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x-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ink/ink1.xml" ContentType="application/inkml+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4"/>
  </p:notesMasterIdLst>
  <p:handoutMasterIdLst>
    <p:handoutMasterId r:id="rId245"/>
  </p:handoutMasterIdLst>
  <p:sldIdLst>
    <p:sldId id="256" r:id="rId2"/>
    <p:sldId id="258" r:id="rId3"/>
    <p:sldId id="259" r:id="rId4"/>
    <p:sldId id="287" r:id="rId5"/>
    <p:sldId id="262" r:id="rId6"/>
    <p:sldId id="263" r:id="rId7"/>
    <p:sldId id="264" r:id="rId8"/>
    <p:sldId id="268" r:id="rId9"/>
    <p:sldId id="669" r:id="rId10"/>
    <p:sldId id="270" r:id="rId11"/>
    <p:sldId id="271" r:id="rId12"/>
    <p:sldId id="289" r:id="rId13"/>
    <p:sldId id="272" r:id="rId14"/>
    <p:sldId id="273" r:id="rId15"/>
    <p:sldId id="290" r:id="rId16"/>
    <p:sldId id="291" r:id="rId17"/>
    <p:sldId id="292" r:id="rId18"/>
    <p:sldId id="293" r:id="rId19"/>
    <p:sldId id="294" r:id="rId20"/>
    <p:sldId id="295" r:id="rId21"/>
    <p:sldId id="299" r:id="rId22"/>
    <p:sldId id="296" r:id="rId23"/>
    <p:sldId id="297" r:id="rId24"/>
    <p:sldId id="298" r:id="rId25"/>
    <p:sldId id="301" r:id="rId26"/>
    <p:sldId id="670" r:id="rId27"/>
    <p:sldId id="278" r:id="rId28"/>
    <p:sldId id="300" r:id="rId29"/>
    <p:sldId id="302" r:id="rId30"/>
    <p:sldId id="303" r:id="rId31"/>
    <p:sldId id="305" r:id="rId32"/>
    <p:sldId id="306" r:id="rId33"/>
    <p:sldId id="307" r:id="rId34"/>
    <p:sldId id="308" r:id="rId35"/>
    <p:sldId id="310" r:id="rId36"/>
    <p:sldId id="311" r:id="rId37"/>
    <p:sldId id="312" r:id="rId38"/>
    <p:sldId id="313" r:id="rId39"/>
    <p:sldId id="314" r:id="rId40"/>
    <p:sldId id="315" r:id="rId41"/>
    <p:sldId id="316" r:id="rId42"/>
    <p:sldId id="309" r:id="rId43"/>
    <p:sldId id="317" r:id="rId44"/>
    <p:sldId id="341" r:id="rId45"/>
    <p:sldId id="342" r:id="rId46"/>
    <p:sldId id="343" r:id="rId47"/>
    <p:sldId id="344" r:id="rId48"/>
    <p:sldId id="345" r:id="rId49"/>
    <p:sldId id="346" r:id="rId50"/>
    <p:sldId id="356" r:id="rId51"/>
    <p:sldId id="347" r:id="rId52"/>
    <p:sldId id="348" r:id="rId53"/>
    <p:sldId id="349" r:id="rId54"/>
    <p:sldId id="350" r:id="rId55"/>
    <p:sldId id="671" r:id="rId56"/>
    <p:sldId id="320" r:id="rId57"/>
    <p:sldId id="321" r:id="rId58"/>
    <p:sldId id="322" r:id="rId59"/>
    <p:sldId id="319" r:id="rId60"/>
    <p:sldId id="323" r:id="rId61"/>
    <p:sldId id="324" r:id="rId62"/>
    <p:sldId id="325" r:id="rId63"/>
    <p:sldId id="326" r:id="rId64"/>
    <p:sldId id="327" r:id="rId65"/>
    <p:sldId id="328" r:id="rId66"/>
    <p:sldId id="330" r:id="rId67"/>
    <p:sldId id="332" r:id="rId68"/>
    <p:sldId id="331" r:id="rId69"/>
    <p:sldId id="333" r:id="rId70"/>
    <p:sldId id="334" r:id="rId71"/>
    <p:sldId id="335" r:id="rId72"/>
    <p:sldId id="338" r:id="rId73"/>
    <p:sldId id="339" r:id="rId74"/>
    <p:sldId id="337" r:id="rId75"/>
    <p:sldId id="340" r:id="rId76"/>
    <p:sldId id="672" r:id="rId77"/>
    <p:sldId id="353" r:id="rId78"/>
    <p:sldId id="354" r:id="rId79"/>
    <p:sldId id="662" r:id="rId80"/>
    <p:sldId id="663" r:id="rId81"/>
    <p:sldId id="664" r:id="rId82"/>
    <p:sldId id="355" r:id="rId83"/>
    <p:sldId id="352" r:id="rId84"/>
    <p:sldId id="357" r:id="rId85"/>
    <p:sldId id="358" r:id="rId86"/>
    <p:sldId id="658" r:id="rId87"/>
    <p:sldId id="659" r:id="rId88"/>
    <p:sldId id="661" r:id="rId89"/>
    <p:sldId id="665" r:id="rId90"/>
    <p:sldId id="666" r:id="rId91"/>
    <p:sldId id="673" r:id="rId92"/>
    <p:sldId id="674" r:id="rId93"/>
    <p:sldId id="675" r:id="rId94"/>
    <p:sldId id="676" r:id="rId95"/>
    <p:sldId id="677" r:id="rId96"/>
    <p:sldId id="678" r:id="rId97"/>
    <p:sldId id="679" r:id="rId98"/>
    <p:sldId id="680" r:id="rId99"/>
    <p:sldId id="682" r:id="rId100"/>
    <p:sldId id="681" r:id="rId101"/>
    <p:sldId id="683" r:id="rId102"/>
    <p:sldId id="684" r:id="rId103"/>
    <p:sldId id="285" r:id="rId104"/>
    <p:sldId id="685" r:id="rId105"/>
    <p:sldId id="686" r:id="rId106"/>
    <p:sldId id="687" r:id="rId107"/>
    <p:sldId id="688" r:id="rId108"/>
    <p:sldId id="689" r:id="rId109"/>
    <p:sldId id="690" r:id="rId110"/>
    <p:sldId id="691" r:id="rId111"/>
    <p:sldId id="694" r:id="rId112"/>
    <p:sldId id="400" r:id="rId113"/>
    <p:sldId id="401" r:id="rId114"/>
    <p:sldId id="402" r:id="rId115"/>
    <p:sldId id="403" r:id="rId116"/>
    <p:sldId id="404" r:id="rId117"/>
    <p:sldId id="405" r:id="rId118"/>
    <p:sldId id="406" r:id="rId119"/>
    <p:sldId id="692" r:id="rId120"/>
    <p:sldId id="814" r:id="rId121"/>
    <p:sldId id="409" r:id="rId122"/>
    <p:sldId id="411" r:id="rId123"/>
    <p:sldId id="442" r:id="rId124"/>
    <p:sldId id="441" r:id="rId125"/>
    <p:sldId id="418" r:id="rId126"/>
    <p:sldId id="419" r:id="rId127"/>
    <p:sldId id="420" r:id="rId128"/>
    <p:sldId id="421" r:id="rId129"/>
    <p:sldId id="422" r:id="rId130"/>
    <p:sldId id="613" r:id="rId131"/>
    <p:sldId id="614" r:id="rId132"/>
    <p:sldId id="618" r:id="rId133"/>
    <p:sldId id="619" r:id="rId134"/>
    <p:sldId id="620" r:id="rId135"/>
    <p:sldId id="424" r:id="rId136"/>
    <p:sldId id="430" r:id="rId137"/>
    <p:sldId id="431" r:id="rId138"/>
    <p:sldId id="427" r:id="rId139"/>
    <p:sldId id="428" r:id="rId140"/>
    <p:sldId id="429" r:id="rId141"/>
    <p:sldId id="425" r:id="rId142"/>
    <p:sldId id="432" r:id="rId143"/>
    <p:sldId id="433" r:id="rId144"/>
    <p:sldId id="437" r:id="rId145"/>
    <p:sldId id="448" r:id="rId146"/>
    <p:sldId id="449" r:id="rId147"/>
    <p:sldId id="450" r:id="rId148"/>
    <p:sldId id="478" r:id="rId149"/>
    <p:sldId id="611" r:id="rId150"/>
    <p:sldId id="458" r:id="rId151"/>
    <p:sldId id="470" r:id="rId152"/>
    <p:sldId id="459" r:id="rId153"/>
    <p:sldId id="460" r:id="rId154"/>
    <p:sldId id="461" r:id="rId155"/>
    <p:sldId id="471" r:id="rId156"/>
    <p:sldId id="475" r:id="rId157"/>
    <p:sldId id="462" r:id="rId158"/>
    <p:sldId id="463" r:id="rId159"/>
    <p:sldId id="464" r:id="rId160"/>
    <p:sldId id="465" r:id="rId161"/>
    <p:sldId id="466" r:id="rId162"/>
    <p:sldId id="467" r:id="rId163"/>
    <p:sldId id="468" r:id="rId164"/>
    <p:sldId id="477" r:id="rId165"/>
    <p:sldId id="703" r:id="rId166"/>
    <p:sldId id="469" r:id="rId167"/>
    <p:sldId id="473" r:id="rId168"/>
    <p:sldId id="700" r:id="rId169"/>
    <p:sldId id="768" r:id="rId170"/>
    <p:sldId id="744" r:id="rId171"/>
    <p:sldId id="815" r:id="rId172"/>
    <p:sldId id="770" r:id="rId173"/>
    <p:sldId id="771" r:id="rId174"/>
    <p:sldId id="772" r:id="rId175"/>
    <p:sldId id="773" r:id="rId176"/>
    <p:sldId id="774" r:id="rId177"/>
    <p:sldId id="775" r:id="rId178"/>
    <p:sldId id="760" r:id="rId179"/>
    <p:sldId id="776" r:id="rId180"/>
    <p:sldId id="784" r:id="rId181"/>
    <p:sldId id="785" r:id="rId182"/>
    <p:sldId id="787" r:id="rId183"/>
    <p:sldId id="777" r:id="rId184"/>
    <p:sldId id="778" r:id="rId185"/>
    <p:sldId id="779" r:id="rId186"/>
    <p:sldId id="780" r:id="rId187"/>
    <p:sldId id="781" r:id="rId188"/>
    <p:sldId id="701" r:id="rId189"/>
    <p:sldId id="480" r:id="rId190"/>
    <p:sldId id="486" r:id="rId191"/>
    <p:sldId id="479" r:id="rId192"/>
    <p:sldId id="481" r:id="rId193"/>
    <p:sldId id="517" r:id="rId194"/>
    <p:sldId id="572" r:id="rId195"/>
    <p:sldId id="518" r:id="rId196"/>
    <p:sldId id="702" r:id="rId197"/>
    <p:sldId id="792" r:id="rId198"/>
    <p:sldId id="793" r:id="rId199"/>
    <p:sldId id="794" r:id="rId200"/>
    <p:sldId id="810" r:id="rId201"/>
    <p:sldId id="811" r:id="rId202"/>
    <p:sldId id="795" r:id="rId203"/>
    <p:sldId id="798" r:id="rId204"/>
    <p:sldId id="799" r:id="rId205"/>
    <p:sldId id="800" r:id="rId206"/>
    <p:sldId id="801" r:id="rId207"/>
    <p:sldId id="796" r:id="rId208"/>
    <p:sldId id="797" r:id="rId209"/>
    <p:sldId id="802" r:id="rId210"/>
    <p:sldId id="816" r:id="rId211"/>
    <p:sldId id="817" r:id="rId212"/>
    <p:sldId id="818" r:id="rId213"/>
    <p:sldId id="668" r:id="rId214"/>
    <p:sldId id="819" r:id="rId215"/>
    <p:sldId id="820" r:id="rId216"/>
    <p:sldId id="821" r:id="rId217"/>
    <p:sldId id="822" r:id="rId218"/>
    <p:sldId id="823" r:id="rId219"/>
    <p:sldId id="824" r:id="rId220"/>
    <p:sldId id="825" r:id="rId221"/>
    <p:sldId id="826" r:id="rId222"/>
    <p:sldId id="827" r:id="rId223"/>
    <p:sldId id="789" r:id="rId224"/>
    <p:sldId id="790" r:id="rId225"/>
    <p:sldId id="828" r:id="rId226"/>
    <p:sldId id="829" r:id="rId227"/>
    <p:sldId id="830" r:id="rId228"/>
    <p:sldId id="831" r:id="rId229"/>
    <p:sldId id="832" r:id="rId230"/>
    <p:sldId id="833" r:id="rId231"/>
    <p:sldId id="834" r:id="rId232"/>
    <p:sldId id="835" r:id="rId233"/>
    <p:sldId id="836" r:id="rId234"/>
    <p:sldId id="837" r:id="rId235"/>
    <p:sldId id="838" r:id="rId236"/>
    <p:sldId id="839" r:id="rId237"/>
    <p:sldId id="695" r:id="rId238"/>
    <p:sldId id="696" r:id="rId239"/>
    <p:sldId id="697" r:id="rId240"/>
    <p:sldId id="791" r:id="rId241"/>
    <p:sldId id="788" r:id="rId242"/>
    <p:sldId id="286" r:id="rId24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D903"/>
    <a:srgbClr val="FFFFFF"/>
    <a:srgbClr val="B2B2B2"/>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0608" autoAdjust="0"/>
  </p:normalViewPr>
  <p:slideViewPr>
    <p:cSldViewPr>
      <p:cViewPr varScale="1">
        <p:scale>
          <a:sx n="67" d="100"/>
          <a:sy n="67" d="100"/>
        </p:scale>
        <p:origin x="1212" y="60"/>
      </p:cViewPr>
      <p:guideLst>
        <p:guide orient="horz" pos="2160"/>
        <p:guide pos="2880"/>
      </p:guideLst>
    </p:cSldViewPr>
  </p:slideViewPr>
  <p:notesTextViewPr>
    <p:cViewPr>
      <p:scale>
        <a:sx n="100" d="100"/>
        <a:sy n="100" d="100"/>
      </p:scale>
      <p:origin x="0" y="0"/>
    </p:cViewPr>
  </p:notesTextViewPr>
  <p:notesViewPr>
    <p:cSldViewPr>
      <p:cViewPr varScale="1">
        <p:scale>
          <a:sx n="83" d="100"/>
          <a:sy n="83" d="100"/>
        </p:scale>
        <p:origin x="-1722"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tableStyles" Target="tableStyle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notesMaster" Target="notesMasters/notesMaster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handoutMaster" Target="handoutMasters/handoutMaster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presProps" Target="presProps.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image" Target="../media/image50.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 Id="rId4" Type="http://schemas.openxmlformats.org/officeDocument/2006/relationships/image" Target="../media/image3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7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75779"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75780"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75781"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52634655-34B2-4BB4-8FAD-7A3C61933388}" type="slidenum">
              <a:rPr lang="en-US"/>
              <a:pPr/>
              <a:t>‹#›</a:t>
            </a:fld>
            <a:endParaRPr lang="en-US"/>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86" units="cm"/>
          <inkml:channel name="Y" type="integer" max="1080" units="cm"/>
          <inkml:channel name="T" type="integer" max="2.14748E9" units="dev"/>
        </inkml:traceFormat>
        <inkml:channelProperties>
          <inkml:channelProperty channel="X" name="resolution" value="95.52325" units="1/cm"/>
          <inkml:channelProperty channel="Y" name="resolution" value="55.6701" units="1/cm"/>
          <inkml:channelProperty channel="T" name="resolution" value="1" units="1/dev"/>
        </inkml:channelProperties>
      </inkml:inkSource>
      <inkml:timestamp xml:id="ts0" timeString="2019-09-23T03:25:33.135"/>
    </inkml:context>
    <inkml:brush xml:id="br0">
      <inkml:brushProperty name="width" value="0.05292" units="cm"/>
      <inkml:brushProperty name="height" value="0.05292" units="cm"/>
      <inkml:brushProperty name="color" value="#FF0000"/>
    </inkml:brush>
  </inkml:definitions>
  <inkml:trace contextRef="#ctx0" brushRef="#br0">16841 15683 0,'80'0'375,"-1"0"-375,-40 0 235,41 0-235,-41 0 31,41 0-15,-1 0-1,79 0-15,199 0 16,-199-79 0,-78 79-1,-41 0 1,120 0 15,39 0 0,40 0-31,-199 0 16,1 0 0,79 0 30,-40 0-30,159 0 0,-199 0-1,1 0 1688,39 0-1390,119 40-297,-158-1-16,39 41 15,-39-80 1,0 39-1,78 120 17,-78-159 15,39 39 31,-39-39-16,79 80-46,-80-80 78,120 0-79,79 0 1,-80 0-16,120 0 15,78 0 1,-276 0 0,-41 0-1,120 0 1,-80 0 0,119 0-1,40 0 1,-199 0-1,120 0 17,-80 0-17,80 0 1,-120 0 0,41 0 187,237 0-188,-119 0 1,-79 0 0,-40 0-16,0 0 15,-39 0 1,79 0-1,-1 0 485,-78-40-468,-40-39 77,0 39 79,0 0-188,0 1 15,0-1 32,0-39-47,-40 39 16,40-118-1,0 118 1,0 1 0,0-80-1,0 40 188,0 39-187,0-39-16,0-40 16,0 40-1,0-119 1,0 40-1,40 118 17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481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3482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3482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82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482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966725BB-4E11-48A8-91A5-69AFF767E278}"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4373A4-C231-4016-B437-72C9385ACED4}" type="slidenum">
              <a:rPr lang="en-US"/>
              <a:pPr/>
              <a:t>1</a:t>
            </a:fld>
            <a:endParaRPr lang="en-US"/>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6F636A-DB75-4697-92C3-212C4D97E8A9}" type="slidenum">
              <a:rPr lang="en-US"/>
              <a:pPr/>
              <a:t>11</a:t>
            </a:fld>
            <a:endParaRPr lang="en-US"/>
          </a:p>
        </p:txBody>
      </p:sp>
      <p:sp>
        <p:nvSpPr>
          <p:cNvPr id="52226"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52227" name="Rectangle 3"/>
              <p:cNvSpPr>
                <a:spLocks noGrp="1" noChangeArrowheads="1"/>
              </p:cNvSpPr>
              <p:nvPr>
                <p:ph type="body" idx="1"/>
              </p:nvPr>
            </p:nvSpPr>
            <p:spPr/>
            <p:txBody>
              <a:bodyPr/>
              <a:lstStyle/>
              <a:p>
                <a:r>
                  <a:rPr lang="en-US" dirty="0" err="1"/>
                  <a:t>Số</a:t>
                </a:r>
                <a:r>
                  <a:rPr lang="en-US" dirty="0"/>
                  <a:t> </a:t>
                </a:r>
                <a:r>
                  <a:rPr lang="en-US" dirty="0" err="1"/>
                  <a:t>các</a:t>
                </a:r>
                <a:r>
                  <a:rPr lang="en-US" dirty="0"/>
                  <a:t> </a:t>
                </a:r>
                <a:r>
                  <a:rPr lang="en-US" dirty="0" err="1"/>
                  <a:t>phần</a:t>
                </a:r>
                <a:r>
                  <a:rPr lang="en-US" dirty="0"/>
                  <a:t> </a:t>
                </a:r>
                <a:r>
                  <a:rPr lang="en-US" dirty="0" err="1"/>
                  <a:t>tử</a:t>
                </a:r>
                <a:r>
                  <a:rPr lang="en-US" dirty="0"/>
                  <a:t> </a:t>
                </a:r>
                <a:r>
                  <a:rPr lang="en-US" dirty="0" err="1"/>
                  <a:t>của</a:t>
                </a:r>
                <a:r>
                  <a:rPr lang="en-US" dirty="0"/>
                  <a:t> 1 </a:t>
                </a:r>
                <a:r>
                  <a:rPr lang="en-US" dirty="0" err="1"/>
                  <a:t>tập</a:t>
                </a:r>
                <a:r>
                  <a:rPr lang="en-US" dirty="0"/>
                  <a:t> </a:t>
                </a:r>
                <a:r>
                  <a:rPr lang="en-US" dirty="0" err="1"/>
                  <a:t>hợp</a:t>
                </a:r>
                <a:r>
                  <a:rPr lang="en-US" dirty="0"/>
                  <a:t> A</a:t>
                </a:r>
              </a:p>
              <a:p>
                <a:pPr lvl="0"/>
                <a:r>
                  <a:rPr lang="en-US" sz="1200" dirty="0"/>
                  <a:t>x </a:t>
                </a:r>
                <a:r>
                  <a:rPr lang="en-US" sz="1200" dirty="0" err="1"/>
                  <a:t>gọi</a:t>
                </a:r>
                <a:r>
                  <a:rPr lang="en-US" sz="1200" dirty="0"/>
                  <a:t> </a:t>
                </a:r>
                <a:r>
                  <a:rPr lang="en-US" sz="1200" dirty="0" err="1"/>
                  <a:t>là</a:t>
                </a:r>
                <a:r>
                  <a:rPr lang="en-US" sz="1200" dirty="0"/>
                  <a:t> </a:t>
                </a:r>
                <a:r>
                  <a:rPr lang="en-US" sz="1200" dirty="0" err="1"/>
                  <a:t>phần</a:t>
                </a:r>
                <a:r>
                  <a:rPr lang="en-US" sz="1200" dirty="0"/>
                  <a:t> </a:t>
                </a:r>
                <a:r>
                  <a:rPr lang="en-US" sz="1200" dirty="0" err="1"/>
                  <a:t>tử</a:t>
                </a:r>
                <a:r>
                  <a:rPr lang="en-US" sz="1200" dirty="0"/>
                  <a:t> </a:t>
                </a:r>
                <a:r>
                  <a:rPr lang="en-US" sz="1200" dirty="0" err="1"/>
                  <a:t>thuộc</a:t>
                </a:r>
                <a:r>
                  <a:rPr lang="en-US" sz="1200" dirty="0"/>
                  <a:t> A </a:t>
                </a:r>
                <a:r>
                  <a:rPr lang="en-US" sz="1200" dirty="0" err="1"/>
                  <a:t>thì</a:t>
                </a:r>
                <a:r>
                  <a:rPr lang="en-US" sz="1200" dirty="0"/>
                  <a:t> ta </a:t>
                </a:r>
                <a:r>
                  <a:rPr lang="en-US" sz="1200" dirty="0" err="1"/>
                  <a:t>viết</a:t>
                </a:r>
                <a:r>
                  <a:rPr lang="en-US" sz="1200" dirty="0"/>
                  <a:t> x </a:t>
                </a:r>
                <a:r>
                  <a:rPr lang="en-US" sz="1200" dirty="0">
                    <a:sym typeface="Symbol" panose="05050102010706020507" pitchFamily="18" charset="2"/>
                  </a:rPr>
                  <a:t></a:t>
                </a:r>
                <a:r>
                  <a:rPr lang="en-US" sz="1200" dirty="0"/>
                  <a:t> A </a:t>
                </a:r>
                <a:r>
                  <a:rPr lang="en-US" sz="1200" dirty="0" err="1"/>
                  <a:t>hoặc</a:t>
                </a:r>
                <a:r>
                  <a:rPr lang="en-US" sz="1200" dirty="0"/>
                  <a:t> A </a:t>
                </a:r>
                <a:r>
                  <a:rPr lang="en-US" sz="1200" dirty="0">
                    <a:sym typeface="Symbol" panose="05050102010706020507" pitchFamily="18" charset="2"/>
                  </a:rPr>
                  <a:t></a:t>
                </a:r>
                <a:r>
                  <a:rPr lang="en-US" sz="1200" dirty="0"/>
                  <a:t> x </a:t>
                </a:r>
                <a:r>
                  <a:rPr lang="en-US" sz="1200" dirty="0" err="1"/>
                  <a:t>và</a:t>
                </a:r>
                <a:r>
                  <a:rPr lang="en-US" sz="1200" dirty="0"/>
                  <a:t> </a:t>
                </a:r>
                <a:r>
                  <a:rPr lang="en-US" sz="1200" dirty="0" err="1"/>
                  <a:t>đọc</a:t>
                </a:r>
                <a:r>
                  <a:rPr lang="en-US" sz="1200" dirty="0"/>
                  <a:t> “ A </a:t>
                </a:r>
                <a:r>
                  <a:rPr lang="en-US" sz="1200" dirty="0" err="1"/>
                  <a:t>chứa</a:t>
                </a:r>
                <a:r>
                  <a:rPr lang="en-US" sz="1200" dirty="0"/>
                  <a:t> x”</a:t>
                </a:r>
              </a:p>
              <a:p>
                <a:pPr lvl="0"/>
                <a:r>
                  <a:rPr lang="en-US" sz="1200" dirty="0"/>
                  <a:t>x </a:t>
                </a:r>
                <a:r>
                  <a:rPr lang="en-US" sz="1200" dirty="0" err="1"/>
                  <a:t>là</a:t>
                </a:r>
                <a:r>
                  <a:rPr lang="en-US" sz="1200" dirty="0"/>
                  <a:t> </a:t>
                </a:r>
                <a:r>
                  <a:rPr lang="en-US" sz="1200" dirty="0" err="1"/>
                  <a:t>phần</a:t>
                </a:r>
                <a:r>
                  <a:rPr lang="en-US" sz="1200" dirty="0"/>
                  <a:t> </a:t>
                </a:r>
                <a:r>
                  <a:rPr lang="en-US" sz="1200" dirty="0" err="1"/>
                  <a:t>tử</a:t>
                </a:r>
                <a:r>
                  <a:rPr lang="en-US" sz="1200" dirty="0"/>
                  <a:t> </a:t>
                </a:r>
                <a:r>
                  <a:rPr lang="en-US" sz="1200" dirty="0" err="1"/>
                  <a:t>không</a:t>
                </a:r>
                <a:r>
                  <a:rPr lang="en-US" sz="1200" dirty="0"/>
                  <a:t> </a:t>
                </a:r>
                <a:r>
                  <a:rPr lang="en-US" sz="1200" dirty="0" err="1"/>
                  <a:t>thuộc</a:t>
                </a:r>
                <a:r>
                  <a:rPr lang="en-US" sz="1200" dirty="0"/>
                  <a:t> A </a:t>
                </a:r>
                <a:r>
                  <a:rPr lang="en-US" sz="1200" dirty="0" err="1"/>
                  <a:t>thì</a:t>
                </a:r>
                <a:r>
                  <a:rPr lang="en-US" sz="1200" dirty="0"/>
                  <a:t> ta </a:t>
                </a:r>
                <a:r>
                  <a:rPr lang="en-US" sz="1200" dirty="0" err="1"/>
                  <a:t>viết</a:t>
                </a:r>
                <a:r>
                  <a:rPr lang="en-US" sz="1200" dirty="0"/>
                  <a:t> </a:t>
                </a:r>
                <a14:m>
                  <m:oMath xmlns:m="http://schemas.openxmlformats.org/officeDocument/2006/math">
                    <m:r>
                      <a:rPr lang="en-US" sz="1200" i="1">
                        <a:latin typeface="Cambria Math" panose="02040503050406030204" pitchFamily="18" charset="0"/>
                      </a:rPr>
                      <m:t>𝑥</m:t>
                    </m:r>
                    <m:acc>
                      <m:accPr>
                        <m:chr m:val="̅"/>
                        <m:ctrlPr>
                          <a:rPr lang="en-US" sz="1200" i="1">
                            <a:latin typeface="Cambria Math" panose="02040503050406030204" pitchFamily="18" charset="0"/>
                          </a:rPr>
                        </m:ctrlPr>
                      </m:accPr>
                      <m:e>
                        <m:r>
                          <a:rPr lang="en-US" sz="1200" i="1">
                            <a:latin typeface="Cambria Math" panose="02040503050406030204" pitchFamily="18" charset="0"/>
                          </a:rPr>
                          <m:t>∈</m:t>
                        </m:r>
                      </m:e>
                    </m:acc>
                    <m:r>
                      <a:rPr lang="en-US" sz="1200" i="1">
                        <a:latin typeface="Cambria Math" panose="02040503050406030204" pitchFamily="18" charset="0"/>
                      </a:rPr>
                      <m:t>𝐴</m:t>
                    </m:r>
                    <m:r>
                      <a:rPr lang="en-US" sz="1200" i="1">
                        <a:latin typeface="Cambria Math" panose="02040503050406030204" pitchFamily="18" charset="0"/>
                      </a:rPr>
                      <m:t> </m:t>
                    </m:r>
                  </m:oMath>
                </a14:m>
                <a:r>
                  <a:rPr lang="en-US" sz="1200" dirty="0" err="1"/>
                  <a:t>hoặc</a:t>
                </a:r>
                <a:r>
                  <a:rPr lang="en-US" sz="1200" dirty="0"/>
                  <a:t> x</a:t>
                </a:r>
                <a14:m>
                  <m:oMath xmlns:m="http://schemas.openxmlformats.org/officeDocument/2006/math">
                    <m:r>
                      <a:rPr lang="en-US" sz="1200" i="1">
                        <a:latin typeface="Cambria Math" panose="02040503050406030204" pitchFamily="18" charset="0"/>
                      </a:rPr>
                      <m:t>𝑥</m:t>
                    </m:r>
                    <m:r>
                      <a:rPr lang="en-US" sz="1200" i="1">
                        <a:latin typeface="Cambria Math" panose="02040503050406030204" pitchFamily="18" charset="0"/>
                      </a:rPr>
                      <m:t>∉</m:t>
                    </m:r>
                    <m:r>
                      <a:rPr lang="en-US" sz="1200" i="1">
                        <a:latin typeface="Cambria Math" panose="02040503050406030204" pitchFamily="18" charset="0"/>
                      </a:rPr>
                      <m:t>𝐴</m:t>
                    </m:r>
                  </m:oMath>
                </a14:m>
                <a:r>
                  <a:rPr lang="en-US" sz="1200" dirty="0"/>
                  <a:t>  </a:t>
                </a:r>
                <a:r>
                  <a:rPr lang="en-US" sz="1200" dirty="0" err="1"/>
                  <a:t>và</a:t>
                </a:r>
                <a:r>
                  <a:rPr lang="en-US" sz="1200" dirty="0"/>
                  <a:t> </a:t>
                </a:r>
                <a:r>
                  <a:rPr lang="en-US" sz="1200" dirty="0" err="1"/>
                  <a:t>đọc</a:t>
                </a:r>
                <a:r>
                  <a:rPr lang="en-US" sz="1200" dirty="0"/>
                  <a:t> A </a:t>
                </a:r>
                <a:r>
                  <a:rPr lang="en-US" sz="1200" dirty="0" err="1"/>
                  <a:t>không</a:t>
                </a:r>
                <a:r>
                  <a:rPr lang="en-US" sz="1200" dirty="0"/>
                  <a:t> </a:t>
                </a:r>
                <a:r>
                  <a:rPr lang="en-US" sz="1200" dirty="0" err="1"/>
                  <a:t>chứa</a:t>
                </a:r>
                <a:r>
                  <a:rPr lang="en-US" sz="1200" dirty="0"/>
                  <a:t> x</a:t>
                </a:r>
              </a:p>
              <a:p>
                <a:endParaRPr lang="en-US" dirty="0"/>
              </a:p>
            </p:txBody>
          </p:sp>
        </mc:Choice>
        <mc:Fallback xmlns="">
          <p:sp>
            <p:nvSpPr>
              <p:cNvPr id="52227" name="Rectangle 3"/>
              <p:cNvSpPr>
                <a:spLocks noGrp="1" noChangeArrowheads="1"/>
              </p:cNvSpPr>
              <p:nvPr>
                <p:ph type="body" idx="1"/>
              </p:nvPr>
            </p:nvSpPr>
            <p:spPr/>
            <p:txBody>
              <a:bodyPr/>
              <a:lstStyle/>
              <a:p>
                <a:r>
                  <a:rPr lang="en-US" dirty="0" err="1"/>
                  <a:t>Số</a:t>
                </a:r>
                <a:r>
                  <a:rPr lang="en-US" dirty="0"/>
                  <a:t> </a:t>
                </a:r>
                <a:r>
                  <a:rPr lang="en-US" dirty="0" err="1"/>
                  <a:t>các</a:t>
                </a:r>
                <a:r>
                  <a:rPr lang="en-US" dirty="0"/>
                  <a:t> </a:t>
                </a:r>
                <a:r>
                  <a:rPr lang="en-US" dirty="0" err="1"/>
                  <a:t>phần</a:t>
                </a:r>
                <a:r>
                  <a:rPr lang="en-US" dirty="0"/>
                  <a:t> </a:t>
                </a:r>
                <a:r>
                  <a:rPr lang="en-US" dirty="0" err="1"/>
                  <a:t>tử</a:t>
                </a:r>
                <a:r>
                  <a:rPr lang="en-US" dirty="0"/>
                  <a:t> </a:t>
                </a:r>
                <a:r>
                  <a:rPr lang="en-US" dirty="0" err="1"/>
                  <a:t>của</a:t>
                </a:r>
                <a:r>
                  <a:rPr lang="en-US" dirty="0"/>
                  <a:t> 1 </a:t>
                </a:r>
                <a:r>
                  <a:rPr lang="en-US" dirty="0" err="1"/>
                  <a:t>tập</a:t>
                </a:r>
                <a:r>
                  <a:rPr lang="en-US" dirty="0"/>
                  <a:t> </a:t>
                </a:r>
                <a:r>
                  <a:rPr lang="en-US" dirty="0" err="1"/>
                  <a:t>hợp</a:t>
                </a:r>
                <a:r>
                  <a:rPr lang="en-US" dirty="0"/>
                  <a:t> A</a:t>
                </a:r>
              </a:p>
              <a:p>
                <a:pPr lvl="0"/>
                <a:r>
                  <a:rPr lang="en-US" sz="1200" dirty="0"/>
                  <a:t>x </a:t>
                </a:r>
                <a:r>
                  <a:rPr lang="en-US" sz="1200" dirty="0" err="1"/>
                  <a:t>gọi</a:t>
                </a:r>
                <a:r>
                  <a:rPr lang="en-US" sz="1200" dirty="0"/>
                  <a:t> </a:t>
                </a:r>
                <a:r>
                  <a:rPr lang="en-US" sz="1200" dirty="0" err="1"/>
                  <a:t>là</a:t>
                </a:r>
                <a:r>
                  <a:rPr lang="en-US" sz="1200" dirty="0"/>
                  <a:t> </a:t>
                </a:r>
                <a:r>
                  <a:rPr lang="en-US" sz="1200" dirty="0" err="1"/>
                  <a:t>phần</a:t>
                </a:r>
                <a:r>
                  <a:rPr lang="en-US" sz="1200" dirty="0"/>
                  <a:t> </a:t>
                </a:r>
                <a:r>
                  <a:rPr lang="en-US" sz="1200" dirty="0" err="1"/>
                  <a:t>tử</a:t>
                </a:r>
                <a:r>
                  <a:rPr lang="en-US" sz="1200" dirty="0"/>
                  <a:t> </a:t>
                </a:r>
                <a:r>
                  <a:rPr lang="en-US" sz="1200" dirty="0" err="1"/>
                  <a:t>thuộc</a:t>
                </a:r>
                <a:r>
                  <a:rPr lang="en-US" sz="1200" dirty="0"/>
                  <a:t> A </a:t>
                </a:r>
                <a:r>
                  <a:rPr lang="en-US" sz="1200" dirty="0" err="1"/>
                  <a:t>thì</a:t>
                </a:r>
                <a:r>
                  <a:rPr lang="en-US" sz="1200" dirty="0"/>
                  <a:t> ta </a:t>
                </a:r>
                <a:r>
                  <a:rPr lang="en-US" sz="1200" dirty="0" err="1"/>
                  <a:t>viết</a:t>
                </a:r>
                <a:r>
                  <a:rPr lang="en-US" sz="1200" dirty="0"/>
                  <a:t> x </a:t>
                </a:r>
                <a:r>
                  <a:rPr lang="en-US" sz="1200" dirty="0">
                    <a:sym typeface="Symbol" panose="05050102010706020507" pitchFamily="18" charset="2"/>
                  </a:rPr>
                  <a:t></a:t>
                </a:r>
                <a:r>
                  <a:rPr lang="en-US" sz="1200" dirty="0"/>
                  <a:t> A </a:t>
                </a:r>
                <a:r>
                  <a:rPr lang="en-US" sz="1200" dirty="0" err="1"/>
                  <a:t>hoặc</a:t>
                </a:r>
                <a:r>
                  <a:rPr lang="en-US" sz="1200" dirty="0"/>
                  <a:t> A </a:t>
                </a:r>
                <a:r>
                  <a:rPr lang="en-US" sz="1200" dirty="0">
                    <a:sym typeface="Symbol" panose="05050102010706020507" pitchFamily="18" charset="2"/>
                  </a:rPr>
                  <a:t></a:t>
                </a:r>
                <a:r>
                  <a:rPr lang="en-US" sz="1200" dirty="0"/>
                  <a:t> x </a:t>
                </a:r>
                <a:r>
                  <a:rPr lang="en-US" sz="1200" dirty="0" err="1"/>
                  <a:t>và</a:t>
                </a:r>
                <a:r>
                  <a:rPr lang="en-US" sz="1200" dirty="0"/>
                  <a:t> </a:t>
                </a:r>
                <a:r>
                  <a:rPr lang="en-US" sz="1200" dirty="0" err="1"/>
                  <a:t>đọc</a:t>
                </a:r>
                <a:r>
                  <a:rPr lang="en-US" sz="1200" dirty="0"/>
                  <a:t> “ A </a:t>
                </a:r>
                <a:r>
                  <a:rPr lang="en-US" sz="1200" dirty="0" err="1"/>
                  <a:t>chứa</a:t>
                </a:r>
                <a:r>
                  <a:rPr lang="en-US" sz="1200" dirty="0"/>
                  <a:t> x”</a:t>
                </a:r>
              </a:p>
              <a:p>
                <a:pPr lvl="0"/>
                <a:r>
                  <a:rPr lang="en-US" sz="1200" dirty="0"/>
                  <a:t>x </a:t>
                </a:r>
                <a:r>
                  <a:rPr lang="en-US" sz="1200" dirty="0" err="1"/>
                  <a:t>là</a:t>
                </a:r>
                <a:r>
                  <a:rPr lang="en-US" sz="1200" dirty="0"/>
                  <a:t> </a:t>
                </a:r>
                <a:r>
                  <a:rPr lang="en-US" sz="1200" dirty="0" err="1"/>
                  <a:t>phần</a:t>
                </a:r>
                <a:r>
                  <a:rPr lang="en-US" sz="1200" dirty="0"/>
                  <a:t> </a:t>
                </a:r>
                <a:r>
                  <a:rPr lang="en-US" sz="1200" dirty="0" err="1"/>
                  <a:t>tử</a:t>
                </a:r>
                <a:r>
                  <a:rPr lang="en-US" sz="1200" dirty="0"/>
                  <a:t> </a:t>
                </a:r>
                <a:r>
                  <a:rPr lang="en-US" sz="1200" dirty="0" err="1"/>
                  <a:t>không</a:t>
                </a:r>
                <a:r>
                  <a:rPr lang="en-US" sz="1200" dirty="0"/>
                  <a:t> </a:t>
                </a:r>
                <a:r>
                  <a:rPr lang="en-US" sz="1200" dirty="0" err="1"/>
                  <a:t>thuộc</a:t>
                </a:r>
                <a:r>
                  <a:rPr lang="en-US" sz="1200" dirty="0"/>
                  <a:t> A </a:t>
                </a:r>
                <a:r>
                  <a:rPr lang="en-US" sz="1200" dirty="0" err="1"/>
                  <a:t>thì</a:t>
                </a:r>
                <a:r>
                  <a:rPr lang="en-US" sz="1200" dirty="0"/>
                  <a:t> ta </a:t>
                </a:r>
                <a:r>
                  <a:rPr lang="en-US" sz="1200" dirty="0" err="1"/>
                  <a:t>viết</a:t>
                </a:r>
                <a:r>
                  <a:rPr lang="en-US" sz="1200" dirty="0"/>
                  <a:t> </a:t>
                </a:r>
                <a:r>
                  <a:rPr lang="en-US" sz="1200" i="0">
                    <a:latin typeface="Cambria Math" panose="02040503050406030204" pitchFamily="18" charset="0"/>
                  </a:rPr>
                  <a:t>𝑥∈ ̅𝐴 </a:t>
                </a:r>
                <a:r>
                  <a:rPr lang="en-US" sz="1200" dirty="0" err="1"/>
                  <a:t>hoặc</a:t>
                </a:r>
                <a:r>
                  <a:rPr lang="en-US" sz="1200" dirty="0"/>
                  <a:t> x</a:t>
                </a:r>
                <a:r>
                  <a:rPr lang="en-US" sz="1200" i="0">
                    <a:latin typeface="Cambria Math" panose="02040503050406030204" pitchFamily="18" charset="0"/>
                  </a:rPr>
                  <a:t>𝑥∉𝐴</a:t>
                </a:r>
                <a:r>
                  <a:rPr lang="en-US" sz="1200" dirty="0"/>
                  <a:t>  </a:t>
                </a:r>
                <a:r>
                  <a:rPr lang="en-US" sz="1200" dirty="0" err="1"/>
                  <a:t>và</a:t>
                </a:r>
                <a:r>
                  <a:rPr lang="en-US" sz="1200" dirty="0"/>
                  <a:t> </a:t>
                </a:r>
                <a:r>
                  <a:rPr lang="en-US" sz="1200" dirty="0" err="1"/>
                  <a:t>đọc</a:t>
                </a:r>
                <a:r>
                  <a:rPr lang="en-US" sz="1200" dirty="0"/>
                  <a:t> A </a:t>
                </a:r>
                <a:r>
                  <a:rPr lang="en-US" sz="1200" dirty="0" err="1"/>
                  <a:t>không</a:t>
                </a:r>
                <a:r>
                  <a:rPr lang="en-US" sz="1200" dirty="0"/>
                  <a:t> </a:t>
                </a:r>
                <a:r>
                  <a:rPr lang="en-US" sz="1200" dirty="0" err="1"/>
                  <a:t>chứa</a:t>
                </a:r>
                <a:r>
                  <a:rPr lang="en-US" sz="1200" dirty="0"/>
                  <a:t> x</a:t>
                </a:r>
              </a:p>
              <a:p>
                <a:endParaRPr lang="en-US" dirty="0"/>
              </a:p>
            </p:txBody>
          </p:sp>
        </mc:Fallback>
      </mc:AlternateContent>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6F636A-DB75-4697-92C3-212C4D97E8A9}" type="slidenum">
              <a:rPr lang="en-US"/>
              <a:pPr/>
              <a:t>12</a:t>
            </a:fld>
            <a:endParaRPr lang="en-US"/>
          </a:p>
        </p:txBody>
      </p:sp>
      <p:sp>
        <p:nvSpPr>
          <p:cNvPr id="52226"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52227" name="Rectangle 3"/>
              <p:cNvSpPr>
                <a:spLocks noGrp="1" noChangeArrowheads="1"/>
              </p:cNvSpPr>
              <p:nvPr>
                <p:ph type="body" idx="1"/>
              </p:nvPr>
            </p:nvSpPr>
            <p:spPr/>
            <p:txBody>
              <a:bodyPr/>
              <a:lstStyle/>
              <a:p>
                <a:r>
                  <a:rPr lang="en-US" dirty="0" err="1"/>
                  <a:t>Số</a:t>
                </a:r>
                <a:r>
                  <a:rPr lang="en-US" dirty="0"/>
                  <a:t> </a:t>
                </a:r>
                <a:r>
                  <a:rPr lang="en-US" dirty="0" err="1"/>
                  <a:t>các</a:t>
                </a:r>
                <a:r>
                  <a:rPr lang="en-US" dirty="0"/>
                  <a:t> </a:t>
                </a:r>
                <a:r>
                  <a:rPr lang="en-US" dirty="0" err="1"/>
                  <a:t>phần</a:t>
                </a:r>
                <a:r>
                  <a:rPr lang="en-US" dirty="0"/>
                  <a:t> </a:t>
                </a:r>
                <a:r>
                  <a:rPr lang="en-US" dirty="0" err="1"/>
                  <a:t>tử</a:t>
                </a:r>
                <a:r>
                  <a:rPr lang="en-US" dirty="0"/>
                  <a:t> </a:t>
                </a:r>
                <a:r>
                  <a:rPr lang="en-US" dirty="0" err="1"/>
                  <a:t>của</a:t>
                </a:r>
                <a:r>
                  <a:rPr lang="en-US" dirty="0"/>
                  <a:t> 1 </a:t>
                </a:r>
                <a:r>
                  <a:rPr lang="en-US" dirty="0" err="1"/>
                  <a:t>tập</a:t>
                </a:r>
                <a:r>
                  <a:rPr lang="en-US" dirty="0"/>
                  <a:t> </a:t>
                </a:r>
                <a:r>
                  <a:rPr lang="en-US" dirty="0" err="1"/>
                  <a:t>hợp</a:t>
                </a:r>
                <a:r>
                  <a:rPr lang="en-US" dirty="0"/>
                  <a:t> A</a:t>
                </a:r>
              </a:p>
              <a:p>
                <a:pPr lvl="0"/>
                <a:r>
                  <a:rPr lang="en-US" sz="1200" dirty="0"/>
                  <a:t>x </a:t>
                </a:r>
                <a:r>
                  <a:rPr lang="en-US" sz="1200" dirty="0" err="1"/>
                  <a:t>gọi</a:t>
                </a:r>
                <a:r>
                  <a:rPr lang="en-US" sz="1200" dirty="0"/>
                  <a:t> </a:t>
                </a:r>
                <a:r>
                  <a:rPr lang="en-US" sz="1200" dirty="0" err="1"/>
                  <a:t>là</a:t>
                </a:r>
                <a:r>
                  <a:rPr lang="en-US" sz="1200" dirty="0"/>
                  <a:t> </a:t>
                </a:r>
                <a:r>
                  <a:rPr lang="en-US" sz="1200" dirty="0" err="1"/>
                  <a:t>phần</a:t>
                </a:r>
                <a:r>
                  <a:rPr lang="en-US" sz="1200" dirty="0"/>
                  <a:t> </a:t>
                </a:r>
                <a:r>
                  <a:rPr lang="en-US" sz="1200" dirty="0" err="1"/>
                  <a:t>tử</a:t>
                </a:r>
                <a:r>
                  <a:rPr lang="en-US" sz="1200" dirty="0"/>
                  <a:t> </a:t>
                </a:r>
                <a:r>
                  <a:rPr lang="en-US" sz="1200" dirty="0" err="1"/>
                  <a:t>thuộc</a:t>
                </a:r>
                <a:r>
                  <a:rPr lang="en-US" sz="1200" dirty="0"/>
                  <a:t> A </a:t>
                </a:r>
                <a:r>
                  <a:rPr lang="en-US" sz="1200" dirty="0" err="1"/>
                  <a:t>thì</a:t>
                </a:r>
                <a:r>
                  <a:rPr lang="en-US" sz="1200" dirty="0"/>
                  <a:t> ta </a:t>
                </a:r>
                <a:r>
                  <a:rPr lang="en-US" sz="1200" dirty="0" err="1"/>
                  <a:t>viết</a:t>
                </a:r>
                <a:r>
                  <a:rPr lang="en-US" sz="1200" dirty="0"/>
                  <a:t> x </a:t>
                </a:r>
                <a:r>
                  <a:rPr lang="en-US" sz="1200" dirty="0">
                    <a:sym typeface="Symbol" panose="05050102010706020507" pitchFamily="18" charset="2"/>
                  </a:rPr>
                  <a:t></a:t>
                </a:r>
                <a:r>
                  <a:rPr lang="en-US" sz="1200" dirty="0"/>
                  <a:t> A </a:t>
                </a:r>
                <a:r>
                  <a:rPr lang="en-US" sz="1200" dirty="0" err="1"/>
                  <a:t>hoặc</a:t>
                </a:r>
                <a:r>
                  <a:rPr lang="en-US" sz="1200" dirty="0"/>
                  <a:t> A </a:t>
                </a:r>
                <a:r>
                  <a:rPr lang="en-US" sz="1200" dirty="0">
                    <a:sym typeface="Symbol" panose="05050102010706020507" pitchFamily="18" charset="2"/>
                  </a:rPr>
                  <a:t></a:t>
                </a:r>
                <a:r>
                  <a:rPr lang="en-US" sz="1200" dirty="0"/>
                  <a:t> x </a:t>
                </a:r>
                <a:r>
                  <a:rPr lang="en-US" sz="1200" dirty="0" err="1"/>
                  <a:t>và</a:t>
                </a:r>
                <a:r>
                  <a:rPr lang="en-US" sz="1200" dirty="0"/>
                  <a:t> </a:t>
                </a:r>
                <a:r>
                  <a:rPr lang="en-US" sz="1200" dirty="0" err="1"/>
                  <a:t>đọc</a:t>
                </a:r>
                <a:r>
                  <a:rPr lang="en-US" sz="1200" dirty="0"/>
                  <a:t> “ A </a:t>
                </a:r>
                <a:r>
                  <a:rPr lang="en-US" sz="1200" dirty="0" err="1"/>
                  <a:t>chứa</a:t>
                </a:r>
                <a:r>
                  <a:rPr lang="en-US" sz="1200" dirty="0"/>
                  <a:t> x”</a:t>
                </a:r>
              </a:p>
              <a:p>
                <a:pPr lvl="0"/>
                <a:r>
                  <a:rPr lang="en-US" sz="1200" dirty="0"/>
                  <a:t>x </a:t>
                </a:r>
                <a:r>
                  <a:rPr lang="en-US" sz="1200" dirty="0" err="1"/>
                  <a:t>là</a:t>
                </a:r>
                <a:r>
                  <a:rPr lang="en-US" sz="1200" dirty="0"/>
                  <a:t> </a:t>
                </a:r>
                <a:r>
                  <a:rPr lang="en-US" sz="1200" dirty="0" err="1"/>
                  <a:t>phần</a:t>
                </a:r>
                <a:r>
                  <a:rPr lang="en-US" sz="1200" dirty="0"/>
                  <a:t> </a:t>
                </a:r>
                <a:r>
                  <a:rPr lang="en-US" sz="1200" dirty="0" err="1"/>
                  <a:t>tử</a:t>
                </a:r>
                <a:r>
                  <a:rPr lang="en-US" sz="1200" dirty="0"/>
                  <a:t> </a:t>
                </a:r>
                <a:r>
                  <a:rPr lang="en-US" sz="1200" dirty="0" err="1"/>
                  <a:t>không</a:t>
                </a:r>
                <a:r>
                  <a:rPr lang="en-US" sz="1200" dirty="0"/>
                  <a:t> </a:t>
                </a:r>
                <a:r>
                  <a:rPr lang="en-US" sz="1200" dirty="0" err="1"/>
                  <a:t>thuộc</a:t>
                </a:r>
                <a:r>
                  <a:rPr lang="en-US" sz="1200" dirty="0"/>
                  <a:t> A </a:t>
                </a:r>
                <a:r>
                  <a:rPr lang="en-US" sz="1200" dirty="0" err="1"/>
                  <a:t>thì</a:t>
                </a:r>
                <a:r>
                  <a:rPr lang="en-US" sz="1200" dirty="0"/>
                  <a:t> ta </a:t>
                </a:r>
                <a:r>
                  <a:rPr lang="en-US" sz="1200" dirty="0" err="1"/>
                  <a:t>viết</a:t>
                </a:r>
                <a:r>
                  <a:rPr lang="en-US" sz="1200" dirty="0"/>
                  <a:t> </a:t>
                </a:r>
                <a14:m>
                  <m:oMath xmlns:m="http://schemas.openxmlformats.org/officeDocument/2006/math">
                    <m:r>
                      <a:rPr lang="en-US" sz="1200" i="1">
                        <a:latin typeface="Cambria Math" panose="02040503050406030204" pitchFamily="18" charset="0"/>
                      </a:rPr>
                      <m:t>𝑥</m:t>
                    </m:r>
                    <m:acc>
                      <m:accPr>
                        <m:chr m:val="̅"/>
                        <m:ctrlPr>
                          <a:rPr lang="en-US" sz="1200" i="1">
                            <a:latin typeface="Cambria Math" panose="02040503050406030204" pitchFamily="18" charset="0"/>
                          </a:rPr>
                        </m:ctrlPr>
                      </m:accPr>
                      <m:e>
                        <m:r>
                          <a:rPr lang="en-US" sz="1200" i="1">
                            <a:latin typeface="Cambria Math" panose="02040503050406030204" pitchFamily="18" charset="0"/>
                          </a:rPr>
                          <m:t>∈</m:t>
                        </m:r>
                      </m:e>
                    </m:acc>
                    <m:r>
                      <a:rPr lang="en-US" sz="1200" i="1">
                        <a:latin typeface="Cambria Math" panose="02040503050406030204" pitchFamily="18" charset="0"/>
                      </a:rPr>
                      <m:t>𝐴</m:t>
                    </m:r>
                    <m:r>
                      <a:rPr lang="en-US" sz="1200" i="1">
                        <a:latin typeface="Cambria Math" panose="02040503050406030204" pitchFamily="18" charset="0"/>
                      </a:rPr>
                      <m:t> </m:t>
                    </m:r>
                  </m:oMath>
                </a14:m>
                <a:r>
                  <a:rPr lang="en-US" sz="1200" dirty="0" err="1"/>
                  <a:t>hoặc</a:t>
                </a:r>
                <a:r>
                  <a:rPr lang="en-US" sz="1200" dirty="0"/>
                  <a:t> x</a:t>
                </a:r>
                <a14:m>
                  <m:oMath xmlns:m="http://schemas.openxmlformats.org/officeDocument/2006/math">
                    <m:r>
                      <a:rPr lang="en-US" sz="1200" i="1">
                        <a:latin typeface="Cambria Math" panose="02040503050406030204" pitchFamily="18" charset="0"/>
                      </a:rPr>
                      <m:t>𝑥</m:t>
                    </m:r>
                    <m:r>
                      <a:rPr lang="en-US" sz="1200" i="1">
                        <a:latin typeface="Cambria Math" panose="02040503050406030204" pitchFamily="18" charset="0"/>
                      </a:rPr>
                      <m:t>∉</m:t>
                    </m:r>
                    <m:r>
                      <a:rPr lang="en-US" sz="1200" i="1">
                        <a:latin typeface="Cambria Math" panose="02040503050406030204" pitchFamily="18" charset="0"/>
                      </a:rPr>
                      <m:t>𝐴</m:t>
                    </m:r>
                  </m:oMath>
                </a14:m>
                <a:r>
                  <a:rPr lang="en-US" sz="1200" dirty="0"/>
                  <a:t>  </a:t>
                </a:r>
                <a:r>
                  <a:rPr lang="en-US" sz="1200" dirty="0" err="1"/>
                  <a:t>và</a:t>
                </a:r>
                <a:r>
                  <a:rPr lang="en-US" sz="1200" dirty="0"/>
                  <a:t> </a:t>
                </a:r>
                <a:r>
                  <a:rPr lang="en-US" sz="1200" dirty="0" err="1"/>
                  <a:t>đọc</a:t>
                </a:r>
                <a:r>
                  <a:rPr lang="en-US" sz="1200" dirty="0"/>
                  <a:t> A </a:t>
                </a:r>
                <a:r>
                  <a:rPr lang="en-US" sz="1200" dirty="0" err="1"/>
                  <a:t>không</a:t>
                </a:r>
                <a:r>
                  <a:rPr lang="en-US" sz="1200" dirty="0"/>
                  <a:t> </a:t>
                </a:r>
                <a:r>
                  <a:rPr lang="en-US" sz="1200" dirty="0" err="1"/>
                  <a:t>chứa</a:t>
                </a:r>
                <a:r>
                  <a:rPr lang="en-US" sz="1200" dirty="0"/>
                  <a:t> x</a:t>
                </a:r>
              </a:p>
              <a:p>
                <a:endParaRPr lang="en-US" dirty="0"/>
              </a:p>
            </p:txBody>
          </p:sp>
        </mc:Choice>
        <mc:Fallback xmlns="">
          <p:sp>
            <p:nvSpPr>
              <p:cNvPr id="52227" name="Rectangle 3"/>
              <p:cNvSpPr>
                <a:spLocks noGrp="1" noChangeArrowheads="1"/>
              </p:cNvSpPr>
              <p:nvPr>
                <p:ph type="body" idx="1"/>
              </p:nvPr>
            </p:nvSpPr>
            <p:spPr/>
            <p:txBody>
              <a:bodyPr/>
              <a:lstStyle/>
              <a:p>
                <a:r>
                  <a:rPr lang="en-US" dirty="0" err="1"/>
                  <a:t>Số</a:t>
                </a:r>
                <a:r>
                  <a:rPr lang="en-US" dirty="0"/>
                  <a:t> </a:t>
                </a:r>
                <a:r>
                  <a:rPr lang="en-US" dirty="0" err="1"/>
                  <a:t>các</a:t>
                </a:r>
                <a:r>
                  <a:rPr lang="en-US" dirty="0"/>
                  <a:t> </a:t>
                </a:r>
                <a:r>
                  <a:rPr lang="en-US" dirty="0" err="1"/>
                  <a:t>phần</a:t>
                </a:r>
                <a:r>
                  <a:rPr lang="en-US" dirty="0"/>
                  <a:t> </a:t>
                </a:r>
                <a:r>
                  <a:rPr lang="en-US" dirty="0" err="1"/>
                  <a:t>tử</a:t>
                </a:r>
                <a:r>
                  <a:rPr lang="en-US" dirty="0"/>
                  <a:t> </a:t>
                </a:r>
                <a:r>
                  <a:rPr lang="en-US" dirty="0" err="1"/>
                  <a:t>của</a:t>
                </a:r>
                <a:r>
                  <a:rPr lang="en-US" dirty="0"/>
                  <a:t> 1 </a:t>
                </a:r>
                <a:r>
                  <a:rPr lang="en-US" dirty="0" err="1"/>
                  <a:t>tập</a:t>
                </a:r>
                <a:r>
                  <a:rPr lang="en-US" dirty="0"/>
                  <a:t> </a:t>
                </a:r>
                <a:r>
                  <a:rPr lang="en-US" dirty="0" err="1"/>
                  <a:t>hợp</a:t>
                </a:r>
                <a:r>
                  <a:rPr lang="en-US" dirty="0"/>
                  <a:t> A</a:t>
                </a:r>
              </a:p>
              <a:p>
                <a:pPr lvl="0"/>
                <a:r>
                  <a:rPr lang="en-US" sz="1200" dirty="0"/>
                  <a:t>x </a:t>
                </a:r>
                <a:r>
                  <a:rPr lang="en-US" sz="1200" dirty="0" err="1"/>
                  <a:t>gọi</a:t>
                </a:r>
                <a:r>
                  <a:rPr lang="en-US" sz="1200" dirty="0"/>
                  <a:t> </a:t>
                </a:r>
                <a:r>
                  <a:rPr lang="en-US" sz="1200" dirty="0" err="1"/>
                  <a:t>là</a:t>
                </a:r>
                <a:r>
                  <a:rPr lang="en-US" sz="1200" dirty="0"/>
                  <a:t> </a:t>
                </a:r>
                <a:r>
                  <a:rPr lang="en-US" sz="1200" dirty="0" err="1"/>
                  <a:t>phần</a:t>
                </a:r>
                <a:r>
                  <a:rPr lang="en-US" sz="1200" dirty="0"/>
                  <a:t> </a:t>
                </a:r>
                <a:r>
                  <a:rPr lang="en-US" sz="1200" dirty="0" err="1"/>
                  <a:t>tử</a:t>
                </a:r>
                <a:r>
                  <a:rPr lang="en-US" sz="1200" dirty="0"/>
                  <a:t> </a:t>
                </a:r>
                <a:r>
                  <a:rPr lang="en-US" sz="1200" dirty="0" err="1"/>
                  <a:t>thuộc</a:t>
                </a:r>
                <a:r>
                  <a:rPr lang="en-US" sz="1200" dirty="0"/>
                  <a:t> A </a:t>
                </a:r>
                <a:r>
                  <a:rPr lang="en-US" sz="1200" dirty="0" err="1"/>
                  <a:t>thì</a:t>
                </a:r>
                <a:r>
                  <a:rPr lang="en-US" sz="1200" dirty="0"/>
                  <a:t> ta </a:t>
                </a:r>
                <a:r>
                  <a:rPr lang="en-US" sz="1200" dirty="0" err="1"/>
                  <a:t>viết</a:t>
                </a:r>
                <a:r>
                  <a:rPr lang="en-US" sz="1200" dirty="0"/>
                  <a:t> x </a:t>
                </a:r>
                <a:r>
                  <a:rPr lang="en-US" sz="1200" dirty="0">
                    <a:sym typeface="Symbol" panose="05050102010706020507" pitchFamily="18" charset="2"/>
                  </a:rPr>
                  <a:t></a:t>
                </a:r>
                <a:r>
                  <a:rPr lang="en-US" sz="1200" dirty="0"/>
                  <a:t> A </a:t>
                </a:r>
                <a:r>
                  <a:rPr lang="en-US" sz="1200" dirty="0" err="1"/>
                  <a:t>hoặc</a:t>
                </a:r>
                <a:r>
                  <a:rPr lang="en-US" sz="1200" dirty="0"/>
                  <a:t> A </a:t>
                </a:r>
                <a:r>
                  <a:rPr lang="en-US" sz="1200" dirty="0">
                    <a:sym typeface="Symbol" panose="05050102010706020507" pitchFamily="18" charset="2"/>
                  </a:rPr>
                  <a:t></a:t>
                </a:r>
                <a:r>
                  <a:rPr lang="en-US" sz="1200" dirty="0"/>
                  <a:t> x </a:t>
                </a:r>
                <a:r>
                  <a:rPr lang="en-US" sz="1200" dirty="0" err="1"/>
                  <a:t>và</a:t>
                </a:r>
                <a:r>
                  <a:rPr lang="en-US" sz="1200" dirty="0"/>
                  <a:t> </a:t>
                </a:r>
                <a:r>
                  <a:rPr lang="en-US" sz="1200" dirty="0" err="1"/>
                  <a:t>đọc</a:t>
                </a:r>
                <a:r>
                  <a:rPr lang="en-US" sz="1200" dirty="0"/>
                  <a:t> “ A </a:t>
                </a:r>
                <a:r>
                  <a:rPr lang="en-US" sz="1200" dirty="0" err="1"/>
                  <a:t>chứa</a:t>
                </a:r>
                <a:r>
                  <a:rPr lang="en-US" sz="1200" dirty="0"/>
                  <a:t> x”</a:t>
                </a:r>
              </a:p>
              <a:p>
                <a:pPr lvl="0"/>
                <a:r>
                  <a:rPr lang="en-US" sz="1200" dirty="0"/>
                  <a:t>x </a:t>
                </a:r>
                <a:r>
                  <a:rPr lang="en-US" sz="1200" dirty="0" err="1"/>
                  <a:t>là</a:t>
                </a:r>
                <a:r>
                  <a:rPr lang="en-US" sz="1200" dirty="0"/>
                  <a:t> </a:t>
                </a:r>
                <a:r>
                  <a:rPr lang="en-US" sz="1200" dirty="0" err="1"/>
                  <a:t>phần</a:t>
                </a:r>
                <a:r>
                  <a:rPr lang="en-US" sz="1200" dirty="0"/>
                  <a:t> </a:t>
                </a:r>
                <a:r>
                  <a:rPr lang="en-US" sz="1200" dirty="0" err="1"/>
                  <a:t>tử</a:t>
                </a:r>
                <a:r>
                  <a:rPr lang="en-US" sz="1200" dirty="0"/>
                  <a:t> </a:t>
                </a:r>
                <a:r>
                  <a:rPr lang="en-US" sz="1200" dirty="0" err="1"/>
                  <a:t>không</a:t>
                </a:r>
                <a:r>
                  <a:rPr lang="en-US" sz="1200" dirty="0"/>
                  <a:t> </a:t>
                </a:r>
                <a:r>
                  <a:rPr lang="en-US" sz="1200" dirty="0" err="1"/>
                  <a:t>thuộc</a:t>
                </a:r>
                <a:r>
                  <a:rPr lang="en-US" sz="1200" dirty="0"/>
                  <a:t> A </a:t>
                </a:r>
                <a:r>
                  <a:rPr lang="en-US" sz="1200" dirty="0" err="1"/>
                  <a:t>thì</a:t>
                </a:r>
                <a:r>
                  <a:rPr lang="en-US" sz="1200" dirty="0"/>
                  <a:t> ta </a:t>
                </a:r>
                <a:r>
                  <a:rPr lang="en-US" sz="1200" dirty="0" err="1"/>
                  <a:t>viết</a:t>
                </a:r>
                <a:r>
                  <a:rPr lang="en-US" sz="1200" dirty="0"/>
                  <a:t> </a:t>
                </a:r>
                <a:r>
                  <a:rPr lang="en-US" sz="1200" i="0">
                    <a:latin typeface="Cambria Math" panose="02040503050406030204" pitchFamily="18" charset="0"/>
                  </a:rPr>
                  <a:t>𝑥∈ ̅𝐴 </a:t>
                </a:r>
                <a:r>
                  <a:rPr lang="en-US" sz="1200" dirty="0" err="1"/>
                  <a:t>hoặc</a:t>
                </a:r>
                <a:r>
                  <a:rPr lang="en-US" sz="1200" dirty="0"/>
                  <a:t> x</a:t>
                </a:r>
                <a:r>
                  <a:rPr lang="en-US" sz="1200" i="0">
                    <a:latin typeface="Cambria Math" panose="02040503050406030204" pitchFamily="18" charset="0"/>
                  </a:rPr>
                  <a:t>𝑥∉𝐴</a:t>
                </a:r>
                <a:r>
                  <a:rPr lang="en-US" sz="1200" dirty="0"/>
                  <a:t>  </a:t>
                </a:r>
                <a:r>
                  <a:rPr lang="en-US" sz="1200" dirty="0" err="1"/>
                  <a:t>và</a:t>
                </a:r>
                <a:r>
                  <a:rPr lang="en-US" sz="1200" dirty="0"/>
                  <a:t> </a:t>
                </a:r>
                <a:r>
                  <a:rPr lang="en-US" sz="1200" dirty="0" err="1"/>
                  <a:t>đọc</a:t>
                </a:r>
                <a:r>
                  <a:rPr lang="en-US" sz="1200" dirty="0"/>
                  <a:t> A </a:t>
                </a:r>
                <a:r>
                  <a:rPr lang="en-US" sz="1200" dirty="0" err="1"/>
                  <a:t>không</a:t>
                </a:r>
                <a:r>
                  <a:rPr lang="en-US" sz="1200" dirty="0"/>
                  <a:t> </a:t>
                </a:r>
                <a:r>
                  <a:rPr lang="en-US" sz="1200" dirty="0" err="1"/>
                  <a:t>chứa</a:t>
                </a:r>
                <a:r>
                  <a:rPr lang="en-US" sz="1200" dirty="0"/>
                  <a:t> x</a:t>
                </a:r>
              </a:p>
              <a:p>
                <a:endParaRPr lang="en-US" dirty="0"/>
              </a:p>
            </p:txBody>
          </p:sp>
        </mc:Fallback>
      </mc:AlternateContent>
    </p:spTree>
    <p:extLst>
      <p:ext uri="{BB962C8B-B14F-4D97-AF65-F5344CB8AC3E}">
        <p14:creationId xmlns:p14="http://schemas.microsoft.com/office/powerpoint/2010/main" val="434364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1E085A-BF79-42F8-BD3D-C1AE1270515E}" type="slidenum">
              <a:rPr lang="en-US"/>
              <a:pPr/>
              <a:t>13</a:t>
            </a:fld>
            <a:endParaRPr lang="en-US"/>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C0C0FD-0638-4EC0-B640-67C85B47CDE2}" type="slidenum">
              <a:rPr lang="en-US"/>
              <a:pPr/>
              <a:t>14</a:t>
            </a:fld>
            <a:endParaRPr lang="en-US"/>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C0C0FD-0638-4EC0-B640-67C85B47CDE2}" type="slidenum">
              <a:rPr lang="en-US"/>
              <a:pPr/>
              <a:t>15</a:t>
            </a:fld>
            <a:endParaRPr lang="en-US"/>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901372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C0C0FD-0638-4EC0-B640-67C85B47CDE2}" type="slidenum">
              <a:rPr lang="en-US"/>
              <a:pPr/>
              <a:t>16</a:t>
            </a:fld>
            <a:endParaRPr lang="en-US"/>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0122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C0C0FD-0638-4EC0-B640-67C85B47CDE2}" type="slidenum">
              <a:rPr lang="en-US"/>
              <a:pPr/>
              <a:t>17</a:t>
            </a:fld>
            <a:endParaRPr lang="en-US"/>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332862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C0C0FD-0638-4EC0-B640-67C85B47CDE2}" type="slidenum">
              <a:rPr lang="en-US"/>
              <a:pPr/>
              <a:t>18</a:t>
            </a:fld>
            <a:endParaRPr lang="en-US"/>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32368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C0C0FD-0638-4EC0-B640-67C85B47CDE2}" type="slidenum">
              <a:rPr lang="en-US"/>
              <a:pPr/>
              <a:t>19</a:t>
            </a:fld>
            <a:endParaRPr lang="en-US"/>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540167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C0C0FD-0638-4EC0-B640-67C85B47CDE2}" type="slidenum">
              <a:rPr lang="en-US"/>
              <a:pPr/>
              <a:t>20</a:t>
            </a:fld>
            <a:endParaRPr lang="en-US"/>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83443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2A36EB-263D-4EAF-A356-824CA53B0380}" type="slidenum">
              <a:rPr lang="en-US"/>
              <a:pPr/>
              <a:t>2</a:t>
            </a:fld>
            <a:endParaRPr lang="en-US"/>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8C752D-C4BA-4F88-B1C3-DAC2AED5BC85}" type="slidenum">
              <a:rPr lang="en-US"/>
              <a:pPr/>
              <a:t>26</a:t>
            </a:fld>
            <a:endParaRPr lang="en-US"/>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685410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9AA65A-197B-4F32-80C6-DC67E8D60DDF}" type="slidenum">
              <a:rPr lang="en-US"/>
              <a:pPr/>
              <a:t>27</a:t>
            </a:fld>
            <a:endParaRPr lang="en-US"/>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9AA65A-197B-4F32-80C6-DC67E8D60DDF}" type="slidenum">
              <a:rPr lang="en-US"/>
              <a:pPr/>
              <a:t>28</a:t>
            </a:fld>
            <a:endParaRPr lang="en-US"/>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645748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9AA65A-197B-4F32-80C6-DC67E8D60DDF}" type="slidenum">
              <a:rPr lang="en-US"/>
              <a:pPr/>
              <a:t>29</a:t>
            </a:fld>
            <a:endParaRPr lang="en-US"/>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704080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9AA65A-197B-4F32-80C6-DC67E8D60DDF}" type="slidenum">
              <a:rPr lang="en-US"/>
              <a:pPr/>
              <a:t>30</a:t>
            </a:fld>
            <a:endParaRPr lang="en-US"/>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729388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9AA65A-197B-4F32-80C6-DC67E8D60DDF}" type="slidenum">
              <a:rPr lang="en-US"/>
              <a:pPr/>
              <a:t>31</a:t>
            </a:fld>
            <a:endParaRPr lang="en-US"/>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50012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9AA65A-197B-4F32-80C6-DC67E8D60DDF}" type="slidenum">
              <a:rPr lang="en-US"/>
              <a:pPr/>
              <a:t>32</a:t>
            </a:fld>
            <a:endParaRPr lang="en-US"/>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993456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9AA65A-197B-4F32-80C6-DC67E8D60DDF}" type="slidenum">
              <a:rPr lang="en-US"/>
              <a:pPr/>
              <a:t>33</a:t>
            </a:fld>
            <a:endParaRPr lang="en-US"/>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121915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9AA65A-197B-4F32-80C6-DC67E8D60DDF}" type="slidenum">
              <a:rPr lang="en-US"/>
              <a:pPr/>
              <a:t>34</a:t>
            </a:fld>
            <a:endParaRPr lang="en-US"/>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200499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9AA65A-197B-4F32-80C6-DC67E8D60DDF}" type="slidenum">
              <a:rPr lang="en-US"/>
              <a:pPr/>
              <a:t>35</a:t>
            </a:fld>
            <a:endParaRPr lang="en-US"/>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69320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824468-96B3-443A-BFF0-EFCEFE50242D}" type="slidenum">
              <a:rPr lang="en-US"/>
              <a:pPr/>
              <a:t>3</a:t>
            </a:fld>
            <a:endParaRPr lang="en-US"/>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9AA65A-197B-4F32-80C6-DC67E8D60DDF}" type="slidenum">
              <a:rPr lang="en-US"/>
              <a:pPr/>
              <a:t>36</a:t>
            </a:fld>
            <a:endParaRPr lang="en-US"/>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526764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9AA65A-197B-4F32-80C6-DC67E8D60DDF}" type="slidenum">
              <a:rPr lang="en-US"/>
              <a:pPr/>
              <a:t>37</a:t>
            </a:fld>
            <a:endParaRPr lang="en-US"/>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520560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9AA65A-197B-4F32-80C6-DC67E8D60DDF}" type="slidenum">
              <a:rPr lang="en-US"/>
              <a:pPr/>
              <a:t>38</a:t>
            </a:fld>
            <a:endParaRPr lang="en-US"/>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8199488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9AA65A-197B-4F32-80C6-DC67E8D60DDF}" type="slidenum">
              <a:rPr lang="en-US"/>
              <a:pPr/>
              <a:t>39</a:t>
            </a:fld>
            <a:endParaRPr lang="en-US"/>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538432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9AA65A-197B-4F32-80C6-DC67E8D60DDF}" type="slidenum">
              <a:rPr lang="en-US"/>
              <a:pPr/>
              <a:t>40</a:t>
            </a:fld>
            <a:endParaRPr lang="en-US"/>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199068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9AA65A-197B-4F32-80C6-DC67E8D60DDF}" type="slidenum">
              <a:rPr lang="en-US"/>
              <a:pPr/>
              <a:t>41</a:t>
            </a:fld>
            <a:endParaRPr lang="en-US"/>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589775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9AA65A-197B-4F32-80C6-DC67E8D60DDF}" type="slidenum">
              <a:rPr lang="en-US"/>
              <a:pPr/>
              <a:t>43</a:t>
            </a:fld>
            <a:endParaRPr lang="en-US"/>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824815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9AA65A-197B-4F32-80C6-DC67E8D60DDF}" type="slidenum">
              <a:rPr lang="en-US"/>
              <a:pPr/>
              <a:t>44</a:t>
            </a:fld>
            <a:endParaRPr lang="en-US"/>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3262395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9AA65A-197B-4F32-80C6-DC67E8D60DDF}" type="slidenum">
              <a:rPr lang="en-US"/>
              <a:pPr/>
              <a:t>45</a:t>
            </a:fld>
            <a:endParaRPr lang="en-US"/>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990700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9AA65A-197B-4F32-80C6-DC67E8D60DDF}" type="slidenum">
              <a:rPr lang="en-US"/>
              <a:pPr/>
              <a:t>46</a:t>
            </a:fld>
            <a:endParaRPr lang="en-US"/>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975253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D32CA4-3FE4-40CB-ACCD-EF41B9F4E63D}" type="slidenum">
              <a:rPr lang="en-US"/>
              <a:pPr/>
              <a:t>5</a:t>
            </a:fld>
            <a:endParaRPr lang="en-US"/>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9AA65A-197B-4F32-80C6-DC67E8D60DDF}" type="slidenum">
              <a:rPr lang="en-US"/>
              <a:pPr/>
              <a:t>47</a:t>
            </a:fld>
            <a:endParaRPr lang="en-US"/>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167052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9AA65A-197B-4F32-80C6-DC67E8D60DDF}" type="slidenum">
              <a:rPr lang="en-US"/>
              <a:pPr/>
              <a:t>48</a:t>
            </a:fld>
            <a:endParaRPr lang="en-US"/>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245815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9AA65A-197B-4F32-80C6-DC67E8D60DDF}" type="slidenum">
              <a:rPr lang="en-US"/>
              <a:pPr/>
              <a:t>49</a:t>
            </a:fld>
            <a:endParaRPr lang="en-US"/>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334661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9AA65A-197B-4F32-80C6-DC67E8D60DDF}" type="slidenum">
              <a:rPr lang="en-US"/>
              <a:pPr/>
              <a:t>51</a:t>
            </a:fld>
            <a:endParaRPr lang="en-US"/>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16761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9AA65A-197B-4F32-80C6-DC67E8D60DDF}" type="slidenum">
              <a:rPr lang="en-US"/>
              <a:pPr/>
              <a:t>52</a:t>
            </a:fld>
            <a:endParaRPr lang="en-US"/>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485915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9AA65A-197B-4F32-80C6-DC67E8D60DDF}" type="slidenum">
              <a:rPr lang="en-US"/>
              <a:pPr/>
              <a:t>53</a:t>
            </a:fld>
            <a:endParaRPr lang="en-US"/>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206628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8C752D-C4BA-4F88-B1C3-DAC2AED5BC85}" type="slidenum">
              <a:rPr lang="en-US"/>
              <a:pPr/>
              <a:t>55</a:t>
            </a:fld>
            <a:endParaRPr lang="en-US"/>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071875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9AA65A-197B-4F32-80C6-DC67E8D60DDF}" type="slidenum">
              <a:rPr lang="en-US"/>
              <a:pPr/>
              <a:t>56</a:t>
            </a:fld>
            <a:endParaRPr lang="en-US"/>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792931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9AA65A-197B-4F32-80C6-DC67E8D60DDF}" type="slidenum">
              <a:rPr lang="en-US"/>
              <a:pPr/>
              <a:t>57</a:t>
            </a:fld>
            <a:endParaRPr lang="en-US"/>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385422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9AA65A-197B-4F32-80C6-DC67E8D60DDF}" type="slidenum">
              <a:rPr lang="en-US"/>
              <a:pPr/>
              <a:t>58</a:t>
            </a:fld>
            <a:endParaRPr lang="en-US"/>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56886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FC5E4D-314F-4981-99D9-66AE16799DCB}" type="slidenum">
              <a:rPr lang="en-US"/>
              <a:pPr/>
              <a:t>6</a:t>
            </a:fld>
            <a:endParaRPr lang="en-US"/>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9AA65A-197B-4F32-80C6-DC67E8D60DDF}" type="slidenum">
              <a:rPr lang="en-US"/>
              <a:pPr/>
              <a:t>61</a:t>
            </a:fld>
            <a:endParaRPr lang="en-US"/>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213242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9AA65A-197B-4F32-80C6-DC67E8D60DDF}" type="slidenum">
              <a:rPr lang="en-US"/>
              <a:pPr/>
              <a:t>62</a:t>
            </a:fld>
            <a:endParaRPr lang="en-US"/>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231935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9AA65A-197B-4F32-80C6-DC67E8D60DDF}" type="slidenum">
              <a:rPr lang="en-US"/>
              <a:pPr/>
              <a:t>63</a:t>
            </a:fld>
            <a:endParaRPr lang="en-US"/>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918386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9AA65A-197B-4F32-80C6-DC67E8D60DDF}" type="slidenum">
              <a:rPr lang="en-US"/>
              <a:pPr/>
              <a:t>64</a:t>
            </a:fld>
            <a:endParaRPr lang="en-US"/>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9672226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9AA65A-197B-4F32-80C6-DC67E8D60DDF}" type="slidenum">
              <a:rPr lang="en-US"/>
              <a:pPr/>
              <a:t>66</a:t>
            </a:fld>
            <a:endParaRPr lang="en-US"/>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842955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9AA65A-197B-4F32-80C6-DC67E8D60DDF}" type="slidenum">
              <a:rPr lang="en-US"/>
              <a:pPr/>
              <a:t>67</a:t>
            </a:fld>
            <a:endParaRPr lang="en-US"/>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9077090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9AA65A-197B-4F32-80C6-DC67E8D60DDF}" type="slidenum">
              <a:rPr lang="en-US"/>
              <a:pPr/>
              <a:t>68</a:t>
            </a:fld>
            <a:endParaRPr lang="en-US"/>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3344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9AA65A-197B-4F32-80C6-DC67E8D60DDF}" type="slidenum">
              <a:rPr lang="en-US"/>
              <a:pPr/>
              <a:t>69</a:t>
            </a:fld>
            <a:endParaRPr lang="en-US"/>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3704270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9AA65A-197B-4F32-80C6-DC67E8D60DDF}" type="slidenum">
              <a:rPr lang="en-US"/>
              <a:pPr/>
              <a:t>70</a:t>
            </a:fld>
            <a:endParaRPr lang="en-US"/>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860053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9AA65A-197B-4F32-80C6-DC67E8D60DDF}" type="slidenum">
              <a:rPr lang="en-US"/>
              <a:pPr/>
              <a:t>71</a:t>
            </a:fld>
            <a:endParaRPr lang="en-US"/>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25722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D75808-E3DC-42CC-89AE-631B796B701B}" type="slidenum">
              <a:rPr lang="en-US"/>
              <a:pPr/>
              <a:t>7</a:t>
            </a:fld>
            <a:endParaRPr lang="en-US"/>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9AA65A-197B-4F32-80C6-DC67E8D60DDF}" type="slidenum">
              <a:rPr lang="en-US"/>
              <a:pPr/>
              <a:t>72</a:t>
            </a:fld>
            <a:endParaRPr lang="en-US"/>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636639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9AA65A-197B-4F32-80C6-DC67E8D60DDF}" type="slidenum">
              <a:rPr lang="en-US"/>
              <a:pPr/>
              <a:t>73</a:t>
            </a:fld>
            <a:endParaRPr lang="en-US"/>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146209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8C752D-C4BA-4F88-B1C3-DAC2AED5BC85}" type="slidenum">
              <a:rPr lang="en-US"/>
              <a:pPr/>
              <a:t>76</a:t>
            </a:fld>
            <a:endParaRPr lang="en-US"/>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925544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9AA65A-197B-4F32-80C6-DC67E8D60DDF}" type="slidenum">
              <a:rPr lang="en-US"/>
              <a:pPr/>
              <a:t>77</a:t>
            </a:fld>
            <a:endParaRPr lang="en-US"/>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570297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9AA65A-197B-4F32-80C6-DC67E8D60DDF}" type="slidenum">
              <a:rPr lang="en-US"/>
              <a:pPr/>
              <a:t>82</a:t>
            </a:fld>
            <a:endParaRPr lang="en-US"/>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681217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9AA65A-197B-4F32-80C6-DC67E8D60DDF}" type="slidenum">
              <a:rPr lang="en-US"/>
              <a:pPr/>
              <a:t>84</a:t>
            </a:fld>
            <a:endParaRPr lang="en-US"/>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06818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9AA65A-197B-4F32-80C6-DC67E8D60DDF}" type="slidenum">
              <a:rPr lang="en-US"/>
              <a:pPr/>
              <a:t>85</a:t>
            </a:fld>
            <a:endParaRPr lang="en-US"/>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9222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Bài</a:t>
            </a:r>
            <a:r>
              <a:rPr lang="en-US" dirty="0"/>
              <a:t> </a:t>
            </a:r>
            <a:r>
              <a:rPr lang="en-US" dirty="0" err="1"/>
              <a:t>làm</a:t>
            </a:r>
            <a:r>
              <a:rPr lang="en-US" dirty="0"/>
              <a:t>: </a:t>
            </a:r>
            <a:r>
              <a:rPr lang="en-US" dirty="0" err="1"/>
              <a:t>ph</a:t>
            </a:r>
            <a:r>
              <a:rPr lang="vi-VN" dirty="0"/>
              <a:t>ư</a:t>
            </a:r>
            <a:r>
              <a:rPr lang="en-US" dirty="0" err="1"/>
              <a:t>ơng</a:t>
            </a:r>
            <a:r>
              <a:rPr lang="en-US" dirty="0"/>
              <a:t> </a:t>
            </a:r>
            <a:r>
              <a:rPr lang="en-US" dirty="0" err="1"/>
              <a:t>trình</a:t>
            </a:r>
            <a:r>
              <a:rPr lang="en-US" dirty="0"/>
              <a:t> </a:t>
            </a:r>
            <a:r>
              <a:rPr lang="en-US" dirty="0" err="1"/>
              <a:t>đặc</a:t>
            </a:r>
            <a:r>
              <a:rPr lang="en-US" dirty="0"/>
              <a:t> tr</a:t>
            </a:r>
            <a:r>
              <a:rPr lang="vi-VN" dirty="0"/>
              <a:t>ư</a:t>
            </a:r>
            <a:r>
              <a:rPr lang="en-US" dirty="0"/>
              <a:t>ng </a:t>
            </a:r>
            <a:r>
              <a:rPr lang="en-US" dirty="0" err="1"/>
              <a:t>của</a:t>
            </a:r>
            <a:r>
              <a:rPr lang="en-US" dirty="0"/>
              <a:t> </a:t>
            </a:r>
            <a:r>
              <a:rPr lang="en-US" dirty="0" err="1"/>
              <a:t>hệ</a:t>
            </a:r>
            <a:r>
              <a:rPr lang="en-US" dirty="0"/>
              <a:t> </a:t>
            </a:r>
            <a:r>
              <a:rPr lang="en-US" dirty="0" err="1"/>
              <a:t>thức</a:t>
            </a:r>
            <a:r>
              <a:rPr lang="en-US" dirty="0"/>
              <a:t> </a:t>
            </a:r>
            <a:r>
              <a:rPr lang="en-US" dirty="0" err="1"/>
              <a:t>truy</a:t>
            </a:r>
            <a:r>
              <a:rPr lang="en-US" dirty="0"/>
              <a:t> </a:t>
            </a:r>
            <a:r>
              <a:rPr lang="en-US" dirty="0" err="1"/>
              <a:t>hồi</a:t>
            </a:r>
            <a:r>
              <a:rPr lang="en-US" dirty="0"/>
              <a:t> </a:t>
            </a:r>
            <a:r>
              <a:rPr lang="en-US" dirty="0" err="1"/>
              <a:t>có</a:t>
            </a:r>
            <a:r>
              <a:rPr lang="en-US" dirty="0"/>
              <a:t> </a:t>
            </a:r>
            <a:r>
              <a:rPr lang="en-US" dirty="0" err="1"/>
              <a:t>dạng</a:t>
            </a:r>
            <a:r>
              <a:rPr lang="en-US" dirty="0"/>
              <a:t> : r2-r-2=0 </a:t>
            </a:r>
            <a:r>
              <a:rPr lang="en-US" dirty="0" err="1"/>
              <a:t>pt</a:t>
            </a:r>
            <a:r>
              <a:rPr lang="en-US" dirty="0"/>
              <a:t> </a:t>
            </a:r>
            <a:r>
              <a:rPr lang="en-US" dirty="0" err="1"/>
              <a:t>có</a:t>
            </a:r>
            <a:r>
              <a:rPr lang="en-US" dirty="0"/>
              <a:t> 2 </a:t>
            </a:r>
            <a:r>
              <a:rPr lang="en-US" dirty="0" err="1"/>
              <a:t>nghiệm</a:t>
            </a:r>
            <a:r>
              <a:rPr lang="en-US" dirty="0"/>
              <a:t> r=2 </a:t>
            </a:r>
            <a:r>
              <a:rPr lang="en-US" dirty="0" err="1"/>
              <a:t>và</a:t>
            </a:r>
            <a:r>
              <a:rPr lang="en-US" dirty="0"/>
              <a:t> r=-1 </a:t>
            </a:r>
            <a:r>
              <a:rPr lang="en-US" dirty="0" err="1"/>
              <a:t>theo</a:t>
            </a:r>
            <a:r>
              <a:rPr lang="en-US" dirty="0"/>
              <a:t> </a:t>
            </a:r>
            <a:r>
              <a:rPr lang="en-US" dirty="0" err="1"/>
              <a:t>định</a:t>
            </a:r>
            <a:r>
              <a:rPr lang="en-US" dirty="0"/>
              <a:t> </a:t>
            </a:r>
            <a:r>
              <a:rPr lang="en-US" dirty="0" err="1"/>
              <a:t>lí</a:t>
            </a:r>
            <a:r>
              <a:rPr lang="en-US" dirty="0"/>
              <a:t>. </a:t>
            </a:r>
            <a:r>
              <a:rPr lang="en-US" dirty="0" err="1"/>
              <a:t>Dãy</a:t>
            </a:r>
            <a:r>
              <a:rPr lang="en-US" dirty="0"/>
              <a:t> {an} </a:t>
            </a:r>
            <a:r>
              <a:rPr lang="en-US" dirty="0" err="1"/>
              <a:t>là</a:t>
            </a:r>
            <a:r>
              <a:rPr lang="en-US" dirty="0"/>
              <a:t> </a:t>
            </a:r>
            <a:r>
              <a:rPr lang="en-US" dirty="0" err="1"/>
              <a:t>nghiệm</a:t>
            </a:r>
            <a:r>
              <a:rPr lang="en-US" dirty="0"/>
              <a:t> </a:t>
            </a:r>
            <a:r>
              <a:rPr lang="en-US" dirty="0" err="1"/>
              <a:t>của</a:t>
            </a:r>
            <a:r>
              <a:rPr lang="en-US" dirty="0"/>
              <a:t> </a:t>
            </a:r>
            <a:r>
              <a:rPr lang="en-US" dirty="0" err="1"/>
              <a:t>hệ</a:t>
            </a:r>
            <a:r>
              <a:rPr lang="en-US" dirty="0"/>
              <a:t> </a:t>
            </a:r>
            <a:r>
              <a:rPr lang="en-US" dirty="0" err="1"/>
              <a:t>thức</a:t>
            </a:r>
            <a:r>
              <a:rPr lang="en-US" dirty="0"/>
              <a:t> </a:t>
            </a:r>
            <a:r>
              <a:rPr lang="en-US" dirty="0" err="1"/>
              <a:t>khi</a:t>
            </a:r>
            <a:r>
              <a:rPr lang="en-US" dirty="0"/>
              <a:t> an=</a:t>
            </a:r>
            <a:r>
              <a:rPr lang="el-GR" dirty="0"/>
              <a:t>α</a:t>
            </a:r>
            <a:r>
              <a:rPr lang="en-US" baseline="-25000" dirty="0"/>
              <a:t>1</a:t>
            </a:r>
            <a:r>
              <a:rPr lang="en-US" baseline="0" dirty="0"/>
              <a:t>2</a:t>
            </a:r>
            <a:r>
              <a:rPr lang="en-US" baseline="30000" dirty="0"/>
              <a:t>n</a:t>
            </a:r>
            <a:r>
              <a:rPr lang="en-US" dirty="0"/>
              <a:t>+</a:t>
            </a:r>
            <a:r>
              <a:rPr lang="el-GR" dirty="0"/>
              <a:t> α</a:t>
            </a:r>
            <a:r>
              <a:rPr lang="en-US" baseline="-25000" dirty="0"/>
              <a:t>2</a:t>
            </a:r>
            <a:r>
              <a:rPr lang="en-US" dirty="0"/>
              <a:t>(-1)</a:t>
            </a:r>
            <a:r>
              <a:rPr lang="en-US" baseline="30000" dirty="0"/>
              <a:t>n</a:t>
            </a:r>
            <a:r>
              <a:rPr lang="en-US" dirty="0"/>
              <a:t> </a:t>
            </a:r>
            <a:r>
              <a:rPr lang="en-US" dirty="0" err="1"/>
              <a:t>Trong</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đó</a:t>
            </a:r>
            <a:r>
              <a:rPr lang="en-US" dirty="0"/>
              <a:t> </a:t>
            </a:r>
            <a:r>
              <a:rPr lang="el-GR" dirty="0"/>
              <a:t>α</a:t>
            </a:r>
            <a:r>
              <a:rPr lang="en-US" baseline="-25000" dirty="0"/>
              <a:t>1, </a:t>
            </a:r>
            <a:r>
              <a:rPr lang="el-GR" dirty="0"/>
              <a:t>α</a:t>
            </a:r>
            <a:r>
              <a:rPr lang="en-US" baseline="-25000" dirty="0"/>
              <a:t>2 </a:t>
            </a:r>
            <a:r>
              <a:rPr lang="en-US" dirty="0" err="1"/>
              <a:t>là</a:t>
            </a:r>
            <a:r>
              <a:rPr lang="en-US" dirty="0"/>
              <a:t> </a:t>
            </a:r>
            <a:r>
              <a:rPr lang="en-US" dirty="0" err="1"/>
              <a:t>các</a:t>
            </a:r>
            <a:r>
              <a:rPr lang="en-US" dirty="0"/>
              <a:t> </a:t>
            </a:r>
            <a:r>
              <a:rPr lang="en-US" dirty="0" err="1"/>
              <a:t>hằng</a:t>
            </a:r>
            <a:r>
              <a:rPr lang="en-US" dirty="0"/>
              <a:t> </a:t>
            </a:r>
            <a:r>
              <a:rPr lang="en-US" dirty="0" err="1"/>
              <a:t>số</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Thay</a:t>
            </a:r>
            <a:r>
              <a:rPr lang="en-US" dirty="0"/>
              <a:t> a0=2, a1=7 </a:t>
            </a:r>
            <a:r>
              <a:rPr lang="en-US" dirty="0" err="1"/>
              <a:t>vào</a:t>
            </a:r>
            <a:r>
              <a:rPr lang="en-US" dirty="0"/>
              <a:t> </a:t>
            </a:r>
            <a:r>
              <a:rPr lang="en-US" dirty="0" err="1"/>
              <a:t>để</a:t>
            </a:r>
            <a:r>
              <a:rPr lang="en-US" dirty="0"/>
              <a:t> </a:t>
            </a:r>
            <a:r>
              <a:rPr lang="en-US" dirty="0" err="1"/>
              <a:t>tìm</a:t>
            </a:r>
            <a:r>
              <a:rPr lang="en-US" dirty="0"/>
              <a:t> </a:t>
            </a:r>
            <a:r>
              <a:rPr lang="el-GR" dirty="0"/>
              <a:t>α</a:t>
            </a:r>
            <a:r>
              <a:rPr lang="en-US" baseline="-25000" dirty="0"/>
              <a:t>1, </a:t>
            </a:r>
            <a:r>
              <a:rPr lang="el-GR" dirty="0"/>
              <a:t>α</a:t>
            </a:r>
            <a:r>
              <a:rPr lang="en-US" baseline="-25000" dirty="0"/>
              <a:t>2 </a:t>
            </a:r>
            <a:endParaRPr lang="en-US" dirty="0"/>
          </a:p>
          <a:p>
            <a:endParaRPr lang="en-US" dirty="0"/>
          </a:p>
        </p:txBody>
      </p:sp>
      <p:sp>
        <p:nvSpPr>
          <p:cNvPr id="4" name="Slide Number Placeholder 3"/>
          <p:cNvSpPr>
            <a:spLocks noGrp="1"/>
          </p:cNvSpPr>
          <p:nvPr>
            <p:ph type="sldNum" sz="quarter" idx="5"/>
          </p:nvPr>
        </p:nvSpPr>
        <p:spPr/>
        <p:txBody>
          <a:bodyPr/>
          <a:lstStyle/>
          <a:p>
            <a:fld id="{664EF1E3-1756-4903-A2CB-72DFFB053B54}" type="slidenum">
              <a:rPr lang="en-US" smtClean="0"/>
              <a:t>86</a:t>
            </a:fld>
            <a:endParaRPr lang="en-US"/>
          </a:p>
        </p:txBody>
      </p:sp>
    </p:spTree>
    <p:extLst>
      <p:ext uri="{BB962C8B-B14F-4D97-AF65-F5344CB8AC3E}">
        <p14:creationId xmlns:p14="http://schemas.microsoft.com/office/powerpoint/2010/main" val="25404248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9AA65A-197B-4F32-80C6-DC67E8D60DDF}" type="slidenum">
              <a:rPr lang="en-US"/>
              <a:pPr/>
              <a:t>87</a:t>
            </a:fld>
            <a:endParaRPr lang="en-US"/>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14154129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8C752D-C4BA-4F88-B1C3-DAC2AED5BC85}" type="slidenum">
              <a:rPr lang="en-US"/>
              <a:pPr/>
              <a:t>91</a:t>
            </a:fld>
            <a:endParaRPr lang="en-US"/>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17647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5320DC3-252B-486A-B17B-6AC323EA9DD0}" type="slidenum">
              <a:rPr lang="en-US"/>
              <a:pPr/>
              <a:t>8</a:t>
            </a:fld>
            <a:endParaRPr lang="en-US"/>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725BB-4E11-48A8-91A5-69AFF767E278}" type="slidenum">
              <a:rPr lang="en-US" smtClean="0"/>
              <a:pPr/>
              <a:t>94</a:t>
            </a:fld>
            <a:endParaRPr lang="en-US"/>
          </a:p>
        </p:txBody>
      </p:sp>
    </p:spTree>
    <p:extLst>
      <p:ext uri="{BB962C8B-B14F-4D97-AF65-F5344CB8AC3E}">
        <p14:creationId xmlns:p14="http://schemas.microsoft.com/office/powerpoint/2010/main" val="40130110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725BB-4E11-48A8-91A5-69AFF767E278}" type="slidenum">
              <a:rPr lang="en-US" smtClean="0"/>
              <a:pPr/>
              <a:t>95</a:t>
            </a:fld>
            <a:endParaRPr lang="en-US"/>
          </a:p>
        </p:txBody>
      </p:sp>
    </p:spTree>
    <p:extLst>
      <p:ext uri="{BB962C8B-B14F-4D97-AF65-F5344CB8AC3E}">
        <p14:creationId xmlns:p14="http://schemas.microsoft.com/office/powerpoint/2010/main" val="35011490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725BB-4E11-48A8-91A5-69AFF767E278}" type="slidenum">
              <a:rPr lang="en-US" smtClean="0"/>
              <a:pPr/>
              <a:t>96</a:t>
            </a:fld>
            <a:endParaRPr lang="en-US"/>
          </a:p>
        </p:txBody>
      </p:sp>
    </p:spTree>
    <p:extLst>
      <p:ext uri="{BB962C8B-B14F-4D97-AF65-F5344CB8AC3E}">
        <p14:creationId xmlns:p14="http://schemas.microsoft.com/office/powerpoint/2010/main" val="217917636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725BB-4E11-48A8-91A5-69AFF767E278}" type="slidenum">
              <a:rPr lang="en-US" smtClean="0"/>
              <a:pPr/>
              <a:t>97</a:t>
            </a:fld>
            <a:endParaRPr lang="en-US"/>
          </a:p>
        </p:txBody>
      </p:sp>
    </p:spTree>
    <p:extLst>
      <p:ext uri="{BB962C8B-B14F-4D97-AF65-F5344CB8AC3E}">
        <p14:creationId xmlns:p14="http://schemas.microsoft.com/office/powerpoint/2010/main" val="17603895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725BB-4E11-48A8-91A5-69AFF767E278}" type="slidenum">
              <a:rPr lang="en-US" smtClean="0"/>
              <a:pPr/>
              <a:t>98</a:t>
            </a:fld>
            <a:endParaRPr lang="en-US"/>
          </a:p>
        </p:txBody>
      </p:sp>
    </p:spTree>
    <p:extLst>
      <p:ext uri="{BB962C8B-B14F-4D97-AF65-F5344CB8AC3E}">
        <p14:creationId xmlns:p14="http://schemas.microsoft.com/office/powerpoint/2010/main" val="62079671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725BB-4E11-48A8-91A5-69AFF767E278}" type="slidenum">
              <a:rPr lang="en-US" smtClean="0"/>
              <a:pPr/>
              <a:t>99</a:t>
            </a:fld>
            <a:endParaRPr lang="en-US"/>
          </a:p>
        </p:txBody>
      </p:sp>
    </p:spTree>
    <p:extLst>
      <p:ext uri="{BB962C8B-B14F-4D97-AF65-F5344CB8AC3E}">
        <p14:creationId xmlns:p14="http://schemas.microsoft.com/office/powerpoint/2010/main" val="35071438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725BB-4E11-48A8-91A5-69AFF767E278}" type="slidenum">
              <a:rPr lang="en-US" smtClean="0"/>
              <a:pPr/>
              <a:t>100</a:t>
            </a:fld>
            <a:endParaRPr lang="en-US"/>
          </a:p>
        </p:txBody>
      </p:sp>
    </p:spTree>
    <p:extLst>
      <p:ext uri="{BB962C8B-B14F-4D97-AF65-F5344CB8AC3E}">
        <p14:creationId xmlns:p14="http://schemas.microsoft.com/office/powerpoint/2010/main" val="280608829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725BB-4E11-48A8-91A5-69AFF767E278}" type="slidenum">
              <a:rPr lang="en-US" smtClean="0"/>
              <a:pPr/>
              <a:t>101</a:t>
            </a:fld>
            <a:endParaRPr lang="en-US"/>
          </a:p>
        </p:txBody>
      </p:sp>
    </p:spTree>
    <p:extLst>
      <p:ext uri="{BB962C8B-B14F-4D97-AF65-F5344CB8AC3E}">
        <p14:creationId xmlns:p14="http://schemas.microsoft.com/office/powerpoint/2010/main" val="309378164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725BB-4E11-48A8-91A5-69AFF767E278}" type="slidenum">
              <a:rPr lang="en-US" smtClean="0"/>
              <a:pPr/>
              <a:t>102</a:t>
            </a:fld>
            <a:endParaRPr lang="en-US"/>
          </a:p>
        </p:txBody>
      </p:sp>
    </p:spTree>
    <p:extLst>
      <p:ext uri="{BB962C8B-B14F-4D97-AF65-F5344CB8AC3E}">
        <p14:creationId xmlns:p14="http://schemas.microsoft.com/office/powerpoint/2010/main" val="346605561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725BB-4E11-48A8-91A5-69AFF767E278}" type="slidenum">
              <a:rPr lang="en-US" smtClean="0"/>
              <a:pPr/>
              <a:t>104</a:t>
            </a:fld>
            <a:endParaRPr lang="en-US"/>
          </a:p>
        </p:txBody>
      </p:sp>
    </p:spTree>
    <p:extLst>
      <p:ext uri="{BB962C8B-B14F-4D97-AF65-F5344CB8AC3E}">
        <p14:creationId xmlns:p14="http://schemas.microsoft.com/office/powerpoint/2010/main" val="2966314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8C752D-C4BA-4F88-B1C3-DAC2AED5BC85}" type="slidenum">
              <a:rPr lang="en-US"/>
              <a:pPr/>
              <a:t>9</a:t>
            </a:fld>
            <a:endParaRPr lang="en-US"/>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2719285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725BB-4E11-48A8-91A5-69AFF767E278}" type="slidenum">
              <a:rPr lang="en-US" smtClean="0"/>
              <a:pPr/>
              <a:t>105</a:t>
            </a:fld>
            <a:endParaRPr lang="en-US"/>
          </a:p>
        </p:txBody>
      </p:sp>
    </p:spTree>
    <p:extLst>
      <p:ext uri="{BB962C8B-B14F-4D97-AF65-F5344CB8AC3E}">
        <p14:creationId xmlns:p14="http://schemas.microsoft.com/office/powerpoint/2010/main" val="21369906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725BB-4E11-48A8-91A5-69AFF767E278}" type="slidenum">
              <a:rPr lang="en-US" smtClean="0"/>
              <a:pPr/>
              <a:t>110</a:t>
            </a:fld>
            <a:endParaRPr lang="en-US"/>
          </a:p>
        </p:txBody>
      </p:sp>
    </p:spTree>
    <p:extLst>
      <p:ext uri="{BB962C8B-B14F-4D97-AF65-F5344CB8AC3E}">
        <p14:creationId xmlns:p14="http://schemas.microsoft.com/office/powerpoint/2010/main" val="333365330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8C752D-C4BA-4F88-B1C3-DAC2AED5BC85}" type="slidenum">
              <a:rPr lang="en-US"/>
              <a:pPr/>
              <a:t>111</a:t>
            </a:fld>
            <a:endParaRPr lang="en-US"/>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1997515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Slide Image Placeholder 1">
            <a:extLst>
              <a:ext uri="{FF2B5EF4-FFF2-40B4-BE49-F238E27FC236}">
                <a16:creationId xmlns:a16="http://schemas.microsoft.com/office/drawing/2014/main" id="{C4CDD684-6321-49CB-B5DE-007949D3CC4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1731" name="Notes Placeholder 2">
            <a:extLst>
              <a:ext uri="{FF2B5EF4-FFF2-40B4-BE49-F238E27FC236}">
                <a16:creationId xmlns:a16="http://schemas.microsoft.com/office/drawing/2014/main" id="{B4ECAA11-86EE-4353-93DC-67578092252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altLang="vi-VN">
              <a:latin typeface="Calibri" panose="020F0502020204030204" pitchFamily="34" charset="0"/>
            </a:endParaRPr>
          </a:p>
        </p:txBody>
      </p:sp>
      <p:sp>
        <p:nvSpPr>
          <p:cNvPr id="201732" name="Slide Number Placeholder 3">
            <a:extLst>
              <a:ext uri="{FF2B5EF4-FFF2-40B4-BE49-F238E27FC236}">
                <a16:creationId xmlns:a16="http://schemas.microsoft.com/office/drawing/2014/main" id="{C7F0C135-E1DD-4884-8D2B-7FEFF014FC9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A262155-3F09-42DC-8171-9165D6311E75}" type="slidenum">
              <a:rPr lang="en-US" altLang="vi-VN" smtClean="0">
                <a:latin typeface="Arial" panose="020B0604020202020204" pitchFamily="34" charset="0"/>
              </a:rPr>
              <a:pPr>
                <a:spcBef>
                  <a:spcPct val="0"/>
                </a:spcBef>
              </a:pPr>
              <a:t>143</a:t>
            </a:fld>
            <a:endParaRPr lang="en-US" altLang="vi-VN">
              <a:latin typeface="Arial" panose="020B0604020202020204" pitchFamily="34" charset="0"/>
            </a:endParaRPr>
          </a:p>
        </p:txBody>
      </p:sp>
    </p:spTree>
    <p:extLst>
      <p:ext uri="{BB962C8B-B14F-4D97-AF65-F5344CB8AC3E}">
        <p14:creationId xmlns:p14="http://schemas.microsoft.com/office/powerpoint/2010/main" val="391955918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725BB-4E11-48A8-91A5-69AFF767E278}" type="slidenum">
              <a:rPr lang="en-US" smtClean="0"/>
              <a:pPr/>
              <a:t>157</a:t>
            </a:fld>
            <a:endParaRPr lang="en-US"/>
          </a:p>
        </p:txBody>
      </p:sp>
    </p:spTree>
    <p:extLst>
      <p:ext uri="{BB962C8B-B14F-4D97-AF65-F5344CB8AC3E}">
        <p14:creationId xmlns:p14="http://schemas.microsoft.com/office/powerpoint/2010/main" val="141068793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vì chỉ là xuất phát chưa đến ai cả nên giá trị tại </a:t>
            </a:r>
            <a:r>
              <a:rPr lang="en-US" dirty="0" err="1"/>
              <a:t>nó</a:t>
            </a:r>
            <a:r>
              <a:rPr lang="vi-VN" dirty="0"/>
              <a:t> là 0 và các đỉnh còn lại sẽ là vô cùng</a:t>
            </a:r>
            <a:endParaRPr lang="en-US" dirty="0"/>
          </a:p>
        </p:txBody>
      </p:sp>
      <p:sp>
        <p:nvSpPr>
          <p:cNvPr id="4" name="Slide Number Placeholder 3"/>
          <p:cNvSpPr>
            <a:spLocks noGrp="1"/>
          </p:cNvSpPr>
          <p:nvPr>
            <p:ph type="sldNum" sz="quarter" idx="5"/>
          </p:nvPr>
        </p:nvSpPr>
        <p:spPr/>
        <p:txBody>
          <a:bodyPr/>
          <a:lstStyle/>
          <a:p>
            <a:fld id="{664EF1E3-1756-4903-A2CB-72DFFB053B54}" type="slidenum">
              <a:rPr lang="en-US" smtClean="0"/>
              <a:t>198</a:t>
            </a:fld>
            <a:endParaRPr lang="en-US"/>
          </a:p>
        </p:txBody>
      </p:sp>
    </p:spTree>
    <p:extLst>
      <p:ext uri="{BB962C8B-B14F-4D97-AF65-F5344CB8AC3E}">
        <p14:creationId xmlns:p14="http://schemas.microsoft.com/office/powerpoint/2010/main" val="149346769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4EF1E3-1756-4903-A2CB-72DFFB053B54}" type="slidenum">
              <a:rPr lang="en-US" smtClean="0"/>
              <a:t>208</a:t>
            </a:fld>
            <a:endParaRPr lang="en-US"/>
          </a:p>
        </p:txBody>
      </p:sp>
    </p:spTree>
    <p:extLst>
      <p:ext uri="{BB962C8B-B14F-4D97-AF65-F5344CB8AC3E}">
        <p14:creationId xmlns:p14="http://schemas.microsoft.com/office/powerpoint/2010/main" val="41885616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0B0889-E57D-406E-A48E-E5C2171FCC71}" type="slidenum">
              <a:rPr lang="en-US"/>
              <a:pPr/>
              <a:t>242</a:t>
            </a:fld>
            <a:endParaRPr lang="en-US"/>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5440E9-1802-43B9-ABC3-E1881D2F5E5A}" type="slidenum">
              <a:rPr lang="en-US"/>
              <a:pPr/>
              <a:t>10</a:t>
            </a:fld>
            <a:endParaRPr lang="en-US"/>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142" name="Rectangle 70"/>
          <p:cNvSpPr>
            <a:spLocks noChangeArrowheads="1"/>
          </p:cNvSpPr>
          <p:nvPr/>
        </p:nvSpPr>
        <p:spPr bwMode="gray">
          <a:xfrm>
            <a:off x="0" y="0"/>
            <a:ext cx="2109788" cy="6858000"/>
          </a:xfrm>
          <a:prstGeom prst="rect">
            <a:avLst/>
          </a:prstGeom>
          <a:solidFill>
            <a:schemeClr val="accent1"/>
          </a:solidFill>
          <a:ln w="9525">
            <a:noFill/>
            <a:miter lim="800000"/>
            <a:headEnd/>
            <a:tailEnd/>
          </a:ln>
          <a:effectLst/>
        </p:spPr>
        <p:txBody>
          <a:bodyPr wrap="none" anchor="ctr"/>
          <a:lstStyle/>
          <a:p>
            <a:endParaRPr lang="en-US"/>
          </a:p>
        </p:txBody>
      </p:sp>
      <p:grpSp>
        <p:nvGrpSpPr>
          <p:cNvPr id="3253" name="Group 181"/>
          <p:cNvGrpSpPr>
            <a:grpSpLocks/>
          </p:cNvGrpSpPr>
          <p:nvPr/>
        </p:nvGrpSpPr>
        <p:grpSpPr bwMode="auto">
          <a:xfrm rot="10800000">
            <a:off x="-6350" y="0"/>
            <a:ext cx="461963" cy="6858000"/>
            <a:chOff x="768" y="1700"/>
            <a:chExt cx="405" cy="2620"/>
          </a:xfrm>
        </p:grpSpPr>
        <p:sp>
          <p:nvSpPr>
            <p:cNvPr id="3254" name="Rectangle 182"/>
            <p:cNvSpPr>
              <a:spLocks noChangeArrowheads="1"/>
            </p:cNvSpPr>
            <p:nvPr userDrawn="1"/>
          </p:nvSpPr>
          <p:spPr bwMode="gray">
            <a:xfrm>
              <a:off x="768" y="1700"/>
              <a:ext cx="95" cy="2620"/>
            </a:xfrm>
            <a:prstGeom prst="rect">
              <a:avLst/>
            </a:prstGeom>
            <a:solidFill>
              <a:schemeClr val="tx2">
                <a:alpha val="30000"/>
              </a:schemeClr>
            </a:solidFill>
            <a:ln w="9525">
              <a:noFill/>
              <a:miter lim="800000"/>
              <a:headEnd/>
              <a:tailEnd/>
            </a:ln>
            <a:effectLst/>
          </p:spPr>
          <p:txBody>
            <a:bodyPr wrap="none" anchor="ctr"/>
            <a:lstStyle/>
            <a:p>
              <a:endParaRPr lang="en-US"/>
            </a:p>
          </p:txBody>
        </p:sp>
        <p:sp>
          <p:nvSpPr>
            <p:cNvPr id="3255" name="Rectangle 183"/>
            <p:cNvSpPr>
              <a:spLocks noChangeArrowheads="1"/>
            </p:cNvSpPr>
            <p:nvPr userDrawn="1"/>
          </p:nvSpPr>
          <p:spPr bwMode="gray">
            <a:xfrm>
              <a:off x="912" y="1700"/>
              <a:ext cx="261" cy="2620"/>
            </a:xfrm>
            <a:prstGeom prst="rect">
              <a:avLst/>
            </a:prstGeom>
            <a:solidFill>
              <a:schemeClr val="tx2">
                <a:alpha val="30000"/>
              </a:schemeClr>
            </a:solidFill>
            <a:ln w="9525">
              <a:noFill/>
              <a:miter lim="800000"/>
              <a:headEnd/>
              <a:tailEnd/>
            </a:ln>
            <a:effectLst/>
          </p:spPr>
          <p:txBody>
            <a:bodyPr wrap="none" anchor="ctr"/>
            <a:lstStyle/>
            <a:p>
              <a:endParaRPr lang="en-US"/>
            </a:p>
          </p:txBody>
        </p:sp>
      </p:grpSp>
      <p:grpSp>
        <p:nvGrpSpPr>
          <p:cNvPr id="3267" name="Group 195"/>
          <p:cNvGrpSpPr>
            <a:grpSpLocks/>
          </p:cNvGrpSpPr>
          <p:nvPr/>
        </p:nvGrpSpPr>
        <p:grpSpPr bwMode="auto">
          <a:xfrm>
            <a:off x="1371600" y="0"/>
            <a:ext cx="547688" cy="6858000"/>
            <a:chOff x="768" y="1700"/>
            <a:chExt cx="405" cy="2620"/>
          </a:xfrm>
        </p:grpSpPr>
        <p:sp>
          <p:nvSpPr>
            <p:cNvPr id="3268" name="Rectangle 196"/>
            <p:cNvSpPr>
              <a:spLocks noChangeArrowheads="1"/>
            </p:cNvSpPr>
            <p:nvPr userDrawn="1"/>
          </p:nvSpPr>
          <p:spPr bwMode="gray">
            <a:xfrm>
              <a:off x="768" y="1700"/>
              <a:ext cx="95" cy="2620"/>
            </a:xfrm>
            <a:prstGeom prst="rect">
              <a:avLst/>
            </a:prstGeom>
            <a:solidFill>
              <a:schemeClr val="tx2">
                <a:alpha val="30000"/>
              </a:schemeClr>
            </a:solidFill>
            <a:ln w="9525">
              <a:noFill/>
              <a:miter lim="800000"/>
              <a:headEnd/>
              <a:tailEnd/>
            </a:ln>
            <a:effectLst/>
          </p:spPr>
          <p:txBody>
            <a:bodyPr wrap="none" anchor="ctr"/>
            <a:lstStyle/>
            <a:p>
              <a:endParaRPr lang="en-US"/>
            </a:p>
          </p:txBody>
        </p:sp>
        <p:sp>
          <p:nvSpPr>
            <p:cNvPr id="3269" name="Rectangle 197"/>
            <p:cNvSpPr>
              <a:spLocks noChangeArrowheads="1"/>
            </p:cNvSpPr>
            <p:nvPr userDrawn="1"/>
          </p:nvSpPr>
          <p:spPr bwMode="gray">
            <a:xfrm>
              <a:off x="912" y="1700"/>
              <a:ext cx="261" cy="2620"/>
            </a:xfrm>
            <a:prstGeom prst="rect">
              <a:avLst/>
            </a:prstGeom>
            <a:solidFill>
              <a:schemeClr val="tx2">
                <a:alpha val="30000"/>
              </a:schemeClr>
            </a:solidFill>
            <a:ln w="9525">
              <a:noFill/>
              <a:miter lim="800000"/>
              <a:headEnd/>
              <a:tailEnd/>
            </a:ln>
            <a:effectLst/>
          </p:spPr>
          <p:txBody>
            <a:bodyPr wrap="none" anchor="ctr"/>
            <a:lstStyle/>
            <a:p>
              <a:endParaRPr lang="en-US"/>
            </a:p>
          </p:txBody>
        </p:sp>
      </p:grpSp>
      <p:sp>
        <p:nvSpPr>
          <p:cNvPr id="3237" name="Rectangle 165"/>
          <p:cNvSpPr>
            <a:spLocks noChangeArrowheads="1"/>
          </p:cNvSpPr>
          <p:nvPr/>
        </p:nvSpPr>
        <p:spPr bwMode="gray">
          <a:xfrm>
            <a:off x="6964363" y="6350"/>
            <a:ext cx="2179637" cy="984250"/>
          </a:xfrm>
          <a:prstGeom prst="rect">
            <a:avLst/>
          </a:prstGeom>
          <a:solidFill>
            <a:schemeClr val="accent2">
              <a:alpha val="70000"/>
            </a:schemeClr>
          </a:solidFill>
          <a:ln w="9525">
            <a:noFill/>
            <a:miter lim="800000"/>
            <a:headEnd/>
            <a:tailEnd/>
          </a:ln>
          <a:effectLst/>
        </p:spPr>
        <p:txBody>
          <a:bodyPr wrap="none" anchor="ctr"/>
          <a:lstStyle/>
          <a:p>
            <a:endParaRPr lang="en-US"/>
          </a:p>
        </p:txBody>
      </p:sp>
      <p:sp>
        <p:nvSpPr>
          <p:cNvPr id="3075" name="Rectangle 3"/>
          <p:cNvSpPr>
            <a:spLocks noGrp="1" noChangeArrowheads="1"/>
          </p:cNvSpPr>
          <p:nvPr>
            <p:ph type="subTitle" idx="1"/>
          </p:nvPr>
        </p:nvSpPr>
        <p:spPr>
          <a:xfrm>
            <a:off x="5791200" y="4114800"/>
            <a:ext cx="2971800" cy="762000"/>
          </a:xfrm>
        </p:spPr>
        <p:txBody>
          <a:bodyPr/>
          <a:lstStyle>
            <a:lvl1pPr marL="0" indent="0" algn="dist">
              <a:buFontTx/>
              <a:buNone/>
              <a:defRPr sz="1400" i="1">
                <a:latin typeface="Times New Roman" pitchFamily="18" charset="0"/>
              </a:defRPr>
            </a:lvl1pPr>
          </a:lstStyle>
          <a:p>
            <a:r>
              <a:rPr lang="en-US"/>
              <a:t>Click to edit Master subtitle style</a:t>
            </a:r>
          </a:p>
        </p:txBody>
      </p:sp>
      <p:sp>
        <p:nvSpPr>
          <p:cNvPr id="3076" name="Rectangle 4"/>
          <p:cNvSpPr>
            <a:spLocks noGrp="1" noChangeArrowheads="1"/>
          </p:cNvSpPr>
          <p:nvPr>
            <p:ph type="dt" sz="half" idx="2"/>
          </p:nvPr>
        </p:nvSpPr>
        <p:spPr>
          <a:xfrm>
            <a:off x="3103563" y="6445250"/>
            <a:ext cx="1144587" cy="276225"/>
          </a:xfrm>
        </p:spPr>
        <p:txBody>
          <a:bodyPr/>
          <a:lstStyle>
            <a:lvl1pPr>
              <a:defRPr/>
            </a:lvl1pPr>
          </a:lstStyle>
          <a:p>
            <a:endParaRPr lang="en-US"/>
          </a:p>
        </p:txBody>
      </p:sp>
      <p:sp>
        <p:nvSpPr>
          <p:cNvPr id="3077" name="Rectangle 5"/>
          <p:cNvSpPr>
            <a:spLocks noGrp="1" noChangeArrowheads="1"/>
          </p:cNvSpPr>
          <p:nvPr>
            <p:ph type="ftr" sz="quarter" idx="3"/>
          </p:nvPr>
        </p:nvSpPr>
        <p:spPr>
          <a:xfrm>
            <a:off x="4572000" y="6445250"/>
            <a:ext cx="1206500" cy="276225"/>
          </a:xfrm>
        </p:spPr>
        <p:txBody>
          <a:bodyPr/>
          <a:lstStyle>
            <a:lvl1pPr>
              <a:defRPr/>
            </a:lvl1pPr>
          </a:lstStyle>
          <a:p>
            <a:endParaRPr lang="en-US"/>
          </a:p>
        </p:txBody>
      </p:sp>
      <p:sp>
        <p:nvSpPr>
          <p:cNvPr id="3078" name="Rectangle 6"/>
          <p:cNvSpPr>
            <a:spLocks noGrp="1" noChangeArrowheads="1"/>
          </p:cNvSpPr>
          <p:nvPr>
            <p:ph type="sldNum" sz="quarter" idx="4"/>
          </p:nvPr>
        </p:nvSpPr>
        <p:spPr>
          <a:xfrm>
            <a:off x="6096000" y="6445250"/>
            <a:ext cx="1100138" cy="276225"/>
          </a:xfrm>
        </p:spPr>
        <p:txBody>
          <a:bodyPr/>
          <a:lstStyle>
            <a:lvl1pPr>
              <a:defRPr/>
            </a:lvl1pPr>
          </a:lstStyle>
          <a:p>
            <a:fld id="{E1C46DDE-1068-49C3-B69D-357D1BAA374B}" type="slidenum">
              <a:rPr lang="en-US"/>
              <a:pPr/>
              <a:t>‹#›</a:t>
            </a:fld>
            <a:endParaRPr lang="en-US"/>
          </a:p>
        </p:txBody>
      </p:sp>
      <p:sp>
        <p:nvSpPr>
          <p:cNvPr id="3138" name="Rectangle 66"/>
          <p:cNvSpPr>
            <a:spLocks noChangeArrowheads="1"/>
          </p:cNvSpPr>
          <p:nvPr/>
        </p:nvSpPr>
        <p:spPr bwMode="gray">
          <a:xfrm>
            <a:off x="2476500" y="1289050"/>
            <a:ext cx="6667500" cy="1701800"/>
          </a:xfrm>
          <a:prstGeom prst="rect">
            <a:avLst/>
          </a:prstGeom>
          <a:solidFill>
            <a:srgbClr val="FFFFFF"/>
          </a:solidFill>
          <a:ln w="9525">
            <a:noFill/>
            <a:miter lim="800000"/>
            <a:headEnd/>
            <a:tailEnd/>
          </a:ln>
          <a:effectLst/>
        </p:spPr>
        <p:txBody>
          <a:bodyPr wrap="none" anchor="ctr"/>
          <a:lstStyle/>
          <a:p>
            <a:endParaRPr lang="en-US"/>
          </a:p>
        </p:txBody>
      </p:sp>
      <p:sp>
        <p:nvSpPr>
          <p:cNvPr id="3236" name="Rectangle 164"/>
          <p:cNvSpPr>
            <a:spLocks noChangeArrowheads="1"/>
          </p:cNvSpPr>
          <p:nvPr/>
        </p:nvSpPr>
        <p:spPr bwMode="gray">
          <a:xfrm rot="-5400000">
            <a:off x="4041775" y="-1854200"/>
            <a:ext cx="990600" cy="4699000"/>
          </a:xfrm>
          <a:prstGeom prst="rect">
            <a:avLst/>
          </a:prstGeom>
          <a:solidFill>
            <a:schemeClr val="tx2">
              <a:alpha val="70000"/>
            </a:schemeClr>
          </a:solidFill>
          <a:ln w="9525">
            <a:noFill/>
            <a:miter lim="800000"/>
            <a:headEnd/>
            <a:tailEnd/>
          </a:ln>
          <a:effectLst/>
        </p:spPr>
        <p:txBody>
          <a:bodyPr wrap="none" anchor="ctr"/>
          <a:lstStyle/>
          <a:p>
            <a:endParaRPr lang="en-US"/>
          </a:p>
        </p:txBody>
      </p:sp>
      <p:sp>
        <p:nvSpPr>
          <p:cNvPr id="3074" name="Rectangle 2"/>
          <p:cNvSpPr>
            <a:spLocks noGrp="1" noChangeArrowheads="1"/>
          </p:cNvSpPr>
          <p:nvPr>
            <p:ph type="ctrTitle"/>
          </p:nvPr>
        </p:nvSpPr>
        <p:spPr>
          <a:xfrm>
            <a:off x="990600" y="2722563"/>
            <a:ext cx="7772400" cy="1470025"/>
          </a:xfrm>
        </p:spPr>
        <p:txBody>
          <a:bodyPr/>
          <a:lstStyle>
            <a:lvl1pPr algn="r">
              <a:defRPr sz="4400"/>
            </a:lvl1pPr>
          </a:lstStyle>
          <a:p>
            <a:r>
              <a:rPr lang="en-US"/>
              <a:t>Click to edit Master title style</a:t>
            </a:r>
          </a:p>
        </p:txBody>
      </p:sp>
      <p:grpSp>
        <p:nvGrpSpPr>
          <p:cNvPr id="3271" name="Group 199"/>
          <p:cNvGrpSpPr>
            <a:grpSpLocks/>
          </p:cNvGrpSpPr>
          <p:nvPr/>
        </p:nvGrpSpPr>
        <p:grpSpPr bwMode="auto">
          <a:xfrm>
            <a:off x="2859088" y="0"/>
            <a:ext cx="547687" cy="990600"/>
            <a:chOff x="768" y="1700"/>
            <a:chExt cx="405" cy="2620"/>
          </a:xfrm>
        </p:grpSpPr>
        <p:sp>
          <p:nvSpPr>
            <p:cNvPr id="3272" name="Rectangle 200"/>
            <p:cNvSpPr>
              <a:spLocks noChangeArrowheads="1"/>
            </p:cNvSpPr>
            <p:nvPr userDrawn="1"/>
          </p:nvSpPr>
          <p:spPr bwMode="gray">
            <a:xfrm>
              <a:off x="768" y="1700"/>
              <a:ext cx="95" cy="2620"/>
            </a:xfrm>
            <a:prstGeom prst="rect">
              <a:avLst/>
            </a:prstGeom>
            <a:solidFill>
              <a:srgbClr val="FFFFFF">
                <a:alpha val="39999"/>
              </a:srgbClr>
            </a:solidFill>
            <a:ln w="9525">
              <a:noFill/>
              <a:miter lim="800000"/>
              <a:headEnd/>
              <a:tailEnd/>
            </a:ln>
            <a:effectLst/>
          </p:spPr>
          <p:txBody>
            <a:bodyPr wrap="none" anchor="ctr"/>
            <a:lstStyle/>
            <a:p>
              <a:endParaRPr lang="en-US"/>
            </a:p>
          </p:txBody>
        </p:sp>
        <p:sp>
          <p:nvSpPr>
            <p:cNvPr id="3273" name="Rectangle 201"/>
            <p:cNvSpPr>
              <a:spLocks noChangeArrowheads="1"/>
            </p:cNvSpPr>
            <p:nvPr userDrawn="1"/>
          </p:nvSpPr>
          <p:spPr bwMode="gray">
            <a:xfrm>
              <a:off x="912" y="1700"/>
              <a:ext cx="261" cy="2620"/>
            </a:xfrm>
            <a:prstGeom prst="rect">
              <a:avLst/>
            </a:prstGeom>
            <a:solidFill>
              <a:srgbClr val="FFFFFF">
                <a:alpha val="39999"/>
              </a:srgbClr>
            </a:solidFill>
            <a:ln w="9525">
              <a:noFill/>
              <a:miter lim="800000"/>
              <a:headEnd/>
              <a:tailEnd/>
            </a:ln>
            <a:effectLst/>
          </p:spPr>
          <p:txBody>
            <a:bodyPr wrap="none" anchor="ctr"/>
            <a:lstStyle/>
            <a:p>
              <a:endParaRPr lang="en-US"/>
            </a:p>
          </p:txBody>
        </p:sp>
      </p:grpSp>
      <p:grpSp>
        <p:nvGrpSpPr>
          <p:cNvPr id="3275" name="Group 203"/>
          <p:cNvGrpSpPr>
            <a:grpSpLocks/>
          </p:cNvGrpSpPr>
          <p:nvPr/>
        </p:nvGrpSpPr>
        <p:grpSpPr bwMode="auto">
          <a:xfrm>
            <a:off x="4405313" y="0"/>
            <a:ext cx="547687" cy="990600"/>
            <a:chOff x="768" y="1700"/>
            <a:chExt cx="405" cy="2620"/>
          </a:xfrm>
        </p:grpSpPr>
        <p:sp>
          <p:nvSpPr>
            <p:cNvPr id="3276" name="Rectangle 204"/>
            <p:cNvSpPr>
              <a:spLocks noChangeArrowheads="1"/>
            </p:cNvSpPr>
            <p:nvPr userDrawn="1"/>
          </p:nvSpPr>
          <p:spPr bwMode="gray">
            <a:xfrm>
              <a:off x="768" y="1700"/>
              <a:ext cx="95" cy="2620"/>
            </a:xfrm>
            <a:prstGeom prst="rect">
              <a:avLst/>
            </a:prstGeom>
            <a:solidFill>
              <a:srgbClr val="FFFFFF">
                <a:alpha val="39999"/>
              </a:srgbClr>
            </a:solidFill>
            <a:ln w="9525">
              <a:noFill/>
              <a:miter lim="800000"/>
              <a:headEnd/>
              <a:tailEnd/>
            </a:ln>
            <a:effectLst/>
          </p:spPr>
          <p:txBody>
            <a:bodyPr wrap="none" anchor="ctr"/>
            <a:lstStyle/>
            <a:p>
              <a:endParaRPr lang="en-US"/>
            </a:p>
          </p:txBody>
        </p:sp>
        <p:sp>
          <p:nvSpPr>
            <p:cNvPr id="3277" name="Rectangle 205"/>
            <p:cNvSpPr>
              <a:spLocks noChangeArrowheads="1"/>
            </p:cNvSpPr>
            <p:nvPr userDrawn="1"/>
          </p:nvSpPr>
          <p:spPr bwMode="gray">
            <a:xfrm>
              <a:off x="912" y="1700"/>
              <a:ext cx="261" cy="2620"/>
            </a:xfrm>
            <a:prstGeom prst="rect">
              <a:avLst/>
            </a:prstGeom>
            <a:solidFill>
              <a:srgbClr val="FFFFFF">
                <a:alpha val="39999"/>
              </a:srgbClr>
            </a:solidFill>
            <a:ln w="9525">
              <a:noFill/>
              <a:miter lim="800000"/>
              <a:headEnd/>
              <a:tailEnd/>
            </a:ln>
            <a:effectLst/>
          </p:spPr>
          <p:txBody>
            <a:bodyPr wrap="none" anchor="ctr"/>
            <a:lstStyle/>
            <a:p>
              <a:endParaRPr lang="en-US"/>
            </a:p>
          </p:txBody>
        </p:sp>
      </p:grpSp>
      <p:grpSp>
        <p:nvGrpSpPr>
          <p:cNvPr id="3279" name="Group 207"/>
          <p:cNvGrpSpPr>
            <a:grpSpLocks/>
          </p:cNvGrpSpPr>
          <p:nvPr/>
        </p:nvGrpSpPr>
        <p:grpSpPr bwMode="auto">
          <a:xfrm>
            <a:off x="6005513" y="0"/>
            <a:ext cx="547687" cy="990600"/>
            <a:chOff x="768" y="1700"/>
            <a:chExt cx="405" cy="2620"/>
          </a:xfrm>
        </p:grpSpPr>
        <p:sp>
          <p:nvSpPr>
            <p:cNvPr id="3280" name="Rectangle 208"/>
            <p:cNvSpPr>
              <a:spLocks noChangeArrowheads="1"/>
            </p:cNvSpPr>
            <p:nvPr userDrawn="1"/>
          </p:nvSpPr>
          <p:spPr bwMode="gray">
            <a:xfrm>
              <a:off x="768" y="1700"/>
              <a:ext cx="95" cy="2620"/>
            </a:xfrm>
            <a:prstGeom prst="rect">
              <a:avLst/>
            </a:prstGeom>
            <a:solidFill>
              <a:srgbClr val="FFFFFF">
                <a:alpha val="39999"/>
              </a:srgbClr>
            </a:solidFill>
            <a:ln w="9525">
              <a:noFill/>
              <a:miter lim="800000"/>
              <a:headEnd/>
              <a:tailEnd/>
            </a:ln>
            <a:effectLst/>
          </p:spPr>
          <p:txBody>
            <a:bodyPr wrap="none" anchor="ctr"/>
            <a:lstStyle/>
            <a:p>
              <a:endParaRPr lang="en-US"/>
            </a:p>
          </p:txBody>
        </p:sp>
        <p:sp>
          <p:nvSpPr>
            <p:cNvPr id="3281" name="Rectangle 209"/>
            <p:cNvSpPr>
              <a:spLocks noChangeArrowheads="1"/>
            </p:cNvSpPr>
            <p:nvPr userDrawn="1"/>
          </p:nvSpPr>
          <p:spPr bwMode="gray">
            <a:xfrm>
              <a:off x="912" y="1700"/>
              <a:ext cx="261" cy="2620"/>
            </a:xfrm>
            <a:prstGeom prst="rect">
              <a:avLst/>
            </a:prstGeom>
            <a:solidFill>
              <a:srgbClr val="FFFFFF">
                <a:alpha val="39999"/>
              </a:srgbClr>
            </a:solidFill>
            <a:ln w="9525">
              <a:noFill/>
              <a:miter lim="800000"/>
              <a:headEnd/>
              <a:tailEnd/>
            </a:ln>
            <a:effectLst/>
          </p:spPr>
          <p:txBody>
            <a:bodyPr wrap="none" anchor="ctr"/>
            <a:lstStyle/>
            <a:p>
              <a:endParaRPr lang="en-US"/>
            </a:p>
          </p:txBody>
        </p:sp>
      </p:grpSp>
      <p:grpSp>
        <p:nvGrpSpPr>
          <p:cNvPr id="3287" name="Group 215"/>
          <p:cNvGrpSpPr>
            <a:grpSpLocks/>
          </p:cNvGrpSpPr>
          <p:nvPr/>
        </p:nvGrpSpPr>
        <p:grpSpPr bwMode="auto">
          <a:xfrm>
            <a:off x="7529513" y="0"/>
            <a:ext cx="547687" cy="990600"/>
            <a:chOff x="768" y="1700"/>
            <a:chExt cx="405" cy="2620"/>
          </a:xfrm>
        </p:grpSpPr>
        <p:sp>
          <p:nvSpPr>
            <p:cNvPr id="3288" name="Rectangle 216"/>
            <p:cNvSpPr>
              <a:spLocks noChangeArrowheads="1"/>
            </p:cNvSpPr>
            <p:nvPr userDrawn="1"/>
          </p:nvSpPr>
          <p:spPr bwMode="gray">
            <a:xfrm>
              <a:off x="768" y="1700"/>
              <a:ext cx="95" cy="2620"/>
            </a:xfrm>
            <a:prstGeom prst="rect">
              <a:avLst/>
            </a:prstGeom>
            <a:solidFill>
              <a:srgbClr val="FFFFFF">
                <a:alpha val="39999"/>
              </a:srgbClr>
            </a:solidFill>
            <a:ln w="9525">
              <a:noFill/>
              <a:miter lim="800000"/>
              <a:headEnd/>
              <a:tailEnd/>
            </a:ln>
            <a:effectLst/>
          </p:spPr>
          <p:txBody>
            <a:bodyPr wrap="none" anchor="ctr"/>
            <a:lstStyle/>
            <a:p>
              <a:endParaRPr lang="en-US"/>
            </a:p>
          </p:txBody>
        </p:sp>
        <p:sp>
          <p:nvSpPr>
            <p:cNvPr id="3289" name="Rectangle 217"/>
            <p:cNvSpPr>
              <a:spLocks noChangeArrowheads="1"/>
            </p:cNvSpPr>
            <p:nvPr userDrawn="1"/>
          </p:nvSpPr>
          <p:spPr bwMode="gray">
            <a:xfrm>
              <a:off x="912" y="1700"/>
              <a:ext cx="261" cy="2620"/>
            </a:xfrm>
            <a:prstGeom prst="rect">
              <a:avLst/>
            </a:prstGeom>
            <a:solidFill>
              <a:srgbClr val="FFFFFF">
                <a:alpha val="39999"/>
              </a:srgbClr>
            </a:solidFill>
            <a:ln w="9525">
              <a:noFill/>
              <a:miter lim="800000"/>
              <a:headEnd/>
              <a:tailEnd/>
            </a:ln>
            <a:effectLst/>
          </p:spPr>
          <p:txBody>
            <a:bodyPr wrap="none" anchor="ctr"/>
            <a:lstStyle/>
            <a:p>
              <a:endParaRPr lang="en-US"/>
            </a:p>
          </p:txBody>
        </p:sp>
      </p:grpSp>
      <p:grpSp>
        <p:nvGrpSpPr>
          <p:cNvPr id="3301" name="Group 229"/>
          <p:cNvGrpSpPr>
            <a:grpSpLocks/>
          </p:cNvGrpSpPr>
          <p:nvPr/>
        </p:nvGrpSpPr>
        <p:grpSpPr bwMode="auto">
          <a:xfrm rot="5400000">
            <a:off x="775494" y="1302543"/>
            <a:ext cx="547688" cy="2120901"/>
            <a:chOff x="768" y="1700"/>
            <a:chExt cx="405" cy="2620"/>
          </a:xfrm>
        </p:grpSpPr>
        <p:sp>
          <p:nvSpPr>
            <p:cNvPr id="3302" name="Rectangle 230"/>
            <p:cNvSpPr>
              <a:spLocks noChangeArrowheads="1"/>
            </p:cNvSpPr>
            <p:nvPr userDrawn="1"/>
          </p:nvSpPr>
          <p:spPr bwMode="gray">
            <a:xfrm>
              <a:off x="768" y="1700"/>
              <a:ext cx="95" cy="2620"/>
            </a:xfrm>
            <a:prstGeom prst="rect">
              <a:avLst/>
            </a:prstGeom>
            <a:solidFill>
              <a:schemeClr val="tx2">
                <a:alpha val="30000"/>
              </a:schemeClr>
            </a:solidFill>
            <a:ln w="9525">
              <a:noFill/>
              <a:miter lim="800000"/>
              <a:headEnd/>
              <a:tailEnd/>
            </a:ln>
            <a:effectLst/>
          </p:spPr>
          <p:txBody>
            <a:bodyPr wrap="none" anchor="ctr"/>
            <a:lstStyle/>
            <a:p>
              <a:endParaRPr lang="en-US"/>
            </a:p>
          </p:txBody>
        </p:sp>
        <p:sp>
          <p:nvSpPr>
            <p:cNvPr id="3303" name="Rectangle 231"/>
            <p:cNvSpPr>
              <a:spLocks noChangeArrowheads="1"/>
            </p:cNvSpPr>
            <p:nvPr userDrawn="1"/>
          </p:nvSpPr>
          <p:spPr bwMode="gray">
            <a:xfrm>
              <a:off x="912" y="1700"/>
              <a:ext cx="261" cy="2620"/>
            </a:xfrm>
            <a:prstGeom prst="rect">
              <a:avLst/>
            </a:prstGeom>
            <a:solidFill>
              <a:schemeClr val="tx2">
                <a:alpha val="30000"/>
              </a:schemeClr>
            </a:solidFill>
            <a:ln w="9525">
              <a:noFill/>
              <a:miter lim="800000"/>
              <a:headEnd/>
              <a:tailEnd/>
            </a:ln>
            <a:effectLst/>
          </p:spPr>
          <p:txBody>
            <a:bodyPr wrap="none" anchor="ctr"/>
            <a:lstStyle/>
            <a:p>
              <a:endParaRPr lang="en-US"/>
            </a:p>
          </p:txBody>
        </p:sp>
      </p:grpSp>
      <p:grpSp>
        <p:nvGrpSpPr>
          <p:cNvPr id="3305" name="Group 233"/>
          <p:cNvGrpSpPr>
            <a:grpSpLocks/>
          </p:cNvGrpSpPr>
          <p:nvPr/>
        </p:nvGrpSpPr>
        <p:grpSpPr bwMode="auto">
          <a:xfrm rot="5400000">
            <a:off x="775494" y="2770981"/>
            <a:ext cx="547687" cy="2120901"/>
            <a:chOff x="768" y="1700"/>
            <a:chExt cx="405" cy="2620"/>
          </a:xfrm>
        </p:grpSpPr>
        <p:sp>
          <p:nvSpPr>
            <p:cNvPr id="3306" name="Rectangle 234"/>
            <p:cNvSpPr>
              <a:spLocks noChangeArrowheads="1"/>
            </p:cNvSpPr>
            <p:nvPr userDrawn="1"/>
          </p:nvSpPr>
          <p:spPr bwMode="gray">
            <a:xfrm>
              <a:off x="768" y="1700"/>
              <a:ext cx="95" cy="2620"/>
            </a:xfrm>
            <a:prstGeom prst="rect">
              <a:avLst/>
            </a:prstGeom>
            <a:solidFill>
              <a:schemeClr val="tx2">
                <a:alpha val="30000"/>
              </a:schemeClr>
            </a:solidFill>
            <a:ln w="9525">
              <a:noFill/>
              <a:miter lim="800000"/>
              <a:headEnd/>
              <a:tailEnd/>
            </a:ln>
            <a:effectLst/>
          </p:spPr>
          <p:txBody>
            <a:bodyPr wrap="none" anchor="ctr"/>
            <a:lstStyle/>
            <a:p>
              <a:endParaRPr lang="en-US"/>
            </a:p>
          </p:txBody>
        </p:sp>
        <p:sp>
          <p:nvSpPr>
            <p:cNvPr id="3307" name="Rectangle 235"/>
            <p:cNvSpPr>
              <a:spLocks noChangeArrowheads="1"/>
            </p:cNvSpPr>
            <p:nvPr userDrawn="1"/>
          </p:nvSpPr>
          <p:spPr bwMode="gray">
            <a:xfrm>
              <a:off x="912" y="1700"/>
              <a:ext cx="261" cy="2620"/>
            </a:xfrm>
            <a:prstGeom prst="rect">
              <a:avLst/>
            </a:prstGeom>
            <a:solidFill>
              <a:schemeClr val="tx2">
                <a:alpha val="30000"/>
              </a:schemeClr>
            </a:solidFill>
            <a:ln w="9525">
              <a:noFill/>
              <a:miter lim="800000"/>
              <a:headEnd/>
              <a:tailEnd/>
            </a:ln>
            <a:effectLst/>
          </p:spPr>
          <p:txBody>
            <a:bodyPr wrap="none" anchor="ctr"/>
            <a:lstStyle/>
            <a:p>
              <a:endParaRPr lang="en-US"/>
            </a:p>
          </p:txBody>
        </p:sp>
      </p:grpSp>
      <p:grpSp>
        <p:nvGrpSpPr>
          <p:cNvPr id="3309" name="Group 237"/>
          <p:cNvGrpSpPr>
            <a:grpSpLocks/>
          </p:cNvGrpSpPr>
          <p:nvPr/>
        </p:nvGrpSpPr>
        <p:grpSpPr bwMode="auto">
          <a:xfrm rot="5400000">
            <a:off x="775494" y="4218781"/>
            <a:ext cx="547687" cy="2120901"/>
            <a:chOff x="768" y="1700"/>
            <a:chExt cx="405" cy="2620"/>
          </a:xfrm>
        </p:grpSpPr>
        <p:sp>
          <p:nvSpPr>
            <p:cNvPr id="3310" name="Rectangle 238"/>
            <p:cNvSpPr>
              <a:spLocks noChangeArrowheads="1"/>
            </p:cNvSpPr>
            <p:nvPr userDrawn="1"/>
          </p:nvSpPr>
          <p:spPr bwMode="gray">
            <a:xfrm>
              <a:off x="768" y="1700"/>
              <a:ext cx="95" cy="2620"/>
            </a:xfrm>
            <a:prstGeom prst="rect">
              <a:avLst/>
            </a:prstGeom>
            <a:solidFill>
              <a:schemeClr val="tx2">
                <a:alpha val="30000"/>
              </a:schemeClr>
            </a:solidFill>
            <a:ln w="9525">
              <a:noFill/>
              <a:miter lim="800000"/>
              <a:headEnd/>
              <a:tailEnd/>
            </a:ln>
            <a:effectLst/>
          </p:spPr>
          <p:txBody>
            <a:bodyPr wrap="none" anchor="ctr"/>
            <a:lstStyle/>
            <a:p>
              <a:endParaRPr lang="en-US"/>
            </a:p>
          </p:txBody>
        </p:sp>
        <p:sp>
          <p:nvSpPr>
            <p:cNvPr id="3311" name="Rectangle 239"/>
            <p:cNvSpPr>
              <a:spLocks noChangeArrowheads="1"/>
            </p:cNvSpPr>
            <p:nvPr userDrawn="1"/>
          </p:nvSpPr>
          <p:spPr bwMode="gray">
            <a:xfrm>
              <a:off x="912" y="1700"/>
              <a:ext cx="261" cy="2620"/>
            </a:xfrm>
            <a:prstGeom prst="rect">
              <a:avLst/>
            </a:prstGeom>
            <a:solidFill>
              <a:schemeClr val="tx2">
                <a:alpha val="30000"/>
              </a:schemeClr>
            </a:solidFill>
            <a:ln w="9525">
              <a:noFill/>
              <a:miter lim="800000"/>
              <a:headEnd/>
              <a:tailEnd/>
            </a:ln>
            <a:effectLst/>
          </p:spPr>
          <p:txBody>
            <a:bodyPr wrap="none" anchor="ctr"/>
            <a:lstStyle/>
            <a:p>
              <a:endParaRPr lang="en-US"/>
            </a:p>
          </p:txBody>
        </p:sp>
      </p:grpSp>
      <p:grpSp>
        <p:nvGrpSpPr>
          <p:cNvPr id="3328" name="Group 256"/>
          <p:cNvGrpSpPr>
            <a:grpSpLocks/>
          </p:cNvGrpSpPr>
          <p:nvPr/>
        </p:nvGrpSpPr>
        <p:grpSpPr bwMode="auto">
          <a:xfrm>
            <a:off x="-11113" y="6462713"/>
            <a:ext cx="2120901" cy="395287"/>
            <a:chOff x="-7" y="4071"/>
            <a:chExt cx="1336" cy="249"/>
          </a:xfrm>
        </p:grpSpPr>
        <p:sp>
          <p:nvSpPr>
            <p:cNvPr id="3314" name="Rectangle 242"/>
            <p:cNvSpPr>
              <a:spLocks noChangeArrowheads="1"/>
            </p:cNvSpPr>
            <p:nvPr userDrawn="1"/>
          </p:nvSpPr>
          <p:spPr bwMode="gray">
            <a:xfrm rot="5400000">
              <a:off x="620" y="3444"/>
              <a:ext cx="81" cy="1336"/>
            </a:xfrm>
            <a:prstGeom prst="rect">
              <a:avLst/>
            </a:prstGeom>
            <a:solidFill>
              <a:schemeClr val="tx2">
                <a:alpha val="30000"/>
              </a:schemeClr>
            </a:solidFill>
            <a:ln w="9525">
              <a:noFill/>
              <a:miter lim="800000"/>
              <a:headEnd/>
              <a:tailEnd/>
            </a:ln>
            <a:effectLst/>
          </p:spPr>
          <p:txBody>
            <a:bodyPr wrap="none" anchor="ctr"/>
            <a:lstStyle/>
            <a:p>
              <a:endParaRPr lang="en-US"/>
            </a:p>
          </p:txBody>
        </p:sp>
        <p:sp>
          <p:nvSpPr>
            <p:cNvPr id="3315" name="Rectangle 243"/>
            <p:cNvSpPr>
              <a:spLocks noChangeArrowheads="1"/>
            </p:cNvSpPr>
            <p:nvPr userDrawn="1"/>
          </p:nvSpPr>
          <p:spPr bwMode="gray">
            <a:xfrm rot="5400000">
              <a:off x="598" y="3589"/>
              <a:ext cx="126" cy="1336"/>
            </a:xfrm>
            <a:prstGeom prst="rect">
              <a:avLst/>
            </a:prstGeom>
            <a:solidFill>
              <a:schemeClr val="tx2">
                <a:alpha val="30000"/>
              </a:schemeClr>
            </a:solidFill>
            <a:ln w="9525">
              <a:noFill/>
              <a:miter lim="800000"/>
              <a:headEnd/>
              <a:tailEnd/>
            </a:ln>
            <a:effectLst/>
          </p:spPr>
          <p:txBody>
            <a:bodyPr wrap="none" anchor="ctr"/>
            <a:lstStyle/>
            <a:p>
              <a:endParaRPr lang="en-US"/>
            </a:p>
          </p:txBody>
        </p:sp>
      </p:grpSp>
      <p:grpSp>
        <p:nvGrpSpPr>
          <p:cNvPr id="3326" name="Group 254"/>
          <p:cNvGrpSpPr>
            <a:grpSpLocks/>
          </p:cNvGrpSpPr>
          <p:nvPr/>
        </p:nvGrpSpPr>
        <p:grpSpPr bwMode="auto">
          <a:xfrm>
            <a:off x="-11113" y="623888"/>
            <a:ext cx="9155113" cy="547687"/>
            <a:chOff x="-7" y="403"/>
            <a:chExt cx="5767" cy="345"/>
          </a:xfrm>
        </p:grpSpPr>
        <p:grpSp>
          <p:nvGrpSpPr>
            <p:cNvPr id="3291" name="Group 219"/>
            <p:cNvGrpSpPr>
              <a:grpSpLocks/>
            </p:cNvGrpSpPr>
            <p:nvPr userDrawn="1"/>
          </p:nvGrpSpPr>
          <p:grpSpPr bwMode="auto">
            <a:xfrm rot="5400000">
              <a:off x="488" y="-92"/>
              <a:ext cx="345" cy="1336"/>
              <a:chOff x="768" y="1700"/>
              <a:chExt cx="405" cy="2620"/>
            </a:xfrm>
          </p:grpSpPr>
          <p:sp>
            <p:nvSpPr>
              <p:cNvPr id="3292" name="Rectangle 220"/>
              <p:cNvSpPr>
                <a:spLocks noChangeArrowheads="1"/>
              </p:cNvSpPr>
              <p:nvPr userDrawn="1"/>
            </p:nvSpPr>
            <p:spPr bwMode="gray">
              <a:xfrm>
                <a:off x="768" y="1700"/>
                <a:ext cx="95" cy="2620"/>
              </a:xfrm>
              <a:prstGeom prst="rect">
                <a:avLst/>
              </a:prstGeom>
              <a:solidFill>
                <a:schemeClr val="tx2">
                  <a:alpha val="30000"/>
                </a:schemeClr>
              </a:solidFill>
              <a:ln w="9525">
                <a:noFill/>
                <a:miter lim="800000"/>
                <a:headEnd/>
                <a:tailEnd/>
              </a:ln>
              <a:effectLst/>
            </p:spPr>
            <p:txBody>
              <a:bodyPr wrap="none" anchor="ctr"/>
              <a:lstStyle/>
              <a:p>
                <a:endParaRPr lang="en-US"/>
              </a:p>
            </p:txBody>
          </p:sp>
          <p:sp>
            <p:nvSpPr>
              <p:cNvPr id="3293" name="Rectangle 221"/>
              <p:cNvSpPr>
                <a:spLocks noChangeArrowheads="1"/>
              </p:cNvSpPr>
              <p:nvPr userDrawn="1"/>
            </p:nvSpPr>
            <p:spPr bwMode="gray">
              <a:xfrm>
                <a:off x="912" y="1700"/>
                <a:ext cx="261" cy="2620"/>
              </a:xfrm>
              <a:prstGeom prst="rect">
                <a:avLst/>
              </a:prstGeom>
              <a:solidFill>
                <a:schemeClr val="tx2">
                  <a:alpha val="30000"/>
                </a:schemeClr>
              </a:solidFill>
              <a:ln w="9525">
                <a:noFill/>
                <a:miter lim="800000"/>
                <a:headEnd/>
                <a:tailEnd/>
              </a:ln>
              <a:effectLst/>
            </p:spPr>
            <p:txBody>
              <a:bodyPr wrap="none" anchor="ctr"/>
              <a:lstStyle/>
              <a:p>
                <a:endParaRPr lang="en-US"/>
              </a:p>
            </p:txBody>
          </p:sp>
        </p:grpSp>
        <p:grpSp>
          <p:nvGrpSpPr>
            <p:cNvPr id="3317" name="Group 245"/>
            <p:cNvGrpSpPr>
              <a:grpSpLocks/>
            </p:cNvGrpSpPr>
            <p:nvPr userDrawn="1"/>
          </p:nvGrpSpPr>
          <p:grpSpPr bwMode="auto">
            <a:xfrm rot="5400000">
              <a:off x="3397" y="-1615"/>
              <a:ext cx="345" cy="4381"/>
              <a:chOff x="768" y="1700"/>
              <a:chExt cx="405" cy="2620"/>
            </a:xfrm>
          </p:grpSpPr>
          <p:sp>
            <p:nvSpPr>
              <p:cNvPr id="3318" name="Rectangle 246"/>
              <p:cNvSpPr>
                <a:spLocks noChangeArrowheads="1"/>
              </p:cNvSpPr>
              <p:nvPr userDrawn="1"/>
            </p:nvSpPr>
            <p:spPr bwMode="gray">
              <a:xfrm>
                <a:off x="768" y="1700"/>
                <a:ext cx="95" cy="2620"/>
              </a:xfrm>
              <a:prstGeom prst="rect">
                <a:avLst/>
              </a:prstGeom>
              <a:solidFill>
                <a:srgbClr val="FFFFFF">
                  <a:alpha val="39999"/>
                </a:srgbClr>
              </a:solidFill>
              <a:ln w="9525">
                <a:noFill/>
                <a:miter lim="800000"/>
                <a:headEnd/>
                <a:tailEnd/>
              </a:ln>
              <a:effectLst/>
            </p:spPr>
            <p:txBody>
              <a:bodyPr wrap="none" anchor="ctr"/>
              <a:lstStyle/>
              <a:p>
                <a:endParaRPr lang="en-US"/>
              </a:p>
            </p:txBody>
          </p:sp>
          <p:sp>
            <p:nvSpPr>
              <p:cNvPr id="3319" name="Rectangle 247"/>
              <p:cNvSpPr>
                <a:spLocks noChangeArrowheads="1"/>
              </p:cNvSpPr>
              <p:nvPr userDrawn="1"/>
            </p:nvSpPr>
            <p:spPr bwMode="gray">
              <a:xfrm>
                <a:off x="912" y="1700"/>
                <a:ext cx="261" cy="2620"/>
              </a:xfrm>
              <a:prstGeom prst="rect">
                <a:avLst/>
              </a:prstGeom>
              <a:solidFill>
                <a:srgbClr val="FFFFFF">
                  <a:alpha val="39999"/>
                </a:srgbClr>
              </a:solidFill>
              <a:ln w="9525">
                <a:noFill/>
                <a:miter lim="800000"/>
                <a:headEnd/>
                <a:tailEnd/>
              </a:ln>
              <a:effectLst/>
            </p:spPr>
            <p:txBody>
              <a:bodyPr wrap="none" anchor="ctr"/>
              <a:lstStyle/>
              <a:p>
                <a:endParaRPr lang="en-US"/>
              </a:p>
            </p:txBody>
          </p:sp>
        </p:grpSp>
      </p:grpSp>
      <p:sp>
        <p:nvSpPr>
          <p:cNvPr id="3235" name="Rectangle 163"/>
          <p:cNvSpPr>
            <a:spLocks noChangeArrowheads="1"/>
          </p:cNvSpPr>
          <p:nvPr/>
        </p:nvSpPr>
        <p:spPr bwMode="gray">
          <a:xfrm>
            <a:off x="685800" y="990600"/>
            <a:ext cx="8458200" cy="1676400"/>
          </a:xfrm>
          <a:prstGeom prst="rect">
            <a:avLst/>
          </a:prstGeom>
          <a:solidFill>
            <a:schemeClr val="bg1"/>
          </a:solidFill>
          <a:ln w="9525">
            <a:noFill/>
            <a:miter lim="800000"/>
            <a:headEnd/>
            <a:tailEnd/>
          </a:ln>
          <a:effectLst/>
        </p:spPr>
        <p:txBody>
          <a:bodyPr wrap="none" anchor="ctr"/>
          <a:lstStyle/>
          <a:p>
            <a:endParaRPr lang="en-US"/>
          </a:p>
        </p:txBody>
      </p:sp>
      <p:sp>
        <p:nvSpPr>
          <p:cNvPr id="3101" name="Rectangle 29"/>
          <p:cNvSpPr>
            <a:spLocks noChangeArrowheads="1"/>
          </p:cNvSpPr>
          <p:nvPr/>
        </p:nvSpPr>
        <p:spPr bwMode="gray">
          <a:xfrm>
            <a:off x="762000" y="1066800"/>
            <a:ext cx="8382000" cy="1509713"/>
          </a:xfrm>
          <a:prstGeom prst="rect">
            <a:avLst/>
          </a:prstGeom>
          <a:blipFill dpi="0" rotWithShape="0">
            <a:blip r:embed="rId2"/>
            <a:srcRect/>
            <a:stretch>
              <a:fillRect b="-15205"/>
            </a:stretch>
          </a:blipFill>
          <a:ln w="57150">
            <a:noFill/>
            <a:miter lim="800000"/>
            <a:headEnd/>
            <a:tailEnd/>
          </a:ln>
          <a:effectLst/>
        </p:spPr>
        <p:txBody>
          <a:bodyPr wrap="none" anchor="ctr"/>
          <a:lstStyle/>
          <a:p>
            <a:endParaRPr lang="en-US"/>
          </a:p>
        </p:txBody>
      </p:sp>
      <p:sp>
        <p:nvSpPr>
          <p:cNvPr id="3105" name="Text Box 33"/>
          <p:cNvSpPr txBox="1">
            <a:spLocks noChangeArrowheads="1"/>
          </p:cNvSpPr>
          <p:nvPr/>
        </p:nvSpPr>
        <p:spPr bwMode="gray">
          <a:xfrm>
            <a:off x="7459663" y="6248400"/>
            <a:ext cx="1303337" cy="427038"/>
          </a:xfrm>
          <a:prstGeom prst="rect">
            <a:avLst/>
          </a:prstGeom>
          <a:noFill/>
          <a:ln w="9525">
            <a:noFill/>
            <a:miter lim="800000"/>
            <a:headEnd/>
            <a:tailEnd/>
          </a:ln>
          <a:effectLst/>
        </p:spPr>
        <p:txBody>
          <a:bodyPr wrap="none">
            <a:spAutoFit/>
          </a:bodyPr>
          <a:lstStyle/>
          <a:p>
            <a:pPr algn="r"/>
            <a:r>
              <a:rPr lang="en-US" sz="2200">
                <a:latin typeface="Arial Black" pitchFamily="34" charset="0"/>
              </a:rPr>
              <a:t>L/O/G/O</a:t>
            </a:r>
          </a:p>
        </p:txBody>
      </p:sp>
      <p:pic>
        <p:nvPicPr>
          <p:cNvPr id="3104" name="Picture 32" descr="2"/>
          <p:cNvPicPr>
            <a:picLocks noChangeAspect="1" noChangeArrowheads="1"/>
          </p:cNvPicPr>
          <p:nvPr/>
        </p:nvPicPr>
        <p:blipFill>
          <a:blip r:embed="rId3"/>
          <a:srcRect l="2814" b="12524"/>
          <a:stretch>
            <a:fillRect/>
          </a:stretch>
        </p:blipFill>
        <p:spPr bwMode="gray">
          <a:xfrm>
            <a:off x="0" y="3302000"/>
            <a:ext cx="4038600" cy="3556000"/>
          </a:xfrm>
          <a:prstGeom prst="rect">
            <a:avLst/>
          </a:prstGeom>
          <a:noFill/>
        </p:spPr>
      </p:pic>
      <p:sp>
        <p:nvSpPr>
          <p:cNvPr id="52" name="TextBox 51"/>
          <p:cNvSpPr txBox="1"/>
          <p:nvPr userDrawn="1"/>
        </p:nvSpPr>
        <p:spPr>
          <a:xfrm>
            <a:off x="0" y="6627168"/>
            <a:ext cx="1691489" cy="230832"/>
          </a:xfrm>
          <a:prstGeom prst="rect">
            <a:avLst/>
          </a:prstGeom>
          <a:noFill/>
        </p:spPr>
        <p:txBody>
          <a:bodyPr wrap="none" rtlCol="0">
            <a:spAutoFit/>
          </a:bodyPr>
          <a:lstStyle/>
          <a:p>
            <a:r>
              <a:rPr lang="en-US" sz="900" kern="1200">
                <a:solidFill>
                  <a:schemeClr val="tx1"/>
                </a:solidFill>
                <a:latin typeface="Arial" charset="0"/>
                <a:ea typeface="+mn-ea"/>
                <a:cs typeface="+mn-cs"/>
              </a:rPr>
              <a:t>http://dichvudanhvanban.com</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F38849F-4FBB-4FE3-A1C2-D5A6DACB9646}" type="slidenum">
              <a:rPr lang="en-US"/>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34188" y="457200"/>
            <a:ext cx="1852612" cy="56689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76350" y="457200"/>
            <a:ext cx="5405438" cy="56689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D30DDCA7-A271-4A47-A371-ABB7F8F92C07}" type="slidenum">
              <a:rPr lang="en-US"/>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276350" y="457200"/>
            <a:ext cx="6496050" cy="762000"/>
          </a:xfrm>
        </p:spPr>
        <p:txBody>
          <a:bodyPr/>
          <a:lstStyle/>
          <a:p>
            <a:r>
              <a:rPr lang="en-US"/>
              <a:t>Click to edit Master title style</a:t>
            </a:r>
          </a:p>
        </p:txBody>
      </p:sp>
      <p:sp>
        <p:nvSpPr>
          <p:cNvPr id="3" name="Table Placeholder 2"/>
          <p:cNvSpPr>
            <a:spLocks noGrp="1"/>
          </p:cNvSpPr>
          <p:nvPr>
            <p:ph type="tbl" idx="1"/>
          </p:nvPr>
        </p:nvSpPr>
        <p:spPr>
          <a:xfrm>
            <a:off x="1276350" y="1600200"/>
            <a:ext cx="7410450" cy="4525963"/>
          </a:xfrm>
        </p:spPr>
        <p:txBody>
          <a:bodyPr/>
          <a:lstStyle/>
          <a:p>
            <a:r>
              <a:rPr lang="en-US"/>
              <a:t>Click icon to add table</a:t>
            </a:r>
          </a:p>
        </p:txBody>
      </p:sp>
      <p:sp>
        <p:nvSpPr>
          <p:cNvPr id="4" name="Date Placeholder 3"/>
          <p:cNvSpPr>
            <a:spLocks noGrp="1"/>
          </p:cNvSpPr>
          <p:nvPr>
            <p:ph type="dt" sz="half" idx="10"/>
          </p:nvPr>
        </p:nvSpPr>
        <p:spPr>
          <a:xfrm>
            <a:off x="1295400" y="6245225"/>
            <a:ext cx="2133600" cy="476250"/>
          </a:xfrm>
        </p:spPr>
        <p:txBody>
          <a:bodyPr/>
          <a:lstStyle>
            <a:lvl1pPr>
              <a:defRPr/>
            </a:lvl1pPr>
          </a:lstStyle>
          <a:p>
            <a:endParaRPr lang="en-US"/>
          </a:p>
        </p:txBody>
      </p:sp>
      <p:sp>
        <p:nvSpPr>
          <p:cNvPr id="5" name="Footer Placeholder 4"/>
          <p:cNvSpPr>
            <a:spLocks noGrp="1"/>
          </p:cNvSpPr>
          <p:nvPr>
            <p:ph type="ftr" sz="quarter" idx="11"/>
          </p:nvPr>
        </p:nvSpPr>
        <p:spPr>
          <a:xfrm>
            <a:off x="3538538" y="6245225"/>
            <a:ext cx="2895600" cy="476250"/>
          </a:xfrm>
        </p:spPr>
        <p:txBody>
          <a:bodyPr/>
          <a:lstStyle>
            <a:lvl1pPr>
              <a:defRPr/>
            </a:lvl1pPr>
          </a:lstStyle>
          <a:p>
            <a:endParaRPr lang="en-US"/>
          </a:p>
        </p:txBody>
      </p:sp>
      <p:sp>
        <p:nvSpPr>
          <p:cNvPr id="6" name="Slide Number Placeholder 5"/>
          <p:cNvSpPr>
            <a:spLocks noGrp="1"/>
          </p:cNvSpPr>
          <p:nvPr>
            <p:ph type="sldNum" sz="quarter" idx="12"/>
          </p:nvPr>
        </p:nvSpPr>
        <p:spPr>
          <a:xfrm>
            <a:off x="6553200" y="6245225"/>
            <a:ext cx="2133600" cy="476250"/>
          </a:xfrm>
        </p:spPr>
        <p:txBody>
          <a:bodyPr/>
          <a:lstStyle>
            <a:lvl1pPr>
              <a:defRPr/>
            </a:lvl1pPr>
          </a:lstStyle>
          <a:p>
            <a:fld id="{4BE879B4-3D63-4B5D-BF95-051FD2421B56}" type="slidenum">
              <a:rPr lang="en-US"/>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76350" y="457200"/>
            <a:ext cx="6496050" cy="762000"/>
          </a:xfrm>
        </p:spPr>
        <p:txBody>
          <a:bodyPr/>
          <a:lstStyle/>
          <a:p>
            <a:r>
              <a:rPr lang="en-US"/>
              <a:t>Click to edit Master title style</a:t>
            </a:r>
          </a:p>
        </p:txBody>
      </p:sp>
      <p:sp>
        <p:nvSpPr>
          <p:cNvPr id="3" name="Text Placeholder 2"/>
          <p:cNvSpPr>
            <a:spLocks noGrp="1"/>
          </p:cNvSpPr>
          <p:nvPr>
            <p:ph type="body" sz="half" idx="1"/>
          </p:nvPr>
        </p:nvSpPr>
        <p:spPr>
          <a:xfrm>
            <a:off x="1276350" y="1600200"/>
            <a:ext cx="3629025"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57775" y="1600200"/>
            <a:ext cx="3629025"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1295400" y="6245225"/>
            <a:ext cx="2133600" cy="476250"/>
          </a:xfrm>
        </p:spPr>
        <p:txBody>
          <a:bodyPr/>
          <a:lstStyle>
            <a:lvl1pPr>
              <a:defRPr/>
            </a:lvl1pPr>
          </a:lstStyle>
          <a:p>
            <a:endParaRPr lang="en-US"/>
          </a:p>
        </p:txBody>
      </p:sp>
      <p:sp>
        <p:nvSpPr>
          <p:cNvPr id="6" name="Footer Placeholder 5"/>
          <p:cNvSpPr>
            <a:spLocks noGrp="1"/>
          </p:cNvSpPr>
          <p:nvPr>
            <p:ph type="ftr" sz="quarter" idx="11"/>
          </p:nvPr>
        </p:nvSpPr>
        <p:spPr>
          <a:xfrm>
            <a:off x="3538538" y="6245225"/>
            <a:ext cx="2895600" cy="47625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01DD2E45-50A0-4A57-AB7D-E2A67E90801E}" type="slidenum">
              <a:rPr lang="en-US"/>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897C053-79FA-44D9-AD06-7F8FBF237F5F}" type="slidenum">
              <a:rPr lang="en-US"/>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8E97530-A6F0-4776-A201-DFBD4F1B5D43}" type="slidenum">
              <a:rPr lang="en-US"/>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76350" y="1600200"/>
            <a:ext cx="362902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57775" y="1600200"/>
            <a:ext cx="362902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D5B752A-4D92-4065-8B18-91FB52A308CD}" type="slidenum">
              <a:rPr lang="en-US"/>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D9EB03BE-C7B1-44E1-AE1D-98FC93AA1F98}" type="slidenum">
              <a:rPr lang="en-US"/>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723E15E3-06BD-48C7-9DED-5985D1696D2C}" type="slidenum">
              <a:rPr lang="en-US"/>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ACFC7AA2-9DFA-495B-8C72-4AE8712C5D5E}" type="slidenum">
              <a:rPr lang="en-US"/>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3518CE9-BAB5-4312-B950-5D3D2607BEB9}" type="slidenum">
              <a:rPr lang="en-US"/>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1885032-E4C3-4164-9404-0657B7CB0F24}" type="slidenum">
              <a:rPr lang="en-US"/>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3" name="Rectangle 39"/>
          <p:cNvSpPr>
            <a:spLocks noChangeArrowheads="1"/>
          </p:cNvSpPr>
          <p:nvPr/>
        </p:nvSpPr>
        <p:spPr bwMode="gray">
          <a:xfrm>
            <a:off x="0" y="1447800"/>
            <a:ext cx="1116013" cy="5410200"/>
          </a:xfrm>
          <a:prstGeom prst="rect">
            <a:avLst/>
          </a:prstGeom>
          <a:solidFill>
            <a:schemeClr val="accent1"/>
          </a:solidFill>
          <a:ln w="9525">
            <a:noFill/>
            <a:miter lim="800000"/>
            <a:headEnd/>
            <a:tailEnd/>
          </a:ln>
          <a:effectLst/>
        </p:spPr>
        <p:txBody>
          <a:bodyPr wrap="none" anchor="ctr"/>
          <a:lstStyle/>
          <a:p>
            <a:endParaRPr lang="en-US"/>
          </a:p>
        </p:txBody>
      </p:sp>
      <p:sp>
        <p:nvSpPr>
          <p:cNvPr id="1080" name="Rectangle 56"/>
          <p:cNvSpPr>
            <a:spLocks noChangeArrowheads="1"/>
          </p:cNvSpPr>
          <p:nvPr/>
        </p:nvSpPr>
        <p:spPr bwMode="gray">
          <a:xfrm>
            <a:off x="0" y="0"/>
            <a:ext cx="1116013" cy="260350"/>
          </a:xfrm>
          <a:prstGeom prst="rect">
            <a:avLst/>
          </a:prstGeom>
          <a:solidFill>
            <a:schemeClr val="tx2"/>
          </a:solidFill>
          <a:ln w="9525">
            <a:noFill/>
            <a:miter lim="800000"/>
            <a:headEnd/>
            <a:tailEnd/>
          </a:ln>
          <a:effectLst/>
        </p:spPr>
        <p:txBody>
          <a:bodyPr wrap="none" anchor="ctr"/>
          <a:lstStyle/>
          <a:p>
            <a:endParaRPr lang="en-US"/>
          </a:p>
        </p:txBody>
      </p:sp>
      <p:sp>
        <p:nvSpPr>
          <p:cNvPr id="1028" name="Rectangle 4"/>
          <p:cNvSpPr>
            <a:spLocks noGrp="1" noChangeArrowheads="1"/>
          </p:cNvSpPr>
          <p:nvPr>
            <p:ph type="dt" sz="half" idx="2"/>
          </p:nvPr>
        </p:nvSpPr>
        <p:spPr bwMode="gray">
          <a:xfrm>
            <a:off x="12954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p>
        </p:txBody>
      </p:sp>
      <p:sp>
        <p:nvSpPr>
          <p:cNvPr id="1029" name="Rectangle 5"/>
          <p:cNvSpPr>
            <a:spLocks noGrp="1" noChangeArrowheads="1"/>
          </p:cNvSpPr>
          <p:nvPr>
            <p:ph type="ftr" sz="quarter" idx="3"/>
          </p:nvPr>
        </p:nvSpPr>
        <p:spPr bwMode="gray">
          <a:xfrm>
            <a:off x="3538538"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p>
        </p:txBody>
      </p:sp>
      <p:sp>
        <p:nvSpPr>
          <p:cNvPr id="1030" name="Rectangle 6"/>
          <p:cNvSpPr>
            <a:spLocks noGrp="1" noChangeArrowheads="1"/>
          </p:cNvSpPr>
          <p:nvPr>
            <p:ph type="sldNum" sz="quarter" idx="4"/>
          </p:nvPr>
        </p:nvSpPr>
        <p:spPr bwMode="gray">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5A01F9A8-5497-4EEE-92DB-385659556841}" type="slidenum">
              <a:rPr lang="en-US"/>
              <a:pPr/>
              <a:t>‹#›</a:t>
            </a:fld>
            <a:endParaRPr lang="en-US"/>
          </a:p>
        </p:txBody>
      </p:sp>
      <p:sp>
        <p:nvSpPr>
          <p:cNvPr id="1027" name="Rectangle 3"/>
          <p:cNvSpPr>
            <a:spLocks noGrp="1" noChangeArrowheads="1"/>
          </p:cNvSpPr>
          <p:nvPr>
            <p:ph type="body" idx="1"/>
          </p:nvPr>
        </p:nvSpPr>
        <p:spPr bwMode="gray">
          <a:xfrm>
            <a:off x="1276350" y="1600200"/>
            <a:ext cx="741045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095" name="Group 71"/>
          <p:cNvGrpSpPr>
            <a:grpSpLocks/>
          </p:cNvGrpSpPr>
          <p:nvPr/>
        </p:nvGrpSpPr>
        <p:grpSpPr bwMode="auto">
          <a:xfrm rot="37800000">
            <a:off x="283368" y="1393032"/>
            <a:ext cx="550863" cy="1117600"/>
            <a:chOff x="1060" y="0"/>
            <a:chExt cx="394" cy="4320"/>
          </a:xfrm>
        </p:grpSpPr>
        <p:sp>
          <p:nvSpPr>
            <p:cNvPr id="1096" name="Rectangle 72"/>
            <p:cNvSpPr>
              <a:spLocks noChangeArrowheads="1"/>
            </p:cNvSpPr>
            <p:nvPr userDrawn="1"/>
          </p:nvSpPr>
          <p:spPr bwMode="gray">
            <a:xfrm>
              <a:off x="1214" y="0"/>
              <a:ext cx="240" cy="4320"/>
            </a:xfrm>
            <a:prstGeom prst="rect">
              <a:avLst/>
            </a:prstGeom>
            <a:solidFill>
              <a:schemeClr val="tx2">
                <a:alpha val="39999"/>
              </a:schemeClr>
            </a:solidFill>
            <a:ln w="9525">
              <a:noFill/>
              <a:miter lim="800000"/>
              <a:headEnd/>
              <a:tailEnd/>
            </a:ln>
            <a:effectLst/>
          </p:spPr>
          <p:txBody>
            <a:bodyPr wrap="none" anchor="ctr"/>
            <a:lstStyle/>
            <a:p>
              <a:endParaRPr lang="en-US"/>
            </a:p>
          </p:txBody>
        </p:sp>
        <p:sp>
          <p:nvSpPr>
            <p:cNvPr id="1097" name="Rectangle 73"/>
            <p:cNvSpPr>
              <a:spLocks noChangeArrowheads="1"/>
            </p:cNvSpPr>
            <p:nvPr userDrawn="1"/>
          </p:nvSpPr>
          <p:spPr bwMode="gray">
            <a:xfrm>
              <a:off x="1060" y="0"/>
              <a:ext cx="93" cy="4320"/>
            </a:xfrm>
            <a:prstGeom prst="rect">
              <a:avLst/>
            </a:prstGeom>
            <a:solidFill>
              <a:schemeClr val="tx2">
                <a:alpha val="39999"/>
              </a:schemeClr>
            </a:solidFill>
            <a:ln w="9525">
              <a:noFill/>
              <a:miter lim="800000"/>
              <a:headEnd/>
              <a:tailEnd/>
            </a:ln>
            <a:effectLst/>
          </p:spPr>
          <p:txBody>
            <a:bodyPr wrap="none" anchor="ctr"/>
            <a:lstStyle/>
            <a:p>
              <a:endParaRPr lang="en-US"/>
            </a:p>
          </p:txBody>
        </p:sp>
      </p:grpSp>
      <p:sp>
        <p:nvSpPr>
          <p:cNvPr id="1098" name="Rectangle 74"/>
          <p:cNvSpPr>
            <a:spLocks noChangeArrowheads="1"/>
          </p:cNvSpPr>
          <p:nvPr/>
        </p:nvSpPr>
        <p:spPr bwMode="gray">
          <a:xfrm rot="-5400000">
            <a:off x="3908425" y="-2727325"/>
            <a:ext cx="261938" cy="5716588"/>
          </a:xfrm>
          <a:prstGeom prst="rect">
            <a:avLst/>
          </a:prstGeom>
          <a:solidFill>
            <a:schemeClr val="tx2">
              <a:alpha val="70000"/>
            </a:schemeClr>
          </a:solidFill>
          <a:ln w="9525">
            <a:noFill/>
            <a:miter lim="800000"/>
            <a:headEnd/>
            <a:tailEnd/>
          </a:ln>
          <a:effectLst/>
        </p:spPr>
        <p:txBody>
          <a:bodyPr wrap="none" anchor="ctr"/>
          <a:lstStyle/>
          <a:p>
            <a:endParaRPr lang="en-US"/>
          </a:p>
        </p:txBody>
      </p:sp>
      <p:grpSp>
        <p:nvGrpSpPr>
          <p:cNvPr id="1104" name="Group 80"/>
          <p:cNvGrpSpPr>
            <a:grpSpLocks/>
          </p:cNvGrpSpPr>
          <p:nvPr/>
        </p:nvGrpSpPr>
        <p:grpSpPr bwMode="auto">
          <a:xfrm>
            <a:off x="152400" y="1447800"/>
            <a:ext cx="457200" cy="5410200"/>
            <a:chOff x="768" y="1700"/>
            <a:chExt cx="405" cy="2620"/>
          </a:xfrm>
        </p:grpSpPr>
        <p:sp>
          <p:nvSpPr>
            <p:cNvPr id="1105" name="Rectangle 81"/>
            <p:cNvSpPr>
              <a:spLocks noChangeArrowheads="1"/>
            </p:cNvSpPr>
            <p:nvPr userDrawn="1"/>
          </p:nvSpPr>
          <p:spPr bwMode="gray">
            <a:xfrm>
              <a:off x="768" y="1700"/>
              <a:ext cx="95" cy="2620"/>
            </a:xfrm>
            <a:prstGeom prst="rect">
              <a:avLst/>
            </a:prstGeom>
            <a:solidFill>
              <a:schemeClr val="tx2">
                <a:alpha val="30000"/>
              </a:schemeClr>
            </a:solidFill>
            <a:ln w="9525">
              <a:noFill/>
              <a:miter lim="800000"/>
              <a:headEnd/>
              <a:tailEnd/>
            </a:ln>
            <a:effectLst/>
          </p:spPr>
          <p:txBody>
            <a:bodyPr wrap="none" anchor="ctr"/>
            <a:lstStyle/>
            <a:p>
              <a:endParaRPr lang="en-US"/>
            </a:p>
          </p:txBody>
        </p:sp>
        <p:sp>
          <p:nvSpPr>
            <p:cNvPr id="1106" name="Rectangle 82"/>
            <p:cNvSpPr>
              <a:spLocks noChangeArrowheads="1"/>
            </p:cNvSpPr>
            <p:nvPr userDrawn="1"/>
          </p:nvSpPr>
          <p:spPr bwMode="gray">
            <a:xfrm>
              <a:off x="912" y="1700"/>
              <a:ext cx="261" cy="2620"/>
            </a:xfrm>
            <a:prstGeom prst="rect">
              <a:avLst/>
            </a:prstGeom>
            <a:solidFill>
              <a:schemeClr val="tx2">
                <a:alpha val="30000"/>
              </a:schemeClr>
            </a:solidFill>
            <a:ln w="9525">
              <a:noFill/>
              <a:miter lim="800000"/>
              <a:headEnd/>
              <a:tailEnd/>
            </a:ln>
            <a:effectLst/>
          </p:spPr>
          <p:txBody>
            <a:bodyPr wrap="none" anchor="ctr"/>
            <a:lstStyle/>
            <a:p>
              <a:endParaRPr lang="en-US"/>
            </a:p>
          </p:txBody>
        </p:sp>
      </p:grpSp>
      <p:sp>
        <p:nvSpPr>
          <p:cNvPr id="1084" name="Rectangle 60"/>
          <p:cNvSpPr>
            <a:spLocks noChangeArrowheads="1"/>
          </p:cNvSpPr>
          <p:nvPr/>
        </p:nvSpPr>
        <p:spPr bwMode="gray">
          <a:xfrm>
            <a:off x="1181100" y="333375"/>
            <a:ext cx="7962900" cy="1038225"/>
          </a:xfrm>
          <a:prstGeom prst="rect">
            <a:avLst/>
          </a:prstGeom>
          <a:gradFill rotWithShape="1">
            <a:gsLst>
              <a:gs pos="0">
                <a:srgbClr val="C0C0C0">
                  <a:alpha val="50000"/>
                </a:srgbClr>
              </a:gs>
              <a:gs pos="100000">
                <a:srgbClr val="C0C0C0">
                  <a:gamma/>
                  <a:tint val="41176"/>
                  <a:invGamma/>
                </a:srgbClr>
              </a:gs>
            </a:gsLst>
            <a:lin ang="0" scaled="1"/>
          </a:gradFill>
          <a:ln w="9525">
            <a:noFill/>
            <a:miter lim="800000"/>
            <a:headEnd/>
            <a:tailEnd/>
          </a:ln>
          <a:effectLst/>
        </p:spPr>
        <p:txBody>
          <a:bodyPr wrap="none" anchor="ctr"/>
          <a:lstStyle/>
          <a:p>
            <a:endParaRPr lang="en-US"/>
          </a:p>
        </p:txBody>
      </p:sp>
      <p:sp>
        <p:nvSpPr>
          <p:cNvPr id="1085" name="Rectangle 61"/>
          <p:cNvSpPr>
            <a:spLocks noChangeArrowheads="1"/>
          </p:cNvSpPr>
          <p:nvPr/>
        </p:nvSpPr>
        <p:spPr bwMode="gray">
          <a:xfrm>
            <a:off x="0" y="333375"/>
            <a:ext cx="1109663" cy="1038225"/>
          </a:xfrm>
          <a:prstGeom prst="rect">
            <a:avLst/>
          </a:prstGeom>
          <a:blipFill dpi="0" rotWithShape="1">
            <a:blip r:embed="rId15"/>
            <a:srcRect/>
            <a:stretch>
              <a:fillRect/>
            </a:stretch>
          </a:blipFill>
          <a:ln w="9525">
            <a:noFill/>
            <a:miter lim="800000"/>
            <a:headEnd/>
            <a:tailEnd/>
          </a:ln>
          <a:effectLst/>
        </p:spPr>
        <p:txBody>
          <a:bodyPr wrap="none" anchor="ctr"/>
          <a:lstStyle/>
          <a:p>
            <a:endParaRPr lang="en-US"/>
          </a:p>
        </p:txBody>
      </p:sp>
      <p:grpSp>
        <p:nvGrpSpPr>
          <p:cNvPr id="1107" name="Group 83"/>
          <p:cNvGrpSpPr>
            <a:grpSpLocks/>
          </p:cNvGrpSpPr>
          <p:nvPr/>
        </p:nvGrpSpPr>
        <p:grpSpPr bwMode="auto">
          <a:xfrm rot="27000000">
            <a:off x="283368" y="2840832"/>
            <a:ext cx="550863" cy="1117600"/>
            <a:chOff x="1060" y="0"/>
            <a:chExt cx="394" cy="4320"/>
          </a:xfrm>
        </p:grpSpPr>
        <p:sp>
          <p:nvSpPr>
            <p:cNvPr id="1108" name="Rectangle 84"/>
            <p:cNvSpPr>
              <a:spLocks noChangeArrowheads="1"/>
            </p:cNvSpPr>
            <p:nvPr userDrawn="1"/>
          </p:nvSpPr>
          <p:spPr bwMode="gray">
            <a:xfrm>
              <a:off x="1214" y="0"/>
              <a:ext cx="240" cy="4320"/>
            </a:xfrm>
            <a:prstGeom prst="rect">
              <a:avLst/>
            </a:prstGeom>
            <a:solidFill>
              <a:schemeClr val="tx2">
                <a:alpha val="39999"/>
              </a:schemeClr>
            </a:solidFill>
            <a:ln w="9525">
              <a:noFill/>
              <a:miter lim="800000"/>
              <a:headEnd/>
              <a:tailEnd/>
            </a:ln>
            <a:effectLst/>
          </p:spPr>
          <p:txBody>
            <a:bodyPr wrap="none" anchor="ctr"/>
            <a:lstStyle/>
            <a:p>
              <a:endParaRPr lang="en-US"/>
            </a:p>
          </p:txBody>
        </p:sp>
        <p:sp>
          <p:nvSpPr>
            <p:cNvPr id="1109" name="Rectangle 85"/>
            <p:cNvSpPr>
              <a:spLocks noChangeArrowheads="1"/>
            </p:cNvSpPr>
            <p:nvPr userDrawn="1"/>
          </p:nvSpPr>
          <p:spPr bwMode="gray">
            <a:xfrm>
              <a:off x="1060" y="0"/>
              <a:ext cx="93" cy="4320"/>
            </a:xfrm>
            <a:prstGeom prst="rect">
              <a:avLst/>
            </a:prstGeom>
            <a:solidFill>
              <a:schemeClr val="tx2">
                <a:alpha val="39999"/>
              </a:schemeClr>
            </a:solidFill>
            <a:ln w="9525">
              <a:noFill/>
              <a:miter lim="800000"/>
              <a:headEnd/>
              <a:tailEnd/>
            </a:ln>
            <a:effectLst/>
          </p:spPr>
          <p:txBody>
            <a:bodyPr wrap="none" anchor="ctr"/>
            <a:lstStyle/>
            <a:p>
              <a:endParaRPr lang="en-US"/>
            </a:p>
          </p:txBody>
        </p:sp>
      </p:grpSp>
      <p:sp>
        <p:nvSpPr>
          <p:cNvPr id="1099" name="Rectangle 75"/>
          <p:cNvSpPr>
            <a:spLocks noChangeArrowheads="1"/>
          </p:cNvSpPr>
          <p:nvPr/>
        </p:nvSpPr>
        <p:spPr bwMode="gray">
          <a:xfrm>
            <a:off x="6964363" y="6350"/>
            <a:ext cx="2179637" cy="254000"/>
          </a:xfrm>
          <a:prstGeom prst="rect">
            <a:avLst/>
          </a:prstGeom>
          <a:solidFill>
            <a:schemeClr val="accent2">
              <a:alpha val="70000"/>
            </a:schemeClr>
          </a:solidFill>
          <a:ln w="9525">
            <a:noFill/>
            <a:miter lim="800000"/>
            <a:headEnd/>
            <a:tailEnd/>
          </a:ln>
          <a:effectLst/>
        </p:spPr>
        <p:txBody>
          <a:bodyPr wrap="none" anchor="ctr"/>
          <a:lstStyle/>
          <a:p>
            <a:endParaRPr lang="en-US"/>
          </a:p>
        </p:txBody>
      </p:sp>
      <p:grpSp>
        <p:nvGrpSpPr>
          <p:cNvPr id="1113" name="Group 89"/>
          <p:cNvGrpSpPr>
            <a:grpSpLocks/>
          </p:cNvGrpSpPr>
          <p:nvPr/>
        </p:nvGrpSpPr>
        <p:grpSpPr bwMode="auto">
          <a:xfrm>
            <a:off x="1905000" y="0"/>
            <a:ext cx="642938" cy="285750"/>
            <a:chOff x="768" y="1700"/>
            <a:chExt cx="405" cy="2620"/>
          </a:xfrm>
        </p:grpSpPr>
        <p:sp>
          <p:nvSpPr>
            <p:cNvPr id="1114" name="Rectangle 90"/>
            <p:cNvSpPr>
              <a:spLocks noChangeArrowheads="1"/>
            </p:cNvSpPr>
            <p:nvPr userDrawn="1"/>
          </p:nvSpPr>
          <p:spPr bwMode="gray">
            <a:xfrm>
              <a:off x="768" y="1700"/>
              <a:ext cx="95" cy="2620"/>
            </a:xfrm>
            <a:prstGeom prst="rect">
              <a:avLst/>
            </a:prstGeom>
            <a:solidFill>
              <a:srgbClr val="FFFFFF">
                <a:alpha val="50000"/>
              </a:srgbClr>
            </a:solidFill>
            <a:ln w="9525">
              <a:noFill/>
              <a:miter lim="800000"/>
              <a:headEnd/>
              <a:tailEnd/>
            </a:ln>
            <a:effectLst/>
          </p:spPr>
          <p:txBody>
            <a:bodyPr wrap="none" anchor="ctr"/>
            <a:lstStyle/>
            <a:p>
              <a:endParaRPr lang="en-US"/>
            </a:p>
          </p:txBody>
        </p:sp>
        <p:sp>
          <p:nvSpPr>
            <p:cNvPr id="1115" name="Rectangle 91"/>
            <p:cNvSpPr>
              <a:spLocks noChangeArrowheads="1"/>
            </p:cNvSpPr>
            <p:nvPr userDrawn="1"/>
          </p:nvSpPr>
          <p:spPr bwMode="gray">
            <a:xfrm>
              <a:off x="912" y="1700"/>
              <a:ext cx="261" cy="2620"/>
            </a:xfrm>
            <a:prstGeom prst="rect">
              <a:avLst/>
            </a:prstGeom>
            <a:solidFill>
              <a:srgbClr val="FFFFFF">
                <a:alpha val="50000"/>
              </a:srgbClr>
            </a:solidFill>
            <a:ln w="9525">
              <a:noFill/>
              <a:miter lim="800000"/>
              <a:headEnd/>
              <a:tailEnd/>
            </a:ln>
            <a:effectLst/>
          </p:spPr>
          <p:txBody>
            <a:bodyPr wrap="none" anchor="ctr"/>
            <a:lstStyle/>
            <a:p>
              <a:endParaRPr lang="en-US"/>
            </a:p>
          </p:txBody>
        </p:sp>
      </p:grpSp>
      <p:grpSp>
        <p:nvGrpSpPr>
          <p:cNvPr id="1116" name="Group 92"/>
          <p:cNvGrpSpPr>
            <a:grpSpLocks/>
          </p:cNvGrpSpPr>
          <p:nvPr/>
        </p:nvGrpSpPr>
        <p:grpSpPr bwMode="auto">
          <a:xfrm>
            <a:off x="3810000" y="0"/>
            <a:ext cx="642938" cy="285750"/>
            <a:chOff x="768" y="1700"/>
            <a:chExt cx="405" cy="2620"/>
          </a:xfrm>
        </p:grpSpPr>
        <p:sp>
          <p:nvSpPr>
            <p:cNvPr id="1117" name="Rectangle 93"/>
            <p:cNvSpPr>
              <a:spLocks noChangeArrowheads="1"/>
            </p:cNvSpPr>
            <p:nvPr userDrawn="1"/>
          </p:nvSpPr>
          <p:spPr bwMode="gray">
            <a:xfrm>
              <a:off x="768" y="1700"/>
              <a:ext cx="95" cy="2620"/>
            </a:xfrm>
            <a:prstGeom prst="rect">
              <a:avLst/>
            </a:prstGeom>
            <a:solidFill>
              <a:srgbClr val="FFFFFF">
                <a:alpha val="50000"/>
              </a:srgbClr>
            </a:solidFill>
            <a:ln w="9525">
              <a:noFill/>
              <a:miter lim="800000"/>
              <a:headEnd/>
              <a:tailEnd/>
            </a:ln>
            <a:effectLst/>
          </p:spPr>
          <p:txBody>
            <a:bodyPr wrap="none" anchor="ctr"/>
            <a:lstStyle/>
            <a:p>
              <a:endParaRPr lang="en-US"/>
            </a:p>
          </p:txBody>
        </p:sp>
        <p:sp>
          <p:nvSpPr>
            <p:cNvPr id="1118" name="Rectangle 94"/>
            <p:cNvSpPr>
              <a:spLocks noChangeArrowheads="1"/>
            </p:cNvSpPr>
            <p:nvPr userDrawn="1"/>
          </p:nvSpPr>
          <p:spPr bwMode="gray">
            <a:xfrm>
              <a:off x="912" y="1700"/>
              <a:ext cx="261" cy="2620"/>
            </a:xfrm>
            <a:prstGeom prst="rect">
              <a:avLst/>
            </a:prstGeom>
            <a:solidFill>
              <a:srgbClr val="FFFFFF">
                <a:alpha val="50000"/>
              </a:srgbClr>
            </a:solidFill>
            <a:ln w="9525">
              <a:noFill/>
              <a:miter lim="800000"/>
              <a:headEnd/>
              <a:tailEnd/>
            </a:ln>
            <a:effectLst/>
          </p:spPr>
          <p:txBody>
            <a:bodyPr wrap="none" anchor="ctr"/>
            <a:lstStyle/>
            <a:p>
              <a:endParaRPr lang="en-US"/>
            </a:p>
          </p:txBody>
        </p:sp>
      </p:grpSp>
      <p:grpSp>
        <p:nvGrpSpPr>
          <p:cNvPr id="1119" name="Group 95"/>
          <p:cNvGrpSpPr>
            <a:grpSpLocks/>
          </p:cNvGrpSpPr>
          <p:nvPr/>
        </p:nvGrpSpPr>
        <p:grpSpPr bwMode="auto">
          <a:xfrm>
            <a:off x="5791200" y="0"/>
            <a:ext cx="642938" cy="285750"/>
            <a:chOff x="768" y="1700"/>
            <a:chExt cx="405" cy="2620"/>
          </a:xfrm>
        </p:grpSpPr>
        <p:sp>
          <p:nvSpPr>
            <p:cNvPr id="1120" name="Rectangle 96"/>
            <p:cNvSpPr>
              <a:spLocks noChangeArrowheads="1"/>
            </p:cNvSpPr>
            <p:nvPr userDrawn="1"/>
          </p:nvSpPr>
          <p:spPr bwMode="gray">
            <a:xfrm>
              <a:off x="768" y="1700"/>
              <a:ext cx="95" cy="2620"/>
            </a:xfrm>
            <a:prstGeom prst="rect">
              <a:avLst/>
            </a:prstGeom>
            <a:solidFill>
              <a:srgbClr val="FFFFFF">
                <a:alpha val="50000"/>
              </a:srgbClr>
            </a:solidFill>
            <a:ln w="9525">
              <a:noFill/>
              <a:miter lim="800000"/>
              <a:headEnd/>
              <a:tailEnd/>
            </a:ln>
            <a:effectLst/>
          </p:spPr>
          <p:txBody>
            <a:bodyPr wrap="none" anchor="ctr"/>
            <a:lstStyle/>
            <a:p>
              <a:endParaRPr lang="en-US"/>
            </a:p>
          </p:txBody>
        </p:sp>
        <p:sp>
          <p:nvSpPr>
            <p:cNvPr id="1121" name="Rectangle 97"/>
            <p:cNvSpPr>
              <a:spLocks noChangeArrowheads="1"/>
            </p:cNvSpPr>
            <p:nvPr userDrawn="1"/>
          </p:nvSpPr>
          <p:spPr bwMode="gray">
            <a:xfrm>
              <a:off x="912" y="1700"/>
              <a:ext cx="261" cy="2620"/>
            </a:xfrm>
            <a:prstGeom prst="rect">
              <a:avLst/>
            </a:prstGeom>
            <a:solidFill>
              <a:srgbClr val="FFFFFF">
                <a:alpha val="50000"/>
              </a:srgbClr>
            </a:solidFill>
            <a:ln w="9525">
              <a:noFill/>
              <a:miter lim="800000"/>
              <a:headEnd/>
              <a:tailEnd/>
            </a:ln>
            <a:effectLst/>
          </p:spPr>
          <p:txBody>
            <a:bodyPr wrap="none" anchor="ctr"/>
            <a:lstStyle/>
            <a:p>
              <a:endParaRPr lang="en-US"/>
            </a:p>
          </p:txBody>
        </p:sp>
      </p:grpSp>
      <p:grpSp>
        <p:nvGrpSpPr>
          <p:cNvPr id="1122" name="Group 98"/>
          <p:cNvGrpSpPr>
            <a:grpSpLocks/>
          </p:cNvGrpSpPr>
          <p:nvPr/>
        </p:nvGrpSpPr>
        <p:grpSpPr bwMode="auto">
          <a:xfrm>
            <a:off x="7772400" y="0"/>
            <a:ext cx="642938" cy="304800"/>
            <a:chOff x="768" y="1700"/>
            <a:chExt cx="405" cy="2620"/>
          </a:xfrm>
        </p:grpSpPr>
        <p:sp>
          <p:nvSpPr>
            <p:cNvPr id="1123" name="Rectangle 99"/>
            <p:cNvSpPr>
              <a:spLocks noChangeArrowheads="1"/>
            </p:cNvSpPr>
            <p:nvPr userDrawn="1"/>
          </p:nvSpPr>
          <p:spPr bwMode="gray">
            <a:xfrm>
              <a:off x="768" y="1700"/>
              <a:ext cx="95" cy="2620"/>
            </a:xfrm>
            <a:prstGeom prst="rect">
              <a:avLst/>
            </a:prstGeom>
            <a:solidFill>
              <a:srgbClr val="FFFFFF">
                <a:alpha val="50000"/>
              </a:srgbClr>
            </a:solidFill>
            <a:ln w="9525">
              <a:noFill/>
              <a:miter lim="800000"/>
              <a:headEnd/>
              <a:tailEnd/>
            </a:ln>
            <a:effectLst/>
          </p:spPr>
          <p:txBody>
            <a:bodyPr wrap="none" anchor="ctr"/>
            <a:lstStyle/>
            <a:p>
              <a:endParaRPr lang="en-US"/>
            </a:p>
          </p:txBody>
        </p:sp>
        <p:sp>
          <p:nvSpPr>
            <p:cNvPr id="1124" name="Rectangle 100"/>
            <p:cNvSpPr>
              <a:spLocks noChangeArrowheads="1"/>
            </p:cNvSpPr>
            <p:nvPr userDrawn="1"/>
          </p:nvSpPr>
          <p:spPr bwMode="gray">
            <a:xfrm>
              <a:off x="912" y="1700"/>
              <a:ext cx="261" cy="2620"/>
            </a:xfrm>
            <a:prstGeom prst="rect">
              <a:avLst/>
            </a:prstGeom>
            <a:solidFill>
              <a:srgbClr val="FFFFFF">
                <a:alpha val="50000"/>
              </a:srgbClr>
            </a:solidFill>
            <a:ln w="9525">
              <a:noFill/>
              <a:miter lim="800000"/>
              <a:headEnd/>
              <a:tailEnd/>
            </a:ln>
            <a:effectLst/>
          </p:spPr>
          <p:txBody>
            <a:bodyPr wrap="none" anchor="ctr"/>
            <a:lstStyle/>
            <a:p>
              <a:endParaRPr lang="en-US"/>
            </a:p>
          </p:txBody>
        </p:sp>
      </p:grpSp>
      <p:pic>
        <p:nvPicPr>
          <p:cNvPr id="1086" name="Picture 62" descr="2"/>
          <p:cNvPicPr>
            <a:picLocks noChangeAspect="1" noChangeArrowheads="1"/>
          </p:cNvPicPr>
          <p:nvPr/>
        </p:nvPicPr>
        <p:blipFill>
          <a:blip r:embed="rId16" cstate="print"/>
          <a:srcRect b="592"/>
          <a:stretch>
            <a:fillRect/>
          </a:stretch>
        </p:blipFill>
        <p:spPr bwMode="gray">
          <a:xfrm>
            <a:off x="7361238" y="55563"/>
            <a:ext cx="1676400" cy="1643062"/>
          </a:xfrm>
          <a:prstGeom prst="rect">
            <a:avLst/>
          </a:prstGeom>
          <a:noFill/>
        </p:spPr>
      </p:pic>
      <p:sp>
        <p:nvSpPr>
          <p:cNvPr id="1026" name="Rectangle 2"/>
          <p:cNvSpPr>
            <a:spLocks noGrp="1" noChangeArrowheads="1"/>
          </p:cNvSpPr>
          <p:nvPr>
            <p:ph type="title"/>
          </p:nvPr>
        </p:nvSpPr>
        <p:spPr bwMode="gray">
          <a:xfrm>
            <a:off x="1276350" y="457200"/>
            <a:ext cx="6496050" cy="762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grpSp>
        <p:nvGrpSpPr>
          <p:cNvPr id="1125" name="Group 101"/>
          <p:cNvGrpSpPr>
            <a:grpSpLocks/>
          </p:cNvGrpSpPr>
          <p:nvPr/>
        </p:nvGrpSpPr>
        <p:grpSpPr bwMode="auto">
          <a:xfrm>
            <a:off x="152400" y="0"/>
            <a:ext cx="457200" cy="261938"/>
            <a:chOff x="768" y="1700"/>
            <a:chExt cx="405" cy="2620"/>
          </a:xfrm>
        </p:grpSpPr>
        <p:sp>
          <p:nvSpPr>
            <p:cNvPr id="1126" name="Rectangle 102"/>
            <p:cNvSpPr>
              <a:spLocks noChangeArrowheads="1"/>
            </p:cNvSpPr>
            <p:nvPr userDrawn="1"/>
          </p:nvSpPr>
          <p:spPr bwMode="gray">
            <a:xfrm>
              <a:off x="768" y="1700"/>
              <a:ext cx="95" cy="2620"/>
            </a:xfrm>
            <a:prstGeom prst="rect">
              <a:avLst/>
            </a:prstGeom>
            <a:solidFill>
              <a:schemeClr val="tx2">
                <a:alpha val="50000"/>
              </a:schemeClr>
            </a:solidFill>
            <a:ln w="9525">
              <a:noFill/>
              <a:miter lim="800000"/>
              <a:headEnd/>
              <a:tailEnd/>
            </a:ln>
            <a:effectLst/>
          </p:spPr>
          <p:txBody>
            <a:bodyPr wrap="none" anchor="ctr"/>
            <a:lstStyle/>
            <a:p>
              <a:endParaRPr lang="en-US"/>
            </a:p>
          </p:txBody>
        </p:sp>
        <p:sp>
          <p:nvSpPr>
            <p:cNvPr id="1127" name="Rectangle 103"/>
            <p:cNvSpPr>
              <a:spLocks noChangeArrowheads="1"/>
            </p:cNvSpPr>
            <p:nvPr userDrawn="1"/>
          </p:nvSpPr>
          <p:spPr bwMode="gray">
            <a:xfrm>
              <a:off x="912" y="1700"/>
              <a:ext cx="261" cy="2620"/>
            </a:xfrm>
            <a:prstGeom prst="rect">
              <a:avLst/>
            </a:prstGeom>
            <a:solidFill>
              <a:schemeClr val="tx2">
                <a:alpha val="50000"/>
              </a:schemeClr>
            </a:solidFill>
            <a:ln w="9525">
              <a:noFill/>
              <a:miter lim="800000"/>
              <a:headEnd/>
              <a:tailEnd/>
            </a:ln>
            <a:effectLst/>
          </p:spPr>
          <p:txBody>
            <a:bodyPr wrap="none" anchor="ctr"/>
            <a:lstStyle/>
            <a:p>
              <a:endParaRPr lang="en-US"/>
            </a:p>
          </p:txBody>
        </p:sp>
      </p:grpSp>
      <p:grpSp>
        <p:nvGrpSpPr>
          <p:cNvPr id="1128" name="Group 104"/>
          <p:cNvGrpSpPr>
            <a:grpSpLocks/>
          </p:cNvGrpSpPr>
          <p:nvPr/>
        </p:nvGrpSpPr>
        <p:grpSpPr bwMode="auto">
          <a:xfrm rot="37800000">
            <a:off x="283369" y="4331494"/>
            <a:ext cx="550862" cy="1117600"/>
            <a:chOff x="1060" y="0"/>
            <a:chExt cx="394" cy="4320"/>
          </a:xfrm>
        </p:grpSpPr>
        <p:sp>
          <p:nvSpPr>
            <p:cNvPr id="1129" name="Rectangle 105"/>
            <p:cNvSpPr>
              <a:spLocks noChangeArrowheads="1"/>
            </p:cNvSpPr>
            <p:nvPr userDrawn="1"/>
          </p:nvSpPr>
          <p:spPr bwMode="gray">
            <a:xfrm>
              <a:off x="1214" y="0"/>
              <a:ext cx="240" cy="4320"/>
            </a:xfrm>
            <a:prstGeom prst="rect">
              <a:avLst/>
            </a:prstGeom>
            <a:solidFill>
              <a:schemeClr val="tx2">
                <a:alpha val="39999"/>
              </a:schemeClr>
            </a:solidFill>
            <a:ln w="9525">
              <a:noFill/>
              <a:miter lim="800000"/>
              <a:headEnd/>
              <a:tailEnd/>
            </a:ln>
            <a:effectLst/>
          </p:spPr>
          <p:txBody>
            <a:bodyPr wrap="none" anchor="ctr"/>
            <a:lstStyle/>
            <a:p>
              <a:endParaRPr lang="en-US"/>
            </a:p>
          </p:txBody>
        </p:sp>
        <p:sp>
          <p:nvSpPr>
            <p:cNvPr id="1130" name="Rectangle 106"/>
            <p:cNvSpPr>
              <a:spLocks noChangeArrowheads="1"/>
            </p:cNvSpPr>
            <p:nvPr userDrawn="1"/>
          </p:nvSpPr>
          <p:spPr bwMode="gray">
            <a:xfrm>
              <a:off x="1060" y="0"/>
              <a:ext cx="93" cy="4320"/>
            </a:xfrm>
            <a:prstGeom prst="rect">
              <a:avLst/>
            </a:prstGeom>
            <a:solidFill>
              <a:schemeClr val="tx2">
                <a:alpha val="39999"/>
              </a:schemeClr>
            </a:solidFill>
            <a:ln w="9525">
              <a:noFill/>
              <a:miter lim="800000"/>
              <a:headEnd/>
              <a:tailEnd/>
            </a:ln>
            <a:effectLst/>
          </p:spPr>
          <p:txBody>
            <a:bodyPr wrap="none" anchor="ctr"/>
            <a:lstStyle/>
            <a:p>
              <a:endParaRPr lang="en-US"/>
            </a:p>
          </p:txBody>
        </p:sp>
      </p:grpSp>
      <p:grpSp>
        <p:nvGrpSpPr>
          <p:cNvPr id="1131" name="Group 107"/>
          <p:cNvGrpSpPr>
            <a:grpSpLocks/>
          </p:cNvGrpSpPr>
          <p:nvPr/>
        </p:nvGrpSpPr>
        <p:grpSpPr bwMode="auto">
          <a:xfrm rot="27000000">
            <a:off x="283369" y="5779294"/>
            <a:ext cx="550862" cy="1117600"/>
            <a:chOff x="1060" y="0"/>
            <a:chExt cx="394" cy="4320"/>
          </a:xfrm>
        </p:grpSpPr>
        <p:sp>
          <p:nvSpPr>
            <p:cNvPr id="1132" name="Rectangle 108"/>
            <p:cNvSpPr>
              <a:spLocks noChangeArrowheads="1"/>
            </p:cNvSpPr>
            <p:nvPr userDrawn="1"/>
          </p:nvSpPr>
          <p:spPr bwMode="gray">
            <a:xfrm>
              <a:off x="1214" y="0"/>
              <a:ext cx="240" cy="4320"/>
            </a:xfrm>
            <a:prstGeom prst="rect">
              <a:avLst/>
            </a:prstGeom>
            <a:solidFill>
              <a:schemeClr val="tx2">
                <a:alpha val="39999"/>
              </a:schemeClr>
            </a:solidFill>
            <a:ln w="9525">
              <a:noFill/>
              <a:miter lim="800000"/>
              <a:headEnd/>
              <a:tailEnd/>
            </a:ln>
            <a:effectLst/>
          </p:spPr>
          <p:txBody>
            <a:bodyPr wrap="none" anchor="ctr"/>
            <a:lstStyle/>
            <a:p>
              <a:endParaRPr lang="en-US"/>
            </a:p>
          </p:txBody>
        </p:sp>
        <p:sp>
          <p:nvSpPr>
            <p:cNvPr id="1133" name="Rectangle 109"/>
            <p:cNvSpPr>
              <a:spLocks noChangeArrowheads="1"/>
            </p:cNvSpPr>
            <p:nvPr userDrawn="1"/>
          </p:nvSpPr>
          <p:spPr bwMode="gray">
            <a:xfrm>
              <a:off x="1060" y="0"/>
              <a:ext cx="93" cy="4320"/>
            </a:xfrm>
            <a:prstGeom prst="rect">
              <a:avLst/>
            </a:prstGeom>
            <a:solidFill>
              <a:schemeClr val="tx2">
                <a:alpha val="39999"/>
              </a:schemeClr>
            </a:solidFill>
            <a:ln w="9525">
              <a:noFill/>
              <a:miter lim="800000"/>
              <a:headEnd/>
              <a:tailEnd/>
            </a:ln>
            <a:effectLst/>
          </p:spPr>
          <p:txBody>
            <a:bodyPr wrap="none" anchor="ctr"/>
            <a:lstStyle/>
            <a:p>
              <a:endParaRPr lang="en-US"/>
            </a:p>
          </p:txBody>
        </p:sp>
      </p:grpSp>
      <p:sp>
        <p:nvSpPr>
          <p:cNvPr id="44" name="TextBox 43"/>
          <p:cNvSpPr txBox="1"/>
          <p:nvPr/>
        </p:nvSpPr>
        <p:spPr>
          <a:xfrm>
            <a:off x="0" y="6627168"/>
            <a:ext cx="1691489" cy="230832"/>
          </a:xfrm>
          <a:prstGeom prst="rect">
            <a:avLst/>
          </a:prstGeom>
          <a:noFill/>
        </p:spPr>
        <p:txBody>
          <a:bodyPr wrap="none" rtlCol="0">
            <a:spAutoFit/>
          </a:bodyPr>
          <a:lstStyle/>
          <a:p>
            <a:r>
              <a:rPr lang="en-US" sz="900" kern="1200">
                <a:solidFill>
                  <a:schemeClr val="tx1"/>
                </a:solidFill>
                <a:latin typeface="Arial" charset="0"/>
                <a:ea typeface="+mn-ea"/>
                <a:cs typeface="+mn-cs"/>
              </a:rPr>
              <a:t>http://dichvudanhvanban.com</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xStyles>
    <p:titleStyle>
      <a:lvl1pPr algn="l" rtl="0" eaLnBrk="1" fontAlgn="base" hangingPunct="1">
        <a:spcBef>
          <a:spcPct val="0"/>
        </a:spcBef>
        <a:spcAft>
          <a:spcPct val="0"/>
        </a:spcAft>
        <a:defRPr sz="4000" b="1">
          <a:solidFill>
            <a:srgbClr val="000000"/>
          </a:solidFill>
          <a:latin typeface="+mj-lt"/>
          <a:ea typeface="+mj-ea"/>
          <a:cs typeface="+mj-cs"/>
        </a:defRPr>
      </a:lvl1pPr>
      <a:lvl2pPr algn="l" rtl="0" eaLnBrk="1" fontAlgn="base" hangingPunct="1">
        <a:spcBef>
          <a:spcPct val="0"/>
        </a:spcBef>
        <a:spcAft>
          <a:spcPct val="0"/>
        </a:spcAft>
        <a:defRPr sz="4000" b="1">
          <a:solidFill>
            <a:srgbClr val="000000"/>
          </a:solidFill>
          <a:latin typeface="Arial" charset="0"/>
        </a:defRPr>
      </a:lvl2pPr>
      <a:lvl3pPr algn="l" rtl="0" eaLnBrk="1" fontAlgn="base" hangingPunct="1">
        <a:spcBef>
          <a:spcPct val="0"/>
        </a:spcBef>
        <a:spcAft>
          <a:spcPct val="0"/>
        </a:spcAft>
        <a:defRPr sz="4000" b="1">
          <a:solidFill>
            <a:srgbClr val="000000"/>
          </a:solidFill>
          <a:latin typeface="Arial" charset="0"/>
        </a:defRPr>
      </a:lvl3pPr>
      <a:lvl4pPr algn="l" rtl="0" eaLnBrk="1" fontAlgn="base" hangingPunct="1">
        <a:spcBef>
          <a:spcPct val="0"/>
        </a:spcBef>
        <a:spcAft>
          <a:spcPct val="0"/>
        </a:spcAft>
        <a:defRPr sz="4000" b="1">
          <a:solidFill>
            <a:srgbClr val="000000"/>
          </a:solidFill>
          <a:latin typeface="Arial" charset="0"/>
        </a:defRPr>
      </a:lvl4pPr>
      <a:lvl5pPr algn="l" rtl="0" eaLnBrk="1" fontAlgn="base" hangingPunct="1">
        <a:spcBef>
          <a:spcPct val="0"/>
        </a:spcBef>
        <a:spcAft>
          <a:spcPct val="0"/>
        </a:spcAft>
        <a:defRPr sz="4000" b="1">
          <a:solidFill>
            <a:srgbClr val="000000"/>
          </a:solidFill>
          <a:latin typeface="Arial" charset="0"/>
        </a:defRPr>
      </a:lvl5pPr>
      <a:lvl6pPr marL="457200" algn="l" rtl="0" eaLnBrk="1" fontAlgn="base" hangingPunct="1">
        <a:spcBef>
          <a:spcPct val="0"/>
        </a:spcBef>
        <a:spcAft>
          <a:spcPct val="0"/>
        </a:spcAft>
        <a:defRPr sz="4000" b="1">
          <a:solidFill>
            <a:srgbClr val="000000"/>
          </a:solidFill>
          <a:latin typeface="Arial" charset="0"/>
        </a:defRPr>
      </a:lvl6pPr>
      <a:lvl7pPr marL="914400" algn="l" rtl="0" eaLnBrk="1" fontAlgn="base" hangingPunct="1">
        <a:spcBef>
          <a:spcPct val="0"/>
        </a:spcBef>
        <a:spcAft>
          <a:spcPct val="0"/>
        </a:spcAft>
        <a:defRPr sz="4000" b="1">
          <a:solidFill>
            <a:srgbClr val="000000"/>
          </a:solidFill>
          <a:latin typeface="Arial" charset="0"/>
        </a:defRPr>
      </a:lvl7pPr>
      <a:lvl8pPr marL="1371600" algn="l" rtl="0" eaLnBrk="1" fontAlgn="base" hangingPunct="1">
        <a:spcBef>
          <a:spcPct val="0"/>
        </a:spcBef>
        <a:spcAft>
          <a:spcPct val="0"/>
        </a:spcAft>
        <a:defRPr sz="4000" b="1">
          <a:solidFill>
            <a:srgbClr val="000000"/>
          </a:solidFill>
          <a:latin typeface="Arial" charset="0"/>
        </a:defRPr>
      </a:lvl8pPr>
      <a:lvl9pPr marL="1828800" algn="l" rtl="0" eaLnBrk="1" fontAlgn="base" hangingPunct="1">
        <a:spcBef>
          <a:spcPct val="0"/>
        </a:spcBef>
        <a:spcAft>
          <a:spcPct val="0"/>
        </a:spcAft>
        <a:defRPr sz="4000" b="1">
          <a:solidFill>
            <a:srgbClr val="000000"/>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6.xml"/><Relationship Id="rId1" Type="http://schemas.openxmlformats.org/officeDocument/2006/relationships/vmlDrawing" Target="../drawings/vmlDrawing4.vml"/><Relationship Id="rId5" Type="http://schemas.openxmlformats.org/officeDocument/2006/relationships/image" Target="../media/image40.wmf"/><Relationship Id="rId4" Type="http://schemas.openxmlformats.org/officeDocument/2006/relationships/oleObject" Target="../embeddings/oleObject7.bin"/></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6.xml"/><Relationship Id="rId1" Type="http://schemas.openxmlformats.org/officeDocument/2006/relationships/vmlDrawing" Target="../drawings/vmlDrawing5.vml"/><Relationship Id="rId5" Type="http://schemas.openxmlformats.org/officeDocument/2006/relationships/image" Target="../media/image40.wmf"/><Relationship Id="rId4" Type="http://schemas.openxmlformats.org/officeDocument/2006/relationships/oleObject" Target="../embeddings/oleObject7.bin"/></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41.wmf"/></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6.xml"/><Relationship Id="rId1" Type="http://schemas.openxmlformats.org/officeDocument/2006/relationships/vmlDrawing" Target="../drawings/vmlDrawing7.vml"/><Relationship Id="rId4" Type="http://schemas.openxmlformats.org/officeDocument/2006/relationships/image" Target="../media/image42.wmf"/></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6.xml"/><Relationship Id="rId1" Type="http://schemas.openxmlformats.org/officeDocument/2006/relationships/vmlDrawing" Target="../drawings/vmlDrawing8.vml"/><Relationship Id="rId4" Type="http://schemas.openxmlformats.org/officeDocument/2006/relationships/image" Target="../media/image42.wmf"/></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6.xml"/><Relationship Id="rId1" Type="http://schemas.openxmlformats.org/officeDocument/2006/relationships/vmlDrawing" Target="../drawings/vmlDrawing9.vml"/><Relationship Id="rId4" Type="http://schemas.openxmlformats.org/officeDocument/2006/relationships/image" Target="../media/image42.wm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43.wmf"/></Relationships>
</file>

<file path=ppt/slides/_rels/slide1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45.w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oleObject" Target="../embeddings/oleObject12.bin"/><Relationship Id="rId7" Type="http://schemas.openxmlformats.org/officeDocument/2006/relationships/image" Target="../media/image52.png"/><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51.wmf"/><Relationship Id="rId5" Type="http://schemas.openxmlformats.org/officeDocument/2006/relationships/oleObject" Target="../embeddings/oleObject13.bin"/><Relationship Id="rId4" Type="http://schemas.openxmlformats.org/officeDocument/2006/relationships/image" Target="../media/image50.wmf"/></Relationships>
</file>

<file path=ppt/slides/_rels/slide1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54.wmf"/></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58.w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hyperlink" Target="nguon/toanrr/dskedot.pas" TargetMode="Externa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2" Type="http://schemas.openxmlformats.org/officeDocument/2006/relationships/hyperlink" Target="nguon/toanrr/dskedot.pas" TargetMode="External"/><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5" Type="http://schemas.openxmlformats.org/officeDocument/2006/relationships/image" Target="../media/image74.emf"/><Relationship Id="rId4" Type="http://schemas.openxmlformats.org/officeDocument/2006/relationships/customXml" Target="../ink/ink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82.wmf"/></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hyperlink" Target="http://vi.wikipedia.org/wiki/T%E1%BA%ADp_tin:Prim_Algorithm_0.svg" TargetMode="Externa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4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hyperlink" Target="http://vi.wikipedia.org/wiki/T%E1%BA%ADp_tin:Prim_Algorithm_0.svg" TargetMode="Externa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2.wmf"/><Relationship Id="rId4" Type="http://schemas.openxmlformats.org/officeDocument/2006/relationships/oleObject" Target="../embeddings/oleObject1.bin"/></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70.xml"/><Relationship Id="rId7" Type="http://schemas.openxmlformats.org/officeDocument/2006/relationships/image" Target="../media/image36.wmf"/><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38.wmf"/><Relationship Id="rId5" Type="http://schemas.openxmlformats.org/officeDocument/2006/relationships/image" Target="../media/image35.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37.wmf"/></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image" Target="../media/image39.wmf"/><Relationship Id="rId4" Type="http://schemas.openxmlformats.org/officeDocument/2006/relationships/oleObject" Target="../embeddings/oleObject6.bin"/></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2286000" y="2693987"/>
            <a:ext cx="6629400" cy="1470025"/>
          </a:xfrm>
        </p:spPr>
        <p:txBody>
          <a:bodyPr/>
          <a:lstStyle/>
          <a:p>
            <a:pPr algn="ctr"/>
            <a:r>
              <a:rPr lang="en-US" sz="4800" dirty="0">
                <a:solidFill>
                  <a:srgbClr val="FF0000"/>
                </a:solidFill>
              </a:rPr>
              <a:t>TOÁN RỜI RẠC</a:t>
            </a:r>
            <a:br>
              <a:rPr lang="en-US" sz="4800" dirty="0">
                <a:solidFill>
                  <a:srgbClr val="FF0000"/>
                </a:solidFill>
              </a:rPr>
            </a:br>
            <a:r>
              <a:rPr lang="en-US" sz="4800" dirty="0">
                <a:solidFill>
                  <a:srgbClr val="FF0000"/>
                </a:solidFill>
              </a:rPr>
              <a:t>(Discrete Math)</a:t>
            </a:r>
            <a:endParaRPr lang="en-US" sz="9600" dirty="0">
              <a:solidFill>
                <a:srgbClr val="FF0000"/>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4"/>
          <p:cNvSpPr txBox="1">
            <a:spLocks noChangeArrowheads="1"/>
          </p:cNvSpPr>
          <p:nvPr/>
        </p:nvSpPr>
        <p:spPr bwMode="black">
          <a:xfrm>
            <a:off x="1088231" y="1471612"/>
            <a:ext cx="7010400" cy="461665"/>
          </a:xfrm>
          <a:prstGeom prst="rect">
            <a:avLst/>
          </a:prstGeom>
          <a:noFill/>
          <a:ln w="9525" algn="ctr">
            <a:noFill/>
            <a:miter lim="800000"/>
            <a:headEnd/>
            <a:tailEnd/>
          </a:ln>
        </p:spPr>
        <p:txBody>
          <a:bodyPr>
            <a:spAutoFit/>
          </a:bodyPr>
          <a:lstStyle/>
          <a:p>
            <a:pPr eaLnBrk="0" hangingPunct="0"/>
            <a:r>
              <a:rPr lang="en-US" sz="2400" b="1" dirty="0">
                <a:cs typeface="Arial" charset="0"/>
              </a:rPr>
              <a:t>1.1.1. </a:t>
            </a:r>
            <a:r>
              <a:rPr lang="en-US" sz="2400" b="1" dirty="0" err="1">
                <a:cs typeface="Arial" charset="0"/>
              </a:rPr>
              <a:t>Sơ</a:t>
            </a:r>
            <a:r>
              <a:rPr lang="en-US" sz="2400" b="1" dirty="0">
                <a:cs typeface="Arial" charset="0"/>
              </a:rPr>
              <a:t> </a:t>
            </a:r>
            <a:r>
              <a:rPr lang="en-US" sz="2400" b="1" dirty="0" err="1">
                <a:cs typeface="Arial" charset="0"/>
              </a:rPr>
              <a:t>lược</a:t>
            </a:r>
            <a:r>
              <a:rPr lang="en-US" sz="2400" b="1" dirty="0">
                <a:cs typeface="Arial" charset="0"/>
              </a:rPr>
              <a:t> </a:t>
            </a:r>
            <a:r>
              <a:rPr lang="en-US" sz="2400" b="1" dirty="0" err="1">
                <a:cs typeface="Arial" charset="0"/>
              </a:rPr>
              <a:t>về</a:t>
            </a:r>
            <a:r>
              <a:rPr lang="en-US" sz="2400" b="1" dirty="0">
                <a:cs typeface="Arial" charset="0"/>
              </a:rPr>
              <a:t> </a:t>
            </a:r>
            <a:r>
              <a:rPr lang="en-US" sz="2400" b="1" dirty="0" err="1">
                <a:cs typeface="Arial" charset="0"/>
              </a:rPr>
              <a:t>tập</a:t>
            </a:r>
            <a:r>
              <a:rPr lang="en-US" sz="2400" b="1" dirty="0">
                <a:cs typeface="Arial" charset="0"/>
              </a:rPr>
              <a:t> </a:t>
            </a:r>
            <a:r>
              <a:rPr lang="en-US" sz="2400" b="1" dirty="0" err="1">
                <a:cs typeface="Arial" charset="0"/>
              </a:rPr>
              <a:t>hợp</a:t>
            </a:r>
            <a:endParaRPr lang="en-US" sz="2400" b="1" dirty="0">
              <a:cs typeface="Arial" charset="0"/>
            </a:endParaRPr>
          </a:p>
        </p:txBody>
      </p:sp>
      <p:sp>
        <p:nvSpPr>
          <p:cNvPr id="18458" name="Rectangle 26"/>
          <p:cNvSpPr>
            <a:spLocks noGrp="1" noChangeArrowheads="1"/>
          </p:cNvSpPr>
          <p:nvPr>
            <p:ph type="title"/>
          </p:nvPr>
        </p:nvSpPr>
        <p:spPr/>
        <p:txBody>
          <a:bodyPr/>
          <a:lstStyle/>
          <a:p>
            <a:r>
              <a:rPr lang="en-US" dirty="0"/>
              <a:t>1.1. </a:t>
            </a:r>
            <a:r>
              <a:rPr lang="en-US" dirty="0" err="1"/>
              <a:t>Khái</a:t>
            </a:r>
            <a:r>
              <a:rPr lang="en-US" dirty="0"/>
              <a:t> </a:t>
            </a:r>
            <a:r>
              <a:rPr lang="en-US" dirty="0" err="1"/>
              <a:t>niệm</a:t>
            </a:r>
            <a:r>
              <a:rPr lang="en-US" dirty="0"/>
              <a:t> </a:t>
            </a:r>
            <a:r>
              <a:rPr lang="en-US" dirty="0" err="1"/>
              <a:t>tập</a:t>
            </a:r>
            <a:r>
              <a:rPr lang="en-US" dirty="0"/>
              <a:t> </a:t>
            </a:r>
            <a:r>
              <a:rPr lang="en-US" dirty="0" err="1"/>
              <a:t>hợp</a:t>
            </a:r>
            <a:endParaRPr lang="en-US" dirty="0"/>
          </a:p>
        </p:txBody>
      </p:sp>
      <p:sp>
        <p:nvSpPr>
          <p:cNvPr id="24" name="Text Box 4">
            <a:extLst>
              <a:ext uri="{FF2B5EF4-FFF2-40B4-BE49-F238E27FC236}">
                <a16:creationId xmlns:a16="http://schemas.microsoft.com/office/drawing/2014/main" id="{E6112B60-493B-4A59-817A-A92E756B0473}"/>
              </a:ext>
            </a:extLst>
          </p:cNvPr>
          <p:cNvSpPr txBox="1">
            <a:spLocks noChangeArrowheads="1"/>
          </p:cNvSpPr>
          <p:nvPr/>
        </p:nvSpPr>
        <p:spPr bwMode="black">
          <a:xfrm>
            <a:off x="1066800" y="1954856"/>
            <a:ext cx="7239000" cy="461665"/>
          </a:xfrm>
          <a:prstGeom prst="rect">
            <a:avLst/>
          </a:prstGeom>
          <a:noFill/>
          <a:ln w="9525" algn="ctr">
            <a:noFill/>
            <a:miter lim="800000"/>
            <a:headEnd/>
            <a:tailEnd/>
          </a:ln>
        </p:spPr>
        <p:txBody>
          <a:bodyPr wrap="square">
            <a:spAutoFit/>
          </a:bodyPr>
          <a:lstStyle/>
          <a:p>
            <a:pPr algn="just" eaLnBrk="0" hangingPunct="0"/>
            <a:r>
              <a:rPr lang="en-US" sz="2400" b="1" dirty="0">
                <a:cs typeface="Arial" charset="0"/>
              </a:rPr>
              <a:t>a. </a:t>
            </a:r>
            <a:r>
              <a:rPr lang="en-US" sz="2400" b="1" dirty="0" err="1">
                <a:cs typeface="Arial" charset="0"/>
              </a:rPr>
              <a:t>Định</a:t>
            </a:r>
            <a:r>
              <a:rPr lang="en-US" sz="2400" b="1" dirty="0">
                <a:cs typeface="Arial" charset="0"/>
              </a:rPr>
              <a:t> </a:t>
            </a:r>
            <a:r>
              <a:rPr lang="en-US" sz="2400" b="1" dirty="0" err="1">
                <a:cs typeface="Arial" charset="0"/>
              </a:rPr>
              <a:t>nghĩa</a:t>
            </a:r>
            <a:r>
              <a:rPr lang="en-US" sz="2400" b="1" dirty="0">
                <a:cs typeface="Arial" charset="0"/>
              </a:rPr>
              <a:t>: </a:t>
            </a:r>
            <a:endParaRPr lang="en-US" sz="2400" dirty="0"/>
          </a:p>
        </p:txBody>
      </p:sp>
      <p:sp>
        <p:nvSpPr>
          <p:cNvPr id="25" name="Text Box 4">
            <a:extLst>
              <a:ext uri="{FF2B5EF4-FFF2-40B4-BE49-F238E27FC236}">
                <a16:creationId xmlns:a16="http://schemas.microsoft.com/office/drawing/2014/main" id="{14374440-289B-4645-9168-8A497B98352C}"/>
              </a:ext>
            </a:extLst>
          </p:cNvPr>
          <p:cNvSpPr txBox="1">
            <a:spLocks noChangeArrowheads="1"/>
          </p:cNvSpPr>
          <p:nvPr/>
        </p:nvSpPr>
        <p:spPr bwMode="black">
          <a:xfrm>
            <a:off x="1088231" y="4007760"/>
            <a:ext cx="7239000" cy="1200329"/>
          </a:xfrm>
          <a:prstGeom prst="rect">
            <a:avLst/>
          </a:prstGeom>
          <a:noFill/>
          <a:ln w="9525" algn="ctr">
            <a:noFill/>
            <a:miter lim="800000"/>
            <a:headEnd/>
            <a:tailEnd/>
          </a:ln>
        </p:spPr>
        <p:txBody>
          <a:bodyPr wrap="square">
            <a:spAutoFit/>
          </a:bodyPr>
          <a:lstStyle/>
          <a:p>
            <a:pPr algn="just" eaLnBrk="0" hangingPunct="0"/>
            <a:r>
              <a:rPr lang="en-US" sz="2400" b="1" dirty="0" err="1">
                <a:cs typeface="Arial" charset="0"/>
              </a:rPr>
              <a:t>Ví</a:t>
            </a:r>
            <a:r>
              <a:rPr lang="en-US" sz="2400" b="1" dirty="0">
                <a:cs typeface="Arial" charset="0"/>
              </a:rPr>
              <a:t> </a:t>
            </a:r>
            <a:r>
              <a:rPr lang="en-US" sz="2400" b="1" dirty="0" err="1">
                <a:cs typeface="Arial" charset="0"/>
              </a:rPr>
              <a:t>dụ</a:t>
            </a:r>
            <a:r>
              <a:rPr lang="en-US" sz="2400" b="1" dirty="0">
                <a:cs typeface="Arial" charset="0"/>
              </a:rPr>
              <a:t>: </a:t>
            </a:r>
            <a:r>
              <a:rPr lang="en-US" sz="2400" dirty="0" err="1"/>
              <a:t>các</a:t>
            </a:r>
            <a:r>
              <a:rPr lang="en-US" sz="2400" dirty="0"/>
              <a:t> </a:t>
            </a:r>
            <a:r>
              <a:rPr lang="en-US" sz="2400" dirty="0" err="1"/>
              <a:t>số</a:t>
            </a:r>
            <a:r>
              <a:rPr lang="en-US" sz="2400" dirty="0"/>
              <a:t> </a:t>
            </a:r>
            <a:r>
              <a:rPr lang="en-US" sz="2400" dirty="0" err="1"/>
              <a:t>nguyên</a:t>
            </a:r>
            <a:r>
              <a:rPr lang="en-US" sz="2400" dirty="0"/>
              <a:t> </a:t>
            </a:r>
            <a:r>
              <a:rPr lang="en-US" sz="2400" dirty="0" err="1"/>
              <a:t>dương</a:t>
            </a:r>
            <a:r>
              <a:rPr lang="en-US" sz="2400" dirty="0"/>
              <a:t> </a:t>
            </a:r>
            <a:r>
              <a:rPr lang="en-US" sz="2400" dirty="0" err="1"/>
              <a:t>tạo</a:t>
            </a:r>
            <a:r>
              <a:rPr lang="en-US" sz="2400" dirty="0"/>
              <a:t> </a:t>
            </a:r>
            <a:r>
              <a:rPr lang="en-US" sz="2400" dirty="0" err="1"/>
              <a:t>thành</a:t>
            </a:r>
            <a:r>
              <a:rPr lang="en-US" sz="2400" dirty="0"/>
              <a:t> </a:t>
            </a:r>
            <a:r>
              <a:rPr lang="en-US" sz="2400" dirty="0" err="1"/>
              <a:t>tập</a:t>
            </a:r>
            <a:r>
              <a:rPr lang="en-US" sz="2400" dirty="0"/>
              <a:t> </a:t>
            </a:r>
            <a:r>
              <a:rPr lang="en-US" sz="2400" dirty="0" err="1"/>
              <a:t>số</a:t>
            </a:r>
            <a:r>
              <a:rPr lang="en-US" sz="2400" dirty="0"/>
              <a:t> </a:t>
            </a:r>
            <a:r>
              <a:rPr lang="en-US" sz="2400" dirty="0" err="1"/>
              <a:t>tự</a:t>
            </a:r>
            <a:r>
              <a:rPr lang="en-US" sz="2400" dirty="0"/>
              <a:t> </a:t>
            </a:r>
            <a:r>
              <a:rPr lang="en-US" sz="2400" dirty="0" err="1"/>
              <a:t>nhiên</a:t>
            </a:r>
            <a:r>
              <a:rPr lang="en-US" sz="2400" dirty="0"/>
              <a:t> N, </a:t>
            </a:r>
            <a:r>
              <a:rPr lang="en-US" sz="2400" dirty="0" err="1"/>
              <a:t>thì</a:t>
            </a:r>
            <a:r>
              <a:rPr lang="en-US" sz="2400" dirty="0"/>
              <a:t> </a:t>
            </a:r>
            <a:r>
              <a:rPr lang="en-US" sz="2400" dirty="0" err="1"/>
              <a:t>số</a:t>
            </a:r>
            <a:r>
              <a:rPr lang="en-US" sz="2400" dirty="0"/>
              <a:t> 2 </a:t>
            </a:r>
            <a:r>
              <a:rPr lang="en-US" sz="2400" dirty="0" err="1"/>
              <a:t>là</a:t>
            </a:r>
            <a:r>
              <a:rPr lang="en-US" sz="2400" dirty="0"/>
              <a:t> </a:t>
            </a:r>
            <a:r>
              <a:rPr lang="en-US" sz="2400" dirty="0" err="1"/>
              <a:t>một</a:t>
            </a:r>
            <a:r>
              <a:rPr lang="en-US" sz="2400" dirty="0"/>
              <a:t> </a:t>
            </a:r>
            <a:r>
              <a:rPr lang="en-US" sz="2400" dirty="0" err="1"/>
              <a:t>phần</a:t>
            </a:r>
            <a:r>
              <a:rPr lang="en-US" sz="2400" dirty="0"/>
              <a:t> </a:t>
            </a:r>
            <a:r>
              <a:rPr lang="en-US" sz="2400" dirty="0" err="1"/>
              <a:t>tử</a:t>
            </a:r>
            <a:r>
              <a:rPr lang="en-US" sz="2400" dirty="0"/>
              <a:t> </a:t>
            </a:r>
            <a:r>
              <a:rPr lang="en-US" sz="2400" dirty="0" err="1"/>
              <a:t>của</a:t>
            </a:r>
            <a:r>
              <a:rPr lang="en-US" sz="2400" dirty="0"/>
              <a:t> </a:t>
            </a:r>
            <a:r>
              <a:rPr lang="en-US" sz="2400" dirty="0" err="1"/>
              <a:t>tập</a:t>
            </a:r>
            <a:r>
              <a:rPr lang="en-US" sz="2400" dirty="0"/>
              <a:t> N, </a:t>
            </a:r>
            <a:r>
              <a:rPr lang="en-US" sz="2400" dirty="0" err="1"/>
              <a:t>còn</a:t>
            </a:r>
            <a:r>
              <a:rPr lang="en-US" sz="2400" dirty="0"/>
              <a:t>  -8     </a:t>
            </a:r>
            <a:r>
              <a:rPr lang="en-US" sz="2400" dirty="0" err="1"/>
              <a:t>không</a:t>
            </a:r>
            <a:r>
              <a:rPr lang="en-US" sz="2400" dirty="0"/>
              <a:t> </a:t>
            </a:r>
            <a:r>
              <a:rPr lang="en-US" sz="2400" dirty="0" err="1"/>
              <a:t>phải</a:t>
            </a:r>
            <a:r>
              <a:rPr lang="en-US" sz="2400" dirty="0"/>
              <a:t> </a:t>
            </a:r>
            <a:r>
              <a:rPr lang="en-US" sz="2400" dirty="0" err="1"/>
              <a:t>phần</a:t>
            </a:r>
            <a:r>
              <a:rPr lang="en-US" sz="2400" dirty="0"/>
              <a:t> </a:t>
            </a:r>
            <a:r>
              <a:rPr lang="en-US" sz="2400" dirty="0" err="1"/>
              <a:t>tử</a:t>
            </a:r>
            <a:r>
              <a:rPr lang="en-US" sz="2400" dirty="0"/>
              <a:t> </a:t>
            </a:r>
            <a:r>
              <a:rPr lang="en-US" sz="2400" dirty="0" err="1"/>
              <a:t>của</a:t>
            </a:r>
            <a:r>
              <a:rPr lang="en-US" sz="2400" dirty="0"/>
              <a:t> </a:t>
            </a:r>
            <a:r>
              <a:rPr lang="en-US" sz="2400" dirty="0" err="1"/>
              <a:t>tập</a:t>
            </a:r>
            <a:r>
              <a:rPr lang="en-US" sz="2400" dirty="0"/>
              <a:t> </a:t>
            </a:r>
            <a:r>
              <a:rPr lang="en-US" sz="2400" dirty="0" err="1"/>
              <a:t>hợp</a:t>
            </a:r>
            <a:endParaRPr lang="en-US" sz="2400" dirty="0"/>
          </a:p>
        </p:txBody>
      </p:sp>
      <p:sp>
        <p:nvSpPr>
          <p:cNvPr id="26" name="Text Box 4">
            <a:extLst>
              <a:ext uri="{FF2B5EF4-FFF2-40B4-BE49-F238E27FC236}">
                <a16:creationId xmlns:a16="http://schemas.microsoft.com/office/drawing/2014/main" id="{05EE1A6B-1B55-4CB5-903F-CD8B99CC1150}"/>
              </a:ext>
            </a:extLst>
          </p:cNvPr>
          <p:cNvSpPr txBox="1">
            <a:spLocks noChangeArrowheads="1"/>
          </p:cNvSpPr>
          <p:nvPr/>
        </p:nvSpPr>
        <p:spPr bwMode="black">
          <a:xfrm>
            <a:off x="1088231" y="2424929"/>
            <a:ext cx="7239000" cy="1569660"/>
          </a:xfrm>
          <a:prstGeom prst="rect">
            <a:avLst/>
          </a:prstGeom>
          <a:noFill/>
          <a:ln w="9525" algn="ctr">
            <a:noFill/>
            <a:miter lim="800000"/>
            <a:headEnd/>
            <a:tailEnd/>
          </a:ln>
        </p:spPr>
        <p:txBody>
          <a:bodyPr wrap="square">
            <a:spAutoFit/>
          </a:bodyPr>
          <a:lstStyle/>
          <a:p>
            <a:pPr algn="just" eaLnBrk="0" hangingPunct="0"/>
            <a:r>
              <a:rPr lang="en-US" sz="2400" dirty="0" err="1"/>
              <a:t>Tập</a:t>
            </a:r>
            <a:r>
              <a:rPr lang="en-US" sz="2400" dirty="0"/>
              <a:t> </a:t>
            </a:r>
            <a:r>
              <a:rPr lang="en-US" sz="2400" dirty="0" err="1"/>
              <a:t>hợp</a:t>
            </a:r>
            <a:r>
              <a:rPr lang="en-US" sz="2400" dirty="0"/>
              <a:t> </a:t>
            </a:r>
            <a:r>
              <a:rPr lang="en-US" sz="2400" dirty="0" err="1"/>
              <a:t>là</a:t>
            </a:r>
            <a:r>
              <a:rPr lang="en-US" sz="2400" dirty="0"/>
              <a:t> </a:t>
            </a:r>
            <a:r>
              <a:rPr lang="en-US" sz="2400" dirty="0" err="1"/>
              <a:t>một</a:t>
            </a:r>
            <a:r>
              <a:rPr lang="en-US" sz="2400" dirty="0"/>
              <a:t> </a:t>
            </a:r>
            <a:r>
              <a:rPr lang="en-US" sz="2400" dirty="0" err="1"/>
              <a:t>khái</a:t>
            </a:r>
            <a:r>
              <a:rPr lang="en-US" sz="2400" dirty="0"/>
              <a:t> </a:t>
            </a:r>
            <a:r>
              <a:rPr lang="en-US" sz="2400" dirty="0" err="1"/>
              <a:t>niệm</a:t>
            </a:r>
            <a:r>
              <a:rPr lang="en-US" sz="2400" dirty="0"/>
              <a:t> </a:t>
            </a:r>
            <a:r>
              <a:rPr lang="en-US" sz="2400" dirty="0" err="1"/>
              <a:t>không</a:t>
            </a:r>
            <a:r>
              <a:rPr lang="en-US" sz="2400" dirty="0"/>
              <a:t> </a:t>
            </a:r>
            <a:r>
              <a:rPr lang="en-US" sz="2400" dirty="0" err="1"/>
              <a:t>định</a:t>
            </a:r>
            <a:r>
              <a:rPr lang="en-US" sz="2400" dirty="0"/>
              <a:t> </a:t>
            </a:r>
            <a:r>
              <a:rPr lang="en-US" sz="2400" dirty="0" err="1"/>
              <a:t>nghĩa</a:t>
            </a:r>
            <a:r>
              <a:rPr lang="en-US" sz="2400" dirty="0"/>
              <a:t> </a:t>
            </a:r>
            <a:r>
              <a:rPr lang="en-US" sz="2400" dirty="0" err="1"/>
              <a:t>mà</a:t>
            </a:r>
            <a:r>
              <a:rPr lang="en-US" sz="2400" dirty="0"/>
              <a:t> </a:t>
            </a:r>
            <a:r>
              <a:rPr lang="en-US" sz="2400" dirty="0" err="1"/>
              <a:t>chỉ</a:t>
            </a:r>
            <a:r>
              <a:rPr lang="en-US" sz="2400" dirty="0"/>
              <a:t> </a:t>
            </a:r>
            <a:r>
              <a:rPr lang="en-US" sz="2400" dirty="0" err="1"/>
              <a:t>có</a:t>
            </a:r>
            <a:r>
              <a:rPr lang="en-US" sz="2400" dirty="0"/>
              <a:t> </a:t>
            </a:r>
            <a:r>
              <a:rPr lang="en-US" sz="2400" dirty="0" err="1"/>
              <a:t>thể</a:t>
            </a:r>
            <a:r>
              <a:rPr lang="en-US" sz="2400" dirty="0"/>
              <a:t> </a:t>
            </a:r>
            <a:r>
              <a:rPr lang="en-US" sz="2400" dirty="0" err="1"/>
              <a:t>mô</a:t>
            </a:r>
            <a:r>
              <a:rPr lang="en-US" sz="2400" dirty="0"/>
              <a:t> </a:t>
            </a:r>
            <a:r>
              <a:rPr lang="en-US" sz="2400" dirty="0" err="1"/>
              <a:t>tả</a:t>
            </a:r>
            <a:r>
              <a:rPr lang="en-US" sz="2400" dirty="0"/>
              <a:t>, </a:t>
            </a:r>
            <a:r>
              <a:rPr lang="en-US" sz="2400" dirty="0" err="1"/>
              <a:t>một</a:t>
            </a:r>
            <a:r>
              <a:rPr lang="en-US" sz="2400" dirty="0"/>
              <a:t> </a:t>
            </a:r>
            <a:r>
              <a:rPr lang="en-US" sz="2400" dirty="0" err="1"/>
              <a:t>tập</a:t>
            </a:r>
            <a:r>
              <a:rPr lang="en-US" sz="2400" dirty="0"/>
              <a:t> </a:t>
            </a:r>
            <a:r>
              <a:rPr lang="en-US" sz="2400" dirty="0" err="1"/>
              <a:t>hợp</a:t>
            </a:r>
            <a:r>
              <a:rPr lang="en-US" sz="2400" dirty="0"/>
              <a:t> </a:t>
            </a:r>
            <a:r>
              <a:rPr lang="en-US" sz="2400" dirty="0" err="1"/>
              <a:t>được</a:t>
            </a:r>
            <a:r>
              <a:rPr lang="en-US" sz="2400" dirty="0"/>
              <a:t> </a:t>
            </a:r>
            <a:r>
              <a:rPr lang="en-US" sz="2400" dirty="0" err="1"/>
              <a:t>xác</a:t>
            </a:r>
            <a:r>
              <a:rPr lang="en-US" sz="2400" dirty="0"/>
              <a:t> </a:t>
            </a:r>
            <a:r>
              <a:rPr lang="en-US" sz="2400" dirty="0" err="1"/>
              <a:t>định</a:t>
            </a:r>
            <a:r>
              <a:rPr lang="en-US" sz="2400" dirty="0"/>
              <a:t> </a:t>
            </a:r>
            <a:r>
              <a:rPr lang="en-US" sz="2400" dirty="0" err="1"/>
              <a:t>khi</a:t>
            </a:r>
            <a:r>
              <a:rPr lang="en-US" sz="2400" dirty="0"/>
              <a:t> </a:t>
            </a:r>
            <a:r>
              <a:rPr lang="en-US" sz="2400" dirty="0" err="1"/>
              <a:t>đưa</a:t>
            </a:r>
            <a:r>
              <a:rPr lang="en-US" sz="2400" dirty="0"/>
              <a:t> ra </a:t>
            </a:r>
            <a:r>
              <a:rPr lang="en-US" sz="2400" dirty="0" err="1"/>
              <a:t>một</a:t>
            </a:r>
            <a:r>
              <a:rPr lang="en-US" sz="2400" dirty="0"/>
              <a:t> qui </a:t>
            </a:r>
            <a:r>
              <a:rPr lang="en-US" sz="2400" dirty="0" err="1"/>
              <a:t>tắc</a:t>
            </a:r>
            <a:r>
              <a:rPr lang="en-US" sz="2400" dirty="0"/>
              <a:t>, qui </a:t>
            </a:r>
            <a:r>
              <a:rPr lang="en-US" sz="2400" dirty="0" err="1"/>
              <a:t>luật</a:t>
            </a:r>
            <a:r>
              <a:rPr lang="en-US" sz="2400" dirty="0"/>
              <a:t> </a:t>
            </a:r>
            <a:r>
              <a:rPr lang="en-US" sz="2400" dirty="0" err="1"/>
              <a:t>để</a:t>
            </a:r>
            <a:r>
              <a:rPr lang="en-US" sz="2400" dirty="0"/>
              <a:t> </a:t>
            </a:r>
            <a:r>
              <a:rPr lang="en-US" sz="2400" dirty="0" err="1"/>
              <a:t>phân</a:t>
            </a:r>
            <a:r>
              <a:rPr lang="en-US" sz="2400" dirty="0"/>
              <a:t> </a:t>
            </a:r>
            <a:r>
              <a:rPr lang="en-US" sz="2400" dirty="0" err="1"/>
              <a:t>biệt</a:t>
            </a:r>
            <a:r>
              <a:rPr lang="en-US" sz="2400" dirty="0"/>
              <a:t> </a:t>
            </a:r>
            <a:r>
              <a:rPr lang="en-US" sz="2400" dirty="0" err="1"/>
              <a:t>đối</a:t>
            </a:r>
            <a:r>
              <a:rPr lang="en-US" sz="2400" dirty="0"/>
              <a:t> </a:t>
            </a:r>
            <a:r>
              <a:rPr lang="en-US" sz="2400" dirty="0" err="1"/>
              <a:t>tượng</a:t>
            </a:r>
            <a:r>
              <a:rPr lang="en-US" sz="2400" dirty="0"/>
              <a:t> </a:t>
            </a:r>
            <a:r>
              <a:rPr lang="en-US" sz="2400" dirty="0" err="1"/>
              <a:t>hoặc</a:t>
            </a:r>
            <a:r>
              <a:rPr lang="en-US" sz="2400" dirty="0"/>
              <a:t> </a:t>
            </a:r>
            <a:r>
              <a:rPr lang="en-US" sz="2400" dirty="0" err="1"/>
              <a:t>phần</a:t>
            </a:r>
            <a:r>
              <a:rPr lang="en-US" sz="2400" dirty="0"/>
              <a:t> </a:t>
            </a:r>
            <a:r>
              <a:rPr lang="en-US" sz="2400" dirty="0" err="1"/>
              <a:t>tử</a:t>
            </a:r>
            <a:r>
              <a:rPr lang="en-US" sz="2400" dirty="0"/>
              <a:t> </a:t>
            </a:r>
            <a:r>
              <a:rPr lang="en-US" sz="2400" dirty="0" err="1"/>
              <a:t>thuộc</a:t>
            </a:r>
            <a:r>
              <a:rPr lang="en-US" sz="2400" dirty="0"/>
              <a:t> </a:t>
            </a:r>
            <a:r>
              <a:rPr lang="en-US" sz="2400" dirty="0" err="1"/>
              <a:t>nó</a:t>
            </a:r>
            <a:r>
              <a:rPr lang="en-US" sz="2400" dirty="0"/>
              <a:t> hay </a:t>
            </a:r>
            <a:r>
              <a:rPr lang="en-US" sz="2400" dirty="0" err="1"/>
              <a:t>không</a:t>
            </a:r>
            <a:endParaRPr lang="en-US" sz="24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 calcmode="lin" valueType="num">
                                      <p:cBhvr additive="base">
                                        <p:cTn id="11"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C3D03-B896-4731-B686-7CD2993C3722}"/>
              </a:ext>
            </a:extLst>
          </p:cNvPr>
          <p:cNvSpPr>
            <a:spLocks noGrp="1"/>
          </p:cNvSpPr>
          <p:nvPr>
            <p:ph type="title"/>
          </p:nvPr>
        </p:nvSpPr>
        <p:spPr/>
        <p:txBody>
          <a:bodyPr/>
          <a:lstStyle/>
          <a:p>
            <a:r>
              <a:rPr lang="en-US" dirty="0"/>
              <a:t>Quan </a:t>
            </a:r>
            <a:r>
              <a:rPr lang="en-US" dirty="0" err="1"/>
              <a:t>hệ</a:t>
            </a:r>
            <a:endParaRPr lang="en-US" dirty="0"/>
          </a:p>
        </p:txBody>
      </p:sp>
      <p:sp>
        <p:nvSpPr>
          <p:cNvPr id="3" name="Rectangle 2">
            <a:extLst>
              <a:ext uri="{FF2B5EF4-FFF2-40B4-BE49-F238E27FC236}">
                <a16:creationId xmlns:a16="http://schemas.microsoft.com/office/drawing/2014/main" id="{A0EB163F-8ECD-4E91-90EA-69780D33BB27}"/>
              </a:ext>
            </a:extLst>
          </p:cNvPr>
          <p:cNvSpPr/>
          <p:nvPr/>
        </p:nvSpPr>
        <p:spPr>
          <a:xfrm>
            <a:off x="1276350" y="1524000"/>
            <a:ext cx="7412442" cy="5262979"/>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53975" indent="-53975" algn="just">
              <a:buNone/>
              <a:defRPr/>
            </a:pPr>
            <a:r>
              <a:rPr lang="en-US" sz="2400" b="1" dirty="0"/>
              <a:t>IV. </a:t>
            </a:r>
            <a:r>
              <a:rPr lang="en-US" sz="2400" b="1" dirty="0" err="1"/>
              <a:t>Biểu</a:t>
            </a:r>
            <a:r>
              <a:rPr lang="en-US" sz="2400" b="1" dirty="0"/>
              <a:t> </a:t>
            </a:r>
            <a:r>
              <a:rPr lang="en-US" sz="2400" b="1" dirty="0" err="1"/>
              <a:t>diễn</a:t>
            </a:r>
            <a:r>
              <a:rPr lang="en-US" sz="2400" b="1" dirty="0"/>
              <a:t> </a:t>
            </a:r>
            <a:r>
              <a:rPr lang="en-US" sz="2400" b="1" dirty="0" err="1"/>
              <a:t>quan</a:t>
            </a:r>
            <a:r>
              <a:rPr lang="en-US" sz="2400" b="1" dirty="0"/>
              <a:t> </a:t>
            </a:r>
            <a:r>
              <a:rPr lang="en-US" sz="2400" b="1" dirty="0" err="1"/>
              <a:t>hệ</a:t>
            </a:r>
            <a:r>
              <a:rPr lang="en-US" sz="2400" b="1" dirty="0"/>
              <a:t> </a:t>
            </a:r>
            <a:r>
              <a:rPr lang="en-US" sz="2400" b="1" dirty="0" err="1"/>
              <a:t>hai</a:t>
            </a:r>
            <a:r>
              <a:rPr lang="en-US" sz="2400" b="1" dirty="0"/>
              <a:t> </a:t>
            </a:r>
            <a:r>
              <a:rPr lang="en-US" sz="2400" b="1" dirty="0" err="1"/>
              <a:t>ngôi</a:t>
            </a:r>
            <a:endParaRPr lang="en-US" sz="2400" b="1" dirty="0"/>
          </a:p>
          <a:p>
            <a:pPr eaLnBrk="1" hangingPunct="1">
              <a:defRPr/>
            </a:pPr>
            <a:r>
              <a:rPr lang="en-US" sz="2400" b="1" u="sng" dirty="0">
                <a:solidFill>
                  <a:srgbClr val="FF0000"/>
                </a:solidFill>
              </a:rPr>
              <a:t>a. Ph</a:t>
            </a:r>
            <a:r>
              <a:rPr lang="vi-VN" sz="2400" b="1" u="sng" dirty="0">
                <a:solidFill>
                  <a:srgbClr val="FF0000"/>
                </a:solidFill>
              </a:rPr>
              <a:t>ươ</a:t>
            </a:r>
            <a:r>
              <a:rPr lang="en-US" sz="2400" b="1" u="sng" dirty="0">
                <a:solidFill>
                  <a:srgbClr val="FF0000"/>
                </a:solidFill>
              </a:rPr>
              <a:t>ng </a:t>
            </a:r>
            <a:r>
              <a:rPr lang="en-US" sz="2400" b="1" u="sng" dirty="0" err="1">
                <a:solidFill>
                  <a:srgbClr val="FF0000"/>
                </a:solidFill>
              </a:rPr>
              <a:t>pháp</a:t>
            </a:r>
            <a:r>
              <a:rPr lang="en-US" sz="2400" b="1" u="sng" dirty="0">
                <a:solidFill>
                  <a:srgbClr val="FF0000"/>
                </a:solidFill>
              </a:rPr>
              <a:t> </a:t>
            </a:r>
            <a:r>
              <a:rPr lang="en-US" sz="2400" b="1" u="sng" dirty="0" err="1">
                <a:solidFill>
                  <a:srgbClr val="FF0000"/>
                </a:solidFill>
              </a:rPr>
              <a:t>liệt</a:t>
            </a:r>
            <a:r>
              <a:rPr lang="en-US" sz="2400" b="1" u="sng" dirty="0">
                <a:solidFill>
                  <a:srgbClr val="FF0000"/>
                </a:solidFill>
              </a:rPr>
              <a:t> </a:t>
            </a:r>
            <a:r>
              <a:rPr lang="en-US" sz="2400" b="1" u="sng" dirty="0" err="1">
                <a:solidFill>
                  <a:srgbClr val="FF0000"/>
                </a:solidFill>
              </a:rPr>
              <a:t>kê</a:t>
            </a:r>
            <a:r>
              <a:rPr lang="en-US" sz="2400" dirty="0"/>
              <a:t>: </a:t>
            </a:r>
            <a:r>
              <a:rPr lang="en-US" sz="2400" dirty="0" err="1"/>
              <a:t>Biểu</a:t>
            </a:r>
            <a:r>
              <a:rPr lang="en-US" sz="2400" dirty="0"/>
              <a:t> </a:t>
            </a:r>
            <a:r>
              <a:rPr lang="en-US" sz="2400" dirty="0" err="1"/>
              <a:t>diễn</a:t>
            </a:r>
            <a:r>
              <a:rPr lang="en-US" sz="2400" dirty="0"/>
              <a:t> R </a:t>
            </a:r>
            <a:r>
              <a:rPr lang="en-US" sz="2400" dirty="0" err="1"/>
              <a:t>nh</a:t>
            </a:r>
            <a:r>
              <a:rPr lang="vi-VN" sz="2400" dirty="0"/>
              <a:t>ư</a:t>
            </a:r>
            <a:r>
              <a:rPr lang="en-US" sz="2400" dirty="0"/>
              <a:t> </a:t>
            </a:r>
            <a:r>
              <a:rPr lang="en-US" sz="2400" dirty="0" err="1"/>
              <a:t>là</a:t>
            </a:r>
            <a:r>
              <a:rPr lang="en-US" sz="2400" dirty="0"/>
              <a:t> </a:t>
            </a:r>
            <a:r>
              <a:rPr lang="en-US" sz="2400" dirty="0" err="1"/>
              <a:t>tập</a:t>
            </a:r>
            <a:r>
              <a:rPr lang="en-US" sz="2400" dirty="0"/>
              <a:t> con </a:t>
            </a:r>
            <a:r>
              <a:rPr lang="en-US" sz="2400" dirty="0" err="1"/>
              <a:t>của</a:t>
            </a:r>
            <a:r>
              <a:rPr lang="en-US" sz="2400" dirty="0"/>
              <a:t> </a:t>
            </a:r>
            <a:r>
              <a:rPr lang="en-US" sz="2400" dirty="0" err="1"/>
              <a:t>tích</a:t>
            </a:r>
            <a:r>
              <a:rPr lang="en-US" sz="2400" dirty="0"/>
              <a:t> </a:t>
            </a:r>
            <a:r>
              <a:rPr lang="en-US" sz="2400" dirty="0" err="1"/>
              <a:t>AxA</a:t>
            </a:r>
            <a:r>
              <a:rPr lang="en-US" sz="2400" dirty="0"/>
              <a:t> </a:t>
            </a:r>
            <a:r>
              <a:rPr lang="en-US" sz="2400" dirty="0" err="1"/>
              <a:t>và</a:t>
            </a:r>
            <a:r>
              <a:rPr lang="en-US" sz="2400" dirty="0"/>
              <a:t> </a:t>
            </a:r>
            <a:r>
              <a:rPr lang="en-US" sz="2400" dirty="0" err="1"/>
              <a:t>liệt</a:t>
            </a:r>
            <a:r>
              <a:rPr lang="en-US" sz="2400" dirty="0"/>
              <a:t> </a:t>
            </a:r>
            <a:r>
              <a:rPr lang="en-US" sz="2400" dirty="0" err="1"/>
              <a:t>kê</a:t>
            </a:r>
            <a:r>
              <a:rPr lang="en-US" sz="2400" dirty="0"/>
              <a:t> </a:t>
            </a:r>
            <a:r>
              <a:rPr lang="en-US" sz="2400" dirty="0" err="1"/>
              <a:t>các</a:t>
            </a:r>
            <a:r>
              <a:rPr lang="en-US" sz="2400" dirty="0"/>
              <a:t> </a:t>
            </a:r>
            <a:r>
              <a:rPr lang="en-US" sz="2400" dirty="0" err="1"/>
              <a:t>phần</a:t>
            </a:r>
            <a:r>
              <a:rPr lang="en-US" sz="2400" dirty="0"/>
              <a:t> </a:t>
            </a:r>
            <a:r>
              <a:rPr lang="en-US" sz="2400" dirty="0" err="1"/>
              <a:t>tử</a:t>
            </a:r>
            <a:r>
              <a:rPr lang="en-US" sz="2400" dirty="0"/>
              <a:t> </a:t>
            </a:r>
            <a:r>
              <a:rPr lang="en-US" sz="2400" dirty="0" err="1"/>
              <a:t>của</a:t>
            </a:r>
            <a:r>
              <a:rPr lang="en-US" sz="2400" dirty="0"/>
              <a:t> </a:t>
            </a:r>
            <a:r>
              <a:rPr lang="en-US" sz="2400" dirty="0" err="1"/>
              <a:t>tập</a:t>
            </a:r>
            <a:r>
              <a:rPr lang="en-US" sz="2400" dirty="0"/>
              <a:t> con </a:t>
            </a:r>
            <a:r>
              <a:rPr lang="vi-VN" sz="2400" dirty="0"/>
              <a:t>đó</a:t>
            </a:r>
            <a:r>
              <a:rPr lang="en-US" sz="2400" dirty="0"/>
              <a:t>. </a:t>
            </a:r>
          </a:p>
          <a:p>
            <a:pPr eaLnBrk="1" hangingPunct="1">
              <a:buFont typeface="Wingdings" panose="05000000000000000000" pitchFamily="2" charset="2"/>
              <a:buNone/>
              <a:defRPr/>
            </a:pPr>
            <a:r>
              <a:rPr lang="en-US" sz="2400" dirty="0"/>
              <a:t>R={(0,0),(1,1),(2,4),(3,9)}</a:t>
            </a:r>
          </a:p>
          <a:p>
            <a:pPr algn="just" eaLnBrk="1" hangingPunct="1">
              <a:defRPr/>
            </a:pPr>
            <a:r>
              <a:rPr lang="en-US" sz="2400" b="1" u="sng" dirty="0">
                <a:solidFill>
                  <a:srgbClr val="FF0000"/>
                </a:solidFill>
              </a:rPr>
              <a:t>b. Ph</a:t>
            </a:r>
            <a:r>
              <a:rPr lang="vi-VN" sz="2400" b="1" u="sng" dirty="0">
                <a:solidFill>
                  <a:srgbClr val="FF0000"/>
                </a:solidFill>
              </a:rPr>
              <a:t>ươ</a:t>
            </a:r>
            <a:r>
              <a:rPr lang="en-US" sz="2400" b="1" u="sng" dirty="0">
                <a:solidFill>
                  <a:srgbClr val="FF0000"/>
                </a:solidFill>
              </a:rPr>
              <a:t>ng </a:t>
            </a:r>
            <a:r>
              <a:rPr lang="en-US" sz="2400" b="1" u="sng" dirty="0" err="1">
                <a:solidFill>
                  <a:srgbClr val="FF0000"/>
                </a:solidFill>
              </a:rPr>
              <a:t>pháp</a:t>
            </a:r>
            <a:r>
              <a:rPr lang="en-US" sz="2400" b="1" u="sng" dirty="0">
                <a:solidFill>
                  <a:srgbClr val="FF0000"/>
                </a:solidFill>
              </a:rPr>
              <a:t> </a:t>
            </a:r>
            <a:r>
              <a:rPr lang="vi-VN" sz="2400" b="1" u="sng" dirty="0">
                <a:solidFill>
                  <a:srgbClr val="FF0000"/>
                </a:solidFill>
              </a:rPr>
              <a:t>đồ</a:t>
            </a:r>
            <a:r>
              <a:rPr lang="en-US" sz="2400" b="1" u="sng" dirty="0">
                <a:solidFill>
                  <a:srgbClr val="FF0000"/>
                </a:solidFill>
              </a:rPr>
              <a:t> </a:t>
            </a:r>
            <a:r>
              <a:rPr lang="en-US" sz="2400" b="1" u="sng" dirty="0" err="1">
                <a:solidFill>
                  <a:srgbClr val="FF0000"/>
                </a:solidFill>
              </a:rPr>
              <a:t>thị</a:t>
            </a:r>
            <a:r>
              <a:rPr lang="en-US" sz="2400" b="1" u="sng" dirty="0">
                <a:solidFill>
                  <a:srgbClr val="FF0000"/>
                </a:solidFill>
              </a:rPr>
              <a:t>: </a:t>
            </a:r>
            <a:r>
              <a:rPr lang="en-US" sz="2400" dirty="0" err="1"/>
              <a:t>Trên</a:t>
            </a:r>
            <a:r>
              <a:rPr lang="en-US" sz="2400" dirty="0"/>
              <a:t> </a:t>
            </a:r>
            <a:r>
              <a:rPr lang="en-US" sz="2400" dirty="0" err="1"/>
              <a:t>mặt</a:t>
            </a:r>
            <a:r>
              <a:rPr lang="en-US" sz="2400" dirty="0"/>
              <a:t> </a:t>
            </a:r>
            <a:r>
              <a:rPr lang="en-US" sz="2400" dirty="0" err="1"/>
              <a:t>phẳng</a:t>
            </a:r>
            <a:r>
              <a:rPr lang="en-US" sz="2400" dirty="0"/>
              <a:t> ta </a:t>
            </a:r>
            <a:r>
              <a:rPr lang="en-US" sz="2400" dirty="0" err="1"/>
              <a:t>biểu</a:t>
            </a:r>
            <a:r>
              <a:rPr lang="en-US" sz="2400" dirty="0"/>
              <a:t> </a:t>
            </a:r>
            <a:r>
              <a:rPr lang="en-US" sz="2400" dirty="0" err="1"/>
              <a:t>diễn</a:t>
            </a:r>
            <a:r>
              <a:rPr lang="en-US" sz="2400" dirty="0"/>
              <a:t> </a:t>
            </a:r>
            <a:r>
              <a:rPr lang="en-US" sz="2400" dirty="0" err="1"/>
              <a:t>các</a:t>
            </a:r>
            <a:r>
              <a:rPr lang="en-US" sz="2400" dirty="0"/>
              <a:t> </a:t>
            </a:r>
            <a:r>
              <a:rPr lang="en-US" sz="2400" dirty="0" err="1"/>
              <a:t>phần</a:t>
            </a:r>
            <a:r>
              <a:rPr lang="en-US" sz="2400" dirty="0"/>
              <a:t> </a:t>
            </a:r>
            <a:r>
              <a:rPr lang="en-US" sz="2400" dirty="0" err="1"/>
              <a:t>tử</a:t>
            </a:r>
            <a:r>
              <a:rPr lang="en-US" sz="2400" dirty="0"/>
              <a:t> </a:t>
            </a:r>
            <a:r>
              <a:rPr lang="en-US" sz="2400" dirty="0" err="1"/>
              <a:t>của</a:t>
            </a:r>
            <a:r>
              <a:rPr lang="en-US" sz="2400" dirty="0"/>
              <a:t> </a:t>
            </a:r>
            <a:r>
              <a:rPr lang="en-US" sz="2400" dirty="0" err="1"/>
              <a:t>tập</a:t>
            </a:r>
            <a:r>
              <a:rPr lang="en-US" sz="2400" dirty="0"/>
              <a:t> </a:t>
            </a:r>
            <a:r>
              <a:rPr lang="en-US" sz="2400" dirty="0" err="1"/>
              <a:t>là</a:t>
            </a:r>
            <a:r>
              <a:rPr lang="en-US" sz="2400" dirty="0"/>
              <a:t> </a:t>
            </a:r>
            <a:r>
              <a:rPr lang="en-US" sz="2400" dirty="0" err="1"/>
              <a:t>các</a:t>
            </a:r>
            <a:r>
              <a:rPr lang="en-US" sz="2400" dirty="0"/>
              <a:t> </a:t>
            </a:r>
            <a:r>
              <a:rPr lang="vi-VN" sz="2400" dirty="0"/>
              <a:t>đ</a:t>
            </a:r>
            <a:r>
              <a:rPr lang="en-US" sz="2400" dirty="0" err="1"/>
              <a:t>iểm</a:t>
            </a:r>
            <a:r>
              <a:rPr lang="en-US" sz="2400" dirty="0"/>
              <a:t>, </a:t>
            </a:r>
            <a:r>
              <a:rPr lang="en-US" sz="2400" dirty="0" err="1"/>
              <a:t>dùng</a:t>
            </a:r>
            <a:r>
              <a:rPr lang="en-US" sz="2400" dirty="0"/>
              <a:t> </a:t>
            </a:r>
            <a:r>
              <a:rPr lang="en-US" sz="2400" dirty="0" err="1"/>
              <a:t>các</a:t>
            </a:r>
            <a:r>
              <a:rPr lang="en-US" sz="2400" dirty="0"/>
              <a:t> </a:t>
            </a:r>
            <a:r>
              <a:rPr lang="vi-VN" sz="2400" dirty="0"/>
              <a:t>đ</a:t>
            </a:r>
            <a:r>
              <a:rPr lang="en-US" sz="2400" dirty="0" err="1"/>
              <a:t>oạn</a:t>
            </a:r>
            <a:r>
              <a:rPr lang="en-US" sz="2400" dirty="0"/>
              <a:t> </a:t>
            </a:r>
            <a:r>
              <a:rPr lang="en-US" sz="2400" dirty="0" err="1"/>
              <a:t>thẳng</a:t>
            </a:r>
            <a:r>
              <a:rPr lang="en-US" sz="2400" dirty="0"/>
              <a:t> </a:t>
            </a:r>
            <a:r>
              <a:rPr lang="en-US" sz="2400" dirty="0" err="1"/>
              <a:t>nối</a:t>
            </a:r>
            <a:r>
              <a:rPr lang="en-US" sz="2400" dirty="0"/>
              <a:t> </a:t>
            </a:r>
            <a:r>
              <a:rPr lang="en-US" sz="2400" dirty="0" err="1"/>
              <a:t>các</a:t>
            </a:r>
            <a:r>
              <a:rPr lang="en-US" sz="2400" dirty="0"/>
              <a:t> </a:t>
            </a:r>
            <a:r>
              <a:rPr lang="vi-VN" sz="2400" dirty="0"/>
              <a:t>đ</a:t>
            </a:r>
            <a:r>
              <a:rPr lang="en-US" sz="2400" dirty="0" err="1"/>
              <a:t>iểm</a:t>
            </a:r>
            <a:r>
              <a:rPr lang="en-US" sz="2400" dirty="0"/>
              <a:t> </a:t>
            </a:r>
            <a:r>
              <a:rPr lang="en-US" sz="2400" dirty="0" err="1"/>
              <a:t>biểu</a:t>
            </a:r>
            <a:r>
              <a:rPr lang="en-US" sz="2400" dirty="0"/>
              <a:t> </a:t>
            </a:r>
            <a:r>
              <a:rPr lang="en-US" sz="2400" dirty="0" err="1"/>
              <a:t>diễn</a:t>
            </a:r>
            <a:r>
              <a:rPr lang="en-US" sz="2400" dirty="0"/>
              <a:t> </a:t>
            </a:r>
            <a:r>
              <a:rPr lang="en-US" sz="2400" dirty="0" err="1"/>
              <a:t>quan</a:t>
            </a:r>
            <a:r>
              <a:rPr lang="en-US" sz="2400" dirty="0"/>
              <a:t> </a:t>
            </a:r>
            <a:r>
              <a:rPr lang="en-US" sz="2400" dirty="0" err="1"/>
              <a:t>hệ</a:t>
            </a:r>
            <a:r>
              <a:rPr lang="en-US" sz="2400" dirty="0"/>
              <a:t> </a:t>
            </a:r>
            <a:r>
              <a:rPr lang="en-US" sz="2400" dirty="0" err="1"/>
              <a:t>giữa</a:t>
            </a:r>
            <a:r>
              <a:rPr lang="en-US" sz="2400" dirty="0"/>
              <a:t> </a:t>
            </a:r>
            <a:r>
              <a:rPr lang="en-US" sz="2400" dirty="0" err="1"/>
              <a:t>chúng</a:t>
            </a:r>
            <a:endParaRPr lang="en-US" sz="2400" dirty="0"/>
          </a:p>
          <a:p>
            <a:pPr algn="just" eaLnBrk="1" hangingPunct="1">
              <a:buFont typeface="Wingdings" panose="05000000000000000000" pitchFamily="2" charset="2"/>
              <a:buNone/>
              <a:defRPr/>
            </a:pPr>
            <a:r>
              <a:rPr lang="en-US" sz="2400" dirty="0" err="1"/>
              <a:t>Ví</a:t>
            </a:r>
            <a:r>
              <a:rPr lang="en-US" sz="2400" dirty="0"/>
              <a:t> </a:t>
            </a:r>
            <a:r>
              <a:rPr lang="en-US" sz="2400" dirty="0" err="1"/>
              <a:t>dụ</a:t>
            </a:r>
            <a:r>
              <a:rPr lang="en-US" sz="2400" dirty="0"/>
              <a:t>: </a:t>
            </a:r>
            <a:r>
              <a:rPr lang="en-US" sz="2400" dirty="0" err="1"/>
              <a:t>cho</a:t>
            </a:r>
            <a:r>
              <a:rPr lang="en-US" sz="2400" dirty="0"/>
              <a:t> A={1,2,3,4}, R </a:t>
            </a:r>
            <a:r>
              <a:rPr lang="en-US" sz="2400" dirty="0" err="1"/>
              <a:t>là</a:t>
            </a:r>
            <a:r>
              <a:rPr lang="en-US" sz="2400" dirty="0"/>
              <a:t> </a:t>
            </a:r>
            <a:r>
              <a:rPr lang="en-US" sz="2400" dirty="0" err="1"/>
              <a:t>quan</a:t>
            </a:r>
            <a:r>
              <a:rPr lang="en-US" sz="2400" dirty="0"/>
              <a:t> </a:t>
            </a:r>
            <a:r>
              <a:rPr lang="en-US" sz="2400" dirty="0" err="1"/>
              <a:t>hệ</a:t>
            </a:r>
            <a:r>
              <a:rPr lang="en-US" sz="2400" dirty="0"/>
              <a:t> chia </a:t>
            </a:r>
            <a:r>
              <a:rPr lang="en-US" sz="2400" dirty="0" err="1"/>
              <a:t>hết</a:t>
            </a:r>
            <a:endParaRPr lang="en-US" dirty="0"/>
          </a:p>
          <a:p>
            <a:pPr eaLnBrk="1" hangingPunct="1">
              <a:buFont typeface="Wingdings" panose="05000000000000000000" pitchFamily="2" charset="2"/>
              <a:buNone/>
              <a:defRPr/>
            </a:pPr>
            <a:r>
              <a:rPr lang="en-US" sz="2400" dirty="0"/>
              <a:t>     1			1	</a:t>
            </a:r>
          </a:p>
          <a:p>
            <a:pPr eaLnBrk="1" hangingPunct="1"/>
            <a:endParaRPr lang="en-US" altLang="vi-VN" sz="2000" dirty="0"/>
          </a:p>
          <a:p>
            <a:pPr eaLnBrk="1" hangingPunct="1"/>
            <a:r>
              <a:rPr lang="en-US" altLang="vi-VN" sz="2000" dirty="0"/>
              <a:t>      2			2	</a:t>
            </a:r>
          </a:p>
          <a:p>
            <a:pPr eaLnBrk="1" hangingPunct="1"/>
            <a:endParaRPr lang="en-US" altLang="vi-VN" sz="2000" dirty="0"/>
          </a:p>
          <a:p>
            <a:pPr eaLnBrk="1" hangingPunct="1"/>
            <a:r>
              <a:rPr lang="en-US" altLang="vi-VN" sz="2000" dirty="0"/>
              <a:t>      3 			3</a:t>
            </a:r>
          </a:p>
          <a:p>
            <a:pPr eaLnBrk="1" hangingPunct="1"/>
            <a:endParaRPr lang="en-US" altLang="vi-VN" sz="2000" dirty="0"/>
          </a:p>
          <a:p>
            <a:pPr eaLnBrk="1" hangingPunct="1"/>
            <a:r>
              <a:rPr lang="en-US" altLang="vi-VN" sz="2000" dirty="0"/>
              <a:t>      4			4</a:t>
            </a:r>
          </a:p>
        </p:txBody>
      </p:sp>
      <p:grpSp>
        <p:nvGrpSpPr>
          <p:cNvPr id="15" name="Group 12">
            <a:extLst>
              <a:ext uri="{FF2B5EF4-FFF2-40B4-BE49-F238E27FC236}">
                <a16:creationId xmlns:a16="http://schemas.microsoft.com/office/drawing/2014/main" id="{FE75CB27-43D3-4BB1-B42E-C6A068D0D718}"/>
              </a:ext>
            </a:extLst>
          </p:cNvPr>
          <p:cNvGrpSpPr>
            <a:grpSpLocks/>
          </p:cNvGrpSpPr>
          <p:nvPr/>
        </p:nvGrpSpPr>
        <p:grpSpPr bwMode="auto">
          <a:xfrm>
            <a:off x="1905000" y="4722509"/>
            <a:ext cx="2096814" cy="1745968"/>
            <a:chOff x="762000" y="4343400"/>
            <a:chExt cx="1676400" cy="1373188"/>
          </a:xfrm>
        </p:grpSpPr>
        <p:cxnSp>
          <p:nvCxnSpPr>
            <p:cNvPr id="16" name="Straight Connector 15">
              <a:extLst>
                <a:ext uri="{FF2B5EF4-FFF2-40B4-BE49-F238E27FC236}">
                  <a16:creationId xmlns:a16="http://schemas.microsoft.com/office/drawing/2014/main" id="{F2310829-0192-4F72-B8CE-B2976E210128}"/>
                </a:ext>
              </a:extLst>
            </p:cNvPr>
            <p:cNvCxnSpPr/>
            <p:nvPr/>
          </p:nvCxnSpPr>
          <p:spPr>
            <a:xfrm>
              <a:off x="762000" y="4343400"/>
              <a:ext cx="1676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228406E-7847-4375-9F5A-D4A14C8BC9F5}"/>
                </a:ext>
              </a:extLst>
            </p:cNvPr>
            <p:cNvCxnSpPr/>
            <p:nvPr/>
          </p:nvCxnSpPr>
          <p:spPr>
            <a:xfrm>
              <a:off x="762000" y="4800600"/>
              <a:ext cx="1676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B6B760C-FBEB-45CF-AF57-BF06594040C9}"/>
                </a:ext>
              </a:extLst>
            </p:cNvPr>
            <p:cNvCxnSpPr/>
            <p:nvPr/>
          </p:nvCxnSpPr>
          <p:spPr>
            <a:xfrm>
              <a:off x="762000" y="5257800"/>
              <a:ext cx="1676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071A6E8-148D-4FB0-96B7-9501C82B8265}"/>
                </a:ext>
              </a:extLst>
            </p:cNvPr>
            <p:cNvCxnSpPr/>
            <p:nvPr/>
          </p:nvCxnSpPr>
          <p:spPr>
            <a:xfrm>
              <a:off x="762000" y="5715000"/>
              <a:ext cx="1676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8973BF7-EFCF-40D3-9DAC-6F5078E2BB7B}"/>
                </a:ext>
              </a:extLst>
            </p:cNvPr>
            <p:cNvCxnSpPr/>
            <p:nvPr/>
          </p:nvCxnSpPr>
          <p:spPr>
            <a:xfrm>
              <a:off x="762000" y="4343400"/>
              <a:ext cx="1676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A0EA116-3713-499A-B18F-97CE0B394ACB}"/>
                </a:ext>
              </a:extLst>
            </p:cNvPr>
            <p:cNvCxnSpPr/>
            <p:nvPr/>
          </p:nvCxnSpPr>
          <p:spPr>
            <a:xfrm>
              <a:off x="762000" y="4343400"/>
              <a:ext cx="1676400"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9DF29C2-C278-4F35-B6A7-33236A60146C}"/>
                </a:ext>
              </a:extLst>
            </p:cNvPr>
            <p:cNvCxnSpPr/>
            <p:nvPr/>
          </p:nvCxnSpPr>
          <p:spPr>
            <a:xfrm>
              <a:off x="762000" y="4343400"/>
              <a:ext cx="1676400" cy="1371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FF24B61-73DC-4356-A685-86C2B5C76110}"/>
                </a:ext>
              </a:extLst>
            </p:cNvPr>
            <p:cNvCxnSpPr/>
            <p:nvPr/>
          </p:nvCxnSpPr>
          <p:spPr>
            <a:xfrm>
              <a:off x="762000" y="4800600"/>
              <a:ext cx="1676400" cy="91440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729666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ox(in)">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C3D03-B896-4731-B686-7CD2993C3722}"/>
              </a:ext>
            </a:extLst>
          </p:cNvPr>
          <p:cNvSpPr>
            <a:spLocks noGrp="1"/>
          </p:cNvSpPr>
          <p:nvPr>
            <p:ph type="title"/>
          </p:nvPr>
        </p:nvSpPr>
        <p:spPr/>
        <p:txBody>
          <a:bodyPr/>
          <a:lstStyle/>
          <a:p>
            <a:r>
              <a:rPr lang="en-US" dirty="0"/>
              <a:t>Quan </a:t>
            </a:r>
            <a:r>
              <a:rPr lang="en-US" dirty="0" err="1"/>
              <a:t>hệ</a:t>
            </a:r>
            <a:endParaRPr lang="en-US" dirty="0"/>
          </a:p>
        </p:txBody>
      </p:sp>
      <p:sp>
        <p:nvSpPr>
          <p:cNvPr id="3" name="Rectangle 2">
            <a:extLst>
              <a:ext uri="{FF2B5EF4-FFF2-40B4-BE49-F238E27FC236}">
                <a16:creationId xmlns:a16="http://schemas.microsoft.com/office/drawing/2014/main" id="{A0EB163F-8ECD-4E91-90EA-69780D33BB27}"/>
              </a:ext>
            </a:extLst>
          </p:cNvPr>
          <p:cNvSpPr/>
          <p:nvPr/>
        </p:nvSpPr>
        <p:spPr>
          <a:xfrm>
            <a:off x="1276350" y="1524000"/>
            <a:ext cx="7412442" cy="452431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53975" indent="-53975" algn="just">
              <a:buNone/>
              <a:defRPr/>
            </a:pPr>
            <a:r>
              <a:rPr lang="en-US" sz="2400" b="1" dirty="0"/>
              <a:t>IV. </a:t>
            </a:r>
            <a:r>
              <a:rPr lang="en-US" sz="2400" b="1" dirty="0" err="1"/>
              <a:t>Biểu</a:t>
            </a:r>
            <a:r>
              <a:rPr lang="en-US" sz="2400" b="1" dirty="0"/>
              <a:t> </a:t>
            </a:r>
            <a:r>
              <a:rPr lang="en-US" sz="2400" b="1" dirty="0" err="1"/>
              <a:t>diễn</a:t>
            </a:r>
            <a:r>
              <a:rPr lang="en-US" sz="2400" b="1" dirty="0"/>
              <a:t> </a:t>
            </a:r>
            <a:r>
              <a:rPr lang="en-US" sz="2400" b="1" dirty="0" err="1"/>
              <a:t>quan</a:t>
            </a:r>
            <a:r>
              <a:rPr lang="en-US" sz="2400" b="1" dirty="0"/>
              <a:t> </a:t>
            </a:r>
            <a:r>
              <a:rPr lang="en-US" sz="2400" b="1" dirty="0" err="1"/>
              <a:t>hệ</a:t>
            </a:r>
            <a:r>
              <a:rPr lang="en-US" sz="2400" b="1" dirty="0"/>
              <a:t> </a:t>
            </a:r>
            <a:r>
              <a:rPr lang="en-US" sz="2400" b="1" dirty="0" err="1"/>
              <a:t>hai</a:t>
            </a:r>
            <a:r>
              <a:rPr lang="en-US" sz="2400" b="1" dirty="0"/>
              <a:t> </a:t>
            </a:r>
            <a:r>
              <a:rPr lang="en-US" sz="2400" b="1" dirty="0" err="1"/>
              <a:t>ngôi</a:t>
            </a:r>
            <a:endParaRPr lang="en-US" sz="2400" b="1" dirty="0"/>
          </a:p>
          <a:p>
            <a:pPr algn="just" eaLnBrk="1" hangingPunct="1"/>
            <a:r>
              <a:rPr lang="en-US" altLang="vi-VN" sz="2400" b="1" u="sng" dirty="0">
                <a:solidFill>
                  <a:srgbClr val="FF0000"/>
                </a:solidFill>
              </a:rPr>
              <a:t>c. Ph</a:t>
            </a:r>
            <a:r>
              <a:rPr lang="vi-VN" altLang="vi-VN" sz="2400" b="1" u="sng" dirty="0">
                <a:solidFill>
                  <a:srgbClr val="FF0000"/>
                </a:solidFill>
              </a:rPr>
              <a:t>ươ</a:t>
            </a:r>
            <a:r>
              <a:rPr lang="en-US" altLang="vi-VN" sz="2400" b="1" u="sng" dirty="0">
                <a:solidFill>
                  <a:srgbClr val="FF0000"/>
                </a:solidFill>
              </a:rPr>
              <a:t>ng </a:t>
            </a:r>
            <a:r>
              <a:rPr lang="en-US" altLang="vi-VN" sz="2400" b="1" u="sng" dirty="0" err="1">
                <a:solidFill>
                  <a:srgbClr val="FF0000"/>
                </a:solidFill>
              </a:rPr>
              <a:t>pháp</a:t>
            </a:r>
            <a:r>
              <a:rPr lang="en-US" altLang="vi-VN" sz="2400" b="1" u="sng" dirty="0">
                <a:solidFill>
                  <a:srgbClr val="FF0000"/>
                </a:solidFill>
              </a:rPr>
              <a:t> ma </a:t>
            </a:r>
            <a:r>
              <a:rPr lang="en-US" altLang="vi-VN" sz="2400" b="1" u="sng" dirty="0" err="1">
                <a:solidFill>
                  <a:srgbClr val="FF0000"/>
                </a:solidFill>
              </a:rPr>
              <a:t>trận</a:t>
            </a:r>
            <a:r>
              <a:rPr lang="en-US" altLang="vi-VN" sz="2400" b="1" u="sng" dirty="0">
                <a:solidFill>
                  <a:srgbClr val="FF0000"/>
                </a:solidFill>
              </a:rPr>
              <a:t> </a:t>
            </a:r>
            <a:r>
              <a:rPr lang="en-US" altLang="vi-VN" sz="2400" b="1" u="sng" dirty="0" err="1">
                <a:solidFill>
                  <a:srgbClr val="FF0000"/>
                </a:solidFill>
              </a:rPr>
              <a:t>quan</a:t>
            </a:r>
            <a:r>
              <a:rPr lang="en-US" altLang="vi-VN" sz="2400" b="1" u="sng" dirty="0">
                <a:solidFill>
                  <a:srgbClr val="FF0000"/>
                </a:solidFill>
              </a:rPr>
              <a:t> </a:t>
            </a:r>
            <a:r>
              <a:rPr lang="en-US" altLang="vi-VN" sz="2400" b="1" u="sng" dirty="0" err="1">
                <a:solidFill>
                  <a:srgbClr val="FF0000"/>
                </a:solidFill>
              </a:rPr>
              <a:t>hệ</a:t>
            </a:r>
            <a:r>
              <a:rPr lang="en-US" altLang="vi-VN" sz="2400" b="1" u="sng" dirty="0">
                <a:solidFill>
                  <a:srgbClr val="FF0000"/>
                </a:solidFill>
              </a:rPr>
              <a:t>: </a:t>
            </a:r>
            <a:r>
              <a:rPr lang="en-US" altLang="vi-VN" sz="2400" dirty="0" err="1"/>
              <a:t>Một</a:t>
            </a:r>
            <a:r>
              <a:rPr lang="en-US" altLang="vi-VN" sz="2400" dirty="0"/>
              <a:t> </a:t>
            </a:r>
            <a:r>
              <a:rPr lang="en-US" altLang="vi-VN" sz="2400" dirty="0" err="1"/>
              <a:t>quan</a:t>
            </a:r>
            <a:r>
              <a:rPr lang="en-US" altLang="vi-VN" sz="2400" dirty="0"/>
              <a:t> </a:t>
            </a:r>
            <a:r>
              <a:rPr lang="en-US" altLang="vi-VN" sz="2400" dirty="0" err="1"/>
              <a:t>hệ</a:t>
            </a:r>
            <a:r>
              <a:rPr lang="en-US" altLang="vi-VN" sz="2400" dirty="0"/>
              <a:t> </a:t>
            </a:r>
            <a:r>
              <a:rPr lang="en-US" altLang="vi-VN" sz="2400" dirty="0" err="1"/>
              <a:t>hai</a:t>
            </a:r>
            <a:r>
              <a:rPr lang="en-US" altLang="vi-VN" sz="2400" dirty="0"/>
              <a:t> </a:t>
            </a:r>
            <a:r>
              <a:rPr lang="en-US" altLang="vi-VN" sz="2400" dirty="0" err="1"/>
              <a:t>ngôi</a:t>
            </a:r>
            <a:r>
              <a:rPr lang="en-US" altLang="vi-VN" sz="2400" dirty="0"/>
              <a:t> </a:t>
            </a:r>
            <a:r>
              <a:rPr lang="en-US" altLang="vi-VN" sz="2400" dirty="0" err="1"/>
              <a:t>có</a:t>
            </a:r>
            <a:r>
              <a:rPr lang="en-US" altLang="vi-VN" sz="2400" dirty="0"/>
              <a:t> </a:t>
            </a:r>
            <a:r>
              <a:rPr lang="en-US" altLang="vi-VN" sz="2400" dirty="0" err="1"/>
              <a:t>thể</a:t>
            </a:r>
            <a:r>
              <a:rPr lang="en-US" altLang="vi-VN" sz="2400" dirty="0"/>
              <a:t> </a:t>
            </a:r>
            <a:r>
              <a:rPr lang="vi-VN" altLang="vi-VN" sz="2400" dirty="0"/>
              <a:t>được</a:t>
            </a:r>
            <a:r>
              <a:rPr lang="en-US" altLang="vi-VN" sz="2400" dirty="0"/>
              <a:t> </a:t>
            </a:r>
            <a:r>
              <a:rPr lang="en-US" altLang="vi-VN" sz="2400" dirty="0" err="1"/>
              <a:t>biểu</a:t>
            </a:r>
            <a:r>
              <a:rPr lang="en-US" altLang="vi-VN" sz="2400" dirty="0"/>
              <a:t> </a:t>
            </a:r>
            <a:r>
              <a:rPr lang="en-US" altLang="vi-VN" sz="2400" dirty="0" err="1"/>
              <a:t>diễn</a:t>
            </a:r>
            <a:r>
              <a:rPr lang="en-US" altLang="vi-VN" sz="2400" dirty="0"/>
              <a:t> </a:t>
            </a:r>
            <a:r>
              <a:rPr lang="en-US" altLang="vi-VN" sz="2400" dirty="0" err="1"/>
              <a:t>bằng</a:t>
            </a:r>
            <a:r>
              <a:rPr lang="en-US" altLang="vi-VN" sz="2400" dirty="0"/>
              <a:t> </a:t>
            </a:r>
            <a:r>
              <a:rPr lang="en-US" altLang="vi-VN" sz="2400" dirty="0" err="1"/>
              <a:t>một</a:t>
            </a:r>
            <a:r>
              <a:rPr lang="en-US" altLang="vi-VN" sz="2400" dirty="0"/>
              <a:t> ma </a:t>
            </a:r>
            <a:r>
              <a:rPr lang="en-US" altLang="vi-VN" sz="2400" dirty="0" err="1"/>
              <a:t>trận</a:t>
            </a:r>
            <a:r>
              <a:rPr lang="en-US" altLang="vi-VN" sz="2400" dirty="0"/>
              <a:t> zero-</a:t>
            </a:r>
            <a:r>
              <a:rPr lang="en-US" altLang="vi-VN" sz="2400" dirty="0" err="1"/>
              <a:t>một</a:t>
            </a:r>
            <a:r>
              <a:rPr lang="en-US" altLang="vi-VN" sz="2400" dirty="0"/>
              <a:t>. </a:t>
            </a:r>
            <a:r>
              <a:rPr lang="en-US" altLang="vi-VN" sz="2400" dirty="0" err="1"/>
              <a:t>Giả</a:t>
            </a:r>
            <a:r>
              <a:rPr lang="en-US" altLang="vi-VN" sz="2400" dirty="0"/>
              <a:t> </a:t>
            </a:r>
            <a:r>
              <a:rPr lang="en-US" altLang="vi-VN" sz="2400" dirty="0" err="1"/>
              <a:t>sử</a:t>
            </a:r>
            <a:r>
              <a:rPr lang="en-US" altLang="vi-VN" sz="2400" dirty="0"/>
              <a:t> R </a:t>
            </a:r>
            <a:r>
              <a:rPr lang="en-US" altLang="vi-VN" sz="2400" dirty="0" err="1"/>
              <a:t>là</a:t>
            </a:r>
            <a:r>
              <a:rPr lang="en-US" altLang="vi-VN" sz="2400" dirty="0"/>
              <a:t> </a:t>
            </a:r>
            <a:r>
              <a:rPr lang="en-US" altLang="vi-VN" sz="2400" dirty="0" err="1"/>
              <a:t>quan</a:t>
            </a:r>
            <a:r>
              <a:rPr lang="en-US" altLang="vi-VN" sz="2400" dirty="0"/>
              <a:t> </a:t>
            </a:r>
            <a:r>
              <a:rPr lang="en-US" altLang="vi-VN" sz="2400" dirty="0" err="1"/>
              <a:t>hệ</a:t>
            </a:r>
            <a:r>
              <a:rPr lang="en-US" altLang="vi-VN" sz="2400" dirty="0"/>
              <a:t> </a:t>
            </a:r>
            <a:r>
              <a:rPr lang="en-US" altLang="vi-VN" sz="2400" dirty="0" err="1"/>
              <a:t>hai</a:t>
            </a:r>
            <a:r>
              <a:rPr lang="en-US" altLang="vi-VN" sz="2400" dirty="0"/>
              <a:t> </a:t>
            </a:r>
            <a:r>
              <a:rPr lang="en-US" altLang="vi-VN" sz="2400" dirty="0" err="1"/>
              <a:t>ngôi</a:t>
            </a:r>
            <a:r>
              <a:rPr lang="en-US" altLang="vi-VN" sz="2400" dirty="0"/>
              <a:t> </a:t>
            </a:r>
            <a:r>
              <a:rPr lang="en-US" altLang="vi-VN" sz="2400" dirty="0" err="1"/>
              <a:t>trên</a:t>
            </a:r>
            <a:r>
              <a:rPr lang="en-US" altLang="vi-VN" sz="2400" dirty="0"/>
              <a:t> </a:t>
            </a:r>
            <a:r>
              <a:rPr lang="en-US" altLang="vi-VN" sz="2400" dirty="0" err="1"/>
              <a:t>tập</a:t>
            </a:r>
            <a:r>
              <a:rPr lang="en-US" altLang="vi-VN" sz="2400" dirty="0"/>
              <a:t> A={a</a:t>
            </a:r>
            <a:r>
              <a:rPr lang="en-US" altLang="vi-VN" sz="2400" baseline="-25000" dirty="0"/>
              <a:t>1</a:t>
            </a:r>
            <a:r>
              <a:rPr lang="en-US" altLang="vi-VN" sz="2400" dirty="0"/>
              <a:t>, a</a:t>
            </a:r>
            <a:r>
              <a:rPr lang="en-US" altLang="vi-VN" sz="2400" baseline="-25000" dirty="0"/>
              <a:t>2</a:t>
            </a:r>
            <a:r>
              <a:rPr lang="en-US" altLang="vi-VN" sz="2400" dirty="0"/>
              <a:t>,...,a</a:t>
            </a:r>
            <a:r>
              <a:rPr lang="en-US" altLang="vi-VN" sz="2400" baseline="-25000" dirty="0"/>
              <a:t>n</a:t>
            </a:r>
            <a:r>
              <a:rPr lang="en-US" altLang="vi-VN" sz="2400" dirty="0"/>
              <a:t>}. Quan </a:t>
            </a:r>
            <a:r>
              <a:rPr lang="en-US" altLang="vi-VN" sz="2400" dirty="0" err="1"/>
              <a:t>hệ</a:t>
            </a:r>
            <a:r>
              <a:rPr lang="en-US" altLang="vi-VN" sz="2400" dirty="0"/>
              <a:t> R </a:t>
            </a:r>
            <a:r>
              <a:rPr lang="en-US" altLang="vi-VN" sz="2400" dirty="0" err="1"/>
              <a:t>có</a:t>
            </a:r>
            <a:r>
              <a:rPr lang="en-US" altLang="vi-VN" sz="2400" dirty="0"/>
              <a:t> </a:t>
            </a:r>
            <a:r>
              <a:rPr lang="en-US" altLang="vi-VN" sz="2400" dirty="0" err="1"/>
              <a:t>thể</a:t>
            </a:r>
            <a:r>
              <a:rPr lang="en-US" altLang="vi-VN" sz="2400" dirty="0"/>
              <a:t> </a:t>
            </a:r>
            <a:r>
              <a:rPr lang="en-US" altLang="vi-VN" sz="2400" dirty="0" err="1"/>
              <a:t>biểu</a:t>
            </a:r>
            <a:r>
              <a:rPr lang="en-US" altLang="vi-VN" sz="2400" dirty="0"/>
              <a:t> </a:t>
            </a:r>
            <a:r>
              <a:rPr lang="en-US" altLang="vi-VN" sz="2400" dirty="0" err="1"/>
              <a:t>diễn</a:t>
            </a:r>
            <a:r>
              <a:rPr lang="en-US" altLang="vi-VN" sz="2400" dirty="0"/>
              <a:t> </a:t>
            </a:r>
            <a:r>
              <a:rPr lang="en-US" altLang="vi-VN" sz="2400" dirty="0" err="1"/>
              <a:t>bằng</a:t>
            </a:r>
            <a:r>
              <a:rPr lang="en-US" altLang="vi-VN" sz="2400" dirty="0"/>
              <a:t> ma </a:t>
            </a:r>
            <a:r>
              <a:rPr lang="en-US" altLang="vi-VN" sz="2400" dirty="0" err="1"/>
              <a:t>trận</a:t>
            </a:r>
            <a:r>
              <a:rPr lang="en-US" altLang="vi-VN" sz="2400" dirty="0"/>
              <a:t> M</a:t>
            </a:r>
            <a:r>
              <a:rPr lang="en-US" altLang="vi-VN" sz="2400" baseline="-25000" dirty="0"/>
              <a:t>R</a:t>
            </a:r>
            <a:r>
              <a:rPr lang="en-US" altLang="vi-VN" sz="2400" dirty="0"/>
              <a:t>={</a:t>
            </a:r>
            <a:r>
              <a:rPr lang="en-US" altLang="vi-VN" sz="2400" dirty="0" err="1"/>
              <a:t>m</a:t>
            </a:r>
            <a:r>
              <a:rPr lang="en-US" altLang="vi-VN" sz="2400" baseline="-25000" dirty="0" err="1"/>
              <a:t>ij</a:t>
            </a:r>
            <a:r>
              <a:rPr lang="en-US" altLang="vi-VN" sz="2400" dirty="0"/>
              <a:t>} </a:t>
            </a:r>
            <a:r>
              <a:rPr lang="en-US" altLang="vi-VN" sz="2400" dirty="0" err="1"/>
              <a:t>trong</a:t>
            </a:r>
            <a:r>
              <a:rPr lang="en-US" altLang="vi-VN" sz="2400" dirty="0"/>
              <a:t> </a:t>
            </a:r>
            <a:r>
              <a:rPr lang="vi-VN" altLang="vi-VN" sz="2400" dirty="0"/>
              <a:t>đó</a:t>
            </a:r>
            <a:r>
              <a:rPr lang="en-US" altLang="vi-VN" sz="2400" dirty="0"/>
              <a:t>:</a:t>
            </a:r>
          </a:p>
          <a:p>
            <a:pPr algn="just" eaLnBrk="1" hangingPunct="1"/>
            <a:endParaRPr lang="en-US" altLang="vi-VN" sz="2400" dirty="0"/>
          </a:p>
          <a:p>
            <a:pPr algn="just" eaLnBrk="1" hangingPunct="1"/>
            <a:endParaRPr lang="en-US" altLang="vi-VN" sz="2400" dirty="0"/>
          </a:p>
          <a:p>
            <a:pPr algn="just" eaLnBrk="1" hangingPunct="1"/>
            <a:endParaRPr lang="en-US" altLang="vi-VN" sz="2400" dirty="0"/>
          </a:p>
          <a:p>
            <a:pPr algn="just" eaLnBrk="1" hangingPunct="1"/>
            <a:endParaRPr lang="en-US" altLang="vi-VN" sz="2400" dirty="0"/>
          </a:p>
          <a:p>
            <a:pPr algn="just" eaLnBrk="1" hangingPunct="1"/>
            <a:endParaRPr lang="en-US" altLang="vi-VN" sz="2400" dirty="0"/>
          </a:p>
          <a:p>
            <a:pPr algn="just" eaLnBrk="1" hangingPunct="1"/>
            <a:endParaRPr lang="en-US" altLang="vi-VN" sz="2400" dirty="0"/>
          </a:p>
        </p:txBody>
      </p:sp>
      <p:graphicFrame>
        <p:nvGraphicFramePr>
          <p:cNvPr id="13" name="Object 2">
            <a:extLst>
              <a:ext uri="{FF2B5EF4-FFF2-40B4-BE49-F238E27FC236}">
                <a16:creationId xmlns:a16="http://schemas.microsoft.com/office/drawing/2014/main" id="{8B1C1463-EB5E-40FC-A94F-39D3DB3B3FA5}"/>
              </a:ext>
            </a:extLst>
          </p:cNvPr>
          <p:cNvGraphicFramePr>
            <a:graphicFrameLocks noChangeAspect="1"/>
          </p:cNvGraphicFramePr>
          <p:nvPr>
            <p:extLst>
              <p:ext uri="{D42A27DB-BD31-4B8C-83A1-F6EECF244321}">
                <p14:modId xmlns:p14="http://schemas.microsoft.com/office/powerpoint/2010/main" val="2741873423"/>
              </p:ext>
            </p:extLst>
          </p:nvPr>
        </p:nvGraphicFramePr>
        <p:xfrm>
          <a:off x="2867025" y="3962400"/>
          <a:ext cx="3314700" cy="1143000"/>
        </p:xfrm>
        <a:graphic>
          <a:graphicData uri="http://schemas.openxmlformats.org/presentationml/2006/ole">
            <mc:AlternateContent xmlns:mc="http://schemas.openxmlformats.org/markup-compatibility/2006">
              <mc:Choice xmlns:v="urn:schemas-microsoft-com:vml" Requires="v">
                <p:oleObj spid="_x0000_s6172" name="Equation" r:id="rId4" imgW="1473200" imgH="508000" progId="Equation.3">
                  <p:embed/>
                </p:oleObj>
              </mc:Choice>
              <mc:Fallback>
                <p:oleObj name="Equation" r:id="rId4" imgW="1473200" imgH="508000" progId="Equation.3">
                  <p:embed/>
                  <p:pic>
                    <p:nvPicPr>
                      <p:cNvPr id="4" name="Object 2">
                        <a:extLst>
                          <a:ext uri="{FF2B5EF4-FFF2-40B4-BE49-F238E27FC236}">
                            <a16:creationId xmlns:a16="http://schemas.microsoft.com/office/drawing/2014/main" id="{1A801A34-231B-4B17-98F3-5B42D6EABB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7025" y="3962400"/>
                        <a:ext cx="33147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5773159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ox(in)">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C3D03-B896-4731-B686-7CD2993C3722}"/>
              </a:ext>
            </a:extLst>
          </p:cNvPr>
          <p:cNvSpPr>
            <a:spLocks noGrp="1"/>
          </p:cNvSpPr>
          <p:nvPr>
            <p:ph type="title"/>
          </p:nvPr>
        </p:nvSpPr>
        <p:spPr/>
        <p:txBody>
          <a:bodyPr/>
          <a:lstStyle/>
          <a:p>
            <a:r>
              <a:rPr lang="en-US" dirty="0"/>
              <a:t>Quan </a:t>
            </a:r>
            <a:r>
              <a:rPr lang="en-US" dirty="0" err="1"/>
              <a:t>hệ</a:t>
            </a:r>
            <a:endParaRPr lang="en-US" dirty="0"/>
          </a:p>
        </p:txBody>
      </p:sp>
      <p:sp>
        <p:nvSpPr>
          <p:cNvPr id="3" name="Rectangle 2">
            <a:extLst>
              <a:ext uri="{FF2B5EF4-FFF2-40B4-BE49-F238E27FC236}">
                <a16:creationId xmlns:a16="http://schemas.microsoft.com/office/drawing/2014/main" id="{A0EB163F-8ECD-4E91-90EA-69780D33BB27}"/>
              </a:ext>
            </a:extLst>
          </p:cNvPr>
          <p:cNvSpPr/>
          <p:nvPr/>
        </p:nvSpPr>
        <p:spPr>
          <a:xfrm>
            <a:off x="1276350" y="1524000"/>
            <a:ext cx="7412442" cy="452431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53975" indent="-53975" algn="just">
              <a:buNone/>
              <a:defRPr/>
            </a:pPr>
            <a:r>
              <a:rPr lang="en-US" sz="2400" b="1" dirty="0"/>
              <a:t>IV. </a:t>
            </a:r>
            <a:r>
              <a:rPr lang="en-US" sz="2400" b="1" dirty="0" err="1"/>
              <a:t>Biểu</a:t>
            </a:r>
            <a:r>
              <a:rPr lang="en-US" sz="2400" b="1" dirty="0"/>
              <a:t> </a:t>
            </a:r>
            <a:r>
              <a:rPr lang="en-US" sz="2400" b="1" dirty="0" err="1"/>
              <a:t>diễn</a:t>
            </a:r>
            <a:r>
              <a:rPr lang="en-US" sz="2400" b="1" dirty="0"/>
              <a:t> </a:t>
            </a:r>
            <a:r>
              <a:rPr lang="en-US" sz="2400" b="1" dirty="0" err="1"/>
              <a:t>quan</a:t>
            </a:r>
            <a:r>
              <a:rPr lang="en-US" sz="2400" b="1" dirty="0"/>
              <a:t> </a:t>
            </a:r>
            <a:r>
              <a:rPr lang="en-US" sz="2400" b="1" dirty="0" err="1"/>
              <a:t>hệ</a:t>
            </a:r>
            <a:r>
              <a:rPr lang="en-US" sz="2400" b="1" dirty="0"/>
              <a:t> </a:t>
            </a:r>
            <a:r>
              <a:rPr lang="en-US" sz="2400" b="1" dirty="0" err="1"/>
              <a:t>hai</a:t>
            </a:r>
            <a:r>
              <a:rPr lang="en-US" sz="2400" b="1" dirty="0"/>
              <a:t> </a:t>
            </a:r>
            <a:r>
              <a:rPr lang="en-US" sz="2400" b="1" dirty="0" err="1"/>
              <a:t>ngôi</a:t>
            </a:r>
            <a:endParaRPr lang="en-US" sz="2400" b="1" dirty="0"/>
          </a:p>
          <a:p>
            <a:pPr algn="just" eaLnBrk="1" hangingPunct="1"/>
            <a:r>
              <a:rPr lang="en-US" altLang="vi-VN" sz="2400" b="1" u="sng" dirty="0">
                <a:solidFill>
                  <a:srgbClr val="FF0000"/>
                </a:solidFill>
              </a:rPr>
              <a:t>c. Ph</a:t>
            </a:r>
            <a:r>
              <a:rPr lang="vi-VN" altLang="vi-VN" sz="2400" b="1" u="sng" dirty="0">
                <a:solidFill>
                  <a:srgbClr val="FF0000"/>
                </a:solidFill>
              </a:rPr>
              <a:t>ươ</a:t>
            </a:r>
            <a:r>
              <a:rPr lang="en-US" altLang="vi-VN" sz="2400" b="1" u="sng" dirty="0">
                <a:solidFill>
                  <a:srgbClr val="FF0000"/>
                </a:solidFill>
              </a:rPr>
              <a:t>ng </a:t>
            </a:r>
            <a:r>
              <a:rPr lang="en-US" altLang="vi-VN" sz="2400" b="1" u="sng" dirty="0" err="1">
                <a:solidFill>
                  <a:srgbClr val="FF0000"/>
                </a:solidFill>
              </a:rPr>
              <a:t>pháp</a:t>
            </a:r>
            <a:r>
              <a:rPr lang="en-US" altLang="vi-VN" sz="2400" b="1" u="sng" dirty="0">
                <a:solidFill>
                  <a:srgbClr val="FF0000"/>
                </a:solidFill>
              </a:rPr>
              <a:t> ma </a:t>
            </a:r>
            <a:r>
              <a:rPr lang="en-US" altLang="vi-VN" sz="2400" b="1" u="sng" dirty="0" err="1">
                <a:solidFill>
                  <a:srgbClr val="FF0000"/>
                </a:solidFill>
              </a:rPr>
              <a:t>trận</a:t>
            </a:r>
            <a:r>
              <a:rPr lang="en-US" altLang="vi-VN" sz="2400" b="1" u="sng" dirty="0">
                <a:solidFill>
                  <a:srgbClr val="FF0000"/>
                </a:solidFill>
              </a:rPr>
              <a:t> </a:t>
            </a:r>
            <a:r>
              <a:rPr lang="en-US" altLang="vi-VN" sz="2400" b="1" u="sng" dirty="0" err="1">
                <a:solidFill>
                  <a:srgbClr val="FF0000"/>
                </a:solidFill>
              </a:rPr>
              <a:t>quan</a:t>
            </a:r>
            <a:r>
              <a:rPr lang="en-US" altLang="vi-VN" sz="2400" b="1" u="sng" dirty="0">
                <a:solidFill>
                  <a:srgbClr val="FF0000"/>
                </a:solidFill>
              </a:rPr>
              <a:t> </a:t>
            </a:r>
            <a:r>
              <a:rPr lang="en-US" altLang="vi-VN" sz="2400" b="1" u="sng" dirty="0" err="1">
                <a:solidFill>
                  <a:srgbClr val="FF0000"/>
                </a:solidFill>
              </a:rPr>
              <a:t>hệ</a:t>
            </a:r>
            <a:r>
              <a:rPr lang="en-US" altLang="vi-VN" sz="2400" b="1" u="sng" dirty="0">
                <a:solidFill>
                  <a:srgbClr val="FF0000"/>
                </a:solidFill>
              </a:rPr>
              <a:t>: </a:t>
            </a:r>
            <a:r>
              <a:rPr lang="en-US" altLang="vi-VN" sz="2400" dirty="0" err="1"/>
              <a:t>Một</a:t>
            </a:r>
            <a:r>
              <a:rPr lang="en-US" altLang="vi-VN" sz="2400" dirty="0"/>
              <a:t> </a:t>
            </a:r>
            <a:r>
              <a:rPr lang="en-US" altLang="vi-VN" sz="2400" dirty="0" err="1"/>
              <a:t>quan</a:t>
            </a:r>
            <a:r>
              <a:rPr lang="en-US" altLang="vi-VN" sz="2400" dirty="0"/>
              <a:t> </a:t>
            </a:r>
            <a:r>
              <a:rPr lang="en-US" altLang="vi-VN" sz="2400" dirty="0" err="1"/>
              <a:t>hệ</a:t>
            </a:r>
            <a:r>
              <a:rPr lang="en-US" altLang="vi-VN" sz="2400" dirty="0"/>
              <a:t> </a:t>
            </a:r>
            <a:r>
              <a:rPr lang="en-US" altLang="vi-VN" sz="2400" dirty="0" err="1"/>
              <a:t>hai</a:t>
            </a:r>
            <a:r>
              <a:rPr lang="en-US" altLang="vi-VN" sz="2400" dirty="0"/>
              <a:t> </a:t>
            </a:r>
            <a:r>
              <a:rPr lang="en-US" altLang="vi-VN" sz="2400" dirty="0" err="1"/>
              <a:t>ngôi</a:t>
            </a:r>
            <a:r>
              <a:rPr lang="en-US" altLang="vi-VN" sz="2400" dirty="0"/>
              <a:t> </a:t>
            </a:r>
            <a:r>
              <a:rPr lang="en-US" altLang="vi-VN" sz="2400" dirty="0" err="1"/>
              <a:t>có</a:t>
            </a:r>
            <a:r>
              <a:rPr lang="en-US" altLang="vi-VN" sz="2400" dirty="0"/>
              <a:t> </a:t>
            </a:r>
            <a:r>
              <a:rPr lang="en-US" altLang="vi-VN" sz="2400" dirty="0" err="1"/>
              <a:t>thể</a:t>
            </a:r>
            <a:r>
              <a:rPr lang="en-US" altLang="vi-VN" sz="2400" dirty="0"/>
              <a:t> </a:t>
            </a:r>
            <a:r>
              <a:rPr lang="vi-VN" altLang="vi-VN" sz="2400" dirty="0"/>
              <a:t>được</a:t>
            </a:r>
            <a:r>
              <a:rPr lang="en-US" altLang="vi-VN" sz="2400" dirty="0"/>
              <a:t> </a:t>
            </a:r>
            <a:r>
              <a:rPr lang="en-US" altLang="vi-VN" sz="2400" dirty="0" err="1"/>
              <a:t>biểu</a:t>
            </a:r>
            <a:r>
              <a:rPr lang="en-US" altLang="vi-VN" sz="2400" dirty="0"/>
              <a:t> </a:t>
            </a:r>
            <a:r>
              <a:rPr lang="en-US" altLang="vi-VN" sz="2400" dirty="0" err="1"/>
              <a:t>diễn</a:t>
            </a:r>
            <a:r>
              <a:rPr lang="en-US" altLang="vi-VN" sz="2400" dirty="0"/>
              <a:t> </a:t>
            </a:r>
            <a:r>
              <a:rPr lang="en-US" altLang="vi-VN" sz="2400" dirty="0" err="1"/>
              <a:t>bằng</a:t>
            </a:r>
            <a:r>
              <a:rPr lang="en-US" altLang="vi-VN" sz="2400" dirty="0"/>
              <a:t> </a:t>
            </a:r>
            <a:r>
              <a:rPr lang="en-US" altLang="vi-VN" sz="2400" dirty="0" err="1"/>
              <a:t>một</a:t>
            </a:r>
            <a:r>
              <a:rPr lang="en-US" altLang="vi-VN" sz="2400" dirty="0"/>
              <a:t> ma </a:t>
            </a:r>
            <a:r>
              <a:rPr lang="en-US" altLang="vi-VN" sz="2400" dirty="0" err="1"/>
              <a:t>trận</a:t>
            </a:r>
            <a:r>
              <a:rPr lang="en-US" altLang="vi-VN" sz="2400" dirty="0"/>
              <a:t> zero-</a:t>
            </a:r>
            <a:r>
              <a:rPr lang="en-US" altLang="vi-VN" sz="2400" dirty="0" err="1"/>
              <a:t>một</a:t>
            </a:r>
            <a:r>
              <a:rPr lang="en-US" altLang="vi-VN" sz="2400" dirty="0"/>
              <a:t>. </a:t>
            </a:r>
            <a:r>
              <a:rPr lang="en-US" altLang="vi-VN" sz="2400" dirty="0" err="1"/>
              <a:t>Giả</a:t>
            </a:r>
            <a:r>
              <a:rPr lang="en-US" altLang="vi-VN" sz="2400" dirty="0"/>
              <a:t> </a:t>
            </a:r>
            <a:r>
              <a:rPr lang="en-US" altLang="vi-VN" sz="2400" dirty="0" err="1"/>
              <a:t>sử</a:t>
            </a:r>
            <a:r>
              <a:rPr lang="en-US" altLang="vi-VN" sz="2400" dirty="0"/>
              <a:t> R </a:t>
            </a:r>
            <a:r>
              <a:rPr lang="en-US" altLang="vi-VN" sz="2400" dirty="0" err="1"/>
              <a:t>là</a:t>
            </a:r>
            <a:r>
              <a:rPr lang="en-US" altLang="vi-VN" sz="2400" dirty="0"/>
              <a:t> </a:t>
            </a:r>
            <a:r>
              <a:rPr lang="en-US" altLang="vi-VN" sz="2400" dirty="0" err="1"/>
              <a:t>quan</a:t>
            </a:r>
            <a:r>
              <a:rPr lang="en-US" altLang="vi-VN" sz="2400" dirty="0"/>
              <a:t> </a:t>
            </a:r>
            <a:r>
              <a:rPr lang="en-US" altLang="vi-VN" sz="2400" dirty="0" err="1"/>
              <a:t>hệ</a:t>
            </a:r>
            <a:r>
              <a:rPr lang="en-US" altLang="vi-VN" sz="2400" dirty="0"/>
              <a:t> </a:t>
            </a:r>
            <a:r>
              <a:rPr lang="en-US" altLang="vi-VN" sz="2400" dirty="0" err="1"/>
              <a:t>hai</a:t>
            </a:r>
            <a:r>
              <a:rPr lang="en-US" altLang="vi-VN" sz="2400" dirty="0"/>
              <a:t> </a:t>
            </a:r>
            <a:r>
              <a:rPr lang="en-US" altLang="vi-VN" sz="2400" dirty="0" err="1"/>
              <a:t>ngôi</a:t>
            </a:r>
            <a:r>
              <a:rPr lang="en-US" altLang="vi-VN" sz="2400" dirty="0"/>
              <a:t> </a:t>
            </a:r>
            <a:r>
              <a:rPr lang="en-US" altLang="vi-VN" sz="2400" dirty="0" err="1"/>
              <a:t>trên</a:t>
            </a:r>
            <a:r>
              <a:rPr lang="en-US" altLang="vi-VN" sz="2400" dirty="0"/>
              <a:t> </a:t>
            </a:r>
            <a:r>
              <a:rPr lang="en-US" altLang="vi-VN" sz="2400" dirty="0" err="1"/>
              <a:t>tập</a:t>
            </a:r>
            <a:r>
              <a:rPr lang="en-US" altLang="vi-VN" sz="2400" dirty="0"/>
              <a:t> A={a</a:t>
            </a:r>
            <a:r>
              <a:rPr lang="en-US" altLang="vi-VN" sz="2400" baseline="-25000" dirty="0"/>
              <a:t>1</a:t>
            </a:r>
            <a:r>
              <a:rPr lang="en-US" altLang="vi-VN" sz="2400" dirty="0"/>
              <a:t>, a</a:t>
            </a:r>
            <a:r>
              <a:rPr lang="en-US" altLang="vi-VN" sz="2400" baseline="-25000" dirty="0"/>
              <a:t>2</a:t>
            </a:r>
            <a:r>
              <a:rPr lang="en-US" altLang="vi-VN" sz="2400" dirty="0"/>
              <a:t>,...,a</a:t>
            </a:r>
            <a:r>
              <a:rPr lang="en-US" altLang="vi-VN" sz="2400" baseline="-25000" dirty="0"/>
              <a:t>n</a:t>
            </a:r>
            <a:r>
              <a:rPr lang="en-US" altLang="vi-VN" sz="2400" dirty="0"/>
              <a:t>}. Quan </a:t>
            </a:r>
            <a:r>
              <a:rPr lang="en-US" altLang="vi-VN" sz="2400" dirty="0" err="1"/>
              <a:t>hệ</a:t>
            </a:r>
            <a:r>
              <a:rPr lang="en-US" altLang="vi-VN" sz="2400" dirty="0"/>
              <a:t> R </a:t>
            </a:r>
            <a:r>
              <a:rPr lang="en-US" altLang="vi-VN" sz="2400" dirty="0" err="1"/>
              <a:t>có</a:t>
            </a:r>
            <a:r>
              <a:rPr lang="en-US" altLang="vi-VN" sz="2400" dirty="0"/>
              <a:t> </a:t>
            </a:r>
            <a:r>
              <a:rPr lang="en-US" altLang="vi-VN" sz="2400" dirty="0" err="1"/>
              <a:t>thể</a:t>
            </a:r>
            <a:r>
              <a:rPr lang="en-US" altLang="vi-VN" sz="2400" dirty="0"/>
              <a:t> </a:t>
            </a:r>
            <a:r>
              <a:rPr lang="en-US" altLang="vi-VN" sz="2400" dirty="0" err="1"/>
              <a:t>biểu</a:t>
            </a:r>
            <a:r>
              <a:rPr lang="en-US" altLang="vi-VN" sz="2400" dirty="0"/>
              <a:t> </a:t>
            </a:r>
            <a:r>
              <a:rPr lang="en-US" altLang="vi-VN" sz="2400" dirty="0" err="1"/>
              <a:t>diễn</a:t>
            </a:r>
            <a:r>
              <a:rPr lang="en-US" altLang="vi-VN" sz="2400" dirty="0"/>
              <a:t> </a:t>
            </a:r>
            <a:r>
              <a:rPr lang="en-US" altLang="vi-VN" sz="2400" dirty="0" err="1"/>
              <a:t>bằng</a:t>
            </a:r>
            <a:r>
              <a:rPr lang="en-US" altLang="vi-VN" sz="2400" dirty="0"/>
              <a:t> ma </a:t>
            </a:r>
            <a:r>
              <a:rPr lang="en-US" altLang="vi-VN" sz="2400" dirty="0" err="1"/>
              <a:t>trận</a:t>
            </a:r>
            <a:r>
              <a:rPr lang="en-US" altLang="vi-VN" sz="2400" dirty="0"/>
              <a:t> M</a:t>
            </a:r>
            <a:r>
              <a:rPr lang="en-US" altLang="vi-VN" sz="2400" baseline="-25000" dirty="0"/>
              <a:t>R</a:t>
            </a:r>
            <a:r>
              <a:rPr lang="en-US" altLang="vi-VN" sz="2400" dirty="0"/>
              <a:t>={</a:t>
            </a:r>
            <a:r>
              <a:rPr lang="en-US" altLang="vi-VN" sz="2400" dirty="0" err="1"/>
              <a:t>m</a:t>
            </a:r>
            <a:r>
              <a:rPr lang="en-US" altLang="vi-VN" sz="2400" baseline="-25000" dirty="0" err="1"/>
              <a:t>ij</a:t>
            </a:r>
            <a:r>
              <a:rPr lang="en-US" altLang="vi-VN" sz="2400" dirty="0"/>
              <a:t>} </a:t>
            </a:r>
            <a:r>
              <a:rPr lang="en-US" altLang="vi-VN" sz="2400" dirty="0" err="1"/>
              <a:t>trong</a:t>
            </a:r>
            <a:r>
              <a:rPr lang="en-US" altLang="vi-VN" sz="2400" dirty="0"/>
              <a:t> </a:t>
            </a:r>
            <a:r>
              <a:rPr lang="vi-VN" altLang="vi-VN" sz="2400" dirty="0"/>
              <a:t>đó</a:t>
            </a:r>
            <a:r>
              <a:rPr lang="en-US" altLang="vi-VN" sz="2400" dirty="0"/>
              <a:t>:</a:t>
            </a:r>
          </a:p>
          <a:p>
            <a:pPr algn="just" eaLnBrk="1" hangingPunct="1"/>
            <a:endParaRPr lang="en-US" altLang="vi-VN" sz="2400" dirty="0"/>
          </a:p>
          <a:p>
            <a:pPr algn="just" eaLnBrk="1" hangingPunct="1"/>
            <a:endParaRPr lang="en-US" altLang="vi-VN" sz="2400" dirty="0"/>
          </a:p>
          <a:p>
            <a:pPr algn="just" eaLnBrk="1" hangingPunct="1"/>
            <a:endParaRPr lang="en-US" altLang="vi-VN" sz="2400" dirty="0"/>
          </a:p>
          <a:p>
            <a:pPr algn="just" eaLnBrk="1" hangingPunct="1"/>
            <a:endParaRPr lang="en-US" altLang="vi-VN" sz="2400" dirty="0"/>
          </a:p>
          <a:p>
            <a:pPr algn="just" eaLnBrk="1" hangingPunct="1"/>
            <a:endParaRPr lang="en-US" altLang="vi-VN" sz="2400" dirty="0"/>
          </a:p>
          <a:p>
            <a:pPr algn="just" eaLnBrk="1" hangingPunct="1"/>
            <a:endParaRPr lang="en-US" altLang="vi-VN" sz="2400" dirty="0"/>
          </a:p>
        </p:txBody>
      </p:sp>
      <p:graphicFrame>
        <p:nvGraphicFramePr>
          <p:cNvPr id="13" name="Object 2">
            <a:extLst>
              <a:ext uri="{FF2B5EF4-FFF2-40B4-BE49-F238E27FC236}">
                <a16:creationId xmlns:a16="http://schemas.microsoft.com/office/drawing/2014/main" id="{8B1C1463-EB5E-40FC-A94F-39D3DB3B3FA5}"/>
              </a:ext>
            </a:extLst>
          </p:cNvPr>
          <p:cNvGraphicFramePr>
            <a:graphicFrameLocks noChangeAspect="1"/>
          </p:cNvGraphicFramePr>
          <p:nvPr/>
        </p:nvGraphicFramePr>
        <p:xfrm>
          <a:off x="2867025" y="3962400"/>
          <a:ext cx="3314700" cy="1143000"/>
        </p:xfrm>
        <a:graphic>
          <a:graphicData uri="http://schemas.openxmlformats.org/presentationml/2006/ole">
            <mc:AlternateContent xmlns:mc="http://schemas.openxmlformats.org/markup-compatibility/2006">
              <mc:Choice xmlns:v="urn:schemas-microsoft-com:vml" Requires="v">
                <p:oleObj spid="_x0000_s7196" name="Equation" r:id="rId4" imgW="1473200" imgH="508000" progId="Equation.3">
                  <p:embed/>
                </p:oleObj>
              </mc:Choice>
              <mc:Fallback>
                <p:oleObj name="Equation" r:id="rId4" imgW="1473200" imgH="508000" progId="Equation.3">
                  <p:embed/>
                  <p:pic>
                    <p:nvPicPr>
                      <p:cNvPr id="13" name="Object 2">
                        <a:extLst>
                          <a:ext uri="{FF2B5EF4-FFF2-40B4-BE49-F238E27FC236}">
                            <a16:creationId xmlns:a16="http://schemas.microsoft.com/office/drawing/2014/main" id="{8B1C1463-EB5E-40FC-A94F-39D3DB3B3F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7025" y="3962400"/>
                        <a:ext cx="33147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0678346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ox(in)">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C972A0-C256-441B-B4E5-A0D3E44FC41E}"/>
              </a:ext>
            </a:extLst>
          </p:cNvPr>
          <p:cNvSpPr>
            <a:spLocks noGrp="1" noChangeArrowheads="1"/>
          </p:cNvSpPr>
          <p:nvPr>
            <p:ph idx="1"/>
          </p:nvPr>
        </p:nvSpPr>
        <p:spPr>
          <a:xfrm>
            <a:off x="938758" y="1720413"/>
            <a:ext cx="7633742" cy="3546532"/>
          </a:xfrm>
        </p:spPr>
        <p:txBody>
          <a:bodyPr/>
          <a:lstStyle/>
          <a:p>
            <a:pPr eaLnBrk="1" hangingPunct="1"/>
            <a:r>
              <a:rPr lang="en-US" altLang="vi-VN" dirty="0" err="1"/>
              <a:t>Ví</a:t>
            </a:r>
            <a:r>
              <a:rPr lang="en-US" altLang="vi-VN" dirty="0"/>
              <a:t> </a:t>
            </a:r>
            <a:r>
              <a:rPr lang="en-US" altLang="vi-VN" dirty="0" err="1"/>
              <a:t>dụ</a:t>
            </a:r>
            <a:r>
              <a:rPr lang="en-US" altLang="vi-VN" dirty="0"/>
              <a:t>: </a:t>
            </a:r>
            <a:r>
              <a:rPr lang="en-US" altLang="vi-VN" dirty="0" err="1"/>
              <a:t>cho</a:t>
            </a:r>
            <a:r>
              <a:rPr lang="en-US" altLang="vi-VN" dirty="0"/>
              <a:t> A={1,2,3,4}, R </a:t>
            </a:r>
            <a:r>
              <a:rPr lang="en-US" altLang="vi-VN" dirty="0" err="1"/>
              <a:t>là</a:t>
            </a:r>
            <a:r>
              <a:rPr lang="en-US" altLang="vi-VN" dirty="0"/>
              <a:t> </a:t>
            </a:r>
            <a:r>
              <a:rPr lang="en-US" altLang="vi-VN" dirty="0" err="1"/>
              <a:t>quan</a:t>
            </a:r>
            <a:r>
              <a:rPr lang="en-US" altLang="vi-VN" dirty="0"/>
              <a:t> </a:t>
            </a:r>
            <a:r>
              <a:rPr lang="en-US" altLang="vi-VN" dirty="0" err="1"/>
              <a:t>hệ</a:t>
            </a:r>
            <a:r>
              <a:rPr lang="en-US" altLang="vi-VN" dirty="0"/>
              <a:t> chia </a:t>
            </a:r>
            <a:r>
              <a:rPr lang="en-US" altLang="vi-VN" dirty="0" err="1"/>
              <a:t>hết</a:t>
            </a:r>
            <a:endParaRPr lang="en-US" altLang="vi-VN" sz="1500" dirty="0"/>
          </a:p>
          <a:p>
            <a:pPr eaLnBrk="1" hangingPunct="1">
              <a:buFont typeface="Wingdings" panose="05000000000000000000" pitchFamily="2" charset="2"/>
              <a:buNone/>
            </a:pPr>
            <a:endParaRPr lang="en-US" altLang="vi-VN" dirty="0"/>
          </a:p>
        </p:txBody>
      </p:sp>
      <p:graphicFrame>
        <p:nvGraphicFramePr>
          <p:cNvPr id="4" name="Object 2">
            <a:extLst>
              <a:ext uri="{FF2B5EF4-FFF2-40B4-BE49-F238E27FC236}">
                <a16:creationId xmlns:a16="http://schemas.microsoft.com/office/drawing/2014/main" id="{EEE11E20-0C85-40F5-972F-2C9CBB8BA7DB}"/>
              </a:ext>
            </a:extLst>
          </p:cNvPr>
          <p:cNvGraphicFramePr>
            <a:graphicFrameLocks noChangeAspect="1"/>
          </p:cNvGraphicFramePr>
          <p:nvPr>
            <p:extLst>
              <p:ext uri="{D42A27DB-BD31-4B8C-83A1-F6EECF244321}">
                <p14:modId xmlns:p14="http://schemas.microsoft.com/office/powerpoint/2010/main" val="736990513"/>
              </p:ext>
            </p:extLst>
          </p:nvPr>
        </p:nvGraphicFramePr>
        <p:xfrm>
          <a:off x="3886200" y="3429000"/>
          <a:ext cx="1771650" cy="1771650"/>
        </p:xfrm>
        <a:graphic>
          <a:graphicData uri="http://schemas.openxmlformats.org/presentationml/2006/ole">
            <mc:AlternateContent xmlns:mc="http://schemas.openxmlformats.org/markup-compatibility/2006">
              <mc:Choice xmlns:v="urn:schemas-microsoft-com:vml" Requires="v">
                <p:oleObj spid="_x0000_s8220" name="Equation" r:id="rId3" imgW="914400" imgH="914400" progId="Equation.3">
                  <p:embed/>
                </p:oleObj>
              </mc:Choice>
              <mc:Fallback>
                <p:oleObj name="Equation" r:id="rId3" imgW="914400" imgH="914400" progId="Equation.3">
                  <p:embed/>
                  <p:pic>
                    <p:nvPicPr>
                      <p:cNvPr id="4" name="Object 2">
                        <a:extLst>
                          <a:ext uri="{FF2B5EF4-FFF2-40B4-BE49-F238E27FC236}">
                            <a16:creationId xmlns:a16="http://schemas.microsoft.com/office/drawing/2014/main" id="{EEE11E20-0C85-40F5-972F-2C9CBB8BA7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3429000"/>
                        <a:ext cx="177165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Table 4">
            <a:extLst>
              <a:ext uri="{FF2B5EF4-FFF2-40B4-BE49-F238E27FC236}">
                <a16:creationId xmlns:a16="http://schemas.microsoft.com/office/drawing/2014/main" id="{F0FD52F1-74C4-46F3-8C5F-3E8D18E96DF6}"/>
              </a:ext>
            </a:extLst>
          </p:cNvPr>
          <p:cNvGraphicFramePr>
            <a:graphicFrameLocks noGrp="1"/>
          </p:cNvGraphicFramePr>
          <p:nvPr>
            <p:extLst>
              <p:ext uri="{D42A27DB-BD31-4B8C-83A1-F6EECF244321}">
                <p14:modId xmlns:p14="http://schemas.microsoft.com/office/powerpoint/2010/main" val="435150046"/>
              </p:ext>
            </p:extLst>
          </p:nvPr>
        </p:nvGraphicFramePr>
        <p:xfrm>
          <a:off x="3999310" y="3200401"/>
          <a:ext cx="1657352" cy="282058"/>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20000"/>
                    </a:ext>
                  </a:extLst>
                </a:gridCol>
                <a:gridCol w="414338">
                  <a:extLst>
                    <a:ext uri="{9D8B030D-6E8A-4147-A177-3AD203B41FA5}">
                      <a16:colId xmlns:a16="http://schemas.microsoft.com/office/drawing/2014/main" val="20001"/>
                    </a:ext>
                  </a:extLst>
                </a:gridCol>
                <a:gridCol w="414338">
                  <a:extLst>
                    <a:ext uri="{9D8B030D-6E8A-4147-A177-3AD203B41FA5}">
                      <a16:colId xmlns:a16="http://schemas.microsoft.com/office/drawing/2014/main" val="20002"/>
                    </a:ext>
                  </a:extLst>
                </a:gridCol>
                <a:gridCol w="414338">
                  <a:extLst>
                    <a:ext uri="{9D8B030D-6E8A-4147-A177-3AD203B41FA5}">
                      <a16:colId xmlns:a16="http://schemas.microsoft.com/office/drawing/2014/main" val="20003"/>
                    </a:ext>
                  </a:extLst>
                </a:gridCol>
              </a:tblGrid>
              <a:tr h="278606">
                <a:tc>
                  <a:txBody>
                    <a:bodyPr/>
                    <a:lstStyle/>
                    <a:p>
                      <a:pPr algn="l"/>
                      <a:r>
                        <a:rPr lang="en-US" sz="1400" dirty="0"/>
                        <a:t>1</a:t>
                      </a:r>
                    </a:p>
                  </a:txBody>
                  <a:tcPr marL="68580" marR="68580" marT="34349" marB="34349"/>
                </a:tc>
                <a:tc>
                  <a:txBody>
                    <a:bodyPr/>
                    <a:lstStyle/>
                    <a:p>
                      <a:pPr algn="l"/>
                      <a:r>
                        <a:rPr lang="en-US" sz="1400" dirty="0"/>
                        <a:t>2</a:t>
                      </a:r>
                    </a:p>
                  </a:txBody>
                  <a:tcPr marL="68580" marR="68580" marT="34349" marB="34349"/>
                </a:tc>
                <a:tc>
                  <a:txBody>
                    <a:bodyPr/>
                    <a:lstStyle/>
                    <a:p>
                      <a:pPr algn="l"/>
                      <a:r>
                        <a:rPr lang="en-US" sz="1400" dirty="0"/>
                        <a:t>3</a:t>
                      </a:r>
                    </a:p>
                  </a:txBody>
                  <a:tcPr marL="68580" marR="68580" marT="34349" marB="34349"/>
                </a:tc>
                <a:tc>
                  <a:txBody>
                    <a:bodyPr/>
                    <a:lstStyle/>
                    <a:p>
                      <a:pPr algn="l"/>
                      <a:r>
                        <a:rPr lang="en-US" sz="1400" dirty="0"/>
                        <a:t>4</a:t>
                      </a:r>
                    </a:p>
                  </a:txBody>
                  <a:tcPr marL="68580" marR="68580" marT="34349" marB="34349"/>
                </a:tc>
                <a:extLst>
                  <a:ext uri="{0D108BD9-81ED-4DB2-BD59-A6C34878D82A}">
                    <a16:rowId xmlns:a16="http://schemas.microsoft.com/office/drawing/2014/main" val="10000"/>
                  </a:ext>
                </a:extLst>
              </a:tr>
            </a:tbl>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C3D03-B896-4731-B686-7CD2993C3722}"/>
              </a:ext>
            </a:extLst>
          </p:cNvPr>
          <p:cNvSpPr>
            <a:spLocks noGrp="1"/>
          </p:cNvSpPr>
          <p:nvPr>
            <p:ph type="title"/>
          </p:nvPr>
        </p:nvSpPr>
        <p:spPr/>
        <p:txBody>
          <a:bodyPr/>
          <a:lstStyle/>
          <a:p>
            <a:r>
              <a:rPr lang="en-US" dirty="0"/>
              <a:t>Quan </a:t>
            </a:r>
            <a:r>
              <a:rPr lang="en-US" dirty="0" err="1"/>
              <a:t>hệ</a:t>
            </a:r>
            <a:endParaRPr lang="en-US" dirty="0"/>
          </a:p>
        </p:txBody>
      </p:sp>
      <p:sp>
        <p:nvSpPr>
          <p:cNvPr id="3" name="Rectangle 2">
            <a:extLst>
              <a:ext uri="{FF2B5EF4-FFF2-40B4-BE49-F238E27FC236}">
                <a16:creationId xmlns:a16="http://schemas.microsoft.com/office/drawing/2014/main" id="{A0EB163F-8ECD-4E91-90EA-69780D33BB27}"/>
              </a:ext>
            </a:extLst>
          </p:cNvPr>
          <p:cNvSpPr/>
          <p:nvPr/>
        </p:nvSpPr>
        <p:spPr>
          <a:xfrm>
            <a:off x="1276350" y="1524000"/>
            <a:ext cx="7412442" cy="452431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53975" indent="-53975" algn="just">
              <a:buNone/>
              <a:defRPr/>
            </a:pPr>
            <a:r>
              <a:rPr lang="en-US" sz="2400" b="1" dirty="0"/>
              <a:t>V Quan </a:t>
            </a:r>
            <a:r>
              <a:rPr lang="en-US" sz="2400" b="1" dirty="0" err="1"/>
              <a:t>hệ</a:t>
            </a:r>
            <a:r>
              <a:rPr lang="en-US" sz="2400" b="1" dirty="0"/>
              <a:t> </a:t>
            </a:r>
            <a:r>
              <a:rPr lang="en-US" sz="2400" b="1" dirty="0" err="1"/>
              <a:t>tương</a:t>
            </a:r>
            <a:r>
              <a:rPr lang="en-US" sz="2400" b="1" dirty="0"/>
              <a:t> </a:t>
            </a:r>
            <a:r>
              <a:rPr lang="en-US" sz="2400" b="1" dirty="0" err="1"/>
              <a:t>đương</a:t>
            </a:r>
            <a:endParaRPr lang="en-US" sz="2400" b="1" dirty="0"/>
          </a:p>
          <a:p>
            <a:pPr marL="53975" indent="-53975" algn="just">
              <a:buNone/>
              <a:defRPr/>
            </a:pPr>
            <a:endParaRPr lang="en-US" sz="2400" b="1" dirty="0"/>
          </a:p>
          <a:p>
            <a:pPr eaLnBrk="1" hangingPunct="1"/>
            <a:r>
              <a:rPr lang="en-US" altLang="vi-VN" sz="2400" dirty="0">
                <a:solidFill>
                  <a:srgbClr val="FF0000"/>
                </a:solidFill>
              </a:rPr>
              <a:t>Quan </a:t>
            </a:r>
            <a:r>
              <a:rPr lang="en-US" altLang="vi-VN" sz="2400" dirty="0" err="1">
                <a:solidFill>
                  <a:srgbClr val="FF0000"/>
                </a:solidFill>
              </a:rPr>
              <a:t>hệ</a:t>
            </a:r>
            <a:r>
              <a:rPr lang="en-US" altLang="vi-VN" sz="2400" dirty="0">
                <a:solidFill>
                  <a:srgbClr val="FF0000"/>
                </a:solidFill>
              </a:rPr>
              <a:t> 2 </a:t>
            </a:r>
            <a:r>
              <a:rPr lang="en-US" altLang="vi-VN" sz="2400" dirty="0" err="1">
                <a:solidFill>
                  <a:srgbClr val="FF0000"/>
                </a:solidFill>
              </a:rPr>
              <a:t>ngôi</a:t>
            </a:r>
            <a:r>
              <a:rPr lang="en-US" altLang="vi-VN" sz="2400" dirty="0">
                <a:solidFill>
                  <a:srgbClr val="FF0000"/>
                </a:solidFill>
              </a:rPr>
              <a:t> R </a:t>
            </a:r>
            <a:r>
              <a:rPr lang="vi-VN" altLang="vi-VN" sz="2400" dirty="0">
                <a:solidFill>
                  <a:srgbClr val="FF0000"/>
                </a:solidFill>
              </a:rPr>
              <a:t>được</a:t>
            </a:r>
            <a:r>
              <a:rPr lang="en-US" altLang="vi-VN" sz="2400" dirty="0">
                <a:solidFill>
                  <a:srgbClr val="FF0000"/>
                </a:solidFill>
              </a:rPr>
              <a:t> </a:t>
            </a:r>
            <a:r>
              <a:rPr lang="en-US" altLang="vi-VN" sz="2400" dirty="0" err="1">
                <a:solidFill>
                  <a:srgbClr val="FF0000"/>
                </a:solidFill>
              </a:rPr>
              <a:t>gọi</a:t>
            </a:r>
            <a:r>
              <a:rPr lang="en-US" altLang="vi-VN" sz="2400" dirty="0">
                <a:solidFill>
                  <a:srgbClr val="FF0000"/>
                </a:solidFill>
              </a:rPr>
              <a:t> </a:t>
            </a:r>
            <a:r>
              <a:rPr lang="en-US" altLang="vi-VN" sz="2400" dirty="0" err="1">
                <a:solidFill>
                  <a:srgbClr val="FF0000"/>
                </a:solidFill>
              </a:rPr>
              <a:t>là</a:t>
            </a:r>
            <a:r>
              <a:rPr lang="en-US" altLang="vi-VN" sz="2400" dirty="0">
                <a:solidFill>
                  <a:srgbClr val="FF0000"/>
                </a:solidFill>
              </a:rPr>
              <a:t> </a:t>
            </a:r>
            <a:r>
              <a:rPr lang="en-US" altLang="vi-VN" sz="2400" dirty="0" err="1">
                <a:solidFill>
                  <a:srgbClr val="FF0000"/>
                </a:solidFill>
              </a:rPr>
              <a:t>quan</a:t>
            </a:r>
            <a:r>
              <a:rPr lang="en-US" altLang="vi-VN" sz="2400" dirty="0">
                <a:solidFill>
                  <a:srgbClr val="FF0000"/>
                </a:solidFill>
              </a:rPr>
              <a:t> </a:t>
            </a:r>
            <a:r>
              <a:rPr lang="en-US" altLang="vi-VN" sz="2400" dirty="0" err="1">
                <a:solidFill>
                  <a:srgbClr val="FF0000"/>
                </a:solidFill>
              </a:rPr>
              <a:t>hệ</a:t>
            </a:r>
            <a:r>
              <a:rPr lang="en-US" altLang="vi-VN" sz="2400" dirty="0">
                <a:solidFill>
                  <a:srgbClr val="FF0000"/>
                </a:solidFill>
              </a:rPr>
              <a:t> t</a:t>
            </a:r>
            <a:r>
              <a:rPr lang="vi-VN" altLang="vi-VN" sz="2400" dirty="0">
                <a:solidFill>
                  <a:srgbClr val="FF0000"/>
                </a:solidFill>
              </a:rPr>
              <a:t>ươ</a:t>
            </a:r>
            <a:r>
              <a:rPr lang="en-US" altLang="vi-VN" sz="2400" dirty="0">
                <a:solidFill>
                  <a:srgbClr val="FF0000"/>
                </a:solidFill>
              </a:rPr>
              <a:t>ng </a:t>
            </a:r>
            <a:r>
              <a:rPr lang="vi-VN" altLang="vi-VN" sz="2400" dirty="0">
                <a:solidFill>
                  <a:srgbClr val="FF0000"/>
                </a:solidFill>
              </a:rPr>
              <a:t>đươ</a:t>
            </a:r>
            <a:r>
              <a:rPr lang="en-US" altLang="vi-VN" sz="2400" dirty="0">
                <a:solidFill>
                  <a:srgbClr val="FF0000"/>
                </a:solidFill>
              </a:rPr>
              <a:t>ng </a:t>
            </a:r>
            <a:r>
              <a:rPr lang="en-US" altLang="vi-VN" sz="2400" dirty="0" err="1">
                <a:solidFill>
                  <a:srgbClr val="FF0000"/>
                </a:solidFill>
              </a:rPr>
              <a:t>nếu</a:t>
            </a:r>
            <a:r>
              <a:rPr lang="en-US" altLang="vi-VN" sz="2400" dirty="0">
                <a:solidFill>
                  <a:srgbClr val="FF0000"/>
                </a:solidFill>
              </a:rPr>
              <a:t> </a:t>
            </a:r>
            <a:r>
              <a:rPr lang="en-US" altLang="vi-VN" sz="2400" dirty="0" err="1">
                <a:solidFill>
                  <a:srgbClr val="FF0000"/>
                </a:solidFill>
              </a:rPr>
              <a:t>nó</a:t>
            </a:r>
            <a:r>
              <a:rPr lang="en-US" altLang="vi-VN" sz="2400" dirty="0">
                <a:solidFill>
                  <a:srgbClr val="FF0000"/>
                </a:solidFill>
              </a:rPr>
              <a:t> </a:t>
            </a:r>
            <a:r>
              <a:rPr lang="en-US" altLang="vi-VN" sz="2400" dirty="0" err="1">
                <a:solidFill>
                  <a:srgbClr val="FF0000"/>
                </a:solidFill>
              </a:rPr>
              <a:t>thỏa</a:t>
            </a:r>
            <a:r>
              <a:rPr lang="en-US" altLang="vi-VN" sz="2400" dirty="0">
                <a:solidFill>
                  <a:srgbClr val="FF0000"/>
                </a:solidFill>
              </a:rPr>
              <a:t> </a:t>
            </a:r>
            <a:r>
              <a:rPr lang="en-US" altLang="vi-VN" sz="2400" dirty="0" err="1">
                <a:solidFill>
                  <a:srgbClr val="FF0000"/>
                </a:solidFill>
              </a:rPr>
              <a:t>mãn</a:t>
            </a:r>
            <a:r>
              <a:rPr lang="en-US" altLang="vi-VN" sz="2400" dirty="0">
                <a:solidFill>
                  <a:srgbClr val="FF0000"/>
                </a:solidFill>
              </a:rPr>
              <a:t> 3 </a:t>
            </a:r>
            <a:r>
              <a:rPr lang="en-US" altLang="vi-VN" sz="2400" dirty="0" err="1">
                <a:solidFill>
                  <a:srgbClr val="FF0000"/>
                </a:solidFill>
              </a:rPr>
              <a:t>tính</a:t>
            </a:r>
            <a:r>
              <a:rPr lang="en-US" altLang="vi-VN" sz="2400" dirty="0">
                <a:solidFill>
                  <a:srgbClr val="FF0000"/>
                </a:solidFill>
              </a:rPr>
              <a:t> </a:t>
            </a:r>
            <a:r>
              <a:rPr lang="en-US" altLang="vi-VN" sz="2400" dirty="0" err="1">
                <a:solidFill>
                  <a:srgbClr val="FF0000"/>
                </a:solidFill>
              </a:rPr>
              <a:t>chất</a:t>
            </a:r>
            <a:r>
              <a:rPr lang="en-US" altLang="vi-VN" sz="2400" dirty="0">
                <a:solidFill>
                  <a:srgbClr val="FF0000"/>
                </a:solidFill>
              </a:rPr>
              <a:t> </a:t>
            </a:r>
            <a:r>
              <a:rPr lang="en-US" altLang="vi-VN" sz="2400" dirty="0" err="1">
                <a:solidFill>
                  <a:srgbClr val="FF0000"/>
                </a:solidFill>
              </a:rPr>
              <a:t>sau</a:t>
            </a:r>
            <a:r>
              <a:rPr lang="en-US" altLang="vi-VN" sz="2400" dirty="0">
                <a:solidFill>
                  <a:srgbClr val="FF0000"/>
                </a:solidFill>
              </a:rPr>
              <a:t>:</a:t>
            </a:r>
          </a:p>
          <a:p>
            <a:pPr eaLnBrk="1" hangingPunct="1">
              <a:buFont typeface="Wingdings" panose="05000000000000000000" pitchFamily="2" charset="2"/>
              <a:buNone/>
            </a:pPr>
            <a:r>
              <a:rPr lang="en-US" altLang="vi-VN" sz="2400" dirty="0">
                <a:solidFill>
                  <a:srgbClr val="FF0000"/>
                </a:solidFill>
              </a:rPr>
              <a:t>		- </a:t>
            </a:r>
            <a:r>
              <a:rPr lang="en-US" altLang="vi-VN" sz="2400" dirty="0" err="1">
                <a:solidFill>
                  <a:srgbClr val="FF0000"/>
                </a:solidFill>
              </a:rPr>
              <a:t>aRa</a:t>
            </a:r>
            <a:r>
              <a:rPr lang="en-US" altLang="vi-VN" sz="2400" dirty="0">
                <a:solidFill>
                  <a:srgbClr val="FF0000"/>
                </a:solidFill>
              </a:rPr>
              <a:t> </a:t>
            </a:r>
            <a:r>
              <a:rPr lang="en-US" altLang="vi-VN" sz="2400" dirty="0" err="1">
                <a:solidFill>
                  <a:srgbClr val="FF0000"/>
                </a:solidFill>
              </a:rPr>
              <a:t>tính</a:t>
            </a:r>
            <a:r>
              <a:rPr lang="en-US" altLang="vi-VN" sz="2400" dirty="0">
                <a:solidFill>
                  <a:srgbClr val="FF0000"/>
                </a:solidFill>
              </a:rPr>
              <a:t> </a:t>
            </a:r>
            <a:r>
              <a:rPr lang="en-US" altLang="vi-VN" sz="2400" dirty="0" err="1">
                <a:solidFill>
                  <a:srgbClr val="FF0000"/>
                </a:solidFill>
              </a:rPr>
              <a:t>chất</a:t>
            </a:r>
            <a:r>
              <a:rPr lang="en-US" altLang="vi-VN" sz="2400" dirty="0">
                <a:solidFill>
                  <a:srgbClr val="FF0000"/>
                </a:solidFill>
              </a:rPr>
              <a:t> </a:t>
            </a:r>
            <a:r>
              <a:rPr lang="en-US" altLang="vi-VN" sz="2400" dirty="0" err="1">
                <a:solidFill>
                  <a:srgbClr val="FF0000"/>
                </a:solidFill>
              </a:rPr>
              <a:t>phản</a:t>
            </a:r>
            <a:r>
              <a:rPr lang="en-US" altLang="vi-VN" sz="2400" dirty="0">
                <a:solidFill>
                  <a:srgbClr val="FF0000"/>
                </a:solidFill>
              </a:rPr>
              <a:t> </a:t>
            </a:r>
            <a:r>
              <a:rPr lang="en-US" altLang="vi-VN" sz="2400" dirty="0" err="1">
                <a:solidFill>
                  <a:srgbClr val="FF0000"/>
                </a:solidFill>
              </a:rPr>
              <a:t>xạ</a:t>
            </a:r>
            <a:endParaRPr lang="en-US" altLang="vi-VN" sz="2400" dirty="0">
              <a:solidFill>
                <a:srgbClr val="FF0000"/>
              </a:solidFill>
            </a:endParaRPr>
          </a:p>
          <a:p>
            <a:pPr eaLnBrk="1" hangingPunct="1">
              <a:buFont typeface="Wingdings" panose="05000000000000000000" pitchFamily="2" charset="2"/>
              <a:buNone/>
            </a:pPr>
            <a:r>
              <a:rPr lang="en-US" altLang="vi-VN" sz="2400" dirty="0">
                <a:solidFill>
                  <a:srgbClr val="FF0000"/>
                </a:solidFill>
              </a:rPr>
              <a:t>		- </a:t>
            </a:r>
            <a:r>
              <a:rPr lang="en-US" altLang="vi-VN" sz="2400" dirty="0" err="1">
                <a:solidFill>
                  <a:srgbClr val="FF0000"/>
                </a:solidFill>
              </a:rPr>
              <a:t>Nếu</a:t>
            </a:r>
            <a:r>
              <a:rPr lang="en-US" altLang="vi-VN" sz="2400" dirty="0">
                <a:solidFill>
                  <a:srgbClr val="FF0000"/>
                </a:solidFill>
              </a:rPr>
              <a:t> </a:t>
            </a:r>
            <a:r>
              <a:rPr lang="en-US" altLang="vi-VN" sz="2400" dirty="0" err="1">
                <a:solidFill>
                  <a:srgbClr val="FF0000"/>
                </a:solidFill>
              </a:rPr>
              <a:t>aRb</a:t>
            </a:r>
            <a:r>
              <a:rPr lang="en-US" altLang="vi-VN" sz="2400" dirty="0">
                <a:solidFill>
                  <a:srgbClr val="FF0000"/>
                </a:solidFill>
              </a:rPr>
              <a:t> </a:t>
            </a:r>
            <a:r>
              <a:rPr lang="en-US" altLang="vi-VN" sz="2400" dirty="0" err="1">
                <a:solidFill>
                  <a:srgbClr val="FF0000"/>
                </a:solidFill>
              </a:rPr>
              <a:t>thì</a:t>
            </a:r>
            <a:r>
              <a:rPr lang="en-US" altLang="vi-VN" sz="2400" dirty="0">
                <a:solidFill>
                  <a:srgbClr val="FF0000"/>
                </a:solidFill>
              </a:rPr>
              <a:t> </a:t>
            </a:r>
            <a:r>
              <a:rPr lang="en-US" altLang="vi-VN" sz="2400" dirty="0" err="1">
                <a:solidFill>
                  <a:srgbClr val="FF0000"/>
                </a:solidFill>
              </a:rPr>
              <a:t>bRa</a:t>
            </a:r>
            <a:r>
              <a:rPr lang="en-US" altLang="vi-VN" sz="2400" dirty="0">
                <a:solidFill>
                  <a:srgbClr val="FF0000"/>
                </a:solidFill>
              </a:rPr>
              <a:t> </a:t>
            </a:r>
            <a:r>
              <a:rPr lang="en-US" altLang="vi-VN" sz="2400" dirty="0" err="1">
                <a:solidFill>
                  <a:srgbClr val="FF0000"/>
                </a:solidFill>
              </a:rPr>
              <a:t>tính</a:t>
            </a:r>
            <a:r>
              <a:rPr lang="en-US" altLang="vi-VN" sz="2400" dirty="0">
                <a:solidFill>
                  <a:srgbClr val="FF0000"/>
                </a:solidFill>
              </a:rPr>
              <a:t> </a:t>
            </a:r>
            <a:r>
              <a:rPr lang="en-US" altLang="vi-VN" sz="2400" dirty="0" err="1">
                <a:solidFill>
                  <a:srgbClr val="FF0000"/>
                </a:solidFill>
              </a:rPr>
              <a:t>chất</a:t>
            </a:r>
            <a:r>
              <a:rPr lang="en-US" altLang="vi-VN" sz="2400" dirty="0">
                <a:solidFill>
                  <a:srgbClr val="FF0000"/>
                </a:solidFill>
              </a:rPr>
              <a:t> </a:t>
            </a:r>
            <a:r>
              <a:rPr lang="vi-VN" altLang="vi-VN" sz="2400" dirty="0">
                <a:solidFill>
                  <a:srgbClr val="FF0000"/>
                </a:solidFill>
              </a:rPr>
              <a:t>đối</a:t>
            </a:r>
            <a:r>
              <a:rPr lang="en-US" altLang="vi-VN" sz="2400" dirty="0">
                <a:solidFill>
                  <a:srgbClr val="FF0000"/>
                </a:solidFill>
              </a:rPr>
              <a:t> </a:t>
            </a:r>
            <a:r>
              <a:rPr lang="en-US" altLang="vi-VN" sz="2400" dirty="0" err="1">
                <a:solidFill>
                  <a:srgbClr val="FF0000"/>
                </a:solidFill>
              </a:rPr>
              <a:t>xứng</a:t>
            </a:r>
            <a:endParaRPr lang="en-US" altLang="vi-VN" sz="2400" dirty="0">
              <a:solidFill>
                <a:srgbClr val="FF0000"/>
              </a:solidFill>
            </a:endParaRPr>
          </a:p>
          <a:p>
            <a:pPr eaLnBrk="1" hangingPunct="1">
              <a:buFont typeface="Wingdings" panose="05000000000000000000" pitchFamily="2" charset="2"/>
              <a:buNone/>
            </a:pPr>
            <a:r>
              <a:rPr lang="en-US" altLang="vi-VN" sz="2400" dirty="0">
                <a:solidFill>
                  <a:srgbClr val="FF0000"/>
                </a:solidFill>
              </a:rPr>
              <a:t>		- </a:t>
            </a:r>
            <a:r>
              <a:rPr lang="en-US" altLang="vi-VN" sz="2400" dirty="0" err="1">
                <a:solidFill>
                  <a:srgbClr val="FF0000"/>
                </a:solidFill>
              </a:rPr>
              <a:t>Nếu</a:t>
            </a:r>
            <a:r>
              <a:rPr lang="en-US" altLang="vi-VN" sz="2400" dirty="0">
                <a:solidFill>
                  <a:srgbClr val="FF0000"/>
                </a:solidFill>
              </a:rPr>
              <a:t> </a:t>
            </a:r>
            <a:r>
              <a:rPr lang="en-US" altLang="vi-VN" sz="2400" dirty="0" err="1">
                <a:solidFill>
                  <a:srgbClr val="FF0000"/>
                </a:solidFill>
              </a:rPr>
              <a:t>aRb</a:t>
            </a:r>
            <a:r>
              <a:rPr lang="en-US" altLang="vi-VN" sz="2400" dirty="0">
                <a:solidFill>
                  <a:srgbClr val="FF0000"/>
                </a:solidFill>
              </a:rPr>
              <a:t> </a:t>
            </a:r>
            <a:r>
              <a:rPr lang="en-US" altLang="vi-VN" sz="2400" dirty="0" err="1">
                <a:solidFill>
                  <a:srgbClr val="FF0000"/>
                </a:solidFill>
              </a:rPr>
              <a:t>và</a:t>
            </a:r>
            <a:r>
              <a:rPr lang="en-US" altLang="vi-VN" sz="2400" dirty="0">
                <a:solidFill>
                  <a:srgbClr val="FF0000"/>
                </a:solidFill>
              </a:rPr>
              <a:t> </a:t>
            </a:r>
            <a:r>
              <a:rPr lang="en-US" altLang="vi-VN" sz="2400" dirty="0" err="1">
                <a:solidFill>
                  <a:srgbClr val="FF0000"/>
                </a:solidFill>
              </a:rPr>
              <a:t>bRc</a:t>
            </a:r>
            <a:r>
              <a:rPr lang="en-US" altLang="vi-VN" sz="2400" dirty="0">
                <a:solidFill>
                  <a:srgbClr val="FF0000"/>
                </a:solidFill>
              </a:rPr>
              <a:t> </a:t>
            </a:r>
            <a:r>
              <a:rPr lang="en-US" altLang="vi-VN" sz="2400" dirty="0" err="1">
                <a:solidFill>
                  <a:srgbClr val="FF0000"/>
                </a:solidFill>
              </a:rPr>
              <a:t>thì</a:t>
            </a:r>
            <a:r>
              <a:rPr lang="en-US" altLang="vi-VN" sz="2400" dirty="0">
                <a:solidFill>
                  <a:srgbClr val="FF0000"/>
                </a:solidFill>
              </a:rPr>
              <a:t> </a:t>
            </a:r>
            <a:r>
              <a:rPr lang="en-US" altLang="vi-VN" sz="2400" dirty="0" err="1">
                <a:solidFill>
                  <a:srgbClr val="FF0000"/>
                </a:solidFill>
              </a:rPr>
              <a:t>aRc</a:t>
            </a:r>
            <a:r>
              <a:rPr lang="en-US" altLang="vi-VN" sz="2400" dirty="0">
                <a:solidFill>
                  <a:srgbClr val="FF0000"/>
                </a:solidFill>
              </a:rPr>
              <a:t> </a:t>
            </a:r>
            <a:r>
              <a:rPr lang="en-US" altLang="vi-VN" sz="2400" dirty="0" err="1">
                <a:solidFill>
                  <a:srgbClr val="FF0000"/>
                </a:solidFill>
              </a:rPr>
              <a:t>tính</a:t>
            </a:r>
            <a:r>
              <a:rPr lang="en-US" altLang="vi-VN" sz="2400" dirty="0">
                <a:solidFill>
                  <a:srgbClr val="FF0000"/>
                </a:solidFill>
              </a:rPr>
              <a:t> </a:t>
            </a:r>
            <a:r>
              <a:rPr lang="en-US" altLang="vi-VN" sz="2400" dirty="0" err="1">
                <a:solidFill>
                  <a:srgbClr val="FF0000"/>
                </a:solidFill>
              </a:rPr>
              <a:t>chất</a:t>
            </a:r>
            <a:r>
              <a:rPr lang="en-US" altLang="vi-VN" sz="2400" dirty="0">
                <a:solidFill>
                  <a:srgbClr val="FF0000"/>
                </a:solidFill>
              </a:rPr>
              <a:t> </a:t>
            </a:r>
            <a:r>
              <a:rPr lang="en-US" altLang="vi-VN" sz="2400" dirty="0" err="1">
                <a:solidFill>
                  <a:srgbClr val="FF0000"/>
                </a:solidFill>
              </a:rPr>
              <a:t>bắc</a:t>
            </a:r>
            <a:r>
              <a:rPr lang="en-US" altLang="vi-VN" sz="2400" dirty="0">
                <a:solidFill>
                  <a:srgbClr val="FF0000"/>
                </a:solidFill>
              </a:rPr>
              <a:t> </a:t>
            </a:r>
            <a:r>
              <a:rPr lang="en-US" altLang="vi-VN" sz="2400" dirty="0" err="1">
                <a:solidFill>
                  <a:srgbClr val="FF0000"/>
                </a:solidFill>
              </a:rPr>
              <a:t>cầu</a:t>
            </a:r>
            <a:endParaRPr lang="en-US" altLang="vi-VN" sz="2400" dirty="0">
              <a:solidFill>
                <a:srgbClr val="FF0000"/>
              </a:solidFill>
            </a:endParaRPr>
          </a:p>
          <a:p>
            <a:pPr algn="just" eaLnBrk="1" hangingPunct="1"/>
            <a:endParaRPr lang="en-US" altLang="vi-VN" sz="2400" dirty="0"/>
          </a:p>
          <a:p>
            <a:pPr algn="just" eaLnBrk="1" hangingPunct="1"/>
            <a:endParaRPr lang="en-US" altLang="vi-VN" sz="2400" dirty="0"/>
          </a:p>
          <a:p>
            <a:pPr algn="just" eaLnBrk="1" hangingPunct="1"/>
            <a:endParaRPr lang="en-US" altLang="vi-VN" sz="2400" dirty="0"/>
          </a:p>
          <a:p>
            <a:pPr algn="just" eaLnBrk="1" hangingPunct="1"/>
            <a:endParaRPr lang="en-US" altLang="vi-VN" sz="2400" dirty="0"/>
          </a:p>
        </p:txBody>
      </p:sp>
    </p:spTree>
    <p:extLst>
      <p:ext uri="{BB962C8B-B14F-4D97-AF65-F5344CB8AC3E}">
        <p14:creationId xmlns:p14="http://schemas.microsoft.com/office/powerpoint/2010/main" val="30400902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C3D03-B896-4731-B686-7CD2993C3722}"/>
              </a:ext>
            </a:extLst>
          </p:cNvPr>
          <p:cNvSpPr>
            <a:spLocks noGrp="1"/>
          </p:cNvSpPr>
          <p:nvPr>
            <p:ph type="title"/>
          </p:nvPr>
        </p:nvSpPr>
        <p:spPr/>
        <p:txBody>
          <a:bodyPr/>
          <a:lstStyle/>
          <a:p>
            <a:r>
              <a:rPr lang="en-US" dirty="0"/>
              <a:t>Quan </a:t>
            </a:r>
            <a:r>
              <a:rPr lang="en-US" dirty="0" err="1"/>
              <a:t>hệ</a:t>
            </a:r>
            <a:endParaRPr lang="en-US" dirty="0"/>
          </a:p>
        </p:txBody>
      </p:sp>
      <p:sp>
        <p:nvSpPr>
          <p:cNvPr id="3" name="Rectangle 2">
            <a:extLst>
              <a:ext uri="{FF2B5EF4-FFF2-40B4-BE49-F238E27FC236}">
                <a16:creationId xmlns:a16="http://schemas.microsoft.com/office/drawing/2014/main" id="{A0EB163F-8ECD-4E91-90EA-69780D33BB27}"/>
              </a:ext>
            </a:extLst>
          </p:cNvPr>
          <p:cNvSpPr/>
          <p:nvPr/>
        </p:nvSpPr>
        <p:spPr>
          <a:xfrm>
            <a:off x="1276350" y="1524000"/>
            <a:ext cx="7412442" cy="4154984"/>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53975" indent="-53975" algn="just">
              <a:buNone/>
              <a:defRPr/>
            </a:pPr>
            <a:r>
              <a:rPr lang="en-US" sz="2400" b="1" dirty="0"/>
              <a:t>V Quan </a:t>
            </a:r>
            <a:r>
              <a:rPr lang="en-US" sz="2400" b="1" dirty="0" err="1"/>
              <a:t>hệ</a:t>
            </a:r>
            <a:r>
              <a:rPr lang="en-US" sz="2400" b="1" dirty="0"/>
              <a:t> </a:t>
            </a:r>
            <a:r>
              <a:rPr lang="en-US" sz="2400" b="1" dirty="0" err="1"/>
              <a:t>tương</a:t>
            </a:r>
            <a:r>
              <a:rPr lang="en-US" sz="2400" b="1" dirty="0"/>
              <a:t> </a:t>
            </a:r>
            <a:r>
              <a:rPr lang="en-US" sz="2400" b="1" dirty="0" err="1"/>
              <a:t>đương</a:t>
            </a:r>
            <a:endParaRPr lang="en-US" sz="2400" b="1" dirty="0"/>
          </a:p>
          <a:p>
            <a:pPr algn="just" eaLnBrk="1" hangingPunct="1"/>
            <a:endParaRPr lang="en-US" altLang="vi-VN" sz="2400" dirty="0"/>
          </a:p>
          <a:p>
            <a:pPr algn="just"/>
            <a:r>
              <a:rPr lang="en-US" altLang="vi-VN" sz="2400" dirty="0" err="1"/>
              <a:t>Ví</a:t>
            </a:r>
            <a:r>
              <a:rPr lang="en-US" altLang="vi-VN" sz="2400" dirty="0"/>
              <a:t> </a:t>
            </a:r>
            <a:r>
              <a:rPr lang="en-US" altLang="vi-VN" sz="2400" dirty="0" err="1"/>
              <a:t>dụ</a:t>
            </a:r>
            <a:r>
              <a:rPr lang="en-US" altLang="vi-VN" sz="2400" dirty="0"/>
              <a:t>: Quan </a:t>
            </a:r>
            <a:r>
              <a:rPr lang="en-US" altLang="vi-VN" sz="2400" dirty="0" err="1"/>
              <a:t>hệ</a:t>
            </a:r>
            <a:r>
              <a:rPr lang="en-US" altLang="vi-VN" sz="2400" dirty="0"/>
              <a:t> “</a:t>
            </a:r>
            <a:r>
              <a:rPr lang="en-US" altLang="vi-VN" sz="2400" dirty="0" err="1"/>
              <a:t>ngồi</a:t>
            </a:r>
            <a:r>
              <a:rPr lang="en-US" altLang="vi-VN" sz="2400" dirty="0"/>
              <a:t> </a:t>
            </a:r>
            <a:r>
              <a:rPr lang="en-US" altLang="vi-VN" sz="2400" dirty="0" err="1"/>
              <a:t>cùng</a:t>
            </a:r>
            <a:r>
              <a:rPr lang="en-US" altLang="vi-VN" sz="2400" dirty="0"/>
              <a:t> </a:t>
            </a:r>
            <a:r>
              <a:rPr lang="en-US" altLang="vi-VN" sz="2400" dirty="0" err="1"/>
              <a:t>bàn</a:t>
            </a:r>
            <a:r>
              <a:rPr lang="en-US" altLang="vi-VN" sz="2400" dirty="0"/>
              <a:t>”</a:t>
            </a:r>
          </a:p>
          <a:p>
            <a:pPr algn="just" eaLnBrk="1" hangingPunct="1">
              <a:buFontTx/>
              <a:buChar char="-"/>
            </a:pPr>
            <a:r>
              <a:rPr lang="en-US" altLang="vi-VN" sz="2400" dirty="0" err="1"/>
              <a:t>Tính</a:t>
            </a:r>
            <a:r>
              <a:rPr lang="en-US" altLang="vi-VN" sz="2400" dirty="0"/>
              <a:t> </a:t>
            </a:r>
            <a:r>
              <a:rPr lang="en-US" altLang="vi-VN" sz="2400" dirty="0" err="1"/>
              <a:t>phản</a:t>
            </a:r>
            <a:r>
              <a:rPr lang="en-US" altLang="vi-VN" sz="2400" dirty="0"/>
              <a:t> </a:t>
            </a:r>
            <a:r>
              <a:rPr lang="en-US" altLang="vi-VN" sz="2400" dirty="0" err="1"/>
              <a:t>xạ</a:t>
            </a:r>
            <a:r>
              <a:rPr lang="en-US" altLang="vi-VN" sz="2400" dirty="0"/>
              <a:t>: </a:t>
            </a:r>
            <a:r>
              <a:rPr lang="en-US" altLang="vi-VN" sz="2400" dirty="0" err="1"/>
              <a:t>mọi</a:t>
            </a:r>
            <a:r>
              <a:rPr lang="en-US" altLang="vi-VN" sz="2400" dirty="0"/>
              <a:t> </a:t>
            </a:r>
            <a:r>
              <a:rPr lang="en-US" altLang="vi-VN" sz="2400" dirty="0" err="1"/>
              <a:t>sinh</a:t>
            </a:r>
            <a:r>
              <a:rPr lang="en-US" altLang="vi-VN" sz="2400" dirty="0"/>
              <a:t> </a:t>
            </a:r>
            <a:r>
              <a:rPr lang="en-US" altLang="vi-VN" sz="2400" dirty="0" err="1"/>
              <a:t>viên</a:t>
            </a:r>
            <a:r>
              <a:rPr lang="en-US" altLang="vi-VN" sz="2400" dirty="0"/>
              <a:t> </a:t>
            </a:r>
            <a:r>
              <a:rPr lang="vi-VN" altLang="vi-VN" sz="2400" dirty="0"/>
              <a:t>đều</a:t>
            </a:r>
            <a:r>
              <a:rPr lang="en-US" altLang="vi-VN" sz="2400" dirty="0"/>
              <a:t> </a:t>
            </a:r>
            <a:r>
              <a:rPr lang="en-US" altLang="vi-VN" sz="2400" dirty="0" err="1"/>
              <a:t>ngồi</a:t>
            </a:r>
            <a:r>
              <a:rPr lang="en-US" altLang="vi-VN" sz="2400" dirty="0"/>
              <a:t> </a:t>
            </a:r>
            <a:r>
              <a:rPr lang="en-US" altLang="vi-VN" sz="2400" dirty="0" err="1"/>
              <a:t>cùng</a:t>
            </a:r>
            <a:r>
              <a:rPr lang="en-US" altLang="vi-VN" sz="2400" dirty="0"/>
              <a:t> </a:t>
            </a:r>
            <a:r>
              <a:rPr lang="en-US" altLang="vi-VN" sz="2400" dirty="0" err="1"/>
              <a:t>bàn</a:t>
            </a:r>
            <a:r>
              <a:rPr lang="en-US" altLang="vi-VN" sz="2400" dirty="0"/>
              <a:t> </a:t>
            </a:r>
            <a:r>
              <a:rPr lang="en-US" altLang="vi-VN" sz="2400" dirty="0" err="1"/>
              <a:t>với</a:t>
            </a:r>
            <a:r>
              <a:rPr lang="en-US" altLang="vi-VN" sz="2400" dirty="0"/>
              <a:t> </a:t>
            </a:r>
            <a:r>
              <a:rPr lang="en-US" altLang="vi-VN" sz="2400" dirty="0" err="1"/>
              <a:t>chính</a:t>
            </a:r>
            <a:r>
              <a:rPr lang="en-US" altLang="vi-VN" sz="2400" dirty="0"/>
              <a:t> </a:t>
            </a:r>
            <a:r>
              <a:rPr lang="en-US" altLang="vi-VN" sz="2400" dirty="0" err="1"/>
              <a:t>mình</a:t>
            </a:r>
            <a:r>
              <a:rPr lang="en-US" altLang="vi-VN" sz="2400" dirty="0"/>
              <a:t>: </a:t>
            </a:r>
          </a:p>
          <a:p>
            <a:pPr algn="just" eaLnBrk="1" hangingPunct="1">
              <a:buFontTx/>
              <a:buChar char="-"/>
            </a:pPr>
            <a:r>
              <a:rPr lang="en-US" altLang="vi-VN" sz="2400" dirty="0" err="1"/>
              <a:t>Tính</a:t>
            </a:r>
            <a:r>
              <a:rPr lang="en-US" altLang="vi-VN" sz="2400" dirty="0"/>
              <a:t> </a:t>
            </a:r>
            <a:r>
              <a:rPr lang="vi-VN" altLang="vi-VN" sz="2400" dirty="0"/>
              <a:t>đối</a:t>
            </a:r>
            <a:r>
              <a:rPr lang="en-US" altLang="vi-VN" sz="2400" dirty="0"/>
              <a:t> </a:t>
            </a:r>
            <a:r>
              <a:rPr lang="en-US" altLang="vi-VN" sz="2400" dirty="0" err="1"/>
              <a:t>xứng</a:t>
            </a:r>
            <a:r>
              <a:rPr lang="en-US" altLang="vi-VN" sz="2400" dirty="0"/>
              <a:t>: </a:t>
            </a:r>
            <a:r>
              <a:rPr lang="en-US" altLang="vi-VN" sz="2400" dirty="0" err="1"/>
              <a:t>sinh</a:t>
            </a:r>
            <a:r>
              <a:rPr lang="en-US" altLang="vi-VN" sz="2400" dirty="0"/>
              <a:t> </a:t>
            </a:r>
            <a:r>
              <a:rPr lang="en-US" altLang="vi-VN" sz="2400" dirty="0" err="1"/>
              <a:t>viên</a:t>
            </a:r>
            <a:r>
              <a:rPr lang="en-US" altLang="vi-VN" sz="2400" dirty="0"/>
              <a:t> a </a:t>
            </a:r>
            <a:r>
              <a:rPr lang="en-US" altLang="vi-VN" sz="2400" dirty="0" err="1"/>
              <a:t>ngồi</a:t>
            </a:r>
            <a:r>
              <a:rPr lang="en-US" altLang="vi-VN" sz="2400" dirty="0"/>
              <a:t> </a:t>
            </a:r>
            <a:r>
              <a:rPr lang="en-US" altLang="vi-VN" sz="2400" dirty="0" err="1"/>
              <a:t>cùng</a:t>
            </a:r>
            <a:r>
              <a:rPr lang="en-US" altLang="vi-VN" sz="2400" dirty="0"/>
              <a:t> </a:t>
            </a:r>
            <a:r>
              <a:rPr lang="en-US" altLang="vi-VN" sz="2400" dirty="0" err="1"/>
              <a:t>bàn</a:t>
            </a:r>
            <a:r>
              <a:rPr lang="en-US" altLang="vi-VN" sz="2400" dirty="0"/>
              <a:t> </a:t>
            </a:r>
            <a:r>
              <a:rPr lang="en-US" altLang="vi-VN" sz="2400" dirty="0" err="1"/>
              <a:t>với</a:t>
            </a:r>
            <a:r>
              <a:rPr lang="en-US" altLang="vi-VN" sz="2400" dirty="0"/>
              <a:t> </a:t>
            </a:r>
            <a:r>
              <a:rPr lang="en-US" altLang="vi-VN" sz="2400" dirty="0" err="1"/>
              <a:t>sinh</a:t>
            </a:r>
            <a:r>
              <a:rPr lang="en-US" altLang="vi-VN" sz="2400" dirty="0"/>
              <a:t> </a:t>
            </a:r>
            <a:r>
              <a:rPr lang="en-US" altLang="vi-VN" sz="2400" dirty="0" err="1"/>
              <a:t>viên</a:t>
            </a:r>
            <a:r>
              <a:rPr lang="en-US" altLang="vi-VN" sz="2400" dirty="0"/>
              <a:t> b </a:t>
            </a:r>
            <a:r>
              <a:rPr lang="en-US" altLang="vi-VN" sz="2400" dirty="0" err="1"/>
              <a:t>thì</a:t>
            </a:r>
            <a:r>
              <a:rPr lang="en-US" altLang="vi-VN" sz="2400" dirty="0"/>
              <a:t> </a:t>
            </a:r>
            <a:r>
              <a:rPr lang="en-US" altLang="vi-VN" sz="2400" dirty="0" err="1"/>
              <a:t>sinh</a:t>
            </a:r>
            <a:r>
              <a:rPr lang="en-US" altLang="vi-VN" sz="2400" dirty="0"/>
              <a:t> </a:t>
            </a:r>
            <a:r>
              <a:rPr lang="en-US" altLang="vi-VN" sz="2400" dirty="0" err="1"/>
              <a:t>viên</a:t>
            </a:r>
            <a:r>
              <a:rPr lang="en-US" altLang="vi-VN" sz="2400" dirty="0"/>
              <a:t> b </a:t>
            </a:r>
            <a:r>
              <a:rPr lang="en-US" altLang="vi-VN" sz="2400" dirty="0" err="1"/>
              <a:t>cũng</a:t>
            </a:r>
            <a:r>
              <a:rPr lang="en-US" altLang="vi-VN" sz="2400" dirty="0"/>
              <a:t> </a:t>
            </a:r>
            <a:r>
              <a:rPr lang="en-US" altLang="vi-VN" sz="2400" dirty="0" err="1"/>
              <a:t>ngồi</a:t>
            </a:r>
            <a:r>
              <a:rPr lang="en-US" altLang="vi-VN" sz="2400" dirty="0"/>
              <a:t> </a:t>
            </a:r>
            <a:r>
              <a:rPr lang="en-US" altLang="vi-VN" sz="2400" dirty="0" err="1"/>
              <a:t>cùng</a:t>
            </a:r>
            <a:r>
              <a:rPr lang="en-US" altLang="vi-VN" sz="2400" dirty="0"/>
              <a:t> </a:t>
            </a:r>
            <a:r>
              <a:rPr lang="en-US" altLang="vi-VN" sz="2400" dirty="0" err="1"/>
              <a:t>bàn</a:t>
            </a:r>
            <a:r>
              <a:rPr lang="en-US" altLang="vi-VN" sz="2400" dirty="0"/>
              <a:t> </a:t>
            </a:r>
            <a:r>
              <a:rPr lang="en-US" altLang="vi-VN" sz="2400" dirty="0" err="1"/>
              <a:t>với</a:t>
            </a:r>
            <a:r>
              <a:rPr lang="en-US" altLang="vi-VN" sz="2400" dirty="0"/>
              <a:t> a.</a:t>
            </a:r>
          </a:p>
          <a:p>
            <a:pPr algn="just" eaLnBrk="1" hangingPunct="1">
              <a:buFontTx/>
              <a:buChar char="-"/>
            </a:pPr>
            <a:r>
              <a:rPr lang="en-US" altLang="vi-VN" sz="2400" dirty="0" err="1"/>
              <a:t>Tính</a:t>
            </a:r>
            <a:r>
              <a:rPr lang="en-US" altLang="vi-VN" sz="2400" dirty="0"/>
              <a:t> </a:t>
            </a:r>
            <a:r>
              <a:rPr lang="en-US" altLang="vi-VN" sz="2400" dirty="0" err="1"/>
              <a:t>bắc</a:t>
            </a:r>
            <a:r>
              <a:rPr lang="en-US" altLang="vi-VN" sz="2400" dirty="0"/>
              <a:t> </a:t>
            </a:r>
            <a:r>
              <a:rPr lang="en-US" altLang="vi-VN" sz="2400" dirty="0" err="1"/>
              <a:t>cầu</a:t>
            </a:r>
            <a:r>
              <a:rPr lang="en-US" altLang="vi-VN" sz="2400" dirty="0"/>
              <a:t>: </a:t>
            </a:r>
            <a:r>
              <a:rPr lang="en-US" altLang="vi-VN" sz="2400" dirty="0" err="1"/>
              <a:t>sv</a:t>
            </a:r>
            <a:r>
              <a:rPr lang="en-US" altLang="vi-VN" sz="2400" dirty="0"/>
              <a:t> a </a:t>
            </a:r>
            <a:r>
              <a:rPr lang="en-US" altLang="vi-VN" sz="2400" dirty="0" err="1"/>
              <a:t>ngồi</a:t>
            </a:r>
            <a:r>
              <a:rPr lang="en-US" altLang="vi-VN" sz="2400" dirty="0"/>
              <a:t> </a:t>
            </a:r>
            <a:r>
              <a:rPr lang="en-US" altLang="vi-VN" sz="2400" dirty="0" err="1"/>
              <a:t>cùng</a:t>
            </a:r>
            <a:r>
              <a:rPr lang="en-US" altLang="vi-VN" sz="2400" dirty="0"/>
              <a:t> </a:t>
            </a:r>
            <a:r>
              <a:rPr lang="en-US" altLang="vi-VN" sz="2400" dirty="0" err="1"/>
              <a:t>sv</a:t>
            </a:r>
            <a:r>
              <a:rPr lang="en-US" altLang="vi-VN" sz="2400" dirty="0"/>
              <a:t> b, </a:t>
            </a:r>
            <a:r>
              <a:rPr lang="en-US" altLang="vi-VN" sz="2400" dirty="0" err="1"/>
              <a:t>sv</a:t>
            </a:r>
            <a:r>
              <a:rPr lang="en-US" altLang="vi-VN" sz="2400" dirty="0"/>
              <a:t> b </a:t>
            </a:r>
            <a:r>
              <a:rPr lang="en-US" altLang="vi-VN" sz="2400" dirty="0" err="1"/>
              <a:t>ngồi</a:t>
            </a:r>
            <a:r>
              <a:rPr lang="en-US" altLang="vi-VN" sz="2400" dirty="0"/>
              <a:t> </a:t>
            </a:r>
            <a:r>
              <a:rPr lang="en-US" altLang="vi-VN" sz="2400" dirty="0" err="1"/>
              <a:t>cùng</a:t>
            </a:r>
            <a:r>
              <a:rPr lang="en-US" altLang="vi-VN" sz="2400" dirty="0"/>
              <a:t> </a:t>
            </a:r>
            <a:r>
              <a:rPr lang="en-US" altLang="vi-VN" sz="2400" dirty="0" err="1"/>
              <a:t>bàn</a:t>
            </a:r>
            <a:r>
              <a:rPr lang="en-US" altLang="vi-VN" sz="2400" dirty="0"/>
              <a:t> </a:t>
            </a:r>
            <a:r>
              <a:rPr lang="en-US" altLang="vi-VN" sz="2400" dirty="0" err="1"/>
              <a:t>với</a:t>
            </a:r>
            <a:r>
              <a:rPr lang="en-US" altLang="vi-VN" sz="2400" dirty="0"/>
              <a:t> </a:t>
            </a:r>
            <a:r>
              <a:rPr lang="en-US" altLang="vi-VN" sz="2400" dirty="0" err="1"/>
              <a:t>sv</a:t>
            </a:r>
            <a:r>
              <a:rPr lang="en-US" altLang="vi-VN" sz="2400" dirty="0"/>
              <a:t> c </a:t>
            </a:r>
            <a:r>
              <a:rPr lang="en-US" altLang="vi-VN" sz="2400" dirty="0" err="1"/>
              <a:t>thì</a:t>
            </a:r>
            <a:r>
              <a:rPr lang="en-US" altLang="vi-VN" sz="2400" dirty="0"/>
              <a:t> </a:t>
            </a:r>
            <a:r>
              <a:rPr lang="en-US" altLang="vi-VN" sz="2400" dirty="0" err="1"/>
              <a:t>sv</a:t>
            </a:r>
            <a:r>
              <a:rPr lang="en-US" altLang="vi-VN" sz="2400" dirty="0"/>
              <a:t> a </a:t>
            </a:r>
            <a:r>
              <a:rPr lang="en-US" altLang="vi-VN" sz="2400" dirty="0" err="1"/>
              <a:t>ngồi</a:t>
            </a:r>
            <a:r>
              <a:rPr lang="en-US" altLang="vi-VN" sz="2400" dirty="0"/>
              <a:t> </a:t>
            </a:r>
            <a:r>
              <a:rPr lang="en-US" altLang="vi-VN" sz="2400" dirty="0" err="1"/>
              <a:t>cùng</a:t>
            </a:r>
            <a:r>
              <a:rPr lang="en-US" altLang="vi-VN" sz="2400" dirty="0"/>
              <a:t> </a:t>
            </a:r>
            <a:r>
              <a:rPr lang="en-US" altLang="vi-VN" sz="2400" dirty="0" err="1"/>
              <a:t>bàn</a:t>
            </a:r>
            <a:r>
              <a:rPr lang="en-US" altLang="vi-VN" sz="2400" dirty="0"/>
              <a:t> </a:t>
            </a:r>
            <a:r>
              <a:rPr lang="en-US" altLang="vi-VN" sz="2400" dirty="0" err="1"/>
              <a:t>với</a:t>
            </a:r>
            <a:r>
              <a:rPr lang="en-US" altLang="vi-VN" sz="2400" dirty="0"/>
              <a:t> </a:t>
            </a:r>
            <a:r>
              <a:rPr lang="en-US" altLang="vi-VN" sz="2400" dirty="0" err="1"/>
              <a:t>sv</a:t>
            </a:r>
            <a:r>
              <a:rPr lang="en-US" altLang="vi-VN" sz="2400" dirty="0"/>
              <a:t> c</a:t>
            </a:r>
          </a:p>
          <a:p>
            <a:pPr algn="just" eaLnBrk="1" hangingPunct="1">
              <a:buFont typeface="Wingdings" panose="05000000000000000000" pitchFamily="2" charset="2"/>
              <a:buNone/>
            </a:pPr>
            <a:r>
              <a:rPr lang="en-US" altLang="vi-VN" sz="2400" dirty="0" err="1"/>
              <a:t>Vậy</a:t>
            </a:r>
            <a:r>
              <a:rPr lang="en-US" altLang="vi-VN" sz="2400" dirty="0"/>
              <a:t> </a:t>
            </a:r>
            <a:r>
              <a:rPr lang="en-US" altLang="vi-VN" sz="2400" dirty="0" err="1"/>
              <a:t>quan</a:t>
            </a:r>
            <a:r>
              <a:rPr lang="en-US" altLang="vi-VN" sz="2400" dirty="0"/>
              <a:t> </a:t>
            </a:r>
            <a:r>
              <a:rPr lang="en-US" altLang="vi-VN" sz="2400" dirty="0" err="1"/>
              <a:t>hệ</a:t>
            </a:r>
            <a:r>
              <a:rPr lang="en-US" altLang="vi-VN" sz="2400" dirty="0"/>
              <a:t> “</a:t>
            </a:r>
            <a:r>
              <a:rPr lang="en-US" altLang="vi-VN" sz="2400" dirty="0" err="1"/>
              <a:t>ngồi</a:t>
            </a:r>
            <a:r>
              <a:rPr lang="en-US" altLang="vi-VN" sz="2400" dirty="0"/>
              <a:t> </a:t>
            </a:r>
            <a:r>
              <a:rPr lang="en-US" altLang="vi-VN" sz="2400" dirty="0" err="1"/>
              <a:t>cùng</a:t>
            </a:r>
            <a:r>
              <a:rPr lang="en-US" altLang="vi-VN" sz="2400" dirty="0"/>
              <a:t> </a:t>
            </a:r>
            <a:r>
              <a:rPr lang="en-US" altLang="vi-VN" sz="2400" dirty="0" err="1"/>
              <a:t>bàn</a:t>
            </a:r>
            <a:r>
              <a:rPr lang="en-US" altLang="vi-VN" sz="2400" dirty="0"/>
              <a:t>” </a:t>
            </a:r>
            <a:r>
              <a:rPr lang="en-US" altLang="vi-VN" sz="2400" dirty="0" err="1"/>
              <a:t>là</a:t>
            </a:r>
            <a:r>
              <a:rPr lang="en-US" altLang="vi-VN" sz="2400" dirty="0"/>
              <a:t> </a:t>
            </a:r>
            <a:r>
              <a:rPr lang="en-US" altLang="vi-VN" sz="2400" dirty="0" err="1"/>
              <a:t>quan</a:t>
            </a:r>
            <a:r>
              <a:rPr lang="en-US" altLang="vi-VN" sz="2400" dirty="0"/>
              <a:t> </a:t>
            </a:r>
            <a:r>
              <a:rPr lang="en-US" altLang="vi-VN" sz="2400" dirty="0" err="1"/>
              <a:t>hệ</a:t>
            </a:r>
            <a:r>
              <a:rPr lang="en-US" altLang="vi-VN" sz="2400" dirty="0"/>
              <a:t> t</a:t>
            </a:r>
            <a:r>
              <a:rPr lang="vi-VN" altLang="vi-VN" sz="2400" dirty="0"/>
              <a:t>ươ</a:t>
            </a:r>
            <a:r>
              <a:rPr lang="en-US" altLang="vi-VN" sz="2400" dirty="0"/>
              <a:t>ng </a:t>
            </a:r>
            <a:r>
              <a:rPr lang="vi-VN" altLang="vi-VN" sz="2400" dirty="0"/>
              <a:t>đươ</a:t>
            </a:r>
            <a:r>
              <a:rPr lang="en-US" altLang="vi-VN" sz="2400" dirty="0"/>
              <a:t>ng</a:t>
            </a:r>
          </a:p>
        </p:txBody>
      </p:sp>
    </p:spTree>
    <p:extLst>
      <p:ext uri="{BB962C8B-B14F-4D97-AF65-F5344CB8AC3E}">
        <p14:creationId xmlns:p14="http://schemas.microsoft.com/office/powerpoint/2010/main" val="21437447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332D2-6BB4-4367-921C-64C05192391A}"/>
              </a:ext>
            </a:extLst>
          </p:cNvPr>
          <p:cNvSpPr>
            <a:spLocks noGrp="1"/>
          </p:cNvSpPr>
          <p:nvPr>
            <p:ph type="title"/>
          </p:nvPr>
        </p:nvSpPr>
        <p:spPr/>
        <p:txBody>
          <a:bodyPr/>
          <a:lstStyle/>
          <a:p>
            <a:r>
              <a:rPr lang="en-US" altLang="vi-VN" dirty="0" err="1"/>
              <a:t>Ví</a:t>
            </a:r>
            <a:r>
              <a:rPr lang="en-US" altLang="vi-VN" dirty="0"/>
              <a:t> </a:t>
            </a:r>
            <a:r>
              <a:rPr lang="en-US" altLang="vi-VN" dirty="0" err="1"/>
              <a:t>dụ</a:t>
            </a:r>
            <a:r>
              <a:rPr lang="en-US" altLang="vi-VN" dirty="0"/>
              <a:t> 2: </a:t>
            </a:r>
            <a:endParaRPr lang="en-US" dirty="0"/>
          </a:p>
        </p:txBody>
      </p:sp>
      <p:sp>
        <p:nvSpPr>
          <p:cNvPr id="3" name="Rectangle 2">
            <a:extLst>
              <a:ext uri="{FF2B5EF4-FFF2-40B4-BE49-F238E27FC236}">
                <a16:creationId xmlns:a16="http://schemas.microsoft.com/office/drawing/2014/main" id="{C41D0D2F-5EDF-442E-8E09-74A49DCA5D96}"/>
              </a:ext>
            </a:extLst>
          </p:cNvPr>
          <p:cNvSpPr/>
          <p:nvPr/>
        </p:nvSpPr>
        <p:spPr>
          <a:xfrm>
            <a:off x="1276350" y="1676401"/>
            <a:ext cx="7258050" cy="830997"/>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eaLnBrk="1" hangingPunct="1">
              <a:buFont typeface="Wingdings" panose="05000000000000000000" pitchFamily="2" charset="2"/>
              <a:buNone/>
            </a:pPr>
            <a:r>
              <a:rPr lang="en-US" altLang="vi-VN" sz="2400" dirty="0"/>
              <a:t>Cho </a:t>
            </a:r>
            <a:r>
              <a:rPr lang="en-US" altLang="vi-VN" sz="2400" dirty="0" err="1"/>
              <a:t>quan</a:t>
            </a:r>
            <a:r>
              <a:rPr lang="en-US" altLang="vi-VN" sz="2400" dirty="0"/>
              <a:t> </a:t>
            </a:r>
            <a:r>
              <a:rPr lang="en-US" altLang="vi-VN" sz="2400" dirty="0" err="1"/>
              <a:t>hệ</a:t>
            </a:r>
            <a:r>
              <a:rPr lang="en-US" altLang="vi-VN" sz="2400" dirty="0"/>
              <a:t> R </a:t>
            </a:r>
            <a:r>
              <a:rPr lang="en-US" altLang="vi-VN" sz="2400" dirty="0" err="1"/>
              <a:t>xác</a:t>
            </a:r>
            <a:r>
              <a:rPr lang="en-US" altLang="vi-VN" sz="2400" dirty="0"/>
              <a:t> </a:t>
            </a:r>
            <a:r>
              <a:rPr lang="vi-VN" altLang="vi-VN" sz="2400" dirty="0"/>
              <a:t>định</a:t>
            </a:r>
            <a:r>
              <a:rPr lang="en-US" altLang="vi-VN" sz="2400" dirty="0"/>
              <a:t> </a:t>
            </a:r>
            <a:r>
              <a:rPr lang="en-US" altLang="vi-VN" sz="2400" dirty="0" err="1"/>
              <a:t>nh</a:t>
            </a:r>
            <a:r>
              <a:rPr lang="vi-VN" altLang="vi-VN" sz="2400" dirty="0"/>
              <a:t>ư</a:t>
            </a:r>
            <a:r>
              <a:rPr lang="en-US" altLang="vi-VN" sz="2400" dirty="0"/>
              <a:t> </a:t>
            </a:r>
            <a:r>
              <a:rPr lang="en-US" altLang="vi-VN" sz="2400" dirty="0" err="1"/>
              <a:t>sau</a:t>
            </a:r>
            <a:r>
              <a:rPr lang="en-US" altLang="vi-VN" sz="2400" dirty="0"/>
              <a:t> </a:t>
            </a:r>
            <a:r>
              <a:rPr lang="en-US" altLang="vi-VN" sz="2400" dirty="0" err="1"/>
              <a:t>aRb</a:t>
            </a:r>
            <a:r>
              <a:rPr lang="en-US" altLang="vi-VN" sz="2400" dirty="0"/>
              <a:t> </a:t>
            </a:r>
            <a:r>
              <a:rPr lang="en-US" altLang="vi-VN" sz="2400" dirty="0" err="1"/>
              <a:t>khi</a:t>
            </a:r>
            <a:r>
              <a:rPr lang="en-US" altLang="vi-VN" sz="2400" dirty="0"/>
              <a:t> </a:t>
            </a:r>
            <a:r>
              <a:rPr lang="en-US" altLang="vi-VN" sz="2400" dirty="0" err="1"/>
              <a:t>và</a:t>
            </a:r>
            <a:r>
              <a:rPr lang="en-US" altLang="vi-VN" sz="2400" dirty="0"/>
              <a:t> </a:t>
            </a:r>
            <a:r>
              <a:rPr lang="en-US" altLang="vi-VN" sz="2400" dirty="0" err="1"/>
              <a:t>chỉ</a:t>
            </a:r>
            <a:r>
              <a:rPr lang="en-US" altLang="vi-VN" sz="2400" dirty="0"/>
              <a:t> </a:t>
            </a:r>
            <a:r>
              <a:rPr lang="en-US" altLang="vi-VN" sz="2400" dirty="0" err="1"/>
              <a:t>khi</a:t>
            </a:r>
            <a:r>
              <a:rPr lang="en-US" altLang="vi-VN" sz="2400" dirty="0"/>
              <a:t> a-b chia </a:t>
            </a:r>
            <a:r>
              <a:rPr lang="en-US" altLang="vi-VN" sz="2400" dirty="0" err="1"/>
              <a:t>hết</a:t>
            </a:r>
            <a:r>
              <a:rPr lang="en-US" altLang="vi-VN" sz="2400" dirty="0"/>
              <a:t> </a:t>
            </a:r>
            <a:r>
              <a:rPr lang="en-US" altLang="vi-VN" sz="2400" dirty="0" err="1"/>
              <a:t>cho</a:t>
            </a:r>
            <a:r>
              <a:rPr lang="en-US" altLang="vi-VN" sz="2400" dirty="0"/>
              <a:t> 3. </a:t>
            </a:r>
            <a:r>
              <a:rPr lang="en-US" altLang="vi-VN" sz="2400" dirty="0" err="1"/>
              <a:t>kí</a:t>
            </a:r>
            <a:r>
              <a:rPr lang="en-US" altLang="vi-VN" sz="2400" dirty="0"/>
              <a:t> </a:t>
            </a:r>
            <a:r>
              <a:rPr lang="en-US" altLang="vi-VN" sz="2400" dirty="0" err="1"/>
              <a:t>hiệu</a:t>
            </a:r>
            <a:r>
              <a:rPr lang="en-US" altLang="vi-VN" sz="2400" dirty="0"/>
              <a:t> a-b   3</a:t>
            </a:r>
          </a:p>
        </p:txBody>
      </p:sp>
      <p:sp>
        <p:nvSpPr>
          <p:cNvPr id="4" name="Rectangle 3">
            <a:extLst>
              <a:ext uri="{FF2B5EF4-FFF2-40B4-BE49-F238E27FC236}">
                <a16:creationId xmlns:a16="http://schemas.microsoft.com/office/drawing/2014/main" id="{5B21553F-1A84-4FD1-8CAD-FB53E5FAFAFD}"/>
              </a:ext>
            </a:extLst>
          </p:cNvPr>
          <p:cNvSpPr/>
          <p:nvPr/>
        </p:nvSpPr>
        <p:spPr>
          <a:xfrm>
            <a:off x="1276350" y="2598003"/>
            <a:ext cx="7258050" cy="2677656"/>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eaLnBrk="1" hangingPunct="1">
              <a:buFont typeface="Wingdings" panose="05000000000000000000" pitchFamily="2" charset="2"/>
              <a:buNone/>
            </a:pPr>
            <a:r>
              <a:rPr lang="en-US" altLang="vi-VN" sz="2400" dirty="0" err="1"/>
              <a:t>Chứng</a:t>
            </a:r>
            <a:r>
              <a:rPr lang="en-US" altLang="vi-VN" sz="2400" dirty="0"/>
              <a:t> </a:t>
            </a:r>
            <a:r>
              <a:rPr lang="en-US" altLang="vi-VN" sz="2400" dirty="0" err="1"/>
              <a:t>mính</a:t>
            </a:r>
            <a:r>
              <a:rPr lang="en-US" altLang="vi-VN" sz="2400" dirty="0"/>
              <a:t>:</a:t>
            </a:r>
          </a:p>
          <a:p>
            <a:pPr eaLnBrk="1" hangingPunct="1">
              <a:buFont typeface="Wingdings" panose="05000000000000000000" pitchFamily="2" charset="2"/>
              <a:buNone/>
            </a:pPr>
            <a:r>
              <a:rPr lang="en-US" altLang="vi-VN" sz="2400" dirty="0" err="1"/>
              <a:t>Tính</a:t>
            </a:r>
            <a:r>
              <a:rPr lang="en-US" altLang="vi-VN" sz="2400" dirty="0"/>
              <a:t> </a:t>
            </a:r>
            <a:r>
              <a:rPr lang="en-US" altLang="vi-VN" sz="2400" dirty="0" err="1"/>
              <a:t>phản</a:t>
            </a:r>
            <a:r>
              <a:rPr lang="en-US" altLang="vi-VN" sz="2400" dirty="0"/>
              <a:t> </a:t>
            </a:r>
            <a:r>
              <a:rPr lang="en-US" altLang="vi-VN" sz="2400" dirty="0" err="1"/>
              <a:t>xạ</a:t>
            </a:r>
            <a:r>
              <a:rPr lang="en-US" altLang="vi-VN" sz="2400" dirty="0"/>
              <a:t>: </a:t>
            </a:r>
            <a:r>
              <a:rPr lang="en-US" altLang="vi-VN" sz="2400" dirty="0" err="1"/>
              <a:t>với</a:t>
            </a:r>
            <a:r>
              <a:rPr lang="en-US" altLang="vi-VN" sz="2400" dirty="0"/>
              <a:t> </a:t>
            </a:r>
            <a:r>
              <a:rPr lang="en-US" altLang="vi-VN" sz="2400" dirty="0" err="1"/>
              <a:t>mọi</a:t>
            </a:r>
            <a:r>
              <a:rPr lang="en-US" altLang="vi-VN" sz="2400" dirty="0"/>
              <a:t> </a:t>
            </a:r>
            <a:r>
              <a:rPr lang="en-US" altLang="vi-VN" sz="2400" dirty="0" err="1"/>
              <a:t>số</a:t>
            </a:r>
            <a:r>
              <a:rPr lang="en-US" altLang="vi-VN" sz="2400" dirty="0"/>
              <a:t> </a:t>
            </a:r>
            <a:r>
              <a:rPr lang="en-US" altLang="vi-VN" sz="2400" dirty="0" err="1"/>
              <a:t>nguyên</a:t>
            </a:r>
            <a:r>
              <a:rPr lang="en-US" altLang="vi-VN" sz="2400" dirty="0"/>
              <a:t> a, ta </a:t>
            </a:r>
            <a:r>
              <a:rPr lang="en-US" altLang="vi-VN" sz="2400" dirty="0" err="1"/>
              <a:t>có</a:t>
            </a:r>
            <a:r>
              <a:rPr lang="en-US" altLang="vi-VN" sz="2400" dirty="0"/>
              <a:t> a-a=0   3</a:t>
            </a:r>
          </a:p>
          <a:p>
            <a:pPr eaLnBrk="1" hangingPunct="1">
              <a:buFont typeface="Wingdings" panose="05000000000000000000" pitchFamily="2" charset="2"/>
              <a:buNone/>
            </a:pPr>
            <a:r>
              <a:rPr lang="en-US" altLang="vi-VN" sz="2400" dirty="0" err="1"/>
              <a:t>Tính</a:t>
            </a:r>
            <a:r>
              <a:rPr lang="en-US" altLang="vi-VN" sz="2400" dirty="0"/>
              <a:t> </a:t>
            </a:r>
            <a:r>
              <a:rPr lang="vi-VN" altLang="vi-VN" sz="2400" dirty="0"/>
              <a:t>đối</a:t>
            </a:r>
            <a:r>
              <a:rPr lang="en-US" altLang="vi-VN" sz="2400" dirty="0"/>
              <a:t> </a:t>
            </a:r>
            <a:r>
              <a:rPr lang="en-US" altLang="vi-VN" sz="2400" dirty="0" err="1"/>
              <a:t>xứng</a:t>
            </a:r>
            <a:r>
              <a:rPr lang="en-US" altLang="vi-VN" sz="2400" dirty="0"/>
              <a:t>: </a:t>
            </a:r>
            <a:r>
              <a:rPr lang="en-US" altLang="vi-VN" sz="2400" dirty="0" err="1"/>
              <a:t>aRb</a:t>
            </a:r>
            <a:r>
              <a:rPr lang="en-US" altLang="vi-VN" sz="2400" dirty="0"/>
              <a:t> ta </a:t>
            </a:r>
            <a:r>
              <a:rPr lang="en-US" altLang="vi-VN" sz="2400" dirty="0" err="1"/>
              <a:t>có</a:t>
            </a:r>
            <a:r>
              <a:rPr lang="en-US" altLang="vi-VN" sz="2400" dirty="0"/>
              <a:t> a-b   3  =&gt;   (a-b)=-(b-a)  3     </a:t>
            </a:r>
            <a:r>
              <a:rPr lang="en-US" altLang="vi-VN" sz="2400" dirty="0" err="1"/>
              <a:t>bRa</a:t>
            </a:r>
            <a:endParaRPr lang="en-US" altLang="vi-VN" sz="2400" dirty="0"/>
          </a:p>
          <a:p>
            <a:pPr eaLnBrk="1" hangingPunct="1">
              <a:buFont typeface="Wingdings" panose="05000000000000000000" pitchFamily="2" charset="2"/>
              <a:buNone/>
            </a:pPr>
            <a:r>
              <a:rPr lang="en-US" altLang="vi-VN" sz="2400" dirty="0" err="1"/>
              <a:t>Tính</a:t>
            </a:r>
            <a:r>
              <a:rPr lang="en-US" altLang="vi-VN" sz="2400" dirty="0"/>
              <a:t> </a:t>
            </a:r>
            <a:r>
              <a:rPr lang="en-US" altLang="vi-VN" sz="2400" dirty="0" err="1"/>
              <a:t>bắc</a:t>
            </a:r>
            <a:r>
              <a:rPr lang="en-US" altLang="vi-VN" sz="2400" dirty="0"/>
              <a:t> </a:t>
            </a:r>
            <a:r>
              <a:rPr lang="en-US" altLang="vi-VN" sz="2400" dirty="0" err="1"/>
              <a:t>cầu</a:t>
            </a:r>
            <a:r>
              <a:rPr lang="en-US" altLang="vi-VN" sz="2400" dirty="0"/>
              <a:t>: </a:t>
            </a:r>
            <a:r>
              <a:rPr lang="en-US" altLang="vi-VN" sz="2400" dirty="0" err="1"/>
              <a:t>aRb</a:t>
            </a:r>
            <a:r>
              <a:rPr lang="en-US" altLang="vi-VN" sz="2400" dirty="0"/>
              <a:t> </a:t>
            </a:r>
            <a:r>
              <a:rPr lang="en-US" altLang="vi-VN" sz="2400" dirty="0" err="1"/>
              <a:t>thì</a:t>
            </a:r>
            <a:r>
              <a:rPr lang="en-US" altLang="vi-VN" sz="2400" dirty="0"/>
              <a:t> a-b    3, </a:t>
            </a:r>
            <a:r>
              <a:rPr lang="en-US" altLang="vi-VN" sz="2400" dirty="0" err="1"/>
              <a:t>bRc</a:t>
            </a:r>
            <a:r>
              <a:rPr lang="en-US" altLang="vi-VN" sz="2400" dirty="0"/>
              <a:t> </a:t>
            </a:r>
            <a:r>
              <a:rPr lang="en-US" altLang="vi-VN" sz="2400" dirty="0" err="1"/>
              <a:t>thì</a:t>
            </a:r>
            <a:r>
              <a:rPr lang="en-US" altLang="vi-VN" sz="2400" dirty="0"/>
              <a:t> b-c   3 =&gt;   a-c=</a:t>
            </a:r>
            <a:r>
              <a:rPr lang="en-US" altLang="vi-VN" sz="2400" dirty="0" err="1"/>
              <a:t>a-b+b-c</a:t>
            </a:r>
            <a:r>
              <a:rPr lang="en-US" altLang="vi-VN" sz="2400" dirty="0"/>
              <a:t>    3</a:t>
            </a:r>
          </a:p>
          <a:p>
            <a:pPr eaLnBrk="1" hangingPunct="1">
              <a:buFont typeface="Wingdings" panose="05000000000000000000" pitchFamily="2" charset="2"/>
              <a:buNone/>
            </a:pPr>
            <a:r>
              <a:rPr lang="en-US" altLang="vi-VN" sz="2400" dirty="0" err="1"/>
              <a:t>Vậy</a:t>
            </a:r>
            <a:r>
              <a:rPr lang="en-US" altLang="vi-VN" sz="2400" dirty="0"/>
              <a:t> </a:t>
            </a:r>
            <a:r>
              <a:rPr lang="en-US" altLang="vi-VN" sz="2400" dirty="0" err="1"/>
              <a:t>quan</a:t>
            </a:r>
            <a:r>
              <a:rPr lang="en-US" altLang="vi-VN" sz="2400" dirty="0"/>
              <a:t> </a:t>
            </a:r>
            <a:r>
              <a:rPr lang="en-US" altLang="vi-VN" sz="2400" dirty="0" err="1"/>
              <a:t>hệ</a:t>
            </a:r>
            <a:r>
              <a:rPr lang="en-US" altLang="vi-VN" sz="2400" dirty="0"/>
              <a:t> R </a:t>
            </a:r>
            <a:r>
              <a:rPr lang="en-US" altLang="vi-VN" sz="2400" dirty="0" err="1"/>
              <a:t>là</a:t>
            </a:r>
            <a:r>
              <a:rPr lang="en-US" altLang="vi-VN" sz="2400" dirty="0"/>
              <a:t> </a:t>
            </a:r>
            <a:r>
              <a:rPr lang="en-US" altLang="vi-VN" sz="2400" dirty="0" err="1"/>
              <a:t>quan</a:t>
            </a:r>
            <a:r>
              <a:rPr lang="en-US" altLang="vi-VN" sz="2400" dirty="0"/>
              <a:t> </a:t>
            </a:r>
            <a:r>
              <a:rPr lang="en-US" altLang="vi-VN" sz="2400" dirty="0" err="1"/>
              <a:t>hệ</a:t>
            </a:r>
            <a:r>
              <a:rPr lang="en-US" altLang="vi-VN" sz="2400" dirty="0"/>
              <a:t> t</a:t>
            </a:r>
            <a:r>
              <a:rPr lang="vi-VN" altLang="vi-VN" sz="2400" dirty="0"/>
              <a:t>ươ</a:t>
            </a:r>
            <a:r>
              <a:rPr lang="en-US" altLang="vi-VN" sz="2400" dirty="0"/>
              <a:t>ng </a:t>
            </a:r>
            <a:r>
              <a:rPr lang="vi-VN" altLang="vi-VN" sz="2400" dirty="0"/>
              <a:t>đươ</a:t>
            </a:r>
            <a:r>
              <a:rPr lang="en-US" altLang="vi-VN" sz="2400" dirty="0"/>
              <a:t>ng</a:t>
            </a:r>
          </a:p>
        </p:txBody>
      </p:sp>
      <p:graphicFrame>
        <p:nvGraphicFramePr>
          <p:cNvPr id="5" name="Object 4">
            <a:extLst>
              <a:ext uri="{FF2B5EF4-FFF2-40B4-BE49-F238E27FC236}">
                <a16:creationId xmlns:a16="http://schemas.microsoft.com/office/drawing/2014/main" id="{383499CE-3E1C-4506-8494-E50AE6535972}"/>
              </a:ext>
            </a:extLst>
          </p:cNvPr>
          <p:cNvGraphicFramePr>
            <a:graphicFrameLocks noChangeAspect="1"/>
          </p:cNvGraphicFramePr>
          <p:nvPr>
            <p:extLst>
              <p:ext uri="{D42A27DB-BD31-4B8C-83A1-F6EECF244321}">
                <p14:modId xmlns:p14="http://schemas.microsoft.com/office/powerpoint/2010/main" val="907241411"/>
              </p:ext>
            </p:extLst>
          </p:nvPr>
        </p:nvGraphicFramePr>
        <p:xfrm>
          <a:off x="7848600" y="2964599"/>
          <a:ext cx="266700" cy="457200"/>
        </p:xfrm>
        <a:graphic>
          <a:graphicData uri="http://schemas.openxmlformats.org/presentationml/2006/ole">
            <mc:AlternateContent xmlns:mc="http://schemas.openxmlformats.org/markup-compatibility/2006">
              <mc:Choice xmlns:v="urn:schemas-microsoft-com:vml" Requires="v">
                <p:oleObj spid="_x0000_s10389" name="Equation" r:id="rId3" imgW="76101" imgH="190252" progId="Equation.3">
                  <p:embed/>
                </p:oleObj>
              </mc:Choice>
              <mc:Fallback>
                <p:oleObj name="Equation" r:id="rId3" imgW="76101" imgH="190252" progId="Equation.3">
                  <p:embed/>
                  <p:pic>
                    <p:nvPicPr>
                      <p:cNvPr id="47110" name="Object 4">
                        <a:extLst>
                          <a:ext uri="{FF2B5EF4-FFF2-40B4-BE49-F238E27FC236}">
                            <a16:creationId xmlns:a16="http://schemas.microsoft.com/office/drawing/2014/main" id="{7810C57B-D0C0-4793-9051-17DE06547F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8600" y="2964599"/>
                        <a:ext cx="266700" cy="457200"/>
                      </a:xfrm>
                      <a:prstGeom prst="rect">
                        <a:avLst/>
                      </a:prstGeom>
                      <a:noFill/>
                      <a:ln>
                        <a:noFill/>
                      </a:ln>
                      <a:extLst/>
                    </p:spPr>
                  </p:pic>
                </p:oleObj>
              </mc:Fallback>
            </mc:AlternateContent>
          </a:graphicData>
        </a:graphic>
      </p:graphicFrame>
      <p:graphicFrame>
        <p:nvGraphicFramePr>
          <p:cNvPr id="6" name="Object 5">
            <a:extLst>
              <a:ext uri="{FF2B5EF4-FFF2-40B4-BE49-F238E27FC236}">
                <a16:creationId xmlns:a16="http://schemas.microsoft.com/office/drawing/2014/main" id="{789C8E89-7A20-432F-871A-BBC0C198EA36}"/>
              </a:ext>
            </a:extLst>
          </p:cNvPr>
          <p:cNvGraphicFramePr>
            <a:graphicFrameLocks noChangeAspect="1"/>
          </p:cNvGraphicFramePr>
          <p:nvPr>
            <p:extLst>
              <p:ext uri="{D42A27DB-BD31-4B8C-83A1-F6EECF244321}">
                <p14:modId xmlns:p14="http://schemas.microsoft.com/office/powerpoint/2010/main" val="2225543881"/>
              </p:ext>
            </p:extLst>
          </p:nvPr>
        </p:nvGraphicFramePr>
        <p:xfrm>
          <a:off x="5295900" y="3352800"/>
          <a:ext cx="266700" cy="457200"/>
        </p:xfrm>
        <a:graphic>
          <a:graphicData uri="http://schemas.openxmlformats.org/presentationml/2006/ole">
            <mc:AlternateContent xmlns:mc="http://schemas.openxmlformats.org/markup-compatibility/2006">
              <mc:Choice xmlns:v="urn:schemas-microsoft-com:vml" Requires="v">
                <p:oleObj spid="_x0000_s10390" name="Equation" r:id="rId3" imgW="76101" imgH="190252" progId="Equation.3">
                  <p:embed/>
                </p:oleObj>
              </mc:Choice>
              <mc:Fallback>
                <p:oleObj name="Equation" r:id="rId3" imgW="76101" imgH="190252" progId="Equation.3">
                  <p:embed/>
                  <p:pic>
                    <p:nvPicPr>
                      <p:cNvPr id="5" name="Object 4">
                        <a:extLst>
                          <a:ext uri="{FF2B5EF4-FFF2-40B4-BE49-F238E27FC236}">
                            <a16:creationId xmlns:a16="http://schemas.microsoft.com/office/drawing/2014/main" id="{383499CE-3E1C-4506-8494-E50AE65359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5900" y="3352800"/>
                        <a:ext cx="266700" cy="457200"/>
                      </a:xfrm>
                      <a:prstGeom prst="rect">
                        <a:avLst/>
                      </a:prstGeom>
                      <a:noFill/>
                      <a:ln>
                        <a:noFill/>
                      </a:ln>
                      <a:extLst/>
                    </p:spPr>
                  </p:pic>
                </p:oleObj>
              </mc:Fallback>
            </mc:AlternateContent>
          </a:graphicData>
        </a:graphic>
      </p:graphicFrame>
      <p:graphicFrame>
        <p:nvGraphicFramePr>
          <p:cNvPr id="7" name="Object 6">
            <a:extLst>
              <a:ext uri="{FF2B5EF4-FFF2-40B4-BE49-F238E27FC236}">
                <a16:creationId xmlns:a16="http://schemas.microsoft.com/office/drawing/2014/main" id="{2000F4B9-2B61-448B-A670-419291661107}"/>
              </a:ext>
            </a:extLst>
          </p:cNvPr>
          <p:cNvGraphicFramePr>
            <a:graphicFrameLocks noChangeAspect="1"/>
          </p:cNvGraphicFramePr>
          <p:nvPr>
            <p:extLst>
              <p:ext uri="{D42A27DB-BD31-4B8C-83A1-F6EECF244321}">
                <p14:modId xmlns:p14="http://schemas.microsoft.com/office/powerpoint/2010/main" val="736667177"/>
              </p:ext>
            </p:extLst>
          </p:nvPr>
        </p:nvGraphicFramePr>
        <p:xfrm>
          <a:off x="8039100" y="3352800"/>
          <a:ext cx="266700" cy="457200"/>
        </p:xfrm>
        <a:graphic>
          <a:graphicData uri="http://schemas.openxmlformats.org/presentationml/2006/ole">
            <mc:AlternateContent xmlns:mc="http://schemas.openxmlformats.org/markup-compatibility/2006">
              <mc:Choice xmlns:v="urn:schemas-microsoft-com:vml" Requires="v">
                <p:oleObj spid="_x0000_s10391" name="Equation" r:id="rId3" imgW="76101" imgH="190252" progId="Equation.3">
                  <p:embed/>
                </p:oleObj>
              </mc:Choice>
              <mc:Fallback>
                <p:oleObj name="Equation" r:id="rId3" imgW="76101" imgH="190252" progId="Equation.3">
                  <p:embed/>
                  <p:pic>
                    <p:nvPicPr>
                      <p:cNvPr id="6" name="Object 5">
                        <a:extLst>
                          <a:ext uri="{FF2B5EF4-FFF2-40B4-BE49-F238E27FC236}">
                            <a16:creationId xmlns:a16="http://schemas.microsoft.com/office/drawing/2014/main" id="{789C8E89-7A20-432F-871A-BBC0C198EA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9100" y="3352800"/>
                        <a:ext cx="266700" cy="457200"/>
                      </a:xfrm>
                      <a:prstGeom prst="rect">
                        <a:avLst/>
                      </a:prstGeom>
                      <a:noFill/>
                      <a:ln>
                        <a:noFill/>
                      </a:ln>
                      <a:extLst/>
                    </p:spPr>
                  </p:pic>
                </p:oleObj>
              </mc:Fallback>
            </mc:AlternateContent>
          </a:graphicData>
        </a:graphic>
      </p:graphicFrame>
      <p:graphicFrame>
        <p:nvGraphicFramePr>
          <p:cNvPr id="8" name="Object 7">
            <a:extLst>
              <a:ext uri="{FF2B5EF4-FFF2-40B4-BE49-F238E27FC236}">
                <a16:creationId xmlns:a16="http://schemas.microsoft.com/office/drawing/2014/main" id="{10494568-3843-41CB-BDAC-971F70246A09}"/>
              </a:ext>
            </a:extLst>
          </p:cNvPr>
          <p:cNvGraphicFramePr>
            <a:graphicFrameLocks noChangeAspect="1"/>
          </p:cNvGraphicFramePr>
          <p:nvPr>
            <p:extLst>
              <p:ext uri="{D42A27DB-BD31-4B8C-83A1-F6EECF244321}">
                <p14:modId xmlns:p14="http://schemas.microsoft.com/office/powerpoint/2010/main" val="2444810421"/>
              </p:ext>
            </p:extLst>
          </p:nvPr>
        </p:nvGraphicFramePr>
        <p:xfrm>
          <a:off x="4876800" y="4038600"/>
          <a:ext cx="266700" cy="457200"/>
        </p:xfrm>
        <a:graphic>
          <a:graphicData uri="http://schemas.openxmlformats.org/presentationml/2006/ole">
            <mc:AlternateContent xmlns:mc="http://schemas.openxmlformats.org/markup-compatibility/2006">
              <mc:Choice xmlns:v="urn:schemas-microsoft-com:vml" Requires="v">
                <p:oleObj spid="_x0000_s10392" name="Equation" r:id="rId3" imgW="76101" imgH="190252" progId="Equation.3">
                  <p:embed/>
                </p:oleObj>
              </mc:Choice>
              <mc:Fallback>
                <p:oleObj name="Equation" r:id="rId3" imgW="76101" imgH="190252" progId="Equation.3">
                  <p:embed/>
                  <p:pic>
                    <p:nvPicPr>
                      <p:cNvPr id="6" name="Object 5">
                        <a:extLst>
                          <a:ext uri="{FF2B5EF4-FFF2-40B4-BE49-F238E27FC236}">
                            <a16:creationId xmlns:a16="http://schemas.microsoft.com/office/drawing/2014/main" id="{789C8E89-7A20-432F-871A-BBC0C198EA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4038600"/>
                        <a:ext cx="266700" cy="457200"/>
                      </a:xfrm>
                      <a:prstGeom prst="rect">
                        <a:avLst/>
                      </a:prstGeom>
                      <a:noFill/>
                      <a:ln>
                        <a:noFill/>
                      </a:ln>
                      <a:extLst/>
                    </p:spPr>
                  </p:pic>
                </p:oleObj>
              </mc:Fallback>
            </mc:AlternateContent>
          </a:graphicData>
        </a:graphic>
      </p:graphicFrame>
      <p:graphicFrame>
        <p:nvGraphicFramePr>
          <p:cNvPr id="9" name="Object 8">
            <a:extLst>
              <a:ext uri="{FF2B5EF4-FFF2-40B4-BE49-F238E27FC236}">
                <a16:creationId xmlns:a16="http://schemas.microsoft.com/office/drawing/2014/main" id="{4B395A4F-6784-4F77-8F4E-EC10ED349480}"/>
              </a:ext>
            </a:extLst>
          </p:cNvPr>
          <p:cNvGraphicFramePr>
            <a:graphicFrameLocks noChangeAspect="1"/>
          </p:cNvGraphicFramePr>
          <p:nvPr>
            <p:extLst>
              <p:ext uri="{D42A27DB-BD31-4B8C-83A1-F6EECF244321}">
                <p14:modId xmlns:p14="http://schemas.microsoft.com/office/powerpoint/2010/main" val="828716617"/>
              </p:ext>
            </p:extLst>
          </p:nvPr>
        </p:nvGraphicFramePr>
        <p:xfrm>
          <a:off x="7048500" y="4072180"/>
          <a:ext cx="266700" cy="457200"/>
        </p:xfrm>
        <a:graphic>
          <a:graphicData uri="http://schemas.openxmlformats.org/presentationml/2006/ole">
            <mc:AlternateContent xmlns:mc="http://schemas.openxmlformats.org/markup-compatibility/2006">
              <mc:Choice xmlns:v="urn:schemas-microsoft-com:vml" Requires="v">
                <p:oleObj spid="_x0000_s10393" name="Equation" r:id="rId3" imgW="76101" imgH="190252" progId="Equation.3">
                  <p:embed/>
                </p:oleObj>
              </mc:Choice>
              <mc:Fallback>
                <p:oleObj name="Equation" r:id="rId3" imgW="76101" imgH="190252" progId="Equation.3">
                  <p:embed/>
                  <p:pic>
                    <p:nvPicPr>
                      <p:cNvPr id="8" name="Object 7">
                        <a:extLst>
                          <a:ext uri="{FF2B5EF4-FFF2-40B4-BE49-F238E27FC236}">
                            <a16:creationId xmlns:a16="http://schemas.microsoft.com/office/drawing/2014/main" id="{10494568-3843-41CB-BDAC-971F70246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8500" y="4072180"/>
                        <a:ext cx="266700" cy="457200"/>
                      </a:xfrm>
                      <a:prstGeom prst="rect">
                        <a:avLst/>
                      </a:prstGeom>
                      <a:noFill/>
                      <a:ln>
                        <a:noFill/>
                      </a:ln>
                      <a:extLst/>
                    </p:spPr>
                  </p:pic>
                </p:oleObj>
              </mc:Fallback>
            </mc:AlternateContent>
          </a:graphicData>
        </a:graphic>
      </p:graphicFrame>
      <p:graphicFrame>
        <p:nvGraphicFramePr>
          <p:cNvPr id="10" name="Object 9">
            <a:extLst>
              <a:ext uri="{FF2B5EF4-FFF2-40B4-BE49-F238E27FC236}">
                <a16:creationId xmlns:a16="http://schemas.microsoft.com/office/drawing/2014/main" id="{3C91972F-1769-46EF-9F9C-1A6922980CEF}"/>
              </a:ext>
            </a:extLst>
          </p:cNvPr>
          <p:cNvGraphicFramePr>
            <a:graphicFrameLocks noChangeAspect="1"/>
          </p:cNvGraphicFramePr>
          <p:nvPr>
            <p:extLst>
              <p:ext uri="{D42A27DB-BD31-4B8C-83A1-F6EECF244321}">
                <p14:modId xmlns:p14="http://schemas.microsoft.com/office/powerpoint/2010/main" val="904485858"/>
              </p:ext>
            </p:extLst>
          </p:nvPr>
        </p:nvGraphicFramePr>
        <p:xfrm>
          <a:off x="2819400" y="4444140"/>
          <a:ext cx="266700" cy="457200"/>
        </p:xfrm>
        <a:graphic>
          <a:graphicData uri="http://schemas.openxmlformats.org/presentationml/2006/ole">
            <mc:AlternateContent xmlns:mc="http://schemas.openxmlformats.org/markup-compatibility/2006">
              <mc:Choice xmlns:v="urn:schemas-microsoft-com:vml" Requires="v">
                <p:oleObj spid="_x0000_s10394" name="Equation" r:id="rId3" imgW="76101" imgH="190252" progId="Equation.3">
                  <p:embed/>
                </p:oleObj>
              </mc:Choice>
              <mc:Fallback>
                <p:oleObj name="Equation" r:id="rId3" imgW="76101" imgH="190252" progId="Equation.3">
                  <p:embed/>
                  <p:pic>
                    <p:nvPicPr>
                      <p:cNvPr id="9" name="Object 8">
                        <a:extLst>
                          <a:ext uri="{FF2B5EF4-FFF2-40B4-BE49-F238E27FC236}">
                            <a16:creationId xmlns:a16="http://schemas.microsoft.com/office/drawing/2014/main" id="{4B395A4F-6784-4F77-8F4E-EC10ED3494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4444140"/>
                        <a:ext cx="266700" cy="457200"/>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35875968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anim calcmode="lin" valueType="num">
                                      <p:cBhvr>
                                        <p:cTn id="1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 calcmode="lin" valueType="num">
                                      <p:cBhvr additive="base">
                                        <p:cTn id="32"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4">
                                            <p:txEl>
                                              <p:pRg st="3" end="3"/>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ppt_x"/>
                                          </p:val>
                                        </p:tav>
                                        <p:tav tm="100000">
                                          <p:val>
                                            <p:strVal val="#ppt_x"/>
                                          </p:val>
                                        </p:tav>
                                      </p:tavLst>
                                    </p:anim>
                                    <p:anim calcmode="lin" valueType="num">
                                      <p:cBhvr additive="base">
                                        <p:cTn id="37" dur="500" fill="hold"/>
                                        <p:tgtEl>
                                          <p:spTgt spid="8"/>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fill="hold"/>
                                        <p:tgtEl>
                                          <p:spTgt spid="9"/>
                                        </p:tgtEl>
                                        <p:attrNameLst>
                                          <p:attrName>ppt_x</p:attrName>
                                        </p:attrNameLst>
                                      </p:cBhvr>
                                      <p:tavLst>
                                        <p:tav tm="0">
                                          <p:val>
                                            <p:strVal val="#ppt_x"/>
                                          </p:val>
                                        </p:tav>
                                        <p:tav tm="100000">
                                          <p:val>
                                            <p:strVal val="#ppt_x"/>
                                          </p:val>
                                        </p:tav>
                                      </p:tavLst>
                                    </p:anim>
                                    <p:anim calcmode="lin" valueType="num">
                                      <p:cBhvr additive="base">
                                        <p:cTn id="41" dur="500" fill="hold"/>
                                        <p:tgtEl>
                                          <p:spTgt spid="9"/>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additive="base">
                                        <p:cTn id="44" dur="500" fill="hold"/>
                                        <p:tgtEl>
                                          <p:spTgt spid="10"/>
                                        </p:tgtEl>
                                        <p:attrNameLst>
                                          <p:attrName>ppt_x</p:attrName>
                                        </p:attrNameLst>
                                      </p:cBhvr>
                                      <p:tavLst>
                                        <p:tav tm="0">
                                          <p:val>
                                            <p:strVal val="#ppt_x"/>
                                          </p:val>
                                        </p:tav>
                                        <p:tav tm="100000">
                                          <p:val>
                                            <p:strVal val="#ppt_x"/>
                                          </p:val>
                                        </p:tav>
                                      </p:tavLst>
                                    </p:anim>
                                    <p:anim calcmode="lin" valueType="num">
                                      <p:cBhvr additive="base">
                                        <p:cTn id="4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4">
                                            <p:txEl>
                                              <p:pRg st="4" end="4"/>
                                            </p:txEl>
                                          </p:spTgt>
                                        </p:tgtEl>
                                        <p:attrNameLst>
                                          <p:attrName>style.visibility</p:attrName>
                                        </p:attrNameLst>
                                      </p:cBhvr>
                                      <p:to>
                                        <p:strVal val="visible"/>
                                      </p:to>
                                    </p:set>
                                    <p:anim calcmode="lin" valueType="num">
                                      <p:cBhvr additive="base">
                                        <p:cTn id="50"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332D2-6BB4-4367-921C-64C05192391A}"/>
              </a:ext>
            </a:extLst>
          </p:cNvPr>
          <p:cNvSpPr>
            <a:spLocks noGrp="1"/>
          </p:cNvSpPr>
          <p:nvPr>
            <p:ph type="title"/>
          </p:nvPr>
        </p:nvSpPr>
        <p:spPr/>
        <p:txBody>
          <a:bodyPr/>
          <a:lstStyle/>
          <a:p>
            <a:r>
              <a:rPr lang="en-US" altLang="vi-VN" dirty="0" err="1"/>
              <a:t>Ví</a:t>
            </a:r>
            <a:r>
              <a:rPr lang="en-US" altLang="vi-VN" dirty="0"/>
              <a:t> </a:t>
            </a:r>
            <a:r>
              <a:rPr lang="en-US" altLang="vi-VN" dirty="0" err="1"/>
              <a:t>dụ</a:t>
            </a:r>
            <a:r>
              <a:rPr lang="en-US" altLang="vi-VN" dirty="0"/>
              <a:t> 3: </a:t>
            </a:r>
            <a:endParaRPr lang="en-US" dirty="0"/>
          </a:p>
        </p:txBody>
      </p:sp>
      <p:sp>
        <p:nvSpPr>
          <p:cNvPr id="3" name="Rectangle 2">
            <a:extLst>
              <a:ext uri="{FF2B5EF4-FFF2-40B4-BE49-F238E27FC236}">
                <a16:creationId xmlns:a16="http://schemas.microsoft.com/office/drawing/2014/main" id="{C41D0D2F-5EDF-442E-8E09-74A49DCA5D96}"/>
              </a:ext>
            </a:extLst>
          </p:cNvPr>
          <p:cNvSpPr/>
          <p:nvPr/>
        </p:nvSpPr>
        <p:spPr>
          <a:xfrm>
            <a:off x="1276350" y="1676401"/>
            <a:ext cx="7258050" cy="156966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2400" dirty="0"/>
              <a:t>Cho m </a:t>
            </a:r>
            <a:r>
              <a:rPr lang="en-US" sz="2400" dirty="0" err="1"/>
              <a:t>là</a:t>
            </a:r>
            <a:r>
              <a:rPr lang="en-US" sz="2400" dirty="0"/>
              <a:t> </a:t>
            </a:r>
            <a:r>
              <a:rPr lang="en-US" sz="2400" dirty="0" err="1"/>
              <a:t>số</a:t>
            </a:r>
            <a:r>
              <a:rPr lang="en-US" sz="2400" dirty="0"/>
              <a:t> </a:t>
            </a:r>
            <a:r>
              <a:rPr lang="en-US" sz="2400" dirty="0" err="1"/>
              <a:t>nguyên</a:t>
            </a:r>
            <a:r>
              <a:rPr lang="en-US" sz="2400" dirty="0"/>
              <a:t>, m&gt;1. </a:t>
            </a:r>
            <a:r>
              <a:rPr lang="en-US" sz="2400" dirty="0" err="1"/>
              <a:t>Chứng</a:t>
            </a:r>
            <a:r>
              <a:rPr lang="en-US" sz="2400" dirty="0"/>
              <a:t> </a:t>
            </a:r>
            <a:r>
              <a:rPr lang="en-US" sz="2400" dirty="0" err="1"/>
              <a:t>minh</a:t>
            </a:r>
            <a:r>
              <a:rPr lang="en-US" sz="2400" dirty="0"/>
              <a:t> </a:t>
            </a:r>
            <a:r>
              <a:rPr lang="en-US" sz="2400" dirty="0" err="1"/>
              <a:t>rằng</a:t>
            </a:r>
            <a:r>
              <a:rPr lang="en-US" sz="2400" dirty="0"/>
              <a:t> </a:t>
            </a:r>
            <a:r>
              <a:rPr lang="en-US" sz="2400" dirty="0" err="1"/>
              <a:t>quan</a:t>
            </a:r>
            <a:r>
              <a:rPr lang="en-US" sz="2400" dirty="0"/>
              <a:t> </a:t>
            </a:r>
            <a:r>
              <a:rPr lang="en-US" sz="2400" dirty="0" err="1"/>
              <a:t>hệ</a:t>
            </a:r>
            <a:r>
              <a:rPr lang="en-US" sz="2400" dirty="0"/>
              <a:t> R = {(a, b)|𝑎 ≡</a:t>
            </a:r>
          </a:p>
          <a:p>
            <a:r>
              <a:rPr lang="en-US" sz="2400" dirty="0"/>
              <a:t>𝑏 (𝑚𝑜𝑑 𝑚)} </a:t>
            </a:r>
            <a:r>
              <a:rPr lang="en-US" sz="2400" dirty="0" err="1"/>
              <a:t>là</a:t>
            </a:r>
            <a:r>
              <a:rPr lang="en-US" sz="2400" dirty="0"/>
              <a:t> </a:t>
            </a:r>
            <a:r>
              <a:rPr lang="en-US" sz="2400" dirty="0" err="1"/>
              <a:t>quan</a:t>
            </a:r>
            <a:r>
              <a:rPr lang="en-US" sz="2400" dirty="0"/>
              <a:t> </a:t>
            </a:r>
            <a:r>
              <a:rPr lang="en-US" sz="2400" dirty="0" err="1"/>
              <a:t>hệ</a:t>
            </a:r>
            <a:r>
              <a:rPr lang="en-US" sz="2400" dirty="0"/>
              <a:t> </a:t>
            </a:r>
            <a:r>
              <a:rPr lang="en-US" sz="2400" dirty="0" err="1"/>
              <a:t>tương</a:t>
            </a:r>
            <a:r>
              <a:rPr lang="en-US" sz="2400" dirty="0"/>
              <a:t> </a:t>
            </a:r>
            <a:r>
              <a:rPr lang="en-US" sz="2400" dirty="0" err="1"/>
              <a:t>đương</a:t>
            </a:r>
            <a:r>
              <a:rPr lang="en-US" sz="2400" dirty="0"/>
              <a:t> </a:t>
            </a:r>
            <a:r>
              <a:rPr lang="en-US" sz="2400" dirty="0" err="1"/>
              <a:t>xét</a:t>
            </a:r>
            <a:r>
              <a:rPr lang="en-US" sz="2400" dirty="0"/>
              <a:t> </a:t>
            </a:r>
            <a:r>
              <a:rPr lang="en-US" sz="2400" dirty="0" err="1"/>
              <a:t>trên</a:t>
            </a:r>
            <a:r>
              <a:rPr lang="en-US" sz="2400" dirty="0"/>
              <a:t> </a:t>
            </a:r>
            <a:r>
              <a:rPr lang="en-US" sz="2400" dirty="0" err="1"/>
              <a:t>tập</a:t>
            </a:r>
            <a:r>
              <a:rPr lang="en-US" sz="2400" dirty="0"/>
              <a:t> </a:t>
            </a:r>
            <a:r>
              <a:rPr lang="en-US" sz="2400" dirty="0" err="1"/>
              <a:t>số</a:t>
            </a:r>
            <a:r>
              <a:rPr lang="en-US" sz="2400" dirty="0"/>
              <a:t> </a:t>
            </a:r>
            <a:r>
              <a:rPr lang="en-US" sz="2400" dirty="0" err="1"/>
              <a:t>nguyên</a:t>
            </a:r>
            <a:endParaRPr lang="en-US" altLang="vi-VN" sz="3200" dirty="0"/>
          </a:p>
        </p:txBody>
      </p:sp>
      <p:sp>
        <p:nvSpPr>
          <p:cNvPr id="4" name="Rectangle 3">
            <a:extLst>
              <a:ext uri="{FF2B5EF4-FFF2-40B4-BE49-F238E27FC236}">
                <a16:creationId xmlns:a16="http://schemas.microsoft.com/office/drawing/2014/main" id="{5B21553F-1A84-4FD1-8CAD-FB53E5FAFAFD}"/>
              </a:ext>
            </a:extLst>
          </p:cNvPr>
          <p:cNvSpPr/>
          <p:nvPr/>
        </p:nvSpPr>
        <p:spPr>
          <a:xfrm>
            <a:off x="1247775" y="3434165"/>
            <a:ext cx="7258050" cy="2246769"/>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2000" dirty="0" err="1"/>
              <a:t>Bài</a:t>
            </a:r>
            <a:r>
              <a:rPr lang="en-US" sz="2000" dirty="0"/>
              <a:t> </a:t>
            </a:r>
            <a:r>
              <a:rPr lang="en-US" sz="2000" dirty="0" err="1"/>
              <a:t>làm</a:t>
            </a:r>
            <a:r>
              <a:rPr lang="en-US" sz="2000" dirty="0"/>
              <a:t>: 𝑎 ≡ 𝑏 (𝑚𝑜𝑑 𝑚) </a:t>
            </a:r>
            <a:r>
              <a:rPr lang="en-US" sz="2000" dirty="0" err="1"/>
              <a:t>khi</a:t>
            </a:r>
            <a:r>
              <a:rPr lang="en-US" sz="2000" dirty="0"/>
              <a:t> </a:t>
            </a:r>
            <a:r>
              <a:rPr lang="en-US" sz="2000" dirty="0" err="1"/>
              <a:t>và</a:t>
            </a:r>
            <a:r>
              <a:rPr lang="en-US" sz="2000" dirty="0"/>
              <a:t> </a:t>
            </a:r>
            <a:r>
              <a:rPr lang="en-US" sz="2000" dirty="0" err="1"/>
              <a:t>chỉ</a:t>
            </a:r>
            <a:r>
              <a:rPr lang="en-US" sz="2000" dirty="0"/>
              <a:t> </a:t>
            </a:r>
            <a:r>
              <a:rPr lang="en-US" sz="2000" dirty="0" err="1"/>
              <a:t>khi</a:t>
            </a:r>
            <a:r>
              <a:rPr lang="en-US" sz="2000" dirty="0"/>
              <a:t> (a – b) chia </a:t>
            </a:r>
            <a:r>
              <a:rPr lang="en-US" sz="2000" dirty="0" err="1"/>
              <a:t>hết</a:t>
            </a:r>
            <a:r>
              <a:rPr lang="en-US" sz="2000" dirty="0"/>
              <a:t> </a:t>
            </a:r>
            <a:r>
              <a:rPr lang="en-US" sz="2000" dirty="0" err="1"/>
              <a:t>cho</a:t>
            </a:r>
            <a:r>
              <a:rPr lang="en-US" sz="2000" dirty="0"/>
              <a:t> m.</a:t>
            </a:r>
          </a:p>
          <a:p>
            <a:r>
              <a:rPr lang="en-US" sz="2000" dirty="0"/>
              <a:t>+ </a:t>
            </a:r>
            <a:r>
              <a:rPr lang="en-US" sz="2000" dirty="0" err="1"/>
              <a:t>Vì</a:t>
            </a:r>
            <a:r>
              <a:rPr lang="en-US" sz="2000" dirty="0"/>
              <a:t> a – a = 0 chia </a:t>
            </a:r>
            <a:r>
              <a:rPr lang="en-US" sz="2000" dirty="0" err="1"/>
              <a:t>hết</a:t>
            </a:r>
            <a:r>
              <a:rPr lang="en-US" sz="2000" dirty="0"/>
              <a:t> </a:t>
            </a:r>
            <a:r>
              <a:rPr lang="en-US" sz="2000" dirty="0" err="1"/>
              <a:t>cho</a:t>
            </a:r>
            <a:r>
              <a:rPr lang="en-US" sz="2000" dirty="0"/>
              <a:t> m, do </a:t>
            </a:r>
            <a:r>
              <a:rPr lang="en-US" sz="2000" dirty="0" err="1"/>
              <a:t>đó</a:t>
            </a:r>
            <a:r>
              <a:rPr lang="en-US" sz="2000" dirty="0"/>
              <a:t> 𝑎 ≡ 𝑎 (𝑚𝑜𝑑 𝑚) ∀𝑎 ∈ 𝑍 </a:t>
            </a:r>
            <a:r>
              <a:rPr lang="en-US" sz="2000" dirty="0" err="1"/>
              <a:t>nên</a:t>
            </a:r>
            <a:r>
              <a:rPr lang="en-US" sz="2000" dirty="0"/>
              <a:t> </a:t>
            </a:r>
            <a:r>
              <a:rPr lang="en-US" sz="2000" dirty="0" err="1"/>
              <a:t>aRa</a:t>
            </a:r>
            <a:r>
              <a:rPr lang="en-US" sz="2000" dirty="0"/>
              <a:t>. ⇒ </a:t>
            </a:r>
            <a:r>
              <a:rPr lang="en-US" sz="2000" b="1" dirty="0"/>
              <a:t>R </a:t>
            </a:r>
            <a:r>
              <a:rPr lang="en-US" sz="2000" b="1" dirty="0" err="1"/>
              <a:t>có</a:t>
            </a:r>
            <a:r>
              <a:rPr lang="en-US" sz="2000" b="1" dirty="0"/>
              <a:t> </a:t>
            </a:r>
            <a:r>
              <a:rPr lang="en-US" sz="2000" b="1" dirty="0" err="1"/>
              <a:t>tính</a:t>
            </a:r>
            <a:r>
              <a:rPr lang="en-US" sz="2000" b="1" dirty="0"/>
              <a:t> </a:t>
            </a:r>
            <a:r>
              <a:rPr lang="en-US" sz="2000" b="1" dirty="0" err="1"/>
              <a:t>chất</a:t>
            </a:r>
            <a:r>
              <a:rPr lang="en-US" sz="2000" b="1" dirty="0"/>
              <a:t> </a:t>
            </a:r>
            <a:r>
              <a:rPr lang="en-US" sz="2000" b="1" dirty="0" err="1"/>
              <a:t>phản</a:t>
            </a:r>
            <a:r>
              <a:rPr lang="en-US" sz="2000" b="1" dirty="0"/>
              <a:t> </a:t>
            </a:r>
            <a:r>
              <a:rPr lang="en-US" sz="2000" b="1" dirty="0" err="1"/>
              <a:t>xạ</a:t>
            </a:r>
            <a:endParaRPr lang="en-US" sz="2000" dirty="0"/>
          </a:p>
          <a:p>
            <a:r>
              <a:rPr lang="en-US" sz="2000" dirty="0"/>
              <a:t>+ </a:t>
            </a:r>
            <a:r>
              <a:rPr lang="en-US" sz="2000" dirty="0" err="1"/>
              <a:t>Giả</a:t>
            </a:r>
            <a:r>
              <a:rPr lang="en-US" sz="2000" dirty="0"/>
              <a:t> </a:t>
            </a:r>
            <a:r>
              <a:rPr lang="en-US" sz="2000" dirty="0" err="1"/>
              <a:t>sử</a:t>
            </a:r>
            <a:r>
              <a:rPr lang="en-US" sz="2000" dirty="0"/>
              <a:t> ta </a:t>
            </a:r>
            <a:r>
              <a:rPr lang="en-US" sz="2000" dirty="0" err="1"/>
              <a:t>có</a:t>
            </a:r>
            <a:r>
              <a:rPr lang="en-US" sz="2000" dirty="0"/>
              <a:t> </a:t>
            </a:r>
            <a:r>
              <a:rPr lang="en-US" sz="2000" dirty="0" err="1"/>
              <a:t>aRb</a:t>
            </a:r>
            <a:r>
              <a:rPr lang="en-US" sz="2000" dirty="0"/>
              <a:t>, hay 𝑎 ≡ 𝑏 (𝑚𝑜𝑑 𝑚) ⇒ (a – b) ⋮ m.</a:t>
            </a:r>
          </a:p>
          <a:p>
            <a:r>
              <a:rPr lang="en-US" sz="2000" dirty="0" err="1"/>
              <a:t>Đặt</a:t>
            </a:r>
            <a:r>
              <a:rPr lang="en-US" sz="2000" dirty="0"/>
              <a:t> a – b = k * m </a:t>
            </a:r>
            <a:r>
              <a:rPr lang="en-US" sz="2000" dirty="0" err="1"/>
              <a:t>với</a:t>
            </a:r>
            <a:r>
              <a:rPr lang="en-US" sz="2000" dirty="0"/>
              <a:t> k ∈ 𝑍</a:t>
            </a:r>
          </a:p>
          <a:p>
            <a:r>
              <a:rPr lang="en-US" sz="2000" dirty="0"/>
              <a:t>Ta </a:t>
            </a:r>
            <a:r>
              <a:rPr lang="en-US" sz="2000" dirty="0" err="1"/>
              <a:t>có</a:t>
            </a:r>
            <a:r>
              <a:rPr lang="en-US" sz="2000" dirty="0"/>
              <a:t>: b – a = - (a – b) = - k * m, </a:t>
            </a:r>
            <a:r>
              <a:rPr lang="en-US" sz="2000" dirty="0" err="1"/>
              <a:t>nên</a:t>
            </a:r>
            <a:r>
              <a:rPr lang="en-US" sz="2000" dirty="0"/>
              <a:t> ( b – a) ⋮ m ⇒ 𝑏 ≡ 𝑎(𝑚𝑜𝑑 𝑚) ⇒ 𝑏𝑅𝑎</a:t>
            </a:r>
          </a:p>
        </p:txBody>
      </p:sp>
      <p:graphicFrame>
        <p:nvGraphicFramePr>
          <p:cNvPr id="10" name="Object 9">
            <a:extLst>
              <a:ext uri="{FF2B5EF4-FFF2-40B4-BE49-F238E27FC236}">
                <a16:creationId xmlns:a16="http://schemas.microsoft.com/office/drawing/2014/main" id="{3C91972F-1769-46EF-9F9C-1A6922980CEF}"/>
              </a:ext>
            </a:extLst>
          </p:cNvPr>
          <p:cNvGraphicFramePr>
            <a:graphicFrameLocks noChangeAspect="1"/>
          </p:cNvGraphicFramePr>
          <p:nvPr/>
        </p:nvGraphicFramePr>
        <p:xfrm>
          <a:off x="2819400" y="4444140"/>
          <a:ext cx="266700" cy="457200"/>
        </p:xfrm>
        <a:graphic>
          <a:graphicData uri="http://schemas.openxmlformats.org/presentationml/2006/ole">
            <mc:AlternateContent xmlns:mc="http://schemas.openxmlformats.org/markup-compatibility/2006">
              <mc:Choice xmlns:v="urn:schemas-microsoft-com:vml" Requires="v">
                <p:oleObj spid="_x0000_s11288" name="Equation" r:id="rId3" imgW="76101" imgH="190252" progId="Equation.3">
                  <p:embed/>
                </p:oleObj>
              </mc:Choice>
              <mc:Fallback>
                <p:oleObj name="Equation" r:id="rId3" imgW="76101" imgH="190252" progId="Equation.3">
                  <p:embed/>
                  <p:pic>
                    <p:nvPicPr>
                      <p:cNvPr id="10" name="Object 9">
                        <a:extLst>
                          <a:ext uri="{FF2B5EF4-FFF2-40B4-BE49-F238E27FC236}">
                            <a16:creationId xmlns:a16="http://schemas.microsoft.com/office/drawing/2014/main" id="{3C91972F-1769-46EF-9F9C-1A6922980C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4444140"/>
                        <a:ext cx="266700" cy="457200"/>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6312403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332D2-6BB4-4367-921C-64C05192391A}"/>
              </a:ext>
            </a:extLst>
          </p:cNvPr>
          <p:cNvSpPr>
            <a:spLocks noGrp="1"/>
          </p:cNvSpPr>
          <p:nvPr>
            <p:ph type="title"/>
          </p:nvPr>
        </p:nvSpPr>
        <p:spPr/>
        <p:txBody>
          <a:bodyPr/>
          <a:lstStyle/>
          <a:p>
            <a:r>
              <a:rPr lang="en-US" altLang="vi-VN" dirty="0" err="1"/>
              <a:t>Ví</a:t>
            </a:r>
            <a:r>
              <a:rPr lang="en-US" altLang="vi-VN" dirty="0"/>
              <a:t> </a:t>
            </a:r>
            <a:r>
              <a:rPr lang="en-US" altLang="vi-VN" dirty="0" err="1"/>
              <a:t>dụ</a:t>
            </a:r>
            <a:r>
              <a:rPr lang="en-US" altLang="vi-VN" dirty="0"/>
              <a:t> 3: </a:t>
            </a:r>
            <a:endParaRPr lang="en-US" dirty="0"/>
          </a:p>
        </p:txBody>
      </p:sp>
      <p:sp>
        <p:nvSpPr>
          <p:cNvPr id="3" name="Rectangle 2">
            <a:extLst>
              <a:ext uri="{FF2B5EF4-FFF2-40B4-BE49-F238E27FC236}">
                <a16:creationId xmlns:a16="http://schemas.microsoft.com/office/drawing/2014/main" id="{C41D0D2F-5EDF-442E-8E09-74A49DCA5D96}"/>
              </a:ext>
            </a:extLst>
          </p:cNvPr>
          <p:cNvSpPr/>
          <p:nvPr/>
        </p:nvSpPr>
        <p:spPr>
          <a:xfrm>
            <a:off x="1276350" y="1676401"/>
            <a:ext cx="7258050" cy="4893647"/>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2400" dirty="0"/>
              <a:t>⇒ </a:t>
            </a:r>
            <a:r>
              <a:rPr lang="en-US" sz="2400" b="1" dirty="0"/>
              <a:t>R </a:t>
            </a:r>
            <a:r>
              <a:rPr lang="en-US" sz="2400" b="1" dirty="0" err="1"/>
              <a:t>có</a:t>
            </a:r>
            <a:r>
              <a:rPr lang="en-US" sz="2400" b="1" dirty="0"/>
              <a:t> </a:t>
            </a:r>
            <a:r>
              <a:rPr lang="en-US" sz="2400" b="1" dirty="0" err="1"/>
              <a:t>tính</a:t>
            </a:r>
            <a:r>
              <a:rPr lang="en-US" sz="2400" b="1" dirty="0"/>
              <a:t> </a:t>
            </a:r>
            <a:r>
              <a:rPr lang="en-US" sz="2400" b="1" dirty="0" err="1"/>
              <a:t>chất</a:t>
            </a:r>
            <a:r>
              <a:rPr lang="en-US" sz="2400" b="1" dirty="0"/>
              <a:t> </a:t>
            </a:r>
            <a:r>
              <a:rPr lang="en-US" sz="2400" b="1" dirty="0" err="1"/>
              <a:t>đối</a:t>
            </a:r>
            <a:r>
              <a:rPr lang="en-US" sz="2400" b="1" dirty="0"/>
              <a:t> </a:t>
            </a:r>
            <a:r>
              <a:rPr lang="en-US" sz="2400" b="1" dirty="0" err="1"/>
              <a:t>xứng</a:t>
            </a:r>
            <a:endParaRPr lang="en-US" sz="2400" b="1" dirty="0"/>
          </a:p>
          <a:p>
            <a:r>
              <a:rPr lang="en-US" sz="2400" b="1" dirty="0"/>
              <a:t>+ </a:t>
            </a:r>
            <a:r>
              <a:rPr lang="en-US" sz="2400" dirty="0" err="1"/>
              <a:t>Giả</a:t>
            </a:r>
            <a:r>
              <a:rPr lang="en-US" sz="2400" dirty="0"/>
              <a:t> </a:t>
            </a:r>
            <a:r>
              <a:rPr lang="en-US" sz="2400" dirty="0" err="1"/>
              <a:t>sử</a:t>
            </a:r>
            <a:r>
              <a:rPr lang="en-US" sz="2400" dirty="0"/>
              <a:t> ta </a:t>
            </a:r>
            <a:r>
              <a:rPr lang="en-US" sz="2400" dirty="0" err="1"/>
              <a:t>có</a:t>
            </a:r>
            <a:r>
              <a:rPr lang="en-US" sz="2400" dirty="0"/>
              <a:t> </a:t>
            </a:r>
            <a:r>
              <a:rPr lang="en-US" sz="2400" dirty="0" err="1"/>
              <a:t>aRb</a:t>
            </a:r>
            <a:r>
              <a:rPr lang="en-US" sz="2400" dirty="0"/>
              <a:t> </a:t>
            </a:r>
            <a:r>
              <a:rPr lang="en-US" sz="2400" dirty="0" err="1"/>
              <a:t>và</a:t>
            </a:r>
            <a:r>
              <a:rPr lang="en-US" sz="2400" dirty="0"/>
              <a:t> </a:t>
            </a:r>
            <a:r>
              <a:rPr lang="en-US" sz="2400" dirty="0" err="1"/>
              <a:t>bRc</a:t>
            </a:r>
            <a:r>
              <a:rPr lang="en-US" sz="2400" dirty="0"/>
              <a:t>, </a:t>
            </a:r>
            <a:r>
              <a:rPr lang="en-US" sz="2400" dirty="0" err="1"/>
              <a:t>tức</a:t>
            </a:r>
            <a:r>
              <a:rPr lang="en-US" sz="2400" dirty="0"/>
              <a:t> </a:t>
            </a:r>
            <a:r>
              <a:rPr lang="en-US" sz="2400" dirty="0" err="1"/>
              <a:t>là</a:t>
            </a:r>
            <a:r>
              <a:rPr lang="en-US" sz="2400" dirty="0"/>
              <a:t> 𝑎 ≡ 𝑏 (𝑚𝑜𝑑 𝑚) </a:t>
            </a:r>
            <a:r>
              <a:rPr lang="en-US" sz="2400" dirty="0" err="1"/>
              <a:t>và</a:t>
            </a:r>
            <a:r>
              <a:rPr lang="en-US" sz="2400" dirty="0"/>
              <a:t> 𝑏 ≡ 𝑐 (𝑚𝑜𝑑 𝑚)</a:t>
            </a:r>
          </a:p>
          <a:p>
            <a:r>
              <a:rPr lang="en-US" sz="2400" dirty="0"/>
              <a:t>⇒ (a – b) ⋮ m </a:t>
            </a:r>
            <a:r>
              <a:rPr lang="en-US" sz="2400" dirty="0" err="1"/>
              <a:t>và</a:t>
            </a:r>
            <a:r>
              <a:rPr lang="en-US" sz="2400" dirty="0"/>
              <a:t> (b – c) ⋮ m</a:t>
            </a:r>
          </a:p>
          <a:p>
            <a:r>
              <a:rPr lang="en-US" sz="2400" dirty="0" err="1"/>
              <a:t>Đặt</a:t>
            </a:r>
            <a:r>
              <a:rPr lang="en-US" sz="2400" dirty="0"/>
              <a:t> (a – b) = k * m </a:t>
            </a:r>
            <a:r>
              <a:rPr lang="en-US" sz="2400" dirty="0" err="1"/>
              <a:t>và</a:t>
            </a:r>
            <a:r>
              <a:rPr lang="en-US" sz="2400" dirty="0"/>
              <a:t> (b – c) = t * m </a:t>
            </a:r>
            <a:r>
              <a:rPr lang="en-US" sz="2400" dirty="0" err="1"/>
              <a:t>với</a:t>
            </a:r>
            <a:r>
              <a:rPr lang="en-US" sz="2400" dirty="0"/>
              <a:t> k, 𝑡 ∈ 𝑍</a:t>
            </a:r>
          </a:p>
          <a:p>
            <a:r>
              <a:rPr lang="en-US" sz="2400" dirty="0"/>
              <a:t>Ta </a:t>
            </a:r>
            <a:r>
              <a:rPr lang="en-US" sz="2400" dirty="0" err="1"/>
              <a:t>có</a:t>
            </a:r>
            <a:r>
              <a:rPr lang="en-US" sz="2400" dirty="0"/>
              <a:t>: (a – c) = (a – b) + (b – c) = k * m + t * m = (k + t) * m</a:t>
            </a:r>
          </a:p>
          <a:p>
            <a:r>
              <a:rPr lang="en-US" sz="2400" dirty="0"/>
              <a:t>⇒ (a – c) ⋮ m</a:t>
            </a:r>
          </a:p>
          <a:p>
            <a:r>
              <a:rPr lang="en-US" sz="2400" dirty="0"/>
              <a:t>⇒ 𝑎 ≡ 𝑐 (𝑚𝑜𝑑 𝑚)</a:t>
            </a:r>
          </a:p>
          <a:p>
            <a:r>
              <a:rPr lang="en-US" sz="2400" dirty="0"/>
              <a:t>⇒ </a:t>
            </a:r>
            <a:r>
              <a:rPr lang="en-US" sz="2400" dirty="0" err="1"/>
              <a:t>aRc</a:t>
            </a:r>
            <a:endParaRPr lang="en-US" sz="2400" dirty="0"/>
          </a:p>
          <a:p>
            <a:r>
              <a:rPr lang="en-US" sz="2400" dirty="0"/>
              <a:t>⇒ </a:t>
            </a:r>
            <a:r>
              <a:rPr lang="en-US" sz="2400" b="1" dirty="0"/>
              <a:t>R </a:t>
            </a:r>
            <a:r>
              <a:rPr lang="en-US" sz="2400" b="1" dirty="0" err="1"/>
              <a:t>có</a:t>
            </a:r>
            <a:r>
              <a:rPr lang="en-US" sz="2400" b="1" dirty="0"/>
              <a:t> </a:t>
            </a:r>
            <a:r>
              <a:rPr lang="en-US" sz="2400" b="1" dirty="0" err="1"/>
              <a:t>tính</a:t>
            </a:r>
            <a:r>
              <a:rPr lang="en-US" sz="2400" b="1" dirty="0"/>
              <a:t> </a:t>
            </a:r>
            <a:r>
              <a:rPr lang="en-US" sz="2400" b="1" dirty="0" err="1"/>
              <a:t>chất</a:t>
            </a:r>
            <a:r>
              <a:rPr lang="en-US" sz="2400" b="1" dirty="0"/>
              <a:t> </a:t>
            </a:r>
            <a:r>
              <a:rPr lang="en-US" sz="2400" b="1" dirty="0" err="1"/>
              <a:t>bắc</a:t>
            </a:r>
            <a:r>
              <a:rPr lang="en-US" sz="2400" b="1" dirty="0"/>
              <a:t> </a:t>
            </a:r>
            <a:r>
              <a:rPr lang="en-US" sz="2400" b="1" dirty="0" err="1"/>
              <a:t>cầu</a:t>
            </a:r>
            <a:endParaRPr lang="en-US" sz="2400" b="1" dirty="0"/>
          </a:p>
          <a:p>
            <a:r>
              <a:rPr lang="en-US" sz="2400" dirty="0" err="1"/>
              <a:t>Vậy</a:t>
            </a:r>
            <a:r>
              <a:rPr lang="en-US" sz="2400" dirty="0"/>
              <a:t> R </a:t>
            </a:r>
            <a:r>
              <a:rPr lang="en-US" sz="2400" dirty="0" err="1"/>
              <a:t>có</a:t>
            </a:r>
            <a:r>
              <a:rPr lang="en-US" sz="2400" dirty="0"/>
              <a:t> </a:t>
            </a:r>
            <a:r>
              <a:rPr lang="en-US" sz="2400" dirty="0" err="1"/>
              <a:t>tính</a:t>
            </a:r>
            <a:r>
              <a:rPr lang="en-US" sz="2400" dirty="0"/>
              <a:t> </a:t>
            </a:r>
            <a:r>
              <a:rPr lang="en-US" sz="2400" dirty="0" err="1"/>
              <a:t>phản</a:t>
            </a:r>
            <a:r>
              <a:rPr lang="en-US" sz="2400" dirty="0"/>
              <a:t> </a:t>
            </a:r>
            <a:r>
              <a:rPr lang="en-US" sz="2400" dirty="0" err="1"/>
              <a:t>xạ</a:t>
            </a:r>
            <a:r>
              <a:rPr lang="en-US" sz="2400" dirty="0"/>
              <a:t>, </a:t>
            </a:r>
            <a:r>
              <a:rPr lang="en-US" sz="2400" dirty="0" err="1"/>
              <a:t>đối</a:t>
            </a:r>
            <a:r>
              <a:rPr lang="en-US" sz="2400" dirty="0"/>
              <a:t> </a:t>
            </a:r>
            <a:r>
              <a:rPr lang="en-US" sz="2400" dirty="0" err="1"/>
              <a:t>xứng</a:t>
            </a:r>
            <a:r>
              <a:rPr lang="en-US" sz="2400" dirty="0"/>
              <a:t>, </a:t>
            </a:r>
            <a:r>
              <a:rPr lang="en-US" sz="2400" dirty="0" err="1"/>
              <a:t>bắc</a:t>
            </a:r>
            <a:r>
              <a:rPr lang="en-US" sz="2400" dirty="0"/>
              <a:t> </a:t>
            </a:r>
            <a:r>
              <a:rPr lang="en-US" sz="2400" dirty="0" err="1"/>
              <a:t>cầu</a:t>
            </a:r>
            <a:r>
              <a:rPr lang="en-US" sz="2400" dirty="0"/>
              <a:t>. R </a:t>
            </a:r>
            <a:r>
              <a:rPr lang="en-US" sz="2400" dirty="0" err="1"/>
              <a:t>là</a:t>
            </a:r>
            <a:r>
              <a:rPr lang="en-US" sz="2400" dirty="0"/>
              <a:t> </a:t>
            </a:r>
            <a:r>
              <a:rPr lang="en-US" sz="2400" dirty="0" err="1"/>
              <a:t>quan</a:t>
            </a:r>
            <a:r>
              <a:rPr lang="en-US" sz="2400" dirty="0"/>
              <a:t> </a:t>
            </a:r>
            <a:r>
              <a:rPr lang="en-US" sz="2400" dirty="0" err="1"/>
              <a:t>hệ</a:t>
            </a:r>
            <a:r>
              <a:rPr lang="en-US" sz="2400" dirty="0"/>
              <a:t> </a:t>
            </a:r>
            <a:r>
              <a:rPr lang="en-US" sz="2400" dirty="0" err="1"/>
              <a:t>tương</a:t>
            </a:r>
            <a:r>
              <a:rPr lang="en-US" sz="2400" dirty="0"/>
              <a:t> </a:t>
            </a:r>
            <a:r>
              <a:rPr lang="en-US" sz="2400" dirty="0" err="1"/>
              <a:t>đương</a:t>
            </a:r>
            <a:endParaRPr lang="en-US" sz="2400" dirty="0"/>
          </a:p>
        </p:txBody>
      </p:sp>
      <p:graphicFrame>
        <p:nvGraphicFramePr>
          <p:cNvPr id="10" name="Object 9">
            <a:extLst>
              <a:ext uri="{FF2B5EF4-FFF2-40B4-BE49-F238E27FC236}">
                <a16:creationId xmlns:a16="http://schemas.microsoft.com/office/drawing/2014/main" id="{3C91972F-1769-46EF-9F9C-1A6922980CEF}"/>
              </a:ext>
            </a:extLst>
          </p:cNvPr>
          <p:cNvGraphicFramePr>
            <a:graphicFrameLocks noChangeAspect="1"/>
          </p:cNvGraphicFramePr>
          <p:nvPr/>
        </p:nvGraphicFramePr>
        <p:xfrm>
          <a:off x="2819400" y="4444140"/>
          <a:ext cx="266700" cy="457200"/>
        </p:xfrm>
        <a:graphic>
          <a:graphicData uri="http://schemas.openxmlformats.org/presentationml/2006/ole">
            <mc:AlternateContent xmlns:mc="http://schemas.openxmlformats.org/markup-compatibility/2006">
              <mc:Choice xmlns:v="urn:schemas-microsoft-com:vml" Requires="v">
                <p:oleObj spid="_x0000_s12312" name="Equation" r:id="rId3" imgW="76101" imgH="190252" progId="Equation.3">
                  <p:embed/>
                </p:oleObj>
              </mc:Choice>
              <mc:Fallback>
                <p:oleObj name="Equation" r:id="rId3" imgW="76101" imgH="190252" progId="Equation.3">
                  <p:embed/>
                  <p:pic>
                    <p:nvPicPr>
                      <p:cNvPr id="10" name="Object 9">
                        <a:extLst>
                          <a:ext uri="{FF2B5EF4-FFF2-40B4-BE49-F238E27FC236}">
                            <a16:creationId xmlns:a16="http://schemas.microsoft.com/office/drawing/2014/main" id="{3C91972F-1769-46EF-9F9C-1A6922980C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4444140"/>
                        <a:ext cx="266700" cy="457200"/>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9802494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332D2-6BB4-4367-921C-64C05192391A}"/>
              </a:ext>
            </a:extLst>
          </p:cNvPr>
          <p:cNvSpPr>
            <a:spLocks noGrp="1"/>
          </p:cNvSpPr>
          <p:nvPr>
            <p:ph type="title"/>
          </p:nvPr>
        </p:nvSpPr>
        <p:spPr/>
        <p:txBody>
          <a:bodyPr/>
          <a:lstStyle/>
          <a:p>
            <a:r>
              <a:rPr lang="en-US" altLang="vi-VN" dirty="0" err="1"/>
              <a:t>Ví</a:t>
            </a:r>
            <a:r>
              <a:rPr lang="en-US" altLang="vi-VN" dirty="0"/>
              <a:t> </a:t>
            </a:r>
            <a:r>
              <a:rPr lang="en-US" altLang="vi-VN" dirty="0" err="1"/>
              <a:t>dụ</a:t>
            </a:r>
            <a:r>
              <a:rPr lang="en-US" altLang="vi-VN" dirty="0"/>
              <a:t> 4: </a:t>
            </a:r>
            <a:endParaRPr lang="en-US" dirty="0"/>
          </a:p>
        </p:txBody>
      </p:sp>
      <p:sp>
        <p:nvSpPr>
          <p:cNvPr id="3" name="Rectangle 2">
            <a:extLst>
              <a:ext uri="{FF2B5EF4-FFF2-40B4-BE49-F238E27FC236}">
                <a16:creationId xmlns:a16="http://schemas.microsoft.com/office/drawing/2014/main" id="{C41D0D2F-5EDF-442E-8E09-74A49DCA5D96}"/>
              </a:ext>
            </a:extLst>
          </p:cNvPr>
          <p:cNvSpPr/>
          <p:nvPr/>
        </p:nvSpPr>
        <p:spPr>
          <a:xfrm>
            <a:off x="1276350" y="1676401"/>
            <a:ext cx="7258050" cy="830997"/>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2400" dirty="0" err="1"/>
              <a:t>Chứng</a:t>
            </a:r>
            <a:r>
              <a:rPr lang="en-US" sz="2400" dirty="0"/>
              <a:t> </a:t>
            </a:r>
            <a:r>
              <a:rPr lang="en-US" sz="2400" dirty="0" err="1"/>
              <a:t>tỏ</a:t>
            </a:r>
            <a:r>
              <a:rPr lang="en-US" sz="2400" dirty="0"/>
              <a:t> </a:t>
            </a:r>
            <a:r>
              <a:rPr lang="en-US" sz="2400" dirty="0" err="1"/>
              <a:t>rằng</a:t>
            </a:r>
            <a:r>
              <a:rPr lang="en-US" sz="2400" dirty="0"/>
              <a:t> </a:t>
            </a:r>
            <a:r>
              <a:rPr lang="en-US" sz="2400" dirty="0" err="1"/>
              <a:t>quan</a:t>
            </a:r>
            <a:r>
              <a:rPr lang="en-US" sz="2400" dirty="0"/>
              <a:t> </a:t>
            </a:r>
            <a:r>
              <a:rPr lang="en-US" sz="2400" dirty="0" err="1"/>
              <a:t>hệ</a:t>
            </a:r>
            <a:r>
              <a:rPr lang="en-US" sz="2400" dirty="0"/>
              <a:t> chia </a:t>
            </a:r>
            <a:r>
              <a:rPr lang="en-US" sz="2400" dirty="0" err="1"/>
              <a:t>hết</a:t>
            </a:r>
            <a:r>
              <a:rPr lang="en-US" sz="2400" dirty="0"/>
              <a:t> R = {(a, b)| a, b ∈ 𝑁, 𝑎 ⋮ 𝑏} </a:t>
            </a:r>
            <a:r>
              <a:rPr lang="en-US" sz="2400" dirty="0" err="1"/>
              <a:t>không</a:t>
            </a:r>
            <a:r>
              <a:rPr lang="en-US" sz="2400" dirty="0"/>
              <a:t> </a:t>
            </a:r>
            <a:r>
              <a:rPr lang="en-US" sz="2400" dirty="0" err="1"/>
              <a:t>phải</a:t>
            </a:r>
            <a:r>
              <a:rPr lang="en-US" sz="2400" dirty="0"/>
              <a:t> </a:t>
            </a:r>
            <a:r>
              <a:rPr lang="en-US" sz="2400" dirty="0" err="1"/>
              <a:t>là</a:t>
            </a:r>
            <a:r>
              <a:rPr lang="en-US" sz="2400" dirty="0"/>
              <a:t> </a:t>
            </a:r>
            <a:r>
              <a:rPr lang="en-US" sz="2400" dirty="0" err="1"/>
              <a:t>quan</a:t>
            </a:r>
            <a:r>
              <a:rPr lang="en-US" sz="2400" dirty="0"/>
              <a:t> </a:t>
            </a:r>
            <a:r>
              <a:rPr lang="en-US" sz="2400" dirty="0" err="1"/>
              <a:t>hệ</a:t>
            </a:r>
            <a:r>
              <a:rPr lang="en-US" sz="2400" dirty="0"/>
              <a:t> </a:t>
            </a:r>
            <a:r>
              <a:rPr lang="en-US" sz="2400" dirty="0" err="1"/>
              <a:t>tương</a:t>
            </a:r>
            <a:r>
              <a:rPr lang="en-US" sz="2400" dirty="0"/>
              <a:t> </a:t>
            </a:r>
            <a:r>
              <a:rPr lang="en-US" sz="2400" dirty="0" err="1"/>
              <a:t>đương</a:t>
            </a:r>
            <a:r>
              <a:rPr lang="en-US" sz="2400" dirty="0"/>
              <a:t>?</a:t>
            </a:r>
          </a:p>
        </p:txBody>
      </p:sp>
      <p:sp>
        <p:nvSpPr>
          <p:cNvPr id="4" name="Rectangle 3">
            <a:extLst>
              <a:ext uri="{FF2B5EF4-FFF2-40B4-BE49-F238E27FC236}">
                <a16:creationId xmlns:a16="http://schemas.microsoft.com/office/drawing/2014/main" id="{5B21553F-1A84-4FD1-8CAD-FB53E5FAFAFD}"/>
              </a:ext>
            </a:extLst>
          </p:cNvPr>
          <p:cNvSpPr/>
          <p:nvPr/>
        </p:nvSpPr>
        <p:spPr>
          <a:xfrm>
            <a:off x="1276350" y="2983972"/>
            <a:ext cx="7258050" cy="2862322"/>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2000" dirty="0" err="1"/>
              <a:t>Bài</a:t>
            </a:r>
            <a:r>
              <a:rPr lang="en-US" sz="2000" dirty="0"/>
              <a:t> </a:t>
            </a:r>
            <a:r>
              <a:rPr lang="en-US" sz="2000" dirty="0" err="1"/>
              <a:t>làm</a:t>
            </a:r>
            <a:r>
              <a:rPr lang="en-US" sz="2000" dirty="0"/>
              <a:t>: </a:t>
            </a:r>
            <a:r>
              <a:rPr lang="en-US" sz="2000" dirty="0" err="1"/>
              <a:t>Cần</a:t>
            </a:r>
            <a:r>
              <a:rPr lang="en-US" sz="2000" dirty="0"/>
              <a:t> </a:t>
            </a:r>
            <a:r>
              <a:rPr lang="en-US" sz="2000" dirty="0" err="1"/>
              <a:t>chỉ</a:t>
            </a:r>
            <a:r>
              <a:rPr lang="en-US" sz="2000" dirty="0"/>
              <a:t> ra R vi </a:t>
            </a:r>
            <a:r>
              <a:rPr lang="en-US" sz="2000" dirty="0" err="1"/>
              <a:t>phạm</a:t>
            </a:r>
            <a:r>
              <a:rPr lang="en-US" sz="2000" dirty="0"/>
              <a:t> </a:t>
            </a:r>
            <a:r>
              <a:rPr lang="en-US" sz="2000" dirty="0" err="1"/>
              <a:t>một</a:t>
            </a:r>
            <a:r>
              <a:rPr lang="en-US" sz="2000" dirty="0"/>
              <a:t> </a:t>
            </a:r>
            <a:r>
              <a:rPr lang="en-US" sz="2000" dirty="0" err="1"/>
              <a:t>trong</a:t>
            </a:r>
            <a:r>
              <a:rPr lang="en-US" sz="2000" dirty="0"/>
              <a:t> </a:t>
            </a:r>
            <a:r>
              <a:rPr lang="en-US" sz="2000" dirty="0" err="1"/>
              <a:t>ba</a:t>
            </a:r>
            <a:r>
              <a:rPr lang="en-US" sz="2000" dirty="0"/>
              <a:t> </a:t>
            </a:r>
            <a:r>
              <a:rPr lang="en-US" sz="2000" dirty="0" err="1"/>
              <a:t>tính</a:t>
            </a:r>
            <a:r>
              <a:rPr lang="en-US" sz="2000" dirty="0"/>
              <a:t> </a:t>
            </a:r>
            <a:r>
              <a:rPr lang="en-US" sz="2000" dirty="0" err="1"/>
              <a:t>chất</a:t>
            </a:r>
            <a:r>
              <a:rPr lang="en-US" sz="2000" dirty="0"/>
              <a:t> </a:t>
            </a:r>
            <a:r>
              <a:rPr lang="en-US" sz="2000" dirty="0" err="1"/>
              <a:t>phản</a:t>
            </a:r>
            <a:r>
              <a:rPr lang="en-US" sz="2000" dirty="0"/>
              <a:t> </a:t>
            </a:r>
            <a:r>
              <a:rPr lang="en-US" sz="2000" dirty="0" err="1"/>
              <a:t>xạ</a:t>
            </a:r>
            <a:r>
              <a:rPr lang="en-US" sz="2000" dirty="0"/>
              <a:t>, </a:t>
            </a:r>
            <a:r>
              <a:rPr lang="en-US" sz="2000" dirty="0" err="1"/>
              <a:t>đối</a:t>
            </a:r>
            <a:r>
              <a:rPr lang="en-US" sz="2000" dirty="0"/>
              <a:t> </a:t>
            </a:r>
            <a:r>
              <a:rPr lang="en-US" sz="2000" dirty="0" err="1"/>
              <a:t>xứng</a:t>
            </a:r>
            <a:r>
              <a:rPr lang="en-US" sz="2000" dirty="0"/>
              <a:t> </a:t>
            </a:r>
            <a:r>
              <a:rPr lang="en-US" sz="2000" dirty="0" err="1"/>
              <a:t>hoặc</a:t>
            </a:r>
            <a:r>
              <a:rPr lang="en-US" sz="2000" dirty="0"/>
              <a:t> </a:t>
            </a:r>
            <a:r>
              <a:rPr lang="en-US" sz="2000" dirty="0" err="1"/>
              <a:t>bắc</a:t>
            </a:r>
            <a:r>
              <a:rPr lang="en-US" sz="2000" dirty="0"/>
              <a:t> </a:t>
            </a:r>
            <a:r>
              <a:rPr lang="en-US" sz="2000" dirty="0" err="1"/>
              <a:t>cầu</a:t>
            </a:r>
            <a:r>
              <a:rPr lang="en-US" sz="2000" dirty="0"/>
              <a:t>. </a:t>
            </a:r>
            <a:r>
              <a:rPr lang="en-US" sz="2000" dirty="0" err="1"/>
              <a:t>Với</a:t>
            </a:r>
            <a:r>
              <a:rPr lang="en-US" sz="2000" dirty="0"/>
              <a:t> ∀𝑎 ∈ 𝑁 ta </a:t>
            </a:r>
            <a:r>
              <a:rPr lang="en-US" sz="2000" dirty="0" err="1"/>
              <a:t>luôn</a:t>
            </a:r>
            <a:r>
              <a:rPr lang="en-US" sz="2000" dirty="0"/>
              <a:t> </a:t>
            </a:r>
            <a:r>
              <a:rPr lang="en-US" sz="2000" dirty="0" err="1"/>
              <a:t>có</a:t>
            </a:r>
            <a:r>
              <a:rPr lang="en-US" sz="2000" dirty="0"/>
              <a:t> 𝑎 ⋮ 𝑎, hay </a:t>
            </a:r>
            <a:r>
              <a:rPr lang="en-US" sz="2000" dirty="0" err="1"/>
              <a:t>aRa</a:t>
            </a:r>
            <a:r>
              <a:rPr lang="en-US" sz="2000" dirty="0"/>
              <a:t> ⇒ R </a:t>
            </a:r>
            <a:r>
              <a:rPr lang="en-US" sz="2000" dirty="0" err="1"/>
              <a:t>có</a:t>
            </a:r>
            <a:r>
              <a:rPr lang="en-US" sz="2000" dirty="0"/>
              <a:t> </a:t>
            </a:r>
            <a:r>
              <a:rPr lang="en-US" sz="2000" dirty="0" err="1"/>
              <a:t>tính</a:t>
            </a:r>
            <a:r>
              <a:rPr lang="en-US" sz="2000" dirty="0"/>
              <a:t> </a:t>
            </a:r>
            <a:r>
              <a:rPr lang="en-US" sz="2000" dirty="0" err="1"/>
              <a:t>chất</a:t>
            </a:r>
            <a:r>
              <a:rPr lang="en-US" sz="2000" dirty="0"/>
              <a:t> </a:t>
            </a:r>
            <a:r>
              <a:rPr lang="en-US" sz="2000" dirty="0" err="1"/>
              <a:t>phản</a:t>
            </a:r>
            <a:r>
              <a:rPr lang="en-US" sz="2000" dirty="0"/>
              <a:t> </a:t>
            </a:r>
            <a:r>
              <a:rPr lang="en-US" sz="2000" dirty="0" err="1"/>
              <a:t>xạ</a:t>
            </a:r>
            <a:endParaRPr lang="en-US" sz="2000" dirty="0"/>
          </a:p>
          <a:p>
            <a:r>
              <a:rPr lang="en-US" sz="2000" dirty="0"/>
              <a:t>R </a:t>
            </a:r>
            <a:r>
              <a:rPr lang="en-US" sz="2000" dirty="0" err="1"/>
              <a:t>không</a:t>
            </a:r>
            <a:r>
              <a:rPr lang="en-US" sz="2000" dirty="0"/>
              <a:t> </a:t>
            </a:r>
            <a:r>
              <a:rPr lang="en-US" sz="2000" dirty="0" err="1"/>
              <a:t>có</a:t>
            </a:r>
            <a:r>
              <a:rPr lang="en-US" sz="2000" dirty="0"/>
              <a:t> </a:t>
            </a:r>
            <a:r>
              <a:rPr lang="en-US" sz="2000" dirty="0" err="1"/>
              <a:t>tính</a:t>
            </a:r>
            <a:r>
              <a:rPr lang="en-US" sz="2000" dirty="0"/>
              <a:t> </a:t>
            </a:r>
            <a:r>
              <a:rPr lang="en-US" sz="2000" dirty="0" err="1"/>
              <a:t>đối</a:t>
            </a:r>
            <a:r>
              <a:rPr lang="en-US" sz="2000" dirty="0"/>
              <a:t> </a:t>
            </a:r>
            <a:r>
              <a:rPr lang="en-US" sz="2000" dirty="0" err="1"/>
              <a:t>xứng</a:t>
            </a:r>
            <a:r>
              <a:rPr lang="en-US" sz="2000" dirty="0"/>
              <a:t>, </a:t>
            </a:r>
            <a:r>
              <a:rPr lang="en-US" sz="2000" dirty="0" err="1"/>
              <a:t>chẳng</a:t>
            </a:r>
            <a:r>
              <a:rPr lang="en-US" sz="2000" dirty="0"/>
              <a:t> </a:t>
            </a:r>
            <a:r>
              <a:rPr lang="en-US" sz="2000" dirty="0" err="1"/>
              <a:t>hạn</a:t>
            </a:r>
            <a:r>
              <a:rPr lang="en-US" sz="2000" dirty="0"/>
              <a:t> 4R2 (</a:t>
            </a:r>
            <a:r>
              <a:rPr lang="en-US" sz="2000" dirty="0" err="1"/>
              <a:t>vì</a:t>
            </a:r>
            <a:r>
              <a:rPr lang="en-US" sz="2000" dirty="0"/>
              <a:t> 4 ⋮ 2) </a:t>
            </a:r>
            <a:r>
              <a:rPr lang="en-US" sz="2000" dirty="0" err="1"/>
              <a:t>nhưng</a:t>
            </a:r>
            <a:r>
              <a:rPr lang="en-US" sz="2000" dirty="0"/>
              <a:t> 2𝑅̅4 (</a:t>
            </a:r>
            <a:r>
              <a:rPr lang="en-US" sz="2000" dirty="0" err="1"/>
              <a:t>Vì</a:t>
            </a:r>
            <a:r>
              <a:rPr lang="en-US" sz="2000" dirty="0"/>
              <a:t> 2 </a:t>
            </a:r>
            <a:r>
              <a:rPr lang="en-US" sz="2000" dirty="0" err="1"/>
              <a:t>không</a:t>
            </a:r>
            <a:r>
              <a:rPr lang="en-US" sz="2000" dirty="0"/>
              <a:t> chia </a:t>
            </a:r>
            <a:r>
              <a:rPr lang="en-US" sz="2000" dirty="0" err="1"/>
              <a:t>hết</a:t>
            </a:r>
            <a:r>
              <a:rPr lang="en-US" sz="2000" dirty="0"/>
              <a:t> </a:t>
            </a:r>
            <a:r>
              <a:rPr lang="en-US" sz="2000" dirty="0" err="1"/>
              <a:t>cho</a:t>
            </a:r>
            <a:r>
              <a:rPr lang="en-US" sz="2000" dirty="0"/>
              <a:t> 4)</a:t>
            </a:r>
          </a:p>
          <a:p>
            <a:r>
              <a:rPr lang="en-US" sz="2000" dirty="0" err="1"/>
              <a:t>Với</a:t>
            </a:r>
            <a:r>
              <a:rPr lang="en-US" sz="2000" dirty="0"/>
              <a:t> ∀𝑎, 𝑏, 𝑐 ∈ 𝑁, </a:t>
            </a:r>
            <a:r>
              <a:rPr lang="en-US" sz="2000" dirty="0" err="1"/>
              <a:t>nếu</a:t>
            </a:r>
            <a:r>
              <a:rPr lang="en-US" sz="2000" dirty="0"/>
              <a:t> </a:t>
            </a:r>
            <a:r>
              <a:rPr lang="en-US" sz="2000" dirty="0" err="1"/>
              <a:t>có</a:t>
            </a:r>
            <a:r>
              <a:rPr lang="en-US" sz="2000" dirty="0"/>
              <a:t> </a:t>
            </a:r>
            <a:r>
              <a:rPr lang="en-US" sz="2000" dirty="0" err="1"/>
              <a:t>aRb</a:t>
            </a:r>
            <a:r>
              <a:rPr lang="en-US" sz="2000" dirty="0"/>
              <a:t> </a:t>
            </a:r>
            <a:r>
              <a:rPr lang="en-US" sz="2000" dirty="0" err="1"/>
              <a:t>và</a:t>
            </a:r>
            <a:r>
              <a:rPr lang="en-US" sz="2000" dirty="0"/>
              <a:t> </a:t>
            </a:r>
            <a:r>
              <a:rPr lang="en-US" sz="2000" dirty="0" err="1"/>
              <a:t>bRc</a:t>
            </a:r>
            <a:r>
              <a:rPr lang="en-US" sz="2000" dirty="0"/>
              <a:t>, </a:t>
            </a:r>
            <a:r>
              <a:rPr lang="en-US" sz="2000" dirty="0" err="1"/>
              <a:t>tức</a:t>
            </a:r>
            <a:r>
              <a:rPr lang="en-US" sz="2000" dirty="0"/>
              <a:t> </a:t>
            </a:r>
            <a:r>
              <a:rPr lang="en-US" sz="2000" dirty="0" err="1"/>
              <a:t>là</a:t>
            </a:r>
            <a:r>
              <a:rPr lang="en-US" sz="2000" dirty="0"/>
              <a:t> 𝑎 ⋮ 𝑏 </a:t>
            </a:r>
            <a:r>
              <a:rPr lang="en-US" sz="2000" dirty="0" err="1"/>
              <a:t>và</a:t>
            </a:r>
            <a:r>
              <a:rPr lang="en-US" sz="2000" dirty="0"/>
              <a:t> 𝑏 ⋮ 𝑐, </a:t>
            </a:r>
            <a:r>
              <a:rPr lang="en-US" sz="2000" dirty="0" err="1"/>
              <a:t>dễ</a:t>
            </a:r>
            <a:r>
              <a:rPr lang="en-US" sz="2000" dirty="0"/>
              <a:t> </a:t>
            </a:r>
            <a:r>
              <a:rPr lang="en-US" sz="2000" dirty="0" err="1"/>
              <a:t>dàng</a:t>
            </a:r>
            <a:r>
              <a:rPr lang="en-US" sz="2000" dirty="0"/>
              <a:t> </a:t>
            </a:r>
            <a:r>
              <a:rPr lang="en-US" sz="2000" dirty="0" err="1"/>
              <a:t>suy</a:t>
            </a:r>
            <a:r>
              <a:rPr lang="en-US" sz="2000" dirty="0"/>
              <a:t> ra 𝑎 ⋮ 𝑐, hay </a:t>
            </a:r>
            <a:r>
              <a:rPr lang="en-US" sz="2000" dirty="0" err="1"/>
              <a:t>aRc</a:t>
            </a:r>
            <a:r>
              <a:rPr lang="en-US" sz="2000" dirty="0"/>
              <a:t>. R </a:t>
            </a:r>
            <a:r>
              <a:rPr lang="en-US" sz="2000" dirty="0" err="1"/>
              <a:t>có</a:t>
            </a:r>
            <a:r>
              <a:rPr lang="en-US" sz="2000" dirty="0"/>
              <a:t> </a:t>
            </a:r>
            <a:r>
              <a:rPr lang="en-US" sz="2000" dirty="0" err="1"/>
              <a:t>tính</a:t>
            </a:r>
            <a:r>
              <a:rPr lang="en-US" sz="2000" dirty="0"/>
              <a:t> </a:t>
            </a:r>
            <a:r>
              <a:rPr lang="en-US" sz="2000" dirty="0" err="1"/>
              <a:t>chất</a:t>
            </a:r>
            <a:r>
              <a:rPr lang="en-US" sz="2000" dirty="0"/>
              <a:t> </a:t>
            </a:r>
            <a:r>
              <a:rPr lang="en-US" sz="2000" dirty="0" err="1"/>
              <a:t>bắc</a:t>
            </a:r>
            <a:r>
              <a:rPr lang="en-US" sz="2000" dirty="0"/>
              <a:t> </a:t>
            </a:r>
            <a:r>
              <a:rPr lang="en-US" sz="2000" dirty="0" err="1"/>
              <a:t>cầu</a:t>
            </a:r>
            <a:endParaRPr lang="en-US" sz="2000" dirty="0"/>
          </a:p>
          <a:p>
            <a:r>
              <a:rPr lang="en-US" sz="2000" dirty="0" err="1"/>
              <a:t>Rõ</a:t>
            </a:r>
            <a:r>
              <a:rPr lang="en-US" sz="2000" dirty="0"/>
              <a:t> </a:t>
            </a:r>
            <a:r>
              <a:rPr lang="en-US" sz="2000" dirty="0" err="1"/>
              <a:t>ràng</a:t>
            </a:r>
            <a:r>
              <a:rPr lang="en-US" sz="2000" dirty="0"/>
              <a:t> </a:t>
            </a:r>
            <a:r>
              <a:rPr lang="en-US" sz="2000" dirty="0" err="1"/>
              <a:t>với</a:t>
            </a:r>
            <a:r>
              <a:rPr lang="en-US" sz="2000" dirty="0"/>
              <a:t> </a:t>
            </a:r>
            <a:r>
              <a:rPr lang="en-US" sz="2000" dirty="0" err="1"/>
              <a:t>quan</a:t>
            </a:r>
            <a:r>
              <a:rPr lang="en-US" sz="2000" dirty="0"/>
              <a:t> </a:t>
            </a:r>
            <a:r>
              <a:rPr lang="en-US" sz="2000" dirty="0" err="1"/>
              <a:t>hệ</a:t>
            </a:r>
            <a:r>
              <a:rPr lang="en-US" sz="2000" dirty="0"/>
              <a:t> chia </a:t>
            </a:r>
            <a:r>
              <a:rPr lang="en-US" sz="2000" dirty="0" err="1"/>
              <a:t>hết</a:t>
            </a:r>
            <a:r>
              <a:rPr lang="en-US" sz="2000" dirty="0"/>
              <a:t> R, </a:t>
            </a:r>
            <a:r>
              <a:rPr lang="en-US" sz="2000" dirty="0" err="1"/>
              <a:t>tính</a:t>
            </a:r>
            <a:r>
              <a:rPr lang="en-US" sz="2000" dirty="0"/>
              <a:t> </a:t>
            </a:r>
            <a:r>
              <a:rPr lang="en-US" sz="2000" dirty="0" err="1"/>
              <a:t>chất</a:t>
            </a:r>
            <a:r>
              <a:rPr lang="en-US" sz="2000" dirty="0"/>
              <a:t> </a:t>
            </a:r>
            <a:r>
              <a:rPr lang="en-US" sz="2000" dirty="0" err="1"/>
              <a:t>đối</a:t>
            </a:r>
            <a:r>
              <a:rPr lang="en-US" sz="2000" dirty="0"/>
              <a:t> </a:t>
            </a:r>
            <a:r>
              <a:rPr lang="en-US" sz="2000" dirty="0" err="1"/>
              <a:t>xứng</a:t>
            </a:r>
            <a:r>
              <a:rPr lang="en-US" sz="2000" dirty="0"/>
              <a:t> </a:t>
            </a:r>
            <a:r>
              <a:rPr lang="en-US" sz="2000" dirty="0" err="1"/>
              <a:t>bị</a:t>
            </a:r>
            <a:r>
              <a:rPr lang="en-US" sz="2000" dirty="0"/>
              <a:t> vi </a:t>
            </a:r>
            <a:r>
              <a:rPr lang="en-US" sz="2000" dirty="0" err="1"/>
              <a:t>phạm</a:t>
            </a:r>
            <a:r>
              <a:rPr lang="en-US" sz="2000" dirty="0"/>
              <a:t>. Do </a:t>
            </a:r>
            <a:r>
              <a:rPr lang="en-US" sz="2000" dirty="0" err="1"/>
              <a:t>đó</a:t>
            </a:r>
            <a:r>
              <a:rPr lang="en-US" sz="2000" dirty="0"/>
              <a:t>, R </a:t>
            </a:r>
            <a:r>
              <a:rPr lang="en-US" sz="2000" dirty="0" err="1"/>
              <a:t>không</a:t>
            </a:r>
            <a:r>
              <a:rPr lang="en-US" sz="2000" dirty="0"/>
              <a:t> </a:t>
            </a:r>
            <a:r>
              <a:rPr lang="en-US" sz="2000" dirty="0" err="1"/>
              <a:t>phải</a:t>
            </a:r>
            <a:r>
              <a:rPr lang="en-US" sz="2000" dirty="0"/>
              <a:t> </a:t>
            </a:r>
            <a:r>
              <a:rPr lang="en-US" sz="2000" dirty="0" err="1"/>
              <a:t>quan</a:t>
            </a:r>
            <a:r>
              <a:rPr lang="en-US" sz="2000" dirty="0"/>
              <a:t> </a:t>
            </a:r>
            <a:r>
              <a:rPr lang="en-US" sz="2000" dirty="0" err="1"/>
              <a:t>hệ</a:t>
            </a:r>
            <a:r>
              <a:rPr lang="en-US" sz="2000" dirty="0"/>
              <a:t> </a:t>
            </a:r>
            <a:r>
              <a:rPr lang="en-US" sz="2000" dirty="0" err="1"/>
              <a:t>tương</a:t>
            </a:r>
            <a:r>
              <a:rPr lang="en-US" sz="2000" dirty="0"/>
              <a:t> </a:t>
            </a:r>
            <a:r>
              <a:rPr lang="en-US" sz="2000" dirty="0" err="1"/>
              <a:t>đương</a:t>
            </a:r>
            <a:r>
              <a:rPr lang="en-US" sz="2000" dirty="0"/>
              <a:t>.</a:t>
            </a:r>
          </a:p>
        </p:txBody>
      </p:sp>
    </p:spTree>
    <p:extLst>
      <p:ext uri="{BB962C8B-B14F-4D97-AF65-F5344CB8AC3E}">
        <p14:creationId xmlns:p14="http://schemas.microsoft.com/office/powerpoint/2010/main" val="34191938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216003" y="627512"/>
            <a:ext cx="6496050" cy="762000"/>
          </a:xfrm>
        </p:spPr>
        <p:txBody>
          <a:bodyPr/>
          <a:lstStyle/>
          <a:p>
            <a:r>
              <a:rPr lang="en-US" dirty="0"/>
              <a:t>b. </a:t>
            </a:r>
            <a:r>
              <a:rPr lang="en-US" dirty="0" err="1"/>
              <a:t>Sơ</a:t>
            </a:r>
            <a:r>
              <a:rPr lang="en-US" dirty="0"/>
              <a:t> </a:t>
            </a:r>
            <a:r>
              <a:rPr lang="en-US" dirty="0" err="1"/>
              <a:t>lược</a:t>
            </a:r>
            <a:r>
              <a:rPr lang="en-US" dirty="0"/>
              <a:t> </a:t>
            </a:r>
            <a:r>
              <a:rPr lang="en-US" dirty="0" err="1"/>
              <a:t>tập</a:t>
            </a:r>
            <a:r>
              <a:rPr lang="en-US" dirty="0"/>
              <a:t> </a:t>
            </a:r>
            <a:r>
              <a:rPr lang="en-US" dirty="0" err="1"/>
              <a:t>hợp</a:t>
            </a:r>
            <a:endParaRPr lang="en-US" dirty="0"/>
          </a:p>
        </p:txBody>
      </p:sp>
      <p:sp>
        <p:nvSpPr>
          <p:cNvPr id="19459" name="AutoShape 3"/>
          <p:cNvSpPr>
            <a:spLocks noChangeArrowheads="1"/>
          </p:cNvSpPr>
          <p:nvPr/>
        </p:nvSpPr>
        <p:spPr bwMode="gray">
          <a:xfrm>
            <a:off x="381000" y="4572000"/>
            <a:ext cx="2943225" cy="1600200"/>
          </a:xfrm>
          <a:prstGeom prst="roundRect">
            <a:avLst>
              <a:gd name="adj" fmla="val 12699"/>
            </a:avLst>
          </a:prstGeom>
          <a:gradFill rotWithShape="1">
            <a:gsLst>
              <a:gs pos="0">
                <a:schemeClr val="accent1">
                  <a:gamma/>
                  <a:shade val="60392"/>
                  <a:invGamma/>
                </a:schemeClr>
              </a:gs>
              <a:gs pos="100000">
                <a:schemeClr val="accent1"/>
              </a:gs>
            </a:gsLst>
            <a:lin ang="5400000" scaled="1"/>
          </a:gradFill>
          <a:ln w="9525" algn="ctr">
            <a:noFill/>
            <a:round/>
            <a:headEnd/>
            <a:tailEnd/>
          </a:ln>
          <a:effectLst/>
        </p:spPr>
        <p:txBody>
          <a:bodyPr wrap="none" anchor="ctr"/>
          <a:lstStyle/>
          <a:p>
            <a:endParaRPr lang="en-US"/>
          </a:p>
        </p:txBody>
      </p:sp>
      <p:sp>
        <p:nvSpPr>
          <p:cNvPr id="19460" name="AutoShape 4"/>
          <p:cNvSpPr>
            <a:spLocks noChangeArrowheads="1"/>
          </p:cNvSpPr>
          <p:nvPr/>
        </p:nvSpPr>
        <p:spPr bwMode="gray">
          <a:xfrm>
            <a:off x="449263" y="5029200"/>
            <a:ext cx="2778125" cy="1069975"/>
          </a:xfrm>
          <a:prstGeom prst="roundRect">
            <a:avLst>
              <a:gd name="adj" fmla="val 16667"/>
            </a:avLst>
          </a:prstGeom>
          <a:solidFill>
            <a:srgbClr val="FFFFFF"/>
          </a:solidFill>
          <a:ln w="9525">
            <a:noFill/>
            <a:round/>
            <a:headEnd/>
            <a:tailEnd/>
          </a:ln>
          <a:effectLst>
            <a:prstShdw prst="shdw17" dist="28398" dir="14606097">
              <a:srgbClr val="FFFFFF">
                <a:gamma/>
                <a:shade val="60000"/>
                <a:invGamma/>
              </a:srgbClr>
            </a:prstShdw>
          </a:effectLst>
        </p:spPr>
        <p:txBody>
          <a:bodyPr wrap="none" anchor="ctr"/>
          <a:lstStyle/>
          <a:p>
            <a:endParaRPr lang="en-US"/>
          </a:p>
        </p:txBody>
      </p:sp>
      <p:sp>
        <p:nvSpPr>
          <p:cNvPr id="19461" name="Text Box 18"/>
          <p:cNvSpPr txBox="1">
            <a:spLocks noChangeArrowheads="1"/>
          </p:cNvSpPr>
          <p:nvPr/>
        </p:nvSpPr>
        <p:spPr bwMode="white">
          <a:xfrm>
            <a:off x="668339" y="4595813"/>
            <a:ext cx="2571749" cy="400110"/>
          </a:xfrm>
          <a:prstGeom prst="rect">
            <a:avLst/>
          </a:prstGeom>
          <a:noFill/>
          <a:ln w="9525" algn="ctr">
            <a:noFill/>
            <a:miter lim="800000"/>
            <a:headEnd/>
            <a:tailEnd/>
          </a:ln>
        </p:spPr>
        <p:txBody>
          <a:bodyPr wrap="square">
            <a:spAutoFit/>
          </a:bodyPr>
          <a:lstStyle/>
          <a:p>
            <a:pPr algn="ctr">
              <a:spcBef>
                <a:spcPct val="50000"/>
              </a:spcBef>
            </a:pPr>
            <a:r>
              <a:rPr lang="en-US" sz="2000" b="1" dirty="0" err="1">
                <a:solidFill>
                  <a:srgbClr val="FFFFFF"/>
                </a:solidFill>
                <a:cs typeface="Arial" charset="0"/>
              </a:rPr>
              <a:t>Cách</a:t>
            </a:r>
            <a:r>
              <a:rPr lang="en-US" sz="2000" b="1" dirty="0">
                <a:solidFill>
                  <a:srgbClr val="FFFFFF"/>
                </a:solidFill>
                <a:cs typeface="Arial" charset="0"/>
              </a:rPr>
              <a:t> </a:t>
            </a:r>
            <a:r>
              <a:rPr lang="en-US" sz="2000" b="1" dirty="0" err="1">
                <a:solidFill>
                  <a:srgbClr val="FFFFFF"/>
                </a:solidFill>
                <a:cs typeface="Arial" charset="0"/>
              </a:rPr>
              <a:t>viết</a:t>
            </a:r>
            <a:r>
              <a:rPr lang="en-US" sz="2000" b="1" dirty="0">
                <a:solidFill>
                  <a:srgbClr val="FFFFFF"/>
                </a:solidFill>
                <a:cs typeface="Arial" charset="0"/>
              </a:rPr>
              <a:t> </a:t>
            </a:r>
            <a:r>
              <a:rPr lang="en-US" sz="2000" b="1" dirty="0" err="1">
                <a:solidFill>
                  <a:srgbClr val="FFFFFF"/>
                </a:solidFill>
                <a:cs typeface="Arial" charset="0"/>
              </a:rPr>
              <a:t>tập</a:t>
            </a:r>
            <a:r>
              <a:rPr lang="en-US" sz="2000" b="1" dirty="0">
                <a:solidFill>
                  <a:srgbClr val="FFFFFF"/>
                </a:solidFill>
                <a:cs typeface="Arial" charset="0"/>
              </a:rPr>
              <a:t> </a:t>
            </a:r>
            <a:r>
              <a:rPr lang="en-US" sz="2000" b="1" dirty="0" err="1">
                <a:solidFill>
                  <a:srgbClr val="FFFFFF"/>
                </a:solidFill>
                <a:cs typeface="Arial" charset="0"/>
              </a:rPr>
              <a:t>hợp</a:t>
            </a:r>
            <a:endParaRPr lang="en-US" sz="2000" b="1" dirty="0">
              <a:solidFill>
                <a:srgbClr val="FFFFFF"/>
              </a:solidFill>
              <a:cs typeface="Arial" charset="0"/>
            </a:endParaRPr>
          </a:p>
        </p:txBody>
      </p:sp>
      <p:sp>
        <p:nvSpPr>
          <p:cNvPr id="19462" name="Text Box 9"/>
          <p:cNvSpPr txBox="1">
            <a:spLocks noChangeArrowheads="1"/>
          </p:cNvSpPr>
          <p:nvPr/>
        </p:nvSpPr>
        <p:spPr bwMode="gray">
          <a:xfrm>
            <a:off x="435028" y="5019736"/>
            <a:ext cx="2950316" cy="1323439"/>
          </a:xfrm>
          <a:prstGeom prst="rect">
            <a:avLst/>
          </a:prstGeom>
          <a:noFill/>
          <a:ln w="9525" algn="ctr">
            <a:noFill/>
            <a:miter lim="800000"/>
            <a:headEnd/>
            <a:tailEnd/>
          </a:ln>
        </p:spPr>
        <p:txBody>
          <a:bodyPr wrap="square">
            <a:spAutoFit/>
          </a:bodyPr>
          <a:lstStyle/>
          <a:p>
            <a:pPr eaLnBrk="0" hangingPunct="0"/>
            <a:r>
              <a:rPr lang="en-US" sz="1600" b="1" dirty="0" err="1">
                <a:cs typeface="Arial" charset="0"/>
              </a:rPr>
              <a:t>Cách</a:t>
            </a:r>
            <a:r>
              <a:rPr lang="en-US" sz="1600" b="1" dirty="0">
                <a:cs typeface="Arial" charset="0"/>
              </a:rPr>
              <a:t> </a:t>
            </a:r>
            <a:r>
              <a:rPr lang="en-US" sz="1600" b="1" dirty="0" err="1">
                <a:cs typeface="Arial" charset="0"/>
              </a:rPr>
              <a:t>liệt</a:t>
            </a:r>
            <a:r>
              <a:rPr lang="en-US" sz="1600" b="1" dirty="0">
                <a:cs typeface="Arial" charset="0"/>
              </a:rPr>
              <a:t> </a:t>
            </a:r>
            <a:r>
              <a:rPr lang="en-US" sz="1600" b="1" dirty="0" err="1">
                <a:cs typeface="Arial" charset="0"/>
              </a:rPr>
              <a:t>kê</a:t>
            </a:r>
            <a:r>
              <a:rPr lang="en-US" sz="1600" b="1" dirty="0">
                <a:cs typeface="Arial" charset="0"/>
              </a:rPr>
              <a:t>: </a:t>
            </a:r>
          </a:p>
          <a:p>
            <a:pPr eaLnBrk="0" hangingPunct="0"/>
            <a:r>
              <a:rPr lang="en-US" sz="1600" b="1" dirty="0" err="1">
                <a:cs typeface="Arial" charset="0"/>
              </a:rPr>
              <a:t>Tên</a:t>
            </a:r>
            <a:r>
              <a:rPr lang="en-US" sz="1600" b="1" dirty="0">
                <a:cs typeface="Arial" charset="0"/>
              </a:rPr>
              <a:t> </a:t>
            </a:r>
            <a:r>
              <a:rPr lang="en-US" sz="1600" b="1" dirty="0" err="1">
                <a:cs typeface="Arial" charset="0"/>
              </a:rPr>
              <a:t>tập</a:t>
            </a:r>
            <a:r>
              <a:rPr lang="en-US" sz="1600" b="1" dirty="0">
                <a:cs typeface="Arial" charset="0"/>
              </a:rPr>
              <a:t> </a:t>
            </a:r>
            <a:r>
              <a:rPr lang="en-US" sz="1600" b="1" dirty="0" err="1">
                <a:cs typeface="Arial" charset="0"/>
              </a:rPr>
              <a:t>hợp</a:t>
            </a:r>
            <a:r>
              <a:rPr lang="en-US" sz="1600" b="1" dirty="0">
                <a:cs typeface="Arial" charset="0"/>
              </a:rPr>
              <a:t> ={ </a:t>
            </a:r>
            <a:r>
              <a:rPr lang="en-US" sz="1600" b="1" dirty="0" err="1">
                <a:cs typeface="Arial" charset="0"/>
              </a:rPr>
              <a:t>các</a:t>
            </a:r>
            <a:r>
              <a:rPr lang="en-US" sz="1600" b="1" dirty="0">
                <a:cs typeface="Arial" charset="0"/>
              </a:rPr>
              <a:t> </a:t>
            </a:r>
            <a:r>
              <a:rPr lang="en-US" sz="1600" b="1" dirty="0" err="1">
                <a:cs typeface="Arial" charset="0"/>
              </a:rPr>
              <a:t>phần</a:t>
            </a:r>
            <a:r>
              <a:rPr lang="en-US" sz="1600" b="1" dirty="0">
                <a:cs typeface="Arial" charset="0"/>
              </a:rPr>
              <a:t> </a:t>
            </a:r>
            <a:r>
              <a:rPr lang="en-US" sz="1600" b="1" dirty="0" err="1">
                <a:cs typeface="Arial" charset="0"/>
              </a:rPr>
              <a:t>tử</a:t>
            </a:r>
            <a:r>
              <a:rPr lang="en-US" sz="1600" b="1" dirty="0">
                <a:cs typeface="Arial" charset="0"/>
              </a:rPr>
              <a:t>}</a:t>
            </a:r>
          </a:p>
          <a:p>
            <a:pPr eaLnBrk="0" hangingPunct="0"/>
            <a:r>
              <a:rPr lang="en-US" sz="1600" b="1" dirty="0" err="1">
                <a:cs typeface="Arial" charset="0"/>
              </a:rPr>
              <a:t>Cách</a:t>
            </a:r>
            <a:r>
              <a:rPr lang="en-US" sz="1600" b="1" dirty="0">
                <a:cs typeface="Arial" charset="0"/>
              </a:rPr>
              <a:t> </a:t>
            </a:r>
            <a:r>
              <a:rPr lang="en-US" sz="1600" b="1" dirty="0" err="1">
                <a:cs typeface="Arial" charset="0"/>
              </a:rPr>
              <a:t>nêu</a:t>
            </a:r>
            <a:r>
              <a:rPr lang="en-US" sz="1600" b="1" dirty="0">
                <a:cs typeface="Arial" charset="0"/>
              </a:rPr>
              <a:t> </a:t>
            </a:r>
            <a:r>
              <a:rPr lang="en-US" sz="1600" b="1" dirty="0" err="1">
                <a:cs typeface="Arial" charset="0"/>
              </a:rPr>
              <a:t>đặc</a:t>
            </a:r>
            <a:r>
              <a:rPr lang="en-US" sz="1600" b="1" dirty="0">
                <a:cs typeface="Arial" charset="0"/>
              </a:rPr>
              <a:t> </a:t>
            </a:r>
            <a:r>
              <a:rPr lang="en-US" sz="1600" b="1" dirty="0" err="1">
                <a:cs typeface="Arial" charset="0"/>
              </a:rPr>
              <a:t>trưng</a:t>
            </a:r>
            <a:r>
              <a:rPr lang="en-US" sz="1600" b="1" dirty="0">
                <a:cs typeface="Arial" charset="0"/>
              </a:rPr>
              <a:t>:</a:t>
            </a:r>
          </a:p>
          <a:p>
            <a:pPr eaLnBrk="0" hangingPunct="0"/>
            <a:r>
              <a:rPr lang="en-US" sz="1600" dirty="0"/>
              <a:t>A={x | P(x)}</a:t>
            </a:r>
          </a:p>
          <a:p>
            <a:pPr eaLnBrk="0" hangingPunct="0"/>
            <a:endParaRPr lang="en-US" sz="1600" b="1" dirty="0">
              <a:cs typeface="Arial" charset="0"/>
            </a:endParaRPr>
          </a:p>
        </p:txBody>
      </p:sp>
      <p:sp>
        <p:nvSpPr>
          <p:cNvPr id="19463" name="AutoShape 7"/>
          <p:cNvSpPr>
            <a:spLocks noChangeArrowheads="1"/>
          </p:cNvSpPr>
          <p:nvPr/>
        </p:nvSpPr>
        <p:spPr bwMode="gray">
          <a:xfrm>
            <a:off x="142606" y="2770767"/>
            <a:ext cx="2943225" cy="1600200"/>
          </a:xfrm>
          <a:prstGeom prst="roundRect">
            <a:avLst>
              <a:gd name="adj" fmla="val 12699"/>
            </a:avLst>
          </a:prstGeom>
          <a:gradFill rotWithShape="1">
            <a:gsLst>
              <a:gs pos="0">
                <a:schemeClr val="folHlink">
                  <a:gamma/>
                  <a:shade val="76078"/>
                  <a:invGamma/>
                </a:schemeClr>
              </a:gs>
              <a:gs pos="100000">
                <a:schemeClr val="folHlink"/>
              </a:gs>
            </a:gsLst>
            <a:lin ang="5400000" scaled="1"/>
          </a:gradFill>
          <a:ln w="9525" algn="ctr">
            <a:noFill/>
            <a:round/>
            <a:headEnd/>
            <a:tailEnd/>
          </a:ln>
          <a:effectLst/>
        </p:spPr>
        <p:txBody>
          <a:bodyPr wrap="none" anchor="ctr"/>
          <a:lstStyle/>
          <a:p>
            <a:endParaRPr lang="en-US"/>
          </a:p>
        </p:txBody>
      </p:sp>
      <p:sp>
        <p:nvSpPr>
          <p:cNvPr id="19464" name="AutoShape 8"/>
          <p:cNvSpPr>
            <a:spLocks noChangeArrowheads="1"/>
          </p:cNvSpPr>
          <p:nvPr/>
        </p:nvSpPr>
        <p:spPr bwMode="gray">
          <a:xfrm>
            <a:off x="210869" y="3227967"/>
            <a:ext cx="2778125" cy="1069975"/>
          </a:xfrm>
          <a:prstGeom prst="roundRect">
            <a:avLst>
              <a:gd name="adj" fmla="val 16667"/>
            </a:avLst>
          </a:prstGeom>
          <a:solidFill>
            <a:srgbClr val="FFFFFF"/>
          </a:solidFill>
          <a:ln w="9525">
            <a:noFill/>
            <a:round/>
            <a:headEnd/>
            <a:tailEnd/>
          </a:ln>
          <a:effectLst>
            <a:prstShdw prst="shdw17" dist="28398" dir="14606097">
              <a:srgbClr val="FFFFFF">
                <a:gamma/>
                <a:shade val="60000"/>
                <a:invGamma/>
              </a:srgbClr>
            </a:prstShdw>
          </a:effectLst>
        </p:spPr>
        <p:txBody>
          <a:bodyPr wrap="none" anchor="ctr"/>
          <a:lstStyle/>
          <a:p>
            <a:endParaRPr lang="en-US"/>
          </a:p>
        </p:txBody>
      </p:sp>
      <p:sp>
        <p:nvSpPr>
          <p:cNvPr id="19465" name="Text Box 18"/>
          <p:cNvSpPr txBox="1">
            <a:spLocks noChangeArrowheads="1"/>
          </p:cNvSpPr>
          <p:nvPr/>
        </p:nvSpPr>
        <p:spPr bwMode="white">
          <a:xfrm>
            <a:off x="798244" y="2794580"/>
            <a:ext cx="1651000" cy="400110"/>
          </a:xfrm>
          <a:prstGeom prst="rect">
            <a:avLst/>
          </a:prstGeom>
          <a:noFill/>
          <a:ln w="9525" algn="ctr">
            <a:noFill/>
            <a:miter lim="800000"/>
            <a:headEnd/>
            <a:tailEnd/>
          </a:ln>
        </p:spPr>
        <p:txBody>
          <a:bodyPr>
            <a:spAutoFit/>
          </a:bodyPr>
          <a:lstStyle/>
          <a:p>
            <a:pPr algn="ctr">
              <a:spcBef>
                <a:spcPct val="50000"/>
              </a:spcBef>
            </a:pPr>
            <a:r>
              <a:rPr lang="en-US" sz="2000" b="1" dirty="0" err="1">
                <a:solidFill>
                  <a:srgbClr val="FFFFFF"/>
                </a:solidFill>
                <a:cs typeface="Arial" charset="0"/>
              </a:rPr>
              <a:t>Kí</a:t>
            </a:r>
            <a:r>
              <a:rPr lang="en-US" sz="2000" b="1" dirty="0">
                <a:solidFill>
                  <a:srgbClr val="FFFFFF"/>
                </a:solidFill>
                <a:cs typeface="Arial" charset="0"/>
              </a:rPr>
              <a:t> </a:t>
            </a:r>
            <a:r>
              <a:rPr lang="en-US" sz="2000" b="1" dirty="0" err="1">
                <a:solidFill>
                  <a:srgbClr val="FFFFFF"/>
                </a:solidFill>
                <a:cs typeface="Arial" charset="0"/>
              </a:rPr>
              <a:t>hiệu</a:t>
            </a:r>
            <a:endParaRPr lang="en-US" sz="2000" b="1" dirty="0">
              <a:solidFill>
                <a:srgbClr val="FFFFFF"/>
              </a:solidFill>
              <a:cs typeface="Arial" charset="0"/>
            </a:endParaRPr>
          </a:p>
        </p:txBody>
      </p:sp>
      <p:sp>
        <p:nvSpPr>
          <p:cNvPr id="19466" name="Text Box 9"/>
          <p:cNvSpPr txBox="1">
            <a:spLocks noChangeArrowheads="1"/>
          </p:cNvSpPr>
          <p:nvPr/>
        </p:nvSpPr>
        <p:spPr bwMode="gray">
          <a:xfrm>
            <a:off x="200231" y="3239274"/>
            <a:ext cx="2856905" cy="1077218"/>
          </a:xfrm>
          <a:prstGeom prst="rect">
            <a:avLst/>
          </a:prstGeom>
          <a:noFill/>
          <a:ln w="9525" algn="ctr">
            <a:noFill/>
            <a:miter lim="800000"/>
            <a:headEnd/>
            <a:tailEnd/>
          </a:ln>
        </p:spPr>
        <p:txBody>
          <a:bodyPr wrap="square">
            <a:spAutoFit/>
          </a:bodyPr>
          <a:lstStyle/>
          <a:p>
            <a:pPr eaLnBrk="0" hangingPunct="0"/>
            <a:r>
              <a:rPr lang="en-US" sz="1600" b="1" dirty="0" err="1">
                <a:cs typeface="Arial" charset="0"/>
              </a:rPr>
              <a:t>Chữ</a:t>
            </a:r>
            <a:r>
              <a:rPr lang="en-US" sz="1600" b="1" dirty="0">
                <a:cs typeface="Arial" charset="0"/>
              </a:rPr>
              <a:t> </a:t>
            </a:r>
            <a:r>
              <a:rPr lang="en-US" sz="1600" b="1" dirty="0" err="1">
                <a:cs typeface="Arial" charset="0"/>
              </a:rPr>
              <a:t>cái</a:t>
            </a:r>
            <a:r>
              <a:rPr lang="en-US" sz="1600" b="1" dirty="0">
                <a:cs typeface="Arial" charset="0"/>
              </a:rPr>
              <a:t> </a:t>
            </a:r>
            <a:r>
              <a:rPr lang="en-US" sz="1600" b="1" dirty="0" err="1">
                <a:cs typeface="Arial" charset="0"/>
              </a:rPr>
              <a:t>nhỏ</a:t>
            </a:r>
            <a:r>
              <a:rPr lang="en-US" sz="1600" b="1" dirty="0">
                <a:cs typeface="Arial" charset="0"/>
              </a:rPr>
              <a:t>: a, b, c… </a:t>
            </a:r>
            <a:r>
              <a:rPr lang="en-US" sz="1600" b="1" dirty="0" err="1">
                <a:cs typeface="Arial" charset="0"/>
              </a:rPr>
              <a:t>để</a:t>
            </a:r>
            <a:r>
              <a:rPr lang="en-US" sz="1600" b="1" dirty="0">
                <a:cs typeface="Arial" charset="0"/>
              </a:rPr>
              <a:t> </a:t>
            </a:r>
            <a:r>
              <a:rPr lang="en-US" sz="1600" b="1" dirty="0" err="1">
                <a:cs typeface="Arial" charset="0"/>
              </a:rPr>
              <a:t>chỉ</a:t>
            </a:r>
            <a:r>
              <a:rPr lang="en-US" sz="1600" b="1" dirty="0">
                <a:cs typeface="Arial" charset="0"/>
              </a:rPr>
              <a:t> </a:t>
            </a:r>
            <a:r>
              <a:rPr lang="en-US" sz="1600" b="1" dirty="0" err="1">
                <a:cs typeface="Arial" charset="0"/>
              </a:rPr>
              <a:t>phần</a:t>
            </a:r>
            <a:r>
              <a:rPr lang="en-US" sz="1600" b="1" dirty="0">
                <a:cs typeface="Arial" charset="0"/>
              </a:rPr>
              <a:t> </a:t>
            </a:r>
            <a:r>
              <a:rPr lang="en-US" sz="1600" b="1" dirty="0" err="1">
                <a:cs typeface="Arial" charset="0"/>
              </a:rPr>
              <a:t>tử</a:t>
            </a:r>
            <a:endParaRPr lang="en-US" sz="1600" b="1" dirty="0">
              <a:cs typeface="Arial" charset="0"/>
            </a:endParaRPr>
          </a:p>
          <a:p>
            <a:pPr eaLnBrk="0" hangingPunct="0"/>
            <a:r>
              <a:rPr lang="en-US" sz="1600" b="1" dirty="0" err="1">
                <a:cs typeface="Arial" charset="0"/>
              </a:rPr>
              <a:t>Chữ</a:t>
            </a:r>
            <a:r>
              <a:rPr lang="en-US" sz="1600" b="1" dirty="0">
                <a:cs typeface="Arial" charset="0"/>
              </a:rPr>
              <a:t> </a:t>
            </a:r>
            <a:r>
              <a:rPr lang="en-US" sz="1600" b="1" dirty="0" err="1">
                <a:cs typeface="Arial" charset="0"/>
              </a:rPr>
              <a:t>cái</a:t>
            </a:r>
            <a:r>
              <a:rPr lang="en-US" sz="1600" b="1" dirty="0">
                <a:cs typeface="Arial" charset="0"/>
              </a:rPr>
              <a:t> </a:t>
            </a:r>
            <a:r>
              <a:rPr lang="en-US" sz="1600" b="1" dirty="0" err="1">
                <a:cs typeface="Arial" charset="0"/>
              </a:rPr>
              <a:t>lớn</a:t>
            </a:r>
            <a:r>
              <a:rPr lang="en-US" sz="1600" b="1" dirty="0">
                <a:cs typeface="Arial" charset="0"/>
              </a:rPr>
              <a:t>: A, B, C,..=&gt; </a:t>
            </a:r>
            <a:r>
              <a:rPr lang="en-US" sz="1600" b="1" dirty="0" err="1">
                <a:cs typeface="Arial" charset="0"/>
              </a:rPr>
              <a:t>để</a:t>
            </a:r>
            <a:r>
              <a:rPr lang="en-US" sz="1600" b="1" dirty="0">
                <a:cs typeface="Arial" charset="0"/>
              </a:rPr>
              <a:t> </a:t>
            </a:r>
            <a:r>
              <a:rPr lang="en-US" sz="1600" b="1" dirty="0" err="1">
                <a:cs typeface="Arial" charset="0"/>
              </a:rPr>
              <a:t>chỉ</a:t>
            </a:r>
            <a:r>
              <a:rPr lang="en-US" sz="1600" b="1" dirty="0">
                <a:cs typeface="Arial" charset="0"/>
              </a:rPr>
              <a:t> </a:t>
            </a:r>
            <a:r>
              <a:rPr lang="en-US" sz="1600" b="1" dirty="0" err="1">
                <a:cs typeface="Arial" charset="0"/>
              </a:rPr>
              <a:t>tập</a:t>
            </a:r>
            <a:r>
              <a:rPr lang="en-US" sz="1600" b="1" dirty="0">
                <a:cs typeface="Arial" charset="0"/>
              </a:rPr>
              <a:t> </a:t>
            </a:r>
            <a:r>
              <a:rPr lang="en-US" sz="1600" b="1" dirty="0" err="1">
                <a:cs typeface="Arial" charset="0"/>
              </a:rPr>
              <a:t>hợp</a:t>
            </a:r>
            <a:endParaRPr lang="en-US" sz="1600" b="1" dirty="0">
              <a:cs typeface="Arial" charset="0"/>
            </a:endParaRPr>
          </a:p>
        </p:txBody>
      </p:sp>
      <p:sp>
        <p:nvSpPr>
          <p:cNvPr id="19467" name="AutoShape 11"/>
          <p:cNvSpPr>
            <a:spLocks noChangeArrowheads="1"/>
          </p:cNvSpPr>
          <p:nvPr/>
        </p:nvSpPr>
        <p:spPr bwMode="gray">
          <a:xfrm>
            <a:off x="5141886" y="1659346"/>
            <a:ext cx="2943225" cy="1600200"/>
          </a:xfrm>
          <a:prstGeom prst="roundRect">
            <a:avLst>
              <a:gd name="adj" fmla="val 12699"/>
            </a:avLst>
          </a:prstGeom>
          <a:gradFill rotWithShape="1">
            <a:gsLst>
              <a:gs pos="0">
                <a:schemeClr val="hlink">
                  <a:gamma/>
                  <a:shade val="60392"/>
                  <a:invGamma/>
                </a:schemeClr>
              </a:gs>
              <a:gs pos="100000">
                <a:schemeClr val="hlink"/>
              </a:gs>
            </a:gsLst>
            <a:lin ang="5400000" scaled="1"/>
          </a:gradFill>
          <a:ln w="9525" algn="ctr">
            <a:noFill/>
            <a:round/>
            <a:headEnd/>
            <a:tailEnd/>
          </a:ln>
          <a:effectLst/>
        </p:spPr>
        <p:txBody>
          <a:bodyPr wrap="none" anchor="ctr"/>
          <a:lstStyle/>
          <a:p>
            <a:endParaRPr lang="en-US"/>
          </a:p>
        </p:txBody>
      </p:sp>
      <p:sp>
        <p:nvSpPr>
          <p:cNvPr id="19468" name="AutoShape 12"/>
          <p:cNvSpPr>
            <a:spLocks noChangeArrowheads="1"/>
          </p:cNvSpPr>
          <p:nvPr/>
        </p:nvSpPr>
        <p:spPr bwMode="gray">
          <a:xfrm>
            <a:off x="5210149" y="2116546"/>
            <a:ext cx="2778125" cy="1069975"/>
          </a:xfrm>
          <a:prstGeom prst="roundRect">
            <a:avLst>
              <a:gd name="adj" fmla="val 16667"/>
            </a:avLst>
          </a:prstGeom>
          <a:solidFill>
            <a:srgbClr val="FFFFFF"/>
          </a:solidFill>
          <a:ln w="9525">
            <a:noFill/>
            <a:round/>
            <a:headEnd/>
            <a:tailEnd/>
          </a:ln>
          <a:effectLst>
            <a:prstShdw prst="shdw17" dist="28398" dir="14606097">
              <a:srgbClr val="FFFFFF">
                <a:gamma/>
                <a:shade val="60000"/>
                <a:invGamma/>
              </a:srgbClr>
            </a:prstShdw>
          </a:effectLst>
        </p:spPr>
        <p:txBody>
          <a:bodyPr wrap="none" anchor="ctr"/>
          <a:lstStyle/>
          <a:p>
            <a:endParaRPr lang="en-US"/>
          </a:p>
        </p:txBody>
      </p:sp>
      <p:sp>
        <p:nvSpPr>
          <p:cNvPr id="19469" name="Text Box 18"/>
          <p:cNvSpPr txBox="1">
            <a:spLocks noChangeArrowheads="1"/>
          </p:cNvSpPr>
          <p:nvPr/>
        </p:nvSpPr>
        <p:spPr bwMode="white">
          <a:xfrm>
            <a:off x="5420593" y="1683159"/>
            <a:ext cx="2512117" cy="400110"/>
          </a:xfrm>
          <a:prstGeom prst="rect">
            <a:avLst/>
          </a:prstGeom>
          <a:noFill/>
          <a:ln w="9525" algn="ctr">
            <a:noFill/>
            <a:miter lim="800000"/>
            <a:headEnd/>
            <a:tailEnd/>
          </a:ln>
        </p:spPr>
        <p:txBody>
          <a:bodyPr wrap="square">
            <a:spAutoFit/>
          </a:bodyPr>
          <a:lstStyle/>
          <a:p>
            <a:pPr algn="ctr">
              <a:spcBef>
                <a:spcPct val="50000"/>
              </a:spcBef>
            </a:pPr>
            <a:r>
              <a:rPr lang="en-US" sz="2000" b="1" dirty="0" err="1">
                <a:solidFill>
                  <a:srgbClr val="FFFFFF"/>
                </a:solidFill>
                <a:cs typeface="Arial" charset="0"/>
              </a:rPr>
              <a:t>Nhận</a:t>
            </a:r>
            <a:r>
              <a:rPr lang="en-US" sz="2000" b="1" dirty="0">
                <a:solidFill>
                  <a:srgbClr val="FFFFFF"/>
                </a:solidFill>
                <a:cs typeface="Arial" charset="0"/>
              </a:rPr>
              <a:t> </a:t>
            </a:r>
            <a:r>
              <a:rPr lang="en-US" sz="2000" b="1" dirty="0" err="1">
                <a:solidFill>
                  <a:srgbClr val="FFFFFF"/>
                </a:solidFill>
                <a:cs typeface="Arial" charset="0"/>
              </a:rPr>
              <a:t>biết</a:t>
            </a:r>
            <a:r>
              <a:rPr lang="en-US" sz="2000" b="1" dirty="0">
                <a:solidFill>
                  <a:srgbClr val="FFFFFF"/>
                </a:solidFill>
                <a:cs typeface="Arial" charset="0"/>
              </a:rPr>
              <a:t> </a:t>
            </a:r>
            <a:r>
              <a:rPr lang="en-US" sz="2000" b="1" dirty="0" err="1">
                <a:solidFill>
                  <a:srgbClr val="FFFFFF"/>
                </a:solidFill>
                <a:cs typeface="Arial" charset="0"/>
              </a:rPr>
              <a:t>phần</a:t>
            </a:r>
            <a:r>
              <a:rPr lang="en-US" sz="2000" b="1" dirty="0">
                <a:solidFill>
                  <a:srgbClr val="FFFFFF"/>
                </a:solidFill>
                <a:cs typeface="Arial" charset="0"/>
              </a:rPr>
              <a:t> </a:t>
            </a:r>
            <a:r>
              <a:rPr lang="en-US" sz="2000" b="1" dirty="0" err="1">
                <a:solidFill>
                  <a:srgbClr val="FFFFFF"/>
                </a:solidFill>
                <a:cs typeface="Arial" charset="0"/>
              </a:rPr>
              <a:t>tử</a:t>
            </a:r>
            <a:endParaRPr lang="en-US" sz="2000" b="1" dirty="0">
              <a:solidFill>
                <a:srgbClr val="FFFFFF"/>
              </a:solidFill>
              <a:cs typeface="Arial" charset="0"/>
            </a:endParaRPr>
          </a:p>
        </p:txBody>
      </p:sp>
      <mc:AlternateContent xmlns:mc="http://schemas.openxmlformats.org/markup-compatibility/2006" xmlns:a14="http://schemas.microsoft.com/office/drawing/2010/main">
        <mc:Choice Requires="a14">
          <p:sp>
            <p:nvSpPr>
              <p:cNvPr id="19470" name="Text Box 9"/>
              <p:cNvSpPr txBox="1">
                <a:spLocks noChangeArrowheads="1"/>
              </p:cNvSpPr>
              <p:nvPr/>
            </p:nvSpPr>
            <p:spPr bwMode="gray">
              <a:xfrm>
                <a:off x="5265711" y="2192746"/>
                <a:ext cx="2667000" cy="584775"/>
              </a:xfrm>
              <a:prstGeom prst="rect">
                <a:avLst/>
              </a:prstGeom>
              <a:noFill/>
              <a:ln w="9525" algn="ctr">
                <a:noFill/>
                <a:miter lim="800000"/>
                <a:headEnd/>
                <a:tailEnd/>
              </a:ln>
            </p:spPr>
            <p:txBody>
              <a:bodyPr>
                <a:spAutoFit/>
              </a:bodyPr>
              <a:lstStyle/>
              <a:p>
                <a:pPr algn="ctr" eaLnBrk="0" hangingPunct="0"/>
                <a:r>
                  <a:rPr lang="en-US" sz="1600" b="1" dirty="0"/>
                  <a:t>x </a:t>
                </a:r>
                <a:r>
                  <a:rPr lang="en-US" sz="1600" b="1" dirty="0">
                    <a:sym typeface="Symbol" panose="05050102010706020507" pitchFamily="18" charset="2"/>
                  </a:rPr>
                  <a:t></a:t>
                </a:r>
                <a:r>
                  <a:rPr lang="en-US" sz="1600" b="1" dirty="0"/>
                  <a:t> A </a:t>
                </a:r>
                <a:r>
                  <a:rPr lang="en-US" sz="1600" b="1" dirty="0" err="1"/>
                  <a:t>hoặc</a:t>
                </a:r>
                <a:r>
                  <a:rPr lang="en-US" sz="1600" b="1" dirty="0"/>
                  <a:t> A </a:t>
                </a:r>
                <a:r>
                  <a:rPr lang="en-US" sz="1600" b="1" dirty="0">
                    <a:sym typeface="Symbol" panose="05050102010706020507" pitchFamily="18" charset="2"/>
                  </a:rPr>
                  <a:t></a:t>
                </a:r>
                <a:r>
                  <a:rPr lang="en-US" sz="1600" b="1" dirty="0"/>
                  <a:t> x </a:t>
                </a:r>
              </a:p>
              <a:p>
                <a:pPr algn="ctr" eaLnBrk="0" hangingPunct="0"/>
                <a14:m>
                  <m:oMath xmlns:m="http://schemas.openxmlformats.org/officeDocument/2006/math">
                    <m:r>
                      <a:rPr lang="en-US" sz="1600" b="1" i="1">
                        <a:latin typeface="Cambria Math" panose="02040503050406030204" pitchFamily="18" charset="0"/>
                      </a:rPr>
                      <m:t>𝒙</m:t>
                    </m:r>
                    <m:acc>
                      <m:accPr>
                        <m:chr m:val="̅"/>
                        <m:ctrlPr>
                          <a:rPr lang="en-US" sz="1600" b="1" i="1">
                            <a:latin typeface="Cambria Math" panose="02040503050406030204" pitchFamily="18" charset="0"/>
                          </a:rPr>
                        </m:ctrlPr>
                      </m:accPr>
                      <m:e>
                        <m:r>
                          <a:rPr lang="en-US" sz="1600" b="1" i="1">
                            <a:latin typeface="Cambria Math" panose="02040503050406030204" pitchFamily="18" charset="0"/>
                          </a:rPr>
                          <m:t>∈</m:t>
                        </m:r>
                      </m:e>
                    </m:acc>
                    <m:r>
                      <a:rPr lang="en-US" sz="1600" b="1" i="1">
                        <a:latin typeface="Cambria Math" panose="02040503050406030204" pitchFamily="18" charset="0"/>
                      </a:rPr>
                      <m:t>𝑨</m:t>
                    </m:r>
                    <m:r>
                      <a:rPr lang="en-US" sz="1600" b="1" i="1">
                        <a:latin typeface="Cambria Math" panose="02040503050406030204" pitchFamily="18" charset="0"/>
                      </a:rPr>
                      <m:t> </m:t>
                    </m:r>
                  </m:oMath>
                </a14:m>
                <a:r>
                  <a:rPr lang="en-US" sz="1600" b="1" dirty="0" err="1"/>
                  <a:t>hoặc</a:t>
                </a:r>
                <a:r>
                  <a:rPr lang="en-US" sz="1600" b="1" dirty="0"/>
                  <a:t> x</a:t>
                </a:r>
                <a14:m>
                  <m:oMath xmlns:m="http://schemas.openxmlformats.org/officeDocument/2006/math">
                    <m:r>
                      <a:rPr lang="en-US" sz="1600" b="1" i="1">
                        <a:latin typeface="Cambria Math" panose="02040503050406030204" pitchFamily="18" charset="0"/>
                      </a:rPr>
                      <m:t>𝒙</m:t>
                    </m:r>
                    <m:r>
                      <a:rPr lang="en-US" sz="1600" b="1" i="1">
                        <a:latin typeface="Cambria Math" panose="02040503050406030204" pitchFamily="18" charset="0"/>
                      </a:rPr>
                      <m:t>∉</m:t>
                    </m:r>
                    <m:r>
                      <a:rPr lang="en-US" sz="1600" b="1" i="1">
                        <a:latin typeface="Cambria Math" panose="02040503050406030204" pitchFamily="18" charset="0"/>
                      </a:rPr>
                      <m:t>𝑨</m:t>
                    </m:r>
                  </m:oMath>
                </a14:m>
                <a:r>
                  <a:rPr lang="en-US" sz="1600" b="1" dirty="0"/>
                  <a:t>  </a:t>
                </a:r>
                <a:endParaRPr lang="en-US" sz="1600" b="1" dirty="0">
                  <a:cs typeface="Arial" charset="0"/>
                </a:endParaRPr>
              </a:p>
            </p:txBody>
          </p:sp>
        </mc:Choice>
        <mc:Fallback xmlns="">
          <p:sp>
            <p:nvSpPr>
              <p:cNvPr id="19470" name="Text Box 9"/>
              <p:cNvSpPr txBox="1">
                <a:spLocks noRot="1" noChangeAspect="1" noMove="1" noResize="1" noEditPoints="1" noAdjustHandles="1" noChangeArrowheads="1" noChangeShapeType="1" noTextEdit="1"/>
              </p:cNvSpPr>
              <p:nvPr/>
            </p:nvSpPr>
            <p:spPr bwMode="gray">
              <a:xfrm>
                <a:off x="5265711" y="2192746"/>
                <a:ext cx="2667000" cy="584775"/>
              </a:xfrm>
              <a:prstGeom prst="rect">
                <a:avLst/>
              </a:prstGeom>
              <a:blipFill>
                <a:blip r:embed="rId3"/>
                <a:stretch>
                  <a:fillRect t="-4167" b="-12500"/>
                </a:stretch>
              </a:blipFill>
              <a:ln w="9525" algn="ctr">
                <a:noFill/>
                <a:miter lim="800000"/>
                <a:headEnd/>
                <a:tailEnd/>
              </a:ln>
            </p:spPr>
            <p:txBody>
              <a:bodyPr/>
              <a:lstStyle/>
              <a:p>
                <a:r>
                  <a:rPr lang="en-US">
                    <a:noFill/>
                  </a:rPr>
                  <a:t> </a:t>
                </a:r>
              </a:p>
            </p:txBody>
          </p:sp>
        </mc:Fallback>
      </mc:AlternateContent>
      <p:sp>
        <p:nvSpPr>
          <p:cNvPr id="19471" name="AutoShape 15"/>
          <p:cNvSpPr>
            <a:spLocks noChangeArrowheads="1"/>
          </p:cNvSpPr>
          <p:nvPr/>
        </p:nvSpPr>
        <p:spPr bwMode="gray">
          <a:xfrm>
            <a:off x="2099323" y="1507946"/>
            <a:ext cx="2943225" cy="1600200"/>
          </a:xfrm>
          <a:prstGeom prst="roundRect">
            <a:avLst>
              <a:gd name="adj" fmla="val 12699"/>
            </a:avLst>
          </a:prstGeom>
          <a:gradFill rotWithShape="1">
            <a:gsLst>
              <a:gs pos="0">
                <a:schemeClr val="accent2">
                  <a:gamma/>
                  <a:shade val="60392"/>
                  <a:invGamma/>
                </a:schemeClr>
              </a:gs>
              <a:gs pos="100000">
                <a:schemeClr val="accent2"/>
              </a:gs>
            </a:gsLst>
            <a:lin ang="5400000" scaled="1"/>
          </a:gradFill>
          <a:ln w="9525" algn="ctr">
            <a:noFill/>
            <a:round/>
            <a:headEnd/>
            <a:tailEnd/>
          </a:ln>
          <a:effectLst/>
        </p:spPr>
        <p:txBody>
          <a:bodyPr wrap="none" anchor="ctr"/>
          <a:lstStyle/>
          <a:p>
            <a:endParaRPr lang="en-US"/>
          </a:p>
        </p:txBody>
      </p:sp>
      <p:sp>
        <p:nvSpPr>
          <p:cNvPr id="19472" name="AutoShape 16"/>
          <p:cNvSpPr>
            <a:spLocks noChangeArrowheads="1"/>
          </p:cNvSpPr>
          <p:nvPr/>
        </p:nvSpPr>
        <p:spPr bwMode="gray">
          <a:xfrm>
            <a:off x="2167586" y="1965146"/>
            <a:ext cx="2778125" cy="1069975"/>
          </a:xfrm>
          <a:prstGeom prst="roundRect">
            <a:avLst>
              <a:gd name="adj" fmla="val 16667"/>
            </a:avLst>
          </a:prstGeom>
          <a:solidFill>
            <a:srgbClr val="FFFFFF"/>
          </a:solidFill>
          <a:ln w="9525">
            <a:noFill/>
            <a:round/>
            <a:headEnd/>
            <a:tailEnd/>
          </a:ln>
          <a:effectLst>
            <a:prstShdw prst="shdw17" dist="28398" dir="14606097">
              <a:srgbClr val="FFFFFF">
                <a:gamma/>
                <a:shade val="60000"/>
                <a:invGamma/>
              </a:srgbClr>
            </a:prstShdw>
          </a:effectLst>
        </p:spPr>
        <p:txBody>
          <a:bodyPr wrap="none" anchor="ctr"/>
          <a:lstStyle/>
          <a:p>
            <a:endParaRPr lang="en-US"/>
          </a:p>
        </p:txBody>
      </p:sp>
      <p:sp>
        <p:nvSpPr>
          <p:cNvPr id="19473" name="Text Box 18"/>
          <p:cNvSpPr txBox="1">
            <a:spLocks noChangeArrowheads="1"/>
          </p:cNvSpPr>
          <p:nvPr/>
        </p:nvSpPr>
        <p:spPr bwMode="white">
          <a:xfrm>
            <a:off x="2754961" y="1531759"/>
            <a:ext cx="1651000" cy="396875"/>
          </a:xfrm>
          <a:prstGeom prst="rect">
            <a:avLst/>
          </a:prstGeom>
          <a:noFill/>
          <a:ln w="9525" algn="ctr">
            <a:noFill/>
            <a:miter lim="800000"/>
            <a:headEnd/>
            <a:tailEnd/>
          </a:ln>
        </p:spPr>
        <p:txBody>
          <a:bodyPr>
            <a:spAutoFit/>
          </a:bodyPr>
          <a:lstStyle/>
          <a:p>
            <a:pPr algn="ctr">
              <a:spcBef>
                <a:spcPct val="50000"/>
              </a:spcBef>
            </a:pPr>
            <a:r>
              <a:rPr lang="en-US" sz="2000" b="1" dirty="0" err="1">
                <a:solidFill>
                  <a:srgbClr val="FFFFFF"/>
                </a:solidFill>
                <a:cs typeface="Arial" charset="0"/>
              </a:rPr>
              <a:t>Bản</a:t>
            </a:r>
            <a:r>
              <a:rPr lang="en-US" sz="2000" b="1" dirty="0">
                <a:solidFill>
                  <a:srgbClr val="FFFFFF"/>
                </a:solidFill>
                <a:cs typeface="Arial" charset="0"/>
              </a:rPr>
              <a:t> </a:t>
            </a:r>
            <a:r>
              <a:rPr lang="en-US" sz="2000" b="1" dirty="0" err="1">
                <a:solidFill>
                  <a:srgbClr val="FFFFFF"/>
                </a:solidFill>
                <a:cs typeface="Arial" charset="0"/>
              </a:rPr>
              <a:t>số</a:t>
            </a:r>
            <a:endParaRPr lang="en-US" sz="2000" b="1" dirty="0">
              <a:solidFill>
                <a:srgbClr val="FFFFFF"/>
              </a:solidFill>
              <a:cs typeface="Arial" charset="0"/>
            </a:endParaRPr>
          </a:p>
        </p:txBody>
      </p:sp>
      <p:sp>
        <p:nvSpPr>
          <p:cNvPr id="19474" name="Text Box 9"/>
          <p:cNvSpPr txBox="1">
            <a:spLocks noChangeArrowheads="1"/>
          </p:cNvSpPr>
          <p:nvPr/>
        </p:nvSpPr>
        <p:spPr bwMode="gray">
          <a:xfrm>
            <a:off x="2223148" y="2041346"/>
            <a:ext cx="2667000" cy="1169551"/>
          </a:xfrm>
          <a:prstGeom prst="rect">
            <a:avLst/>
          </a:prstGeom>
          <a:noFill/>
          <a:ln w="9525" algn="ctr">
            <a:noFill/>
            <a:miter lim="800000"/>
            <a:headEnd/>
            <a:tailEnd/>
          </a:ln>
        </p:spPr>
        <p:txBody>
          <a:bodyPr>
            <a:spAutoFit/>
          </a:bodyPr>
          <a:lstStyle/>
          <a:p>
            <a:pPr eaLnBrk="0" hangingPunct="0"/>
            <a:r>
              <a:rPr lang="en-US" sz="1400" b="1" dirty="0" err="1">
                <a:cs typeface="Arial" charset="0"/>
              </a:rPr>
              <a:t>Bản</a:t>
            </a:r>
            <a:r>
              <a:rPr lang="en-US" sz="1400" b="1" dirty="0">
                <a:cs typeface="Arial" charset="0"/>
              </a:rPr>
              <a:t> </a:t>
            </a:r>
            <a:r>
              <a:rPr lang="en-US" sz="1400" b="1" dirty="0" err="1">
                <a:cs typeface="Arial" charset="0"/>
              </a:rPr>
              <a:t>số</a:t>
            </a:r>
            <a:r>
              <a:rPr lang="en-US" sz="1400" b="1" dirty="0">
                <a:cs typeface="Arial" charset="0"/>
              </a:rPr>
              <a:t> (</a:t>
            </a:r>
            <a:r>
              <a:rPr lang="en-US" sz="1400" b="1" dirty="0" err="1">
                <a:cs typeface="Arial" charset="0"/>
              </a:rPr>
              <a:t>Lực</a:t>
            </a:r>
            <a:r>
              <a:rPr lang="en-US" sz="1400" b="1" dirty="0">
                <a:cs typeface="Arial" charset="0"/>
              </a:rPr>
              <a:t> </a:t>
            </a:r>
            <a:r>
              <a:rPr lang="en-US" sz="1400" b="1" dirty="0" err="1">
                <a:cs typeface="Arial" charset="0"/>
              </a:rPr>
              <a:t>lượng</a:t>
            </a:r>
            <a:r>
              <a:rPr lang="en-US" sz="1400" b="1" dirty="0">
                <a:cs typeface="Arial" charset="0"/>
              </a:rPr>
              <a:t>): </a:t>
            </a:r>
            <a:r>
              <a:rPr lang="en-US" sz="1400" b="1" dirty="0" err="1"/>
              <a:t>kí</a:t>
            </a:r>
            <a:r>
              <a:rPr lang="en-US" sz="1400" b="1" dirty="0"/>
              <a:t> </a:t>
            </a:r>
            <a:r>
              <a:rPr lang="en-US" sz="1400" b="1" dirty="0" err="1"/>
              <a:t>hiệu</a:t>
            </a:r>
            <a:r>
              <a:rPr lang="en-US" sz="1400" b="1" dirty="0"/>
              <a:t> N(A) </a:t>
            </a:r>
            <a:r>
              <a:rPr lang="en-US" sz="1400" b="1" dirty="0" err="1"/>
              <a:t>hoặc</a:t>
            </a:r>
            <a:r>
              <a:rPr lang="en-US" sz="1400" b="1" dirty="0"/>
              <a:t> |A| </a:t>
            </a:r>
          </a:p>
          <a:p>
            <a:pPr eaLnBrk="0" hangingPunct="0"/>
            <a:r>
              <a:rPr lang="en-US" sz="1400" b="1" dirty="0" err="1"/>
              <a:t>Ví</a:t>
            </a:r>
            <a:r>
              <a:rPr lang="en-US" sz="1400" b="1" dirty="0"/>
              <a:t> </a:t>
            </a:r>
            <a:r>
              <a:rPr lang="en-US" sz="1400" b="1" dirty="0" err="1"/>
              <a:t>dụ</a:t>
            </a:r>
            <a:r>
              <a:rPr lang="en-US" sz="1400" b="1" dirty="0"/>
              <a:t> 2: A={2,3,4,5,6}, </a:t>
            </a:r>
            <a:r>
              <a:rPr lang="en-US" sz="1400" b="1" dirty="0" err="1"/>
              <a:t>vậy</a:t>
            </a:r>
            <a:r>
              <a:rPr lang="en-US" sz="1400" b="1" dirty="0"/>
              <a:t> N(A)= 5</a:t>
            </a:r>
          </a:p>
          <a:p>
            <a:pPr eaLnBrk="0" hangingPunct="0"/>
            <a:endParaRPr lang="en-US" sz="1400" b="1" dirty="0">
              <a:cs typeface="Arial" charset="0"/>
            </a:endParaRPr>
          </a:p>
        </p:txBody>
      </p:sp>
      <p:sp>
        <p:nvSpPr>
          <p:cNvPr id="19475" name="Text Box 19"/>
          <p:cNvSpPr txBox="1">
            <a:spLocks noChangeArrowheads="1"/>
          </p:cNvSpPr>
          <p:nvPr/>
        </p:nvSpPr>
        <p:spPr bwMode="gray">
          <a:xfrm>
            <a:off x="3721100" y="3886200"/>
            <a:ext cx="1666875" cy="338554"/>
          </a:xfrm>
          <a:prstGeom prst="rect">
            <a:avLst/>
          </a:prstGeom>
          <a:noFill/>
          <a:ln w="9525" algn="ctr">
            <a:noFill/>
            <a:miter lim="800000"/>
            <a:headEnd/>
            <a:tailEnd/>
          </a:ln>
          <a:effectLst/>
        </p:spPr>
        <p:txBody>
          <a:bodyPr>
            <a:spAutoFit/>
          </a:bodyPr>
          <a:lstStyle/>
          <a:p>
            <a:pPr algn="ctr">
              <a:spcBef>
                <a:spcPct val="50000"/>
              </a:spcBef>
            </a:pPr>
            <a:r>
              <a:rPr lang="en-US" sz="1600" b="1" dirty="0" err="1">
                <a:cs typeface="Arial" charset="0"/>
              </a:rPr>
              <a:t>Tập</a:t>
            </a:r>
            <a:r>
              <a:rPr lang="en-US" sz="1600" b="1" dirty="0">
                <a:cs typeface="Arial" charset="0"/>
              </a:rPr>
              <a:t> </a:t>
            </a:r>
            <a:r>
              <a:rPr lang="en-US" sz="1600" b="1" dirty="0" err="1">
                <a:cs typeface="Arial" charset="0"/>
              </a:rPr>
              <a:t>hợp</a:t>
            </a:r>
            <a:endParaRPr lang="en-US" sz="1600" b="1" dirty="0">
              <a:cs typeface="Arial" charset="0"/>
            </a:endParaRPr>
          </a:p>
        </p:txBody>
      </p:sp>
      <p:grpSp>
        <p:nvGrpSpPr>
          <p:cNvPr id="19476" name="Group 20"/>
          <p:cNvGrpSpPr>
            <a:grpSpLocks/>
          </p:cNvGrpSpPr>
          <p:nvPr/>
        </p:nvGrpSpPr>
        <p:grpSpPr bwMode="auto">
          <a:xfrm>
            <a:off x="3291659" y="3012865"/>
            <a:ext cx="2466975" cy="2420744"/>
            <a:chOff x="1968" y="1488"/>
            <a:chExt cx="1776" cy="1743"/>
          </a:xfrm>
        </p:grpSpPr>
        <p:sp>
          <p:nvSpPr>
            <p:cNvPr id="19477" name="AutoShape 21"/>
            <p:cNvSpPr>
              <a:spLocks noChangeArrowheads="1"/>
            </p:cNvSpPr>
            <p:nvPr/>
          </p:nvSpPr>
          <p:spPr bwMode="gray">
            <a:xfrm rot="6774404">
              <a:off x="2002" y="1521"/>
              <a:ext cx="1688" cy="1664"/>
            </a:xfrm>
            <a:custGeom>
              <a:avLst/>
              <a:gdLst>
                <a:gd name="G0" fmla="+- -1509893 0 0"/>
                <a:gd name="G1" fmla="+- -5955455 0 0"/>
                <a:gd name="G2" fmla="+- -1509893 0 -5955455"/>
                <a:gd name="G3" fmla="+- 10800 0 0"/>
                <a:gd name="G4" fmla="+- 0 0 -1509893"/>
                <a:gd name="T0" fmla="*/ 360 256 1"/>
                <a:gd name="T1" fmla="*/ 0 256 1"/>
                <a:gd name="G5" fmla="+- G2 T0 T1"/>
                <a:gd name="G6" fmla="?: G2 G2 G5"/>
                <a:gd name="G7" fmla="+- 0 0 G6"/>
                <a:gd name="G8" fmla="+- 7926 0 0"/>
                <a:gd name="G9" fmla="+- 0 0 -5955455"/>
                <a:gd name="G10" fmla="+- 7926 0 2700"/>
                <a:gd name="G11" fmla="cos G10 -1509893"/>
                <a:gd name="G12" fmla="sin G10 -1509893"/>
                <a:gd name="G13" fmla="cos 13500 -1509893"/>
                <a:gd name="G14" fmla="sin 13500 -1509893"/>
                <a:gd name="G15" fmla="+- G11 10800 0"/>
                <a:gd name="G16" fmla="+- G12 10800 0"/>
                <a:gd name="G17" fmla="+- G13 10800 0"/>
                <a:gd name="G18" fmla="+- G14 10800 0"/>
                <a:gd name="G19" fmla="*/ 7926 1 2"/>
                <a:gd name="G20" fmla="+- G19 5400 0"/>
                <a:gd name="G21" fmla="cos G20 -1509893"/>
                <a:gd name="G22" fmla="sin G20 -1509893"/>
                <a:gd name="G23" fmla="+- G21 10800 0"/>
                <a:gd name="G24" fmla="+- G12 G23 G22"/>
                <a:gd name="G25" fmla="+- G22 G23 G11"/>
                <a:gd name="G26" fmla="cos 10800 -1509893"/>
                <a:gd name="G27" fmla="sin 10800 -1509893"/>
                <a:gd name="G28" fmla="cos 7926 -1509893"/>
                <a:gd name="G29" fmla="sin 7926 -1509893"/>
                <a:gd name="G30" fmla="+- G26 10800 0"/>
                <a:gd name="G31" fmla="+- G27 10800 0"/>
                <a:gd name="G32" fmla="+- G28 10800 0"/>
                <a:gd name="G33" fmla="+- G29 10800 0"/>
                <a:gd name="G34" fmla="+- G19 5400 0"/>
                <a:gd name="G35" fmla="cos G34 -5955455"/>
                <a:gd name="G36" fmla="sin G34 -5955455"/>
                <a:gd name="G37" fmla="+/ -5955455 -1509893 2"/>
                <a:gd name="T2" fmla="*/ 180 256 1"/>
                <a:gd name="T3" fmla="*/ 0 256 1"/>
                <a:gd name="G38" fmla="+- G37 T2 T3"/>
                <a:gd name="G39" fmla="?: G2 G37 G38"/>
                <a:gd name="G40" fmla="cos 10800 G39"/>
                <a:gd name="G41" fmla="sin 10800 G39"/>
                <a:gd name="G42" fmla="cos 7926 G39"/>
                <a:gd name="G43" fmla="sin 7926 G39"/>
                <a:gd name="G44" fmla="+- G40 10800 0"/>
                <a:gd name="G45" fmla="+- G41 10800 0"/>
                <a:gd name="G46" fmla="+- G42 10800 0"/>
                <a:gd name="G47" fmla="+- G43 10800 0"/>
                <a:gd name="G48" fmla="+- G35 10800 0"/>
                <a:gd name="G49" fmla="+- G36 10800 0"/>
                <a:gd name="T4" fmla="*/ 16689 w 21600"/>
                <a:gd name="T5" fmla="*/ 1746 h 21600"/>
                <a:gd name="T6" fmla="*/ 10657 w 21600"/>
                <a:gd name="T7" fmla="*/ 1438 h 21600"/>
                <a:gd name="T8" fmla="*/ 15121 w 21600"/>
                <a:gd name="T9" fmla="*/ 4156 h 21600"/>
                <a:gd name="T10" fmla="*/ 23223 w 21600"/>
                <a:gd name="T11" fmla="*/ 5516 h 21600"/>
                <a:gd name="T12" fmla="*/ 21035 w 21600"/>
                <a:gd name="T13" fmla="*/ 10942 h 21600"/>
                <a:gd name="T14" fmla="*/ 15609 w 21600"/>
                <a:gd name="T15" fmla="*/ 8754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8093" y="7698"/>
                  </a:moveTo>
                  <a:cubicBezTo>
                    <a:pt x="16849" y="4772"/>
                    <a:pt x="13978" y="2874"/>
                    <a:pt x="10800" y="2874"/>
                  </a:cubicBezTo>
                  <a:cubicBezTo>
                    <a:pt x="10759" y="2873"/>
                    <a:pt x="10719" y="2874"/>
                    <a:pt x="10679" y="2874"/>
                  </a:cubicBezTo>
                  <a:lnTo>
                    <a:pt x="10635" y="1"/>
                  </a:lnTo>
                  <a:cubicBezTo>
                    <a:pt x="10690" y="0"/>
                    <a:pt x="10745" y="-1"/>
                    <a:pt x="10800" y="0"/>
                  </a:cubicBezTo>
                  <a:cubicBezTo>
                    <a:pt x="15131" y="0"/>
                    <a:pt x="19043" y="2587"/>
                    <a:pt x="20738" y="6573"/>
                  </a:cubicBezTo>
                  <a:lnTo>
                    <a:pt x="23223" y="5516"/>
                  </a:lnTo>
                  <a:lnTo>
                    <a:pt x="21035" y="10942"/>
                  </a:lnTo>
                  <a:lnTo>
                    <a:pt x="15609" y="8754"/>
                  </a:lnTo>
                  <a:lnTo>
                    <a:pt x="18093" y="7698"/>
                  </a:lnTo>
                  <a:close/>
                </a:path>
              </a:pathLst>
            </a:custGeom>
            <a:gradFill rotWithShape="1">
              <a:gsLst>
                <a:gs pos="0">
                  <a:schemeClr val="hlink">
                    <a:gamma/>
                    <a:shade val="0"/>
                    <a:invGamma/>
                  </a:schemeClr>
                </a:gs>
                <a:gs pos="100000">
                  <a:schemeClr val="hlink"/>
                </a:gs>
              </a:gsLst>
              <a:lin ang="2700000" scaled="1"/>
            </a:gradFill>
            <a:ln w="9525">
              <a:noFill/>
              <a:miter lim="800000"/>
              <a:headEnd/>
              <a:tailEnd/>
            </a:ln>
            <a:effectLst>
              <a:outerShdw dist="81320" dir="3080412" algn="ctr" rotWithShape="0">
                <a:srgbClr val="000000">
                  <a:alpha val="20000"/>
                </a:srgbClr>
              </a:outerShdw>
            </a:effectLst>
          </p:spPr>
          <p:txBody>
            <a:bodyPr wrap="none" anchor="ctr"/>
            <a:lstStyle/>
            <a:p>
              <a:r>
                <a:rPr lang="en-US" dirty="0"/>
                <a:t>C</a:t>
              </a:r>
            </a:p>
          </p:txBody>
        </p:sp>
        <p:sp>
          <p:nvSpPr>
            <p:cNvPr id="19478" name="AutoShape 22"/>
            <p:cNvSpPr>
              <a:spLocks noChangeArrowheads="1"/>
            </p:cNvSpPr>
            <p:nvPr/>
          </p:nvSpPr>
          <p:spPr bwMode="gray">
            <a:xfrm rot="12174404">
              <a:off x="1968" y="1567"/>
              <a:ext cx="1688" cy="1664"/>
            </a:xfrm>
            <a:custGeom>
              <a:avLst/>
              <a:gdLst>
                <a:gd name="G0" fmla="+- -1509893 0 0"/>
                <a:gd name="G1" fmla="+- -5955455 0 0"/>
                <a:gd name="G2" fmla="+- -1509893 0 -5955455"/>
                <a:gd name="G3" fmla="+- 10800 0 0"/>
                <a:gd name="G4" fmla="+- 0 0 -1509893"/>
                <a:gd name="T0" fmla="*/ 360 256 1"/>
                <a:gd name="T1" fmla="*/ 0 256 1"/>
                <a:gd name="G5" fmla="+- G2 T0 T1"/>
                <a:gd name="G6" fmla="?: G2 G2 G5"/>
                <a:gd name="G7" fmla="+- 0 0 G6"/>
                <a:gd name="G8" fmla="+- 7926 0 0"/>
                <a:gd name="G9" fmla="+- 0 0 -5955455"/>
                <a:gd name="G10" fmla="+- 7926 0 2700"/>
                <a:gd name="G11" fmla="cos G10 -1509893"/>
                <a:gd name="G12" fmla="sin G10 -1509893"/>
                <a:gd name="G13" fmla="cos 13500 -1509893"/>
                <a:gd name="G14" fmla="sin 13500 -1509893"/>
                <a:gd name="G15" fmla="+- G11 10800 0"/>
                <a:gd name="G16" fmla="+- G12 10800 0"/>
                <a:gd name="G17" fmla="+- G13 10800 0"/>
                <a:gd name="G18" fmla="+- G14 10800 0"/>
                <a:gd name="G19" fmla="*/ 7926 1 2"/>
                <a:gd name="G20" fmla="+- G19 5400 0"/>
                <a:gd name="G21" fmla="cos G20 -1509893"/>
                <a:gd name="G22" fmla="sin G20 -1509893"/>
                <a:gd name="G23" fmla="+- G21 10800 0"/>
                <a:gd name="G24" fmla="+- G12 G23 G22"/>
                <a:gd name="G25" fmla="+- G22 G23 G11"/>
                <a:gd name="G26" fmla="cos 10800 -1509893"/>
                <a:gd name="G27" fmla="sin 10800 -1509893"/>
                <a:gd name="G28" fmla="cos 7926 -1509893"/>
                <a:gd name="G29" fmla="sin 7926 -1509893"/>
                <a:gd name="G30" fmla="+- G26 10800 0"/>
                <a:gd name="G31" fmla="+- G27 10800 0"/>
                <a:gd name="G32" fmla="+- G28 10800 0"/>
                <a:gd name="G33" fmla="+- G29 10800 0"/>
                <a:gd name="G34" fmla="+- G19 5400 0"/>
                <a:gd name="G35" fmla="cos G34 -5955455"/>
                <a:gd name="G36" fmla="sin G34 -5955455"/>
                <a:gd name="G37" fmla="+/ -5955455 -1509893 2"/>
                <a:gd name="T2" fmla="*/ 180 256 1"/>
                <a:gd name="T3" fmla="*/ 0 256 1"/>
                <a:gd name="G38" fmla="+- G37 T2 T3"/>
                <a:gd name="G39" fmla="?: G2 G37 G38"/>
                <a:gd name="G40" fmla="cos 10800 G39"/>
                <a:gd name="G41" fmla="sin 10800 G39"/>
                <a:gd name="G42" fmla="cos 7926 G39"/>
                <a:gd name="G43" fmla="sin 7926 G39"/>
                <a:gd name="G44" fmla="+- G40 10800 0"/>
                <a:gd name="G45" fmla="+- G41 10800 0"/>
                <a:gd name="G46" fmla="+- G42 10800 0"/>
                <a:gd name="G47" fmla="+- G43 10800 0"/>
                <a:gd name="G48" fmla="+- G35 10800 0"/>
                <a:gd name="G49" fmla="+- G36 10800 0"/>
                <a:gd name="T4" fmla="*/ 16689 w 21600"/>
                <a:gd name="T5" fmla="*/ 1746 h 21600"/>
                <a:gd name="T6" fmla="*/ 10657 w 21600"/>
                <a:gd name="T7" fmla="*/ 1438 h 21600"/>
                <a:gd name="T8" fmla="*/ 15121 w 21600"/>
                <a:gd name="T9" fmla="*/ 4156 h 21600"/>
                <a:gd name="T10" fmla="*/ 23223 w 21600"/>
                <a:gd name="T11" fmla="*/ 5516 h 21600"/>
                <a:gd name="T12" fmla="*/ 21035 w 21600"/>
                <a:gd name="T13" fmla="*/ 10942 h 21600"/>
                <a:gd name="T14" fmla="*/ 15609 w 21600"/>
                <a:gd name="T15" fmla="*/ 8754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8093" y="7698"/>
                  </a:moveTo>
                  <a:cubicBezTo>
                    <a:pt x="16849" y="4772"/>
                    <a:pt x="13978" y="2874"/>
                    <a:pt x="10800" y="2874"/>
                  </a:cubicBezTo>
                  <a:cubicBezTo>
                    <a:pt x="10759" y="2873"/>
                    <a:pt x="10719" y="2874"/>
                    <a:pt x="10679" y="2874"/>
                  </a:cubicBezTo>
                  <a:lnTo>
                    <a:pt x="10635" y="1"/>
                  </a:lnTo>
                  <a:cubicBezTo>
                    <a:pt x="10690" y="0"/>
                    <a:pt x="10745" y="-1"/>
                    <a:pt x="10800" y="0"/>
                  </a:cubicBezTo>
                  <a:cubicBezTo>
                    <a:pt x="15131" y="0"/>
                    <a:pt x="19043" y="2587"/>
                    <a:pt x="20738" y="6573"/>
                  </a:cubicBezTo>
                  <a:lnTo>
                    <a:pt x="23223" y="5516"/>
                  </a:lnTo>
                  <a:lnTo>
                    <a:pt x="21035" y="10942"/>
                  </a:lnTo>
                  <a:lnTo>
                    <a:pt x="15609" y="8754"/>
                  </a:lnTo>
                  <a:lnTo>
                    <a:pt x="18093" y="7698"/>
                  </a:lnTo>
                  <a:close/>
                </a:path>
              </a:pathLst>
            </a:custGeom>
            <a:gradFill rotWithShape="1">
              <a:gsLst>
                <a:gs pos="0">
                  <a:schemeClr val="accent1">
                    <a:gamma/>
                    <a:shade val="0"/>
                    <a:invGamma/>
                  </a:schemeClr>
                </a:gs>
                <a:gs pos="100000">
                  <a:schemeClr val="accent1"/>
                </a:gs>
              </a:gsLst>
              <a:lin ang="2700000" scaled="1"/>
            </a:gradFill>
            <a:ln w="9525">
              <a:noFill/>
              <a:miter lim="800000"/>
              <a:headEnd/>
              <a:tailEnd/>
            </a:ln>
            <a:effectLst>
              <a:outerShdw dist="81320" dir="3080412" algn="ctr" rotWithShape="0">
                <a:srgbClr val="000000">
                  <a:alpha val="20000"/>
                </a:srgbClr>
              </a:outerShdw>
            </a:effectLst>
          </p:spPr>
          <p:txBody>
            <a:bodyPr wrap="none" anchor="ctr"/>
            <a:lstStyle/>
            <a:p>
              <a:endParaRPr lang="en-US"/>
            </a:p>
          </p:txBody>
        </p:sp>
        <p:sp>
          <p:nvSpPr>
            <p:cNvPr id="19479" name="AutoShape 23"/>
            <p:cNvSpPr>
              <a:spLocks noChangeArrowheads="1"/>
            </p:cNvSpPr>
            <p:nvPr/>
          </p:nvSpPr>
          <p:spPr bwMode="gray">
            <a:xfrm rot="17574404">
              <a:off x="2029" y="1500"/>
              <a:ext cx="1688" cy="1664"/>
            </a:xfrm>
            <a:custGeom>
              <a:avLst/>
              <a:gdLst>
                <a:gd name="G0" fmla="+- -1509893 0 0"/>
                <a:gd name="G1" fmla="+- -5955455 0 0"/>
                <a:gd name="G2" fmla="+- -1509893 0 -5955455"/>
                <a:gd name="G3" fmla="+- 10800 0 0"/>
                <a:gd name="G4" fmla="+- 0 0 -1509893"/>
                <a:gd name="T0" fmla="*/ 360 256 1"/>
                <a:gd name="T1" fmla="*/ 0 256 1"/>
                <a:gd name="G5" fmla="+- G2 T0 T1"/>
                <a:gd name="G6" fmla="?: G2 G2 G5"/>
                <a:gd name="G7" fmla="+- 0 0 G6"/>
                <a:gd name="G8" fmla="+- 7926 0 0"/>
                <a:gd name="G9" fmla="+- 0 0 -5955455"/>
                <a:gd name="G10" fmla="+- 7926 0 2700"/>
                <a:gd name="G11" fmla="cos G10 -1509893"/>
                <a:gd name="G12" fmla="sin G10 -1509893"/>
                <a:gd name="G13" fmla="cos 13500 -1509893"/>
                <a:gd name="G14" fmla="sin 13500 -1509893"/>
                <a:gd name="G15" fmla="+- G11 10800 0"/>
                <a:gd name="G16" fmla="+- G12 10800 0"/>
                <a:gd name="G17" fmla="+- G13 10800 0"/>
                <a:gd name="G18" fmla="+- G14 10800 0"/>
                <a:gd name="G19" fmla="*/ 7926 1 2"/>
                <a:gd name="G20" fmla="+- G19 5400 0"/>
                <a:gd name="G21" fmla="cos G20 -1509893"/>
                <a:gd name="G22" fmla="sin G20 -1509893"/>
                <a:gd name="G23" fmla="+- G21 10800 0"/>
                <a:gd name="G24" fmla="+- G12 G23 G22"/>
                <a:gd name="G25" fmla="+- G22 G23 G11"/>
                <a:gd name="G26" fmla="cos 10800 -1509893"/>
                <a:gd name="G27" fmla="sin 10800 -1509893"/>
                <a:gd name="G28" fmla="cos 7926 -1509893"/>
                <a:gd name="G29" fmla="sin 7926 -1509893"/>
                <a:gd name="G30" fmla="+- G26 10800 0"/>
                <a:gd name="G31" fmla="+- G27 10800 0"/>
                <a:gd name="G32" fmla="+- G28 10800 0"/>
                <a:gd name="G33" fmla="+- G29 10800 0"/>
                <a:gd name="G34" fmla="+- G19 5400 0"/>
                <a:gd name="G35" fmla="cos G34 -5955455"/>
                <a:gd name="G36" fmla="sin G34 -5955455"/>
                <a:gd name="G37" fmla="+/ -5955455 -1509893 2"/>
                <a:gd name="T2" fmla="*/ 180 256 1"/>
                <a:gd name="T3" fmla="*/ 0 256 1"/>
                <a:gd name="G38" fmla="+- G37 T2 T3"/>
                <a:gd name="G39" fmla="?: G2 G37 G38"/>
                <a:gd name="G40" fmla="cos 10800 G39"/>
                <a:gd name="G41" fmla="sin 10800 G39"/>
                <a:gd name="G42" fmla="cos 7926 G39"/>
                <a:gd name="G43" fmla="sin 7926 G39"/>
                <a:gd name="G44" fmla="+- G40 10800 0"/>
                <a:gd name="G45" fmla="+- G41 10800 0"/>
                <a:gd name="G46" fmla="+- G42 10800 0"/>
                <a:gd name="G47" fmla="+- G43 10800 0"/>
                <a:gd name="G48" fmla="+- G35 10800 0"/>
                <a:gd name="G49" fmla="+- G36 10800 0"/>
                <a:gd name="T4" fmla="*/ 16689 w 21600"/>
                <a:gd name="T5" fmla="*/ 1746 h 21600"/>
                <a:gd name="T6" fmla="*/ 10657 w 21600"/>
                <a:gd name="T7" fmla="*/ 1438 h 21600"/>
                <a:gd name="T8" fmla="*/ 15121 w 21600"/>
                <a:gd name="T9" fmla="*/ 4156 h 21600"/>
                <a:gd name="T10" fmla="*/ 23223 w 21600"/>
                <a:gd name="T11" fmla="*/ 5516 h 21600"/>
                <a:gd name="T12" fmla="*/ 21035 w 21600"/>
                <a:gd name="T13" fmla="*/ 10942 h 21600"/>
                <a:gd name="T14" fmla="*/ 15609 w 21600"/>
                <a:gd name="T15" fmla="*/ 8754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8093" y="7698"/>
                  </a:moveTo>
                  <a:cubicBezTo>
                    <a:pt x="16849" y="4772"/>
                    <a:pt x="13978" y="2874"/>
                    <a:pt x="10800" y="2874"/>
                  </a:cubicBezTo>
                  <a:cubicBezTo>
                    <a:pt x="10759" y="2873"/>
                    <a:pt x="10719" y="2874"/>
                    <a:pt x="10679" y="2874"/>
                  </a:cubicBezTo>
                  <a:lnTo>
                    <a:pt x="10635" y="1"/>
                  </a:lnTo>
                  <a:cubicBezTo>
                    <a:pt x="10690" y="0"/>
                    <a:pt x="10745" y="-1"/>
                    <a:pt x="10800" y="0"/>
                  </a:cubicBezTo>
                  <a:cubicBezTo>
                    <a:pt x="15131" y="0"/>
                    <a:pt x="19043" y="2587"/>
                    <a:pt x="20738" y="6573"/>
                  </a:cubicBezTo>
                  <a:lnTo>
                    <a:pt x="23223" y="5516"/>
                  </a:lnTo>
                  <a:lnTo>
                    <a:pt x="21035" y="10942"/>
                  </a:lnTo>
                  <a:lnTo>
                    <a:pt x="15609" y="8754"/>
                  </a:lnTo>
                  <a:lnTo>
                    <a:pt x="18093" y="7698"/>
                  </a:lnTo>
                  <a:close/>
                </a:path>
              </a:pathLst>
            </a:custGeom>
            <a:gradFill rotWithShape="1">
              <a:gsLst>
                <a:gs pos="0">
                  <a:schemeClr val="folHlink">
                    <a:gamma/>
                    <a:shade val="6275"/>
                    <a:invGamma/>
                  </a:schemeClr>
                </a:gs>
                <a:gs pos="100000">
                  <a:schemeClr val="folHlink"/>
                </a:gs>
              </a:gsLst>
              <a:lin ang="2700000" scaled="1"/>
            </a:gradFill>
            <a:ln w="9525">
              <a:noFill/>
              <a:miter lim="800000"/>
              <a:headEnd/>
              <a:tailEnd/>
            </a:ln>
            <a:effectLst>
              <a:outerShdw dist="81320" dir="3080412" algn="ctr" rotWithShape="0">
                <a:srgbClr val="000000">
                  <a:alpha val="20000"/>
                </a:srgbClr>
              </a:outerShdw>
            </a:effectLst>
          </p:spPr>
          <p:txBody>
            <a:bodyPr wrap="none" anchor="ctr"/>
            <a:lstStyle/>
            <a:p>
              <a:endParaRPr lang="en-US"/>
            </a:p>
          </p:txBody>
        </p:sp>
        <p:sp>
          <p:nvSpPr>
            <p:cNvPr id="19480" name="AutoShape 24"/>
            <p:cNvSpPr>
              <a:spLocks noChangeArrowheads="1"/>
            </p:cNvSpPr>
            <p:nvPr/>
          </p:nvSpPr>
          <p:spPr bwMode="gray">
            <a:xfrm rot="22974404">
              <a:off x="2056" y="1536"/>
              <a:ext cx="1688" cy="1664"/>
            </a:xfrm>
            <a:custGeom>
              <a:avLst/>
              <a:gdLst>
                <a:gd name="G0" fmla="+- -1509893 0 0"/>
                <a:gd name="G1" fmla="+- -5955455 0 0"/>
                <a:gd name="G2" fmla="+- -1509893 0 -5955455"/>
                <a:gd name="G3" fmla="+- 10800 0 0"/>
                <a:gd name="G4" fmla="+- 0 0 -1509893"/>
                <a:gd name="T0" fmla="*/ 360 256 1"/>
                <a:gd name="T1" fmla="*/ 0 256 1"/>
                <a:gd name="G5" fmla="+- G2 T0 T1"/>
                <a:gd name="G6" fmla="?: G2 G2 G5"/>
                <a:gd name="G7" fmla="+- 0 0 G6"/>
                <a:gd name="G8" fmla="+- 7926 0 0"/>
                <a:gd name="G9" fmla="+- 0 0 -5955455"/>
                <a:gd name="G10" fmla="+- 7926 0 2700"/>
                <a:gd name="G11" fmla="cos G10 -1509893"/>
                <a:gd name="G12" fmla="sin G10 -1509893"/>
                <a:gd name="G13" fmla="cos 13500 -1509893"/>
                <a:gd name="G14" fmla="sin 13500 -1509893"/>
                <a:gd name="G15" fmla="+- G11 10800 0"/>
                <a:gd name="G16" fmla="+- G12 10800 0"/>
                <a:gd name="G17" fmla="+- G13 10800 0"/>
                <a:gd name="G18" fmla="+- G14 10800 0"/>
                <a:gd name="G19" fmla="*/ 7926 1 2"/>
                <a:gd name="G20" fmla="+- G19 5400 0"/>
                <a:gd name="G21" fmla="cos G20 -1509893"/>
                <a:gd name="G22" fmla="sin G20 -1509893"/>
                <a:gd name="G23" fmla="+- G21 10800 0"/>
                <a:gd name="G24" fmla="+- G12 G23 G22"/>
                <a:gd name="G25" fmla="+- G22 G23 G11"/>
                <a:gd name="G26" fmla="cos 10800 -1509893"/>
                <a:gd name="G27" fmla="sin 10800 -1509893"/>
                <a:gd name="G28" fmla="cos 7926 -1509893"/>
                <a:gd name="G29" fmla="sin 7926 -1509893"/>
                <a:gd name="G30" fmla="+- G26 10800 0"/>
                <a:gd name="G31" fmla="+- G27 10800 0"/>
                <a:gd name="G32" fmla="+- G28 10800 0"/>
                <a:gd name="G33" fmla="+- G29 10800 0"/>
                <a:gd name="G34" fmla="+- G19 5400 0"/>
                <a:gd name="G35" fmla="cos G34 -5955455"/>
                <a:gd name="G36" fmla="sin G34 -5955455"/>
                <a:gd name="G37" fmla="+/ -5955455 -1509893 2"/>
                <a:gd name="T2" fmla="*/ 180 256 1"/>
                <a:gd name="T3" fmla="*/ 0 256 1"/>
                <a:gd name="G38" fmla="+- G37 T2 T3"/>
                <a:gd name="G39" fmla="?: G2 G37 G38"/>
                <a:gd name="G40" fmla="cos 10800 G39"/>
                <a:gd name="G41" fmla="sin 10800 G39"/>
                <a:gd name="G42" fmla="cos 7926 G39"/>
                <a:gd name="G43" fmla="sin 7926 G39"/>
                <a:gd name="G44" fmla="+- G40 10800 0"/>
                <a:gd name="G45" fmla="+- G41 10800 0"/>
                <a:gd name="G46" fmla="+- G42 10800 0"/>
                <a:gd name="G47" fmla="+- G43 10800 0"/>
                <a:gd name="G48" fmla="+- G35 10800 0"/>
                <a:gd name="G49" fmla="+- G36 10800 0"/>
                <a:gd name="T4" fmla="*/ 16689 w 21600"/>
                <a:gd name="T5" fmla="*/ 1746 h 21600"/>
                <a:gd name="T6" fmla="*/ 10657 w 21600"/>
                <a:gd name="T7" fmla="*/ 1438 h 21600"/>
                <a:gd name="T8" fmla="*/ 15121 w 21600"/>
                <a:gd name="T9" fmla="*/ 4156 h 21600"/>
                <a:gd name="T10" fmla="*/ 23223 w 21600"/>
                <a:gd name="T11" fmla="*/ 5516 h 21600"/>
                <a:gd name="T12" fmla="*/ 21035 w 21600"/>
                <a:gd name="T13" fmla="*/ 10942 h 21600"/>
                <a:gd name="T14" fmla="*/ 15609 w 21600"/>
                <a:gd name="T15" fmla="*/ 8754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8093" y="7698"/>
                  </a:moveTo>
                  <a:cubicBezTo>
                    <a:pt x="16849" y="4772"/>
                    <a:pt x="13978" y="2874"/>
                    <a:pt x="10800" y="2874"/>
                  </a:cubicBezTo>
                  <a:cubicBezTo>
                    <a:pt x="10759" y="2873"/>
                    <a:pt x="10719" y="2874"/>
                    <a:pt x="10679" y="2874"/>
                  </a:cubicBezTo>
                  <a:lnTo>
                    <a:pt x="10635" y="1"/>
                  </a:lnTo>
                  <a:cubicBezTo>
                    <a:pt x="10690" y="0"/>
                    <a:pt x="10745" y="-1"/>
                    <a:pt x="10800" y="0"/>
                  </a:cubicBezTo>
                  <a:cubicBezTo>
                    <a:pt x="15131" y="0"/>
                    <a:pt x="19043" y="2587"/>
                    <a:pt x="20738" y="6573"/>
                  </a:cubicBezTo>
                  <a:lnTo>
                    <a:pt x="23223" y="5516"/>
                  </a:lnTo>
                  <a:lnTo>
                    <a:pt x="21035" y="10942"/>
                  </a:lnTo>
                  <a:lnTo>
                    <a:pt x="15609" y="8754"/>
                  </a:lnTo>
                  <a:lnTo>
                    <a:pt x="18093" y="7698"/>
                  </a:lnTo>
                  <a:close/>
                </a:path>
              </a:pathLst>
            </a:custGeom>
            <a:gradFill rotWithShape="1">
              <a:gsLst>
                <a:gs pos="0">
                  <a:schemeClr val="accent2">
                    <a:gamma/>
                    <a:shade val="0"/>
                    <a:invGamma/>
                  </a:schemeClr>
                </a:gs>
                <a:gs pos="100000">
                  <a:schemeClr val="accent2"/>
                </a:gs>
              </a:gsLst>
              <a:lin ang="2700000" scaled="1"/>
            </a:gradFill>
            <a:ln w="9525">
              <a:noFill/>
              <a:miter lim="800000"/>
              <a:headEnd/>
              <a:tailEnd/>
            </a:ln>
            <a:effectLst>
              <a:outerShdw dist="81320" dir="3080412" algn="ctr" rotWithShape="0">
                <a:srgbClr val="000000">
                  <a:alpha val="20000"/>
                </a:srgbClr>
              </a:outerShdw>
            </a:effectLst>
          </p:spPr>
          <p:txBody>
            <a:bodyPr wrap="none" anchor="ctr"/>
            <a:lstStyle/>
            <a:p>
              <a:endParaRPr lang="en-US"/>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7BE2A1F-BE47-4D51-B66E-881C8D48AF8F}"/>
                  </a:ext>
                </a:extLst>
              </p:cNvPr>
              <p:cNvSpPr txBox="1"/>
              <p:nvPr/>
            </p:nvSpPr>
            <p:spPr>
              <a:xfrm>
                <a:off x="396290" y="4527293"/>
                <a:ext cx="2968136" cy="2308324"/>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dirty="0" err="1">
                    <a:solidFill>
                      <a:schemeClr val="tx1"/>
                    </a:solidFill>
                  </a:rPr>
                  <a:t>Ví</a:t>
                </a:r>
                <a:r>
                  <a:rPr lang="en-US" dirty="0">
                    <a:solidFill>
                      <a:schemeClr val="tx1"/>
                    </a:solidFill>
                  </a:rPr>
                  <a:t> </a:t>
                </a:r>
                <a:r>
                  <a:rPr lang="en-US" dirty="0" err="1">
                    <a:solidFill>
                      <a:schemeClr val="tx1"/>
                    </a:solidFill>
                  </a:rPr>
                  <a:t>dụ</a:t>
                </a:r>
                <a:r>
                  <a:rPr lang="en-US" dirty="0">
                    <a:solidFill>
                      <a:schemeClr val="tx1"/>
                    </a:solidFill>
                  </a:rPr>
                  <a:t> 1</a:t>
                </a:r>
              </a:p>
              <a:p>
                <a:r>
                  <a:rPr lang="en-US" dirty="0" err="1">
                    <a:solidFill>
                      <a:schemeClr val="tx1"/>
                    </a:solidFill>
                  </a:rPr>
                  <a:t>Cách</a:t>
                </a:r>
                <a:r>
                  <a:rPr lang="en-US" dirty="0">
                    <a:solidFill>
                      <a:schemeClr val="tx1"/>
                    </a:solidFill>
                  </a:rPr>
                  <a:t> </a:t>
                </a:r>
                <a:r>
                  <a:rPr lang="en-US" dirty="0" err="1">
                    <a:solidFill>
                      <a:schemeClr val="tx1"/>
                    </a:solidFill>
                  </a:rPr>
                  <a:t>liệt</a:t>
                </a:r>
                <a:r>
                  <a:rPr lang="en-US" dirty="0">
                    <a:solidFill>
                      <a:schemeClr val="tx1"/>
                    </a:solidFill>
                  </a:rPr>
                  <a:t> </a:t>
                </a:r>
                <a:r>
                  <a:rPr lang="en-US" dirty="0" err="1">
                    <a:solidFill>
                      <a:schemeClr val="tx1"/>
                    </a:solidFill>
                  </a:rPr>
                  <a:t>kê</a:t>
                </a:r>
                <a:r>
                  <a:rPr lang="en-US" dirty="0">
                    <a:solidFill>
                      <a:schemeClr val="tx1"/>
                    </a:solidFill>
                  </a:rPr>
                  <a:t>: A={a, b, c, d}</a:t>
                </a:r>
              </a:p>
              <a:p>
                <a:r>
                  <a:rPr lang="en-US" dirty="0">
                    <a:solidFill>
                      <a:schemeClr val="tx1"/>
                    </a:solidFill>
                  </a:rPr>
                  <a:t>N={1,2,3,4,…}</a:t>
                </a:r>
              </a:p>
              <a:p>
                <a:r>
                  <a:rPr lang="en-US" dirty="0">
                    <a:solidFill>
                      <a:schemeClr val="tx1"/>
                    </a:solidFill>
                  </a:rPr>
                  <a:t>C={1,3,5,7,11,…</a:t>
                </a:r>
              </a:p>
              <a:p>
                <a:r>
                  <a:rPr lang="en-US" dirty="0" err="1">
                    <a:solidFill>
                      <a:schemeClr val="tx1"/>
                    </a:solidFill>
                  </a:rPr>
                  <a:t>Cách</a:t>
                </a:r>
                <a:r>
                  <a:rPr lang="en-US" dirty="0">
                    <a:solidFill>
                      <a:schemeClr val="tx1"/>
                    </a:solidFill>
                  </a:rPr>
                  <a:t> </a:t>
                </a:r>
                <a:r>
                  <a:rPr lang="en-US" dirty="0" err="1">
                    <a:solidFill>
                      <a:schemeClr val="tx1"/>
                    </a:solidFill>
                  </a:rPr>
                  <a:t>đặc</a:t>
                </a:r>
                <a:r>
                  <a:rPr lang="en-US" dirty="0">
                    <a:solidFill>
                      <a:schemeClr val="tx1"/>
                    </a:solidFill>
                  </a:rPr>
                  <a:t> tr</a:t>
                </a:r>
                <a:r>
                  <a:rPr lang="vi-VN" dirty="0">
                    <a:solidFill>
                      <a:schemeClr val="tx1"/>
                    </a:solidFill>
                  </a:rPr>
                  <a:t>ư</a:t>
                </a:r>
                <a:r>
                  <a:rPr lang="en-US" dirty="0">
                    <a:solidFill>
                      <a:schemeClr val="tx1"/>
                    </a:solidFill>
                  </a:rPr>
                  <a:t>ng: </a:t>
                </a:r>
              </a:p>
              <a:p>
                <a:r>
                  <a:rPr lang="en-US" dirty="0"/>
                  <a:t>A={x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 </m:t>
                    </m:r>
                  </m:oMath>
                </a14:m>
                <a:r>
                  <a:rPr lang="en-US" dirty="0"/>
                  <a:t>| x </a:t>
                </a:r>
                <a:r>
                  <a:rPr lang="en-US" dirty="0" err="1"/>
                  <a:t>là</a:t>
                </a:r>
                <a:r>
                  <a:rPr lang="en-US" dirty="0"/>
                  <a:t> </a:t>
                </a:r>
                <a:r>
                  <a:rPr lang="en-US" dirty="0" err="1"/>
                  <a:t>số</a:t>
                </a:r>
                <a:r>
                  <a:rPr lang="en-US" dirty="0"/>
                  <a:t> </a:t>
                </a:r>
                <a:r>
                  <a:rPr lang="en-US" dirty="0" err="1"/>
                  <a:t>nguyên</a:t>
                </a:r>
                <a:r>
                  <a:rPr lang="en-US" dirty="0"/>
                  <a:t> </a:t>
                </a:r>
                <a:r>
                  <a:rPr lang="en-US" dirty="0" err="1"/>
                  <a:t>tố</a:t>
                </a:r>
                <a:r>
                  <a:rPr lang="en-US" dirty="0"/>
                  <a:t>}</a:t>
                </a:r>
              </a:p>
              <a:p>
                <a:endParaRPr lang="en-US" dirty="0">
                  <a:solidFill>
                    <a:schemeClr val="tx1"/>
                  </a:solidFill>
                </a:endParaRPr>
              </a:p>
            </p:txBody>
          </p:sp>
        </mc:Choice>
        <mc:Fallback xmlns="">
          <p:sp>
            <p:nvSpPr>
              <p:cNvPr id="2" name="TextBox 1">
                <a:extLst>
                  <a:ext uri="{FF2B5EF4-FFF2-40B4-BE49-F238E27FC236}">
                    <a16:creationId xmlns:a16="http://schemas.microsoft.com/office/drawing/2014/main" id="{F7BE2A1F-BE47-4D51-B66E-881C8D48AF8F}"/>
                  </a:ext>
                </a:extLst>
              </p:cNvPr>
              <p:cNvSpPr txBox="1">
                <a:spLocks noRot="1" noChangeAspect="1" noMove="1" noResize="1" noEditPoints="1" noAdjustHandles="1" noChangeArrowheads="1" noChangeShapeType="1" noTextEdit="1"/>
              </p:cNvSpPr>
              <p:nvPr/>
            </p:nvSpPr>
            <p:spPr>
              <a:xfrm>
                <a:off x="396290" y="4527293"/>
                <a:ext cx="2968136" cy="2308324"/>
              </a:xfrm>
              <a:prstGeom prst="rect">
                <a:avLst/>
              </a:prstGeom>
              <a:blipFill>
                <a:blip r:embed="rId4"/>
                <a:stretch>
                  <a:fillRect/>
                </a:stretch>
              </a:blipFill>
            </p:spPr>
            <p:txBody>
              <a:bodyPr/>
              <a:lstStyle/>
              <a:p>
                <a:r>
                  <a:rPr lang="en-US">
                    <a:noFill/>
                  </a:rPr>
                  <a:t> </a:t>
                </a:r>
              </a:p>
            </p:txBody>
          </p:sp>
        </mc:Fallback>
      </mc:AlternateContent>
      <p:sp>
        <p:nvSpPr>
          <p:cNvPr id="26" name="AutoShape 11">
            <a:extLst>
              <a:ext uri="{FF2B5EF4-FFF2-40B4-BE49-F238E27FC236}">
                <a16:creationId xmlns:a16="http://schemas.microsoft.com/office/drawing/2014/main" id="{F06BC1DB-BB97-498E-AB1C-E7BFAD2FDB92}"/>
              </a:ext>
            </a:extLst>
          </p:cNvPr>
          <p:cNvSpPr>
            <a:spLocks noChangeArrowheads="1"/>
          </p:cNvSpPr>
          <p:nvPr/>
        </p:nvSpPr>
        <p:spPr bwMode="gray">
          <a:xfrm>
            <a:off x="5758597" y="3428451"/>
            <a:ext cx="2943225" cy="1600200"/>
          </a:xfrm>
          <a:prstGeom prst="roundRect">
            <a:avLst>
              <a:gd name="adj" fmla="val 12699"/>
            </a:avLst>
          </a:prstGeom>
          <a:gradFill rotWithShape="1">
            <a:gsLst>
              <a:gs pos="0">
                <a:schemeClr val="hlink">
                  <a:gamma/>
                  <a:shade val="60392"/>
                  <a:invGamma/>
                </a:schemeClr>
              </a:gs>
              <a:gs pos="100000">
                <a:schemeClr val="hlink"/>
              </a:gs>
            </a:gsLst>
            <a:lin ang="5400000" scaled="1"/>
          </a:gradFill>
          <a:ln w="9525" algn="ctr">
            <a:noFill/>
            <a:round/>
            <a:headEnd/>
            <a:tailEnd/>
          </a:ln>
          <a:effectLst/>
        </p:spPr>
        <p:txBody>
          <a:bodyPr wrap="none" anchor="ctr"/>
          <a:lstStyle/>
          <a:p>
            <a:endParaRPr lang="en-US"/>
          </a:p>
        </p:txBody>
      </p:sp>
      <p:sp>
        <p:nvSpPr>
          <p:cNvPr id="27" name="AutoShape 12">
            <a:extLst>
              <a:ext uri="{FF2B5EF4-FFF2-40B4-BE49-F238E27FC236}">
                <a16:creationId xmlns:a16="http://schemas.microsoft.com/office/drawing/2014/main" id="{6617975B-90E7-4249-A463-5B0AA8090752}"/>
              </a:ext>
            </a:extLst>
          </p:cNvPr>
          <p:cNvSpPr>
            <a:spLocks noChangeArrowheads="1"/>
          </p:cNvSpPr>
          <p:nvPr/>
        </p:nvSpPr>
        <p:spPr bwMode="gray">
          <a:xfrm>
            <a:off x="5826860" y="3885651"/>
            <a:ext cx="2778125" cy="1069975"/>
          </a:xfrm>
          <a:prstGeom prst="roundRect">
            <a:avLst>
              <a:gd name="adj" fmla="val 16667"/>
            </a:avLst>
          </a:prstGeom>
          <a:solidFill>
            <a:srgbClr val="FFFFFF"/>
          </a:solidFill>
          <a:ln w="9525">
            <a:noFill/>
            <a:round/>
            <a:headEnd/>
            <a:tailEnd/>
          </a:ln>
          <a:effectLst>
            <a:prstShdw prst="shdw17" dist="28398" dir="14606097">
              <a:srgbClr val="FFFFFF">
                <a:gamma/>
                <a:shade val="60000"/>
                <a:invGamma/>
              </a:srgbClr>
            </a:prstShdw>
          </a:effectLst>
        </p:spPr>
        <p:txBody>
          <a:bodyPr wrap="none" anchor="ctr"/>
          <a:lstStyle/>
          <a:p>
            <a:endParaRPr lang="en-US"/>
          </a:p>
        </p:txBody>
      </p:sp>
      <p:sp>
        <p:nvSpPr>
          <p:cNvPr id="28" name="Text Box 18">
            <a:extLst>
              <a:ext uri="{FF2B5EF4-FFF2-40B4-BE49-F238E27FC236}">
                <a16:creationId xmlns:a16="http://schemas.microsoft.com/office/drawing/2014/main" id="{AAD45869-A39B-4560-9D32-2DC1175C7710}"/>
              </a:ext>
            </a:extLst>
          </p:cNvPr>
          <p:cNvSpPr txBox="1">
            <a:spLocks noChangeArrowheads="1"/>
          </p:cNvSpPr>
          <p:nvPr/>
        </p:nvSpPr>
        <p:spPr bwMode="white">
          <a:xfrm>
            <a:off x="6037304" y="3452264"/>
            <a:ext cx="2512117" cy="400110"/>
          </a:xfrm>
          <a:prstGeom prst="rect">
            <a:avLst/>
          </a:prstGeom>
          <a:noFill/>
          <a:ln w="9525" algn="ctr">
            <a:noFill/>
            <a:miter lim="800000"/>
            <a:headEnd/>
            <a:tailEnd/>
          </a:ln>
        </p:spPr>
        <p:txBody>
          <a:bodyPr wrap="square">
            <a:spAutoFit/>
          </a:bodyPr>
          <a:lstStyle/>
          <a:p>
            <a:pPr algn="ctr">
              <a:spcBef>
                <a:spcPct val="50000"/>
              </a:spcBef>
            </a:pPr>
            <a:r>
              <a:rPr lang="en-US" sz="2000" b="1" dirty="0" err="1">
                <a:solidFill>
                  <a:srgbClr val="FFFFFF"/>
                </a:solidFill>
                <a:cs typeface="Arial" charset="0"/>
              </a:rPr>
              <a:t>Tập</a:t>
            </a:r>
            <a:r>
              <a:rPr lang="en-US" sz="2000" b="1" dirty="0">
                <a:solidFill>
                  <a:srgbClr val="FFFFFF"/>
                </a:solidFill>
                <a:cs typeface="Arial" charset="0"/>
              </a:rPr>
              <a:t> </a:t>
            </a:r>
            <a:r>
              <a:rPr lang="en-US" sz="2000" b="1" dirty="0" err="1">
                <a:solidFill>
                  <a:srgbClr val="FFFFFF"/>
                </a:solidFill>
                <a:cs typeface="Arial" charset="0"/>
              </a:rPr>
              <a:t>rỗng</a:t>
            </a:r>
            <a:endParaRPr lang="en-US" sz="2000" b="1" dirty="0">
              <a:solidFill>
                <a:srgbClr val="FFFFFF"/>
              </a:solidFill>
              <a:cs typeface="Arial" charset="0"/>
            </a:endParaRPr>
          </a:p>
        </p:txBody>
      </p:sp>
      <mc:AlternateContent xmlns:mc="http://schemas.openxmlformats.org/markup-compatibility/2006" xmlns:a14="http://schemas.microsoft.com/office/drawing/2010/main">
        <mc:Choice Requires="a14">
          <p:sp>
            <p:nvSpPr>
              <p:cNvPr id="29" name="Text Box 9">
                <a:extLst>
                  <a:ext uri="{FF2B5EF4-FFF2-40B4-BE49-F238E27FC236}">
                    <a16:creationId xmlns:a16="http://schemas.microsoft.com/office/drawing/2014/main" id="{686F0892-7209-4526-942F-F81EA07F699D}"/>
                  </a:ext>
                </a:extLst>
              </p:cNvPr>
              <p:cNvSpPr txBox="1">
                <a:spLocks noChangeArrowheads="1"/>
              </p:cNvSpPr>
              <p:nvPr/>
            </p:nvSpPr>
            <p:spPr bwMode="gray">
              <a:xfrm>
                <a:off x="5882421" y="3961851"/>
                <a:ext cx="2851655" cy="1077218"/>
              </a:xfrm>
              <a:prstGeom prst="rect">
                <a:avLst/>
              </a:prstGeom>
              <a:noFill/>
              <a:ln w="9525" algn="ctr">
                <a:noFill/>
                <a:miter lim="800000"/>
                <a:headEnd/>
                <a:tailEnd/>
              </a:ln>
            </p:spPr>
            <p:txBody>
              <a:bodyPr wrap="square">
                <a:spAutoFit/>
              </a:bodyPr>
              <a:lstStyle/>
              <a:p>
                <a:pPr lvl="0"/>
                <a:r>
                  <a:rPr lang="en-US" sz="1600" b="1" dirty="0"/>
                  <a:t>Tập </a:t>
                </a:r>
                <a:r>
                  <a:rPr lang="en-US" sz="1600" b="1" dirty="0" err="1"/>
                  <a:t>rỗng</a:t>
                </a:r>
                <a:r>
                  <a:rPr lang="en-US" sz="1600" b="1" dirty="0"/>
                  <a:t> </a:t>
                </a:r>
                <a:r>
                  <a:rPr lang="en-US" sz="1600" b="1" dirty="0" err="1"/>
                  <a:t>là</a:t>
                </a:r>
                <a:r>
                  <a:rPr lang="en-US" sz="1600" b="1" dirty="0"/>
                  <a:t> </a:t>
                </a:r>
                <a:r>
                  <a:rPr lang="en-US" sz="1600" b="1" dirty="0" err="1"/>
                  <a:t>tập</a:t>
                </a:r>
                <a:r>
                  <a:rPr lang="en-US" sz="1600" b="1" dirty="0"/>
                  <a:t> </a:t>
                </a:r>
                <a:r>
                  <a:rPr lang="en-US" sz="1600" b="1" dirty="0" err="1"/>
                  <a:t>không</a:t>
                </a:r>
                <a:r>
                  <a:rPr lang="en-US" sz="1600" b="1" dirty="0"/>
                  <a:t> </a:t>
                </a:r>
                <a:r>
                  <a:rPr lang="en-US" sz="1600" b="1" dirty="0" err="1"/>
                  <a:t>chứa</a:t>
                </a:r>
                <a:r>
                  <a:rPr lang="en-US" sz="1600" b="1" dirty="0"/>
                  <a:t> </a:t>
                </a:r>
                <a:r>
                  <a:rPr lang="en-US" sz="1600" b="1" dirty="0" err="1"/>
                  <a:t>phần</a:t>
                </a:r>
                <a:r>
                  <a:rPr lang="en-US" sz="1600" b="1" dirty="0"/>
                  <a:t> </a:t>
                </a:r>
                <a:r>
                  <a:rPr lang="en-US" sz="1600" b="1" dirty="0" err="1"/>
                  <a:t>tử</a:t>
                </a:r>
                <a:r>
                  <a:rPr lang="en-US" sz="1600" b="1" dirty="0"/>
                  <a:t> </a:t>
                </a:r>
                <a:r>
                  <a:rPr lang="en-US" sz="1600" b="1" dirty="0" err="1"/>
                  <a:t>nào</a:t>
                </a:r>
                <a:r>
                  <a:rPr lang="en-US" sz="1600" b="1" dirty="0"/>
                  <a:t>, </a:t>
                </a:r>
                <a:r>
                  <a:rPr lang="en-US" sz="1600" b="1" dirty="0" err="1"/>
                  <a:t>kí</a:t>
                </a:r>
                <a:r>
                  <a:rPr lang="en-US" sz="1600" b="1" dirty="0"/>
                  <a:t> </a:t>
                </a:r>
                <a:r>
                  <a:rPr lang="en-US" sz="1600" b="1" dirty="0" err="1"/>
                  <a:t>hiệu</a:t>
                </a:r>
                <a:r>
                  <a:rPr lang="en-US" sz="1600" b="1" dirty="0"/>
                  <a:t>: </a:t>
                </a:r>
                <a14:m>
                  <m:oMath xmlns:m="http://schemas.openxmlformats.org/officeDocument/2006/math">
                    <m:r>
                      <a:rPr lang="en-US" sz="1600" b="1" i="1">
                        <a:latin typeface="Cambria Math" panose="02040503050406030204" pitchFamily="18" charset="0"/>
                      </a:rPr>
                      <m:t>∅</m:t>
                    </m:r>
                  </m:oMath>
                </a14:m>
                <a:r>
                  <a:rPr lang="en-US" sz="1600" b="1" dirty="0"/>
                  <a:t> </a:t>
                </a:r>
                <a:r>
                  <a:rPr lang="en-US" sz="1600" b="1" dirty="0" err="1"/>
                  <a:t>được</a:t>
                </a:r>
                <a:r>
                  <a:rPr lang="en-US" sz="1600" b="1" dirty="0"/>
                  <a:t> </a:t>
                </a:r>
                <a:r>
                  <a:rPr lang="en-US" sz="1600" b="1" dirty="0" err="1"/>
                  <a:t>xem</a:t>
                </a:r>
                <a:r>
                  <a:rPr lang="en-US" sz="1600" b="1" dirty="0"/>
                  <a:t> </a:t>
                </a:r>
                <a:r>
                  <a:rPr lang="en-US" sz="1600" b="1" dirty="0" err="1"/>
                  <a:t>là</a:t>
                </a:r>
                <a:r>
                  <a:rPr lang="en-US" sz="1600" b="1" dirty="0"/>
                  <a:t> </a:t>
                </a:r>
                <a:r>
                  <a:rPr lang="en-US" sz="1600" b="1" dirty="0" err="1"/>
                  <a:t>tập</a:t>
                </a:r>
                <a:r>
                  <a:rPr lang="en-US" sz="1600" b="1" dirty="0"/>
                  <a:t> con </a:t>
                </a:r>
                <a:r>
                  <a:rPr lang="en-US" sz="1600" b="1" dirty="0" err="1"/>
                  <a:t>của</a:t>
                </a:r>
                <a:r>
                  <a:rPr lang="en-US" sz="1600" b="1" dirty="0"/>
                  <a:t> </a:t>
                </a:r>
                <a:r>
                  <a:rPr lang="en-US" sz="1600" b="1" dirty="0" err="1"/>
                  <a:t>mọi</a:t>
                </a:r>
                <a:r>
                  <a:rPr lang="en-US" sz="1600" b="1" dirty="0"/>
                  <a:t> </a:t>
                </a:r>
                <a:r>
                  <a:rPr lang="en-US" sz="1600" b="1" dirty="0" err="1"/>
                  <a:t>tập</a:t>
                </a:r>
                <a:r>
                  <a:rPr lang="en-US" sz="1600" b="1" dirty="0"/>
                  <a:t> </a:t>
                </a:r>
                <a:r>
                  <a:rPr lang="en-US" sz="1600" b="1" dirty="0" err="1"/>
                  <a:t>hợp</a:t>
                </a:r>
                <a:r>
                  <a:rPr lang="en-US" sz="1600" b="1" dirty="0"/>
                  <a:t>.</a:t>
                </a:r>
              </a:p>
            </p:txBody>
          </p:sp>
        </mc:Choice>
        <mc:Fallback xmlns="">
          <p:sp>
            <p:nvSpPr>
              <p:cNvPr id="29" name="Text Box 9">
                <a:extLst>
                  <a:ext uri="{FF2B5EF4-FFF2-40B4-BE49-F238E27FC236}">
                    <a16:creationId xmlns:a16="http://schemas.microsoft.com/office/drawing/2014/main" id="{686F0892-7209-4526-942F-F81EA07F699D}"/>
                  </a:ext>
                </a:extLst>
              </p:cNvPr>
              <p:cNvSpPr txBox="1">
                <a:spLocks noRot="1" noChangeAspect="1" noMove="1" noResize="1" noEditPoints="1" noAdjustHandles="1" noChangeArrowheads="1" noChangeShapeType="1" noTextEdit="1"/>
              </p:cNvSpPr>
              <p:nvPr/>
            </p:nvSpPr>
            <p:spPr bwMode="gray">
              <a:xfrm>
                <a:off x="5882421" y="3961851"/>
                <a:ext cx="2851655" cy="1077218"/>
              </a:xfrm>
              <a:prstGeom prst="rect">
                <a:avLst/>
              </a:prstGeom>
              <a:blipFill>
                <a:blip r:embed="rId5"/>
                <a:stretch>
                  <a:fillRect l="-1282" t="-1695" b="-6215"/>
                </a:stretch>
              </a:blipFill>
              <a:ln w="9525" algn="ctr">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D10999-94B6-4E38-B38B-379774129447}"/>
                  </a:ext>
                </a:extLst>
              </p:cNvPr>
              <p:cNvSpPr txBox="1"/>
              <p:nvPr/>
            </p:nvSpPr>
            <p:spPr>
              <a:xfrm>
                <a:off x="5840938" y="3467842"/>
                <a:ext cx="2968136" cy="92333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dirty="0" err="1">
                    <a:solidFill>
                      <a:schemeClr val="tx1"/>
                    </a:solidFill>
                  </a:rPr>
                  <a:t>Ví</a:t>
                </a:r>
                <a:r>
                  <a:rPr lang="en-US" dirty="0">
                    <a:solidFill>
                      <a:schemeClr val="tx1"/>
                    </a:solidFill>
                  </a:rPr>
                  <a:t> </a:t>
                </a:r>
                <a:r>
                  <a:rPr lang="en-US" dirty="0" err="1">
                    <a:solidFill>
                      <a:schemeClr val="tx1"/>
                    </a:solidFill>
                  </a:rPr>
                  <a:t>dụ</a:t>
                </a:r>
                <a:r>
                  <a:rPr lang="en-US" dirty="0">
                    <a:solidFill>
                      <a:schemeClr val="tx1"/>
                    </a:solidFill>
                  </a:rPr>
                  <a:t> 3 </a:t>
                </a:r>
              </a:p>
              <a:p>
                <a:r>
                  <a:rPr lang="en-US" dirty="0"/>
                  <a:t>A={ </a:t>
                </a:r>
                <a:r>
                  <a:rPr lang="en-US" dirty="0" err="1"/>
                  <a:t>tập</a:t>
                </a:r>
                <a:r>
                  <a:rPr lang="en-US" dirty="0"/>
                  <a:t> </a:t>
                </a:r>
                <a:r>
                  <a:rPr lang="en-US" dirty="0" err="1"/>
                  <a:t>nghiệm</a:t>
                </a:r>
                <a:r>
                  <a:rPr lang="en-US" dirty="0"/>
                  <a:t> </a:t>
                </a:r>
                <a:r>
                  <a:rPr lang="en-US" dirty="0" err="1"/>
                  <a:t>phương</a:t>
                </a:r>
                <a:r>
                  <a:rPr lang="en-US" dirty="0"/>
                  <a:t> </a:t>
                </a:r>
                <a:r>
                  <a:rPr lang="en-US" dirty="0" err="1"/>
                  <a:t>trình</a:t>
                </a:r>
                <a:r>
                  <a:rPr lang="en-US" dirty="0"/>
                  <a:t> x</a:t>
                </a:r>
                <a:r>
                  <a:rPr lang="en-US" baseline="30000" dirty="0"/>
                  <a:t>2</a:t>
                </a:r>
                <a:r>
                  <a:rPr lang="en-US" dirty="0"/>
                  <a:t>+1 =0}. A =</a:t>
                </a:r>
                <a14:m>
                  <m:oMath xmlns:m="http://schemas.openxmlformats.org/officeDocument/2006/math">
                    <m:r>
                      <a:rPr lang="en-US" i="1">
                        <a:latin typeface="Cambria Math" panose="02040503050406030204" pitchFamily="18" charset="0"/>
                      </a:rPr>
                      <m:t>∅</m:t>
                    </m:r>
                  </m:oMath>
                </a14:m>
                <a:endParaRPr lang="en-US" dirty="0"/>
              </a:p>
            </p:txBody>
          </p:sp>
        </mc:Choice>
        <mc:Fallback xmlns="">
          <p:sp>
            <p:nvSpPr>
              <p:cNvPr id="30" name="TextBox 29">
                <a:extLst>
                  <a:ext uri="{FF2B5EF4-FFF2-40B4-BE49-F238E27FC236}">
                    <a16:creationId xmlns:a16="http://schemas.microsoft.com/office/drawing/2014/main" id="{18D10999-94B6-4E38-B38B-379774129447}"/>
                  </a:ext>
                </a:extLst>
              </p:cNvPr>
              <p:cNvSpPr txBox="1">
                <a:spLocks noRot="1" noChangeAspect="1" noMove="1" noResize="1" noEditPoints="1" noAdjustHandles="1" noChangeArrowheads="1" noChangeShapeType="1" noTextEdit="1"/>
              </p:cNvSpPr>
              <p:nvPr/>
            </p:nvSpPr>
            <p:spPr>
              <a:xfrm>
                <a:off x="5840938" y="3467842"/>
                <a:ext cx="2968136" cy="923330"/>
              </a:xfrm>
              <a:prstGeom prst="rect">
                <a:avLst/>
              </a:prstGeom>
              <a:blipFill>
                <a:blip r:embed="rId6"/>
                <a:stretch>
                  <a:fillRect/>
                </a:stretch>
              </a:blipFill>
            </p:spPr>
            <p:txBody>
              <a:bodyPr/>
              <a:lstStyle/>
              <a:p>
                <a:r>
                  <a:rPr lang="en-US">
                    <a:noFill/>
                  </a:rPr>
                  <a:t> </a:t>
                </a:r>
              </a:p>
            </p:txBody>
          </p:sp>
        </mc:Fallback>
      </mc:AlternateContent>
      <p:sp>
        <p:nvSpPr>
          <p:cNvPr id="31" name="AutoShape 11">
            <a:extLst>
              <a:ext uri="{FF2B5EF4-FFF2-40B4-BE49-F238E27FC236}">
                <a16:creationId xmlns:a16="http://schemas.microsoft.com/office/drawing/2014/main" id="{A8ED7FBB-2D3F-4BA9-B4D2-B9AA736C100A}"/>
              </a:ext>
            </a:extLst>
          </p:cNvPr>
          <p:cNvSpPr>
            <a:spLocks noChangeArrowheads="1"/>
          </p:cNvSpPr>
          <p:nvPr/>
        </p:nvSpPr>
        <p:spPr bwMode="gray">
          <a:xfrm>
            <a:off x="5265711" y="4665170"/>
            <a:ext cx="3693473" cy="2140754"/>
          </a:xfrm>
          <a:prstGeom prst="roundRect">
            <a:avLst>
              <a:gd name="adj" fmla="val 12699"/>
            </a:avLst>
          </a:prstGeom>
          <a:gradFill rotWithShape="1">
            <a:gsLst>
              <a:gs pos="0">
                <a:schemeClr val="hlink">
                  <a:gamma/>
                  <a:shade val="60392"/>
                  <a:invGamma/>
                </a:schemeClr>
              </a:gs>
              <a:gs pos="100000">
                <a:schemeClr val="hlink"/>
              </a:gs>
            </a:gsLst>
            <a:lin ang="5400000" scaled="1"/>
          </a:gradFill>
          <a:ln w="9525" algn="ctr">
            <a:noFill/>
            <a:round/>
            <a:headEnd/>
            <a:tailEnd/>
          </a:ln>
          <a:effectLst/>
        </p:spPr>
        <p:txBody>
          <a:bodyPr wrap="none" anchor="ctr"/>
          <a:lstStyle/>
          <a:p>
            <a:endParaRPr lang="en-US"/>
          </a:p>
        </p:txBody>
      </p:sp>
      <p:sp>
        <p:nvSpPr>
          <p:cNvPr id="32" name="AutoShape 12">
            <a:extLst>
              <a:ext uri="{FF2B5EF4-FFF2-40B4-BE49-F238E27FC236}">
                <a16:creationId xmlns:a16="http://schemas.microsoft.com/office/drawing/2014/main" id="{BBC84E5F-EF67-437E-B44F-DC09876FE090}"/>
              </a:ext>
            </a:extLst>
          </p:cNvPr>
          <p:cNvSpPr>
            <a:spLocks noChangeArrowheads="1"/>
          </p:cNvSpPr>
          <p:nvPr/>
        </p:nvSpPr>
        <p:spPr bwMode="gray">
          <a:xfrm>
            <a:off x="5333974" y="5122370"/>
            <a:ext cx="3625210" cy="1588372"/>
          </a:xfrm>
          <a:prstGeom prst="roundRect">
            <a:avLst>
              <a:gd name="adj" fmla="val 16667"/>
            </a:avLst>
          </a:prstGeom>
          <a:solidFill>
            <a:srgbClr val="FFFFFF"/>
          </a:solidFill>
          <a:ln w="9525">
            <a:noFill/>
            <a:round/>
            <a:headEnd/>
            <a:tailEnd/>
          </a:ln>
          <a:effectLst>
            <a:prstShdw prst="shdw17" dist="28398" dir="14606097">
              <a:srgbClr val="FFFFFF">
                <a:gamma/>
                <a:shade val="60000"/>
                <a:invGamma/>
              </a:srgbClr>
            </a:prstShdw>
          </a:effectLst>
        </p:spPr>
        <p:txBody>
          <a:bodyPr wrap="none" anchor="ctr"/>
          <a:lstStyle/>
          <a:p>
            <a:endParaRPr lang="en-US"/>
          </a:p>
        </p:txBody>
      </p:sp>
      <p:sp>
        <p:nvSpPr>
          <p:cNvPr id="33" name="Text Box 18">
            <a:extLst>
              <a:ext uri="{FF2B5EF4-FFF2-40B4-BE49-F238E27FC236}">
                <a16:creationId xmlns:a16="http://schemas.microsoft.com/office/drawing/2014/main" id="{5D9952E1-2A25-4A48-B1BB-C84F2118A294}"/>
              </a:ext>
            </a:extLst>
          </p:cNvPr>
          <p:cNvSpPr txBox="1">
            <a:spLocks noChangeArrowheads="1"/>
          </p:cNvSpPr>
          <p:nvPr/>
        </p:nvSpPr>
        <p:spPr bwMode="white">
          <a:xfrm>
            <a:off x="5544418" y="4688983"/>
            <a:ext cx="2512117" cy="400110"/>
          </a:xfrm>
          <a:prstGeom prst="rect">
            <a:avLst/>
          </a:prstGeom>
          <a:noFill/>
          <a:ln w="9525" algn="ctr">
            <a:noFill/>
            <a:miter lim="800000"/>
            <a:headEnd/>
            <a:tailEnd/>
          </a:ln>
        </p:spPr>
        <p:txBody>
          <a:bodyPr wrap="square">
            <a:spAutoFit/>
          </a:bodyPr>
          <a:lstStyle/>
          <a:p>
            <a:pPr algn="ctr">
              <a:spcBef>
                <a:spcPct val="50000"/>
              </a:spcBef>
            </a:pPr>
            <a:r>
              <a:rPr lang="en-US" sz="2000" b="1" dirty="0" err="1">
                <a:solidFill>
                  <a:srgbClr val="FFFFFF"/>
                </a:solidFill>
                <a:cs typeface="Arial" charset="0"/>
              </a:rPr>
              <a:t>Tập</a:t>
            </a:r>
            <a:r>
              <a:rPr lang="en-US" sz="2000" b="1" dirty="0">
                <a:solidFill>
                  <a:srgbClr val="FFFFFF"/>
                </a:solidFill>
                <a:cs typeface="Arial" charset="0"/>
              </a:rPr>
              <a:t> con</a:t>
            </a:r>
          </a:p>
        </p:txBody>
      </p:sp>
      <p:sp>
        <p:nvSpPr>
          <p:cNvPr id="34" name="Text Box 9">
            <a:extLst>
              <a:ext uri="{FF2B5EF4-FFF2-40B4-BE49-F238E27FC236}">
                <a16:creationId xmlns:a16="http://schemas.microsoft.com/office/drawing/2014/main" id="{9D9304C6-2EAF-4ABC-83EB-E83E7A11D1C5}"/>
              </a:ext>
            </a:extLst>
          </p:cNvPr>
          <p:cNvSpPr txBox="1">
            <a:spLocks noChangeArrowheads="1"/>
          </p:cNvSpPr>
          <p:nvPr/>
        </p:nvSpPr>
        <p:spPr bwMode="gray">
          <a:xfrm>
            <a:off x="5333974" y="5191234"/>
            <a:ext cx="3578561" cy="1815882"/>
          </a:xfrm>
          <a:prstGeom prst="rect">
            <a:avLst/>
          </a:prstGeom>
          <a:noFill/>
          <a:ln w="9525" algn="ctr">
            <a:noFill/>
            <a:miter lim="800000"/>
            <a:headEnd/>
            <a:tailEnd/>
          </a:ln>
        </p:spPr>
        <p:txBody>
          <a:bodyPr wrap="square">
            <a:spAutoFit/>
          </a:bodyPr>
          <a:lstStyle/>
          <a:p>
            <a:pPr lvl="0"/>
            <a:r>
              <a:rPr lang="en-US" sz="1600" dirty="0" err="1"/>
              <a:t>Tập</a:t>
            </a:r>
            <a:r>
              <a:rPr lang="en-US" sz="1600" dirty="0"/>
              <a:t> A </a:t>
            </a:r>
            <a:r>
              <a:rPr lang="en-US" sz="1600" dirty="0" err="1"/>
              <a:t>được</a:t>
            </a:r>
            <a:r>
              <a:rPr lang="en-US" sz="1600" dirty="0"/>
              <a:t> </a:t>
            </a:r>
            <a:r>
              <a:rPr lang="en-US" sz="1600" dirty="0" err="1"/>
              <a:t>gọi</a:t>
            </a:r>
            <a:r>
              <a:rPr lang="en-US" sz="1600" dirty="0"/>
              <a:t> </a:t>
            </a:r>
            <a:r>
              <a:rPr lang="en-US" sz="1600" dirty="0" err="1"/>
              <a:t>là</a:t>
            </a:r>
            <a:r>
              <a:rPr lang="en-US" sz="1600" dirty="0"/>
              <a:t> </a:t>
            </a:r>
            <a:r>
              <a:rPr lang="en-US" sz="1600" dirty="0" err="1"/>
              <a:t>tập</a:t>
            </a:r>
            <a:r>
              <a:rPr lang="en-US" sz="1600" dirty="0"/>
              <a:t> con </a:t>
            </a:r>
            <a:r>
              <a:rPr lang="en-US" sz="1600" dirty="0" err="1"/>
              <a:t>của</a:t>
            </a:r>
            <a:r>
              <a:rPr lang="en-US" sz="1600" dirty="0"/>
              <a:t> </a:t>
            </a:r>
            <a:r>
              <a:rPr lang="en-US" sz="1600" dirty="0" err="1"/>
              <a:t>tập</a:t>
            </a:r>
            <a:r>
              <a:rPr lang="en-US" sz="1600" dirty="0"/>
              <a:t> </a:t>
            </a:r>
            <a:r>
              <a:rPr lang="en-US" sz="1600" dirty="0" err="1"/>
              <a:t>hợp</a:t>
            </a:r>
            <a:r>
              <a:rPr lang="en-US" sz="1600" dirty="0"/>
              <a:t> X, </a:t>
            </a:r>
            <a:r>
              <a:rPr lang="en-US" sz="1600" dirty="0" err="1"/>
              <a:t>nếu</a:t>
            </a:r>
            <a:r>
              <a:rPr lang="en-US" sz="1600" dirty="0"/>
              <a:t> </a:t>
            </a:r>
            <a:r>
              <a:rPr lang="en-US" sz="1600" dirty="0" err="1"/>
              <a:t>mọi</a:t>
            </a:r>
            <a:r>
              <a:rPr lang="en-US" sz="1600" dirty="0"/>
              <a:t> </a:t>
            </a:r>
            <a:r>
              <a:rPr lang="en-US" sz="1600" dirty="0" err="1"/>
              <a:t>phần</a:t>
            </a:r>
            <a:r>
              <a:rPr lang="en-US" sz="1600" dirty="0"/>
              <a:t> </a:t>
            </a:r>
            <a:r>
              <a:rPr lang="en-US" sz="1600" dirty="0" err="1"/>
              <a:t>tử</a:t>
            </a:r>
            <a:r>
              <a:rPr lang="en-US" sz="1600" dirty="0"/>
              <a:t> </a:t>
            </a:r>
            <a:r>
              <a:rPr lang="en-US" sz="1600" dirty="0" err="1"/>
              <a:t>của</a:t>
            </a:r>
            <a:r>
              <a:rPr lang="en-US" sz="1600" dirty="0"/>
              <a:t> A </a:t>
            </a:r>
            <a:r>
              <a:rPr lang="en-US" sz="1600" dirty="0" err="1"/>
              <a:t>đều</a:t>
            </a:r>
            <a:r>
              <a:rPr lang="en-US" sz="1600" dirty="0"/>
              <a:t> </a:t>
            </a:r>
            <a:r>
              <a:rPr lang="en-US" sz="1600" dirty="0" err="1"/>
              <a:t>là</a:t>
            </a:r>
            <a:r>
              <a:rPr lang="en-US" sz="1600" dirty="0"/>
              <a:t> </a:t>
            </a:r>
            <a:r>
              <a:rPr lang="en-US" sz="1600" dirty="0" err="1"/>
              <a:t>phần</a:t>
            </a:r>
            <a:r>
              <a:rPr lang="en-US" sz="1600" dirty="0"/>
              <a:t> </a:t>
            </a:r>
            <a:r>
              <a:rPr lang="en-US" sz="1600" dirty="0" err="1"/>
              <a:t>tử</a:t>
            </a:r>
            <a:r>
              <a:rPr lang="en-US" sz="1600" dirty="0"/>
              <a:t> </a:t>
            </a:r>
            <a:r>
              <a:rPr lang="en-US" sz="1600" dirty="0" err="1"/>
              <a:t>của</a:t>
            </a:r>
            <a:r>
              <a:rPr lang="en-US" sz="1600" dirty="0"/>
              <a:t> X. </a:t>
            </a:r>
            <a:r>
              <a:rPr lang="en-US" sz="1600" dirty="0" err="1"/>
              <a:t>ký</a:t>
            </a:r>
            <a:r>
              <a:rPr lang="en-US" sz="1600" dirty="0"/>
              <a:t> </a:t>
            </a:r>
            <a:r>
              <a:rPr lang="en-US" sz="1600" dirty="0" err="1"/>
              <a:t>hiệu</a:t>
            </a:r>
            <a:r>
              <a:rPr lang="en-US" sz="1600" dirty="0"/>
              <a:t> </a:t>
            </a:r>
            <a:r>
              <a:rPr lang="en-US" sz="1600" dirty="0" err="1"/>
              <a:t>là</a:t>
            </a:r>
            <a:r>
              <a:rPr lang="en-US" sz="1600" dirty="0"/>
              <a:t> A</a:t>
            </a:r>
            <a:r>
              <a:rPr lang="en-US" sz="1600" dirty="0">
                <a:sym typeface="Symbol" panose="05050102010706020507" pitchFamily="18" charset="2"/>
              </a:rPr>
              <a:t></a:t>
            </a:r>
            <a:r>
              <a:rPr lang="en-US" sz="1600" dirty="0"/>
              <a:t>X</a:t>
            </a:r>
          </a:p>
          <a:p>
            <a:pPr lvl="0"/>
            <a:r>
              <a:rPr lang="en-US" sz="1600" dirty="0"/>
              <a:t>(A</a:t>
            </a:r>
            <a:r>
              <a:rPr lang="en-US" sz="1600" dirty="0">
                <a:sym typeface="Symbol" panose="05050102010706020507" pitchFamily="18" charset="2"/>
              </a:rPr>
              <a:t></a:t>
            </a:r>
            <a:r>
              <a:rPr lang="en-US" sz="1600" dirty="0"/>
              <a:t>X </a:t>
            </a:r>
            <a:r>
              <a:rPr lang="en-US" sz="1600" dirty="0">
                <a:sym typeface="Symbol" panose="05050102010706020507" pitchFamily="18" charset="2"/>
              </a:rPr>
              <a:t></a:t>
            </a:r>
            <a:r>
              <a:rPr lang="en-US" sz="1600" dirty="0"/>
              <a:t> </a:t>
            </a:r>
            <a:r>
              <a:rPr lang="en-US" sz="1600" dirty="0">
                <a:sym typeface="Symbol" panose="05050102010706020507" pitchFamily="18" charset="2"/>
              </a:rPr>
              <a:t></a:t>
            </a:r>
            <a:r>
              <a:rPr lang="en-US" sz="1600" dirty="0" err="1"/>
              <a:t>x</a:t>
            </a:r>
            <a:r>
              <a:rPr lang="en-US" sz="1600" dirty="0" err="1">
                <a:sym typeface="Symbol" panose="05050102010706020507" pitchFamily="18" charset="2"/>
              </a:rPr>
              <a:t></a:t>
            </a:r>
            <a:r>
              <a:rPr lang="en-US" sz="1600" dirty="0" err="1"/>
              <a:t>A</a:t>
            </a:r>
            <a:r>
              <a:rPr lang="en-US" sz="1600" dirty="0"/>
              <a:t> </a:t>
            </a:r>
            <a:r>
              <a:rPr lang="en-US" sz="1600" dirty="0">
                <a:sym typeface="Symbol" panose="05050102010706020507" pitchFamily="18" charset="2"/>
              </a:rPr>
              <a:t></a:t>
            </a:r>
            <a:r>
              <a:rPr lang="en-US" sz="1600" dirty="0"/>
              <a:t> x </a:t>
            </a:r>
            <a:r>
              <a:rPr lang="en-US" sz="1600" dirty="0">
                <a:sym typeface="Symbol" panose="05050102010706020507" pitchFamily="18" charset="2"/>
              </a:rPr>
              <a:t></a:t>
            </a:r>
            <a:r>
              <a:rPr lang="en-US" sz="1600" dirty="0"/>
              <a:t>X)</a:t>
            </a:r>
          </a:p>
          <a:p>
            <a:pPr lvl="0"/>
            <a:r>
              <a:rPr lang="en-US" sz="1600" dirty="0" err="1"/>
              <a:t>Đọc</a:t>
            </a:r>
            <a:r>
              <a:rPr lang="en-US" sz="1600" dirty="0"/>
              <a:t> “ X bao </a:t>
            </a:r>
            <a:r>
              <a:rPr lang="en-US" sz="1600" dirty="0" err="1"/>
              <a:t>hàm</a:t>
            </a:r>
            <a:r>
              <a:rPr lang="en-US" sz="1600" dirty="0"/>
              <a:t> A” </a:t>
            </a:r>
            <a:r>
              <a:rPr lang="en-US" sz="1600" dirty="0" err="1"/>
              <a:t>hoặc</a:t>
            </a:r>
            <a:r>
              <a:rPr lang="en-US" sz="1600" dirty="0"/>
              <a:t> A </a:t>
            </a:r>
            <a:r>
              <a:rPr lang="en-US" sz="1600" dirty="0" err="1"/>
              <a:t>là</a:t>
            </a:r>
            <a:r>
              <a:rPr lang="en-US" sz="1600" dirty="0"/>
              <a:t> </a:t>
            </a:r>
            <a:r>
              <a:rPr lang="en-US" sz="1600" dirty="0" err="1"/>
              <a:t>tập</a:t>
            </a:r>
            <a:r>
              <a:rPr lang="en-US" sz="1600" dirty="0"/>
              <a:t> con </a:t>
            </a:r>
            <a:r>
              <a:rPr lang="en-US" sz="1600" dirty="0" err="1"/>
              <a:t>của</a:t>
            </a:r>
            <a:r>
              <a:rPr lang="en-US" sz="1600" dirty="0"/>
              <a:t> X.</a:t>
            </a:r>
          </a:p>
          <a:p>
            <a:pPr lvl="0"/>
            <a:endParaRPr lang="en-US" sz="1600" dirty="0"/>
          </a:p>
        </p:txBody>
      </p:sp>
      <p:sp>
        <p:nvSpPr>
          <p:cNvPr id="35" name="TextBox 34">
            <a:extLst>
              <a:ext uri="{FF2B5EF4-FFF2-40B4-BE49-F238E27FC236}">
                <a16:creationId xmlns:a16="http://schemas.microsoft.com/office/drawing/2014/main" id="{BCCEBE41-FE20-4442-B68C-5E5A8471CF94}"/>
              </a:ext>
            </a:extLst>
          </p:cNvPr>
          <p:cNvSpPr txBox="1"/>
          <p:nvPr/>
        </p:nvSpPr>
        <p:spPr>
          <a:xfrm>
            <a:off x="5387975" y="5209100"/>
            <a:ext cx="3524560" cy="92333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dirty="0" err="1">
                <a:solidFill>
                  <a:schemeClr val="tx1"/>
                </a:solidFill>
              </a:rPr>
              <a:t>Ví</a:t>
            </a:r>
            <a:r>
              <a:rPr lang="en-US" dirty="0">
                <a:solidFill>
                  <a:schemeClr val="tx1"/>
                </a:solidFill>
              </a:rPr>
              <a:t> </a:t>
            </a:r>
            <a:r>
              <a:rPr lang="en-US" dirty="0" err="1">
                <a:solidFill>
                  <a:schemeClr val="tx1"/>
                </a:solidFill>
              </a:rPr>
              <a:t>dụ</a:t>
            </a:r>
            <a:r>
              <a:rPr lang="en-US" dirty="0">
                <a:solidFill>
                  <a:schemeClr val="tx1"/>
                </a:solidFill>
              </a:rPr>
              <a:t> 4 </a:t>
            </a:r>
          </a:p>
          <a:p>
            <a:pPr lvl="0"/>
            <a:r>
              <a:rPr lang="en-US" dirty="0"/>
              <a:t>A={1,2,3}, B={-1,2,3,1,4}, C={1,2,3}</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463"/>
                                        </p:tgtEl>
                                        <p:attrNameLst>
                                          <p:attrName>style.visibility</p:attrName>
                                        </p:attrNameLst>
                                      </p:cBhvr>
                                      <p:to>
                                        <p:strVal val="visible"/>
                                      </p:to>
                                    </p:set>
                                    <p:anim calcmode="lin" valueType="num">
                                      <p:cBhvr additive="base">
                                        <p:cTn id="7" dur="500" fill="hold"/>
                                        <p:tgtEl>
                                          <p:spTgt spid="19463"/>
                                        </p:tgtEl>
                                        <p:attrNameLst>
                                          <p:attrName>ppt_x</p:attrName>
                                        </p:attrNameLst>
                                      </p:cBhvr>
                                      <p:tavLst>
                                        <p:tav tm="0">
                                          <p:val>
                                            <p:strVal val="#ppt_x"/>
                                          </p:val>
                                        </p:tav>
                                        <p:tav tm="100000">
                                          <p:val>
                                            <p:strVal val="#ppt_x"/>
                                          </p:val>
                                        </p:tav>
                                      </p:tavLst>
                                    </p:anim>
                                    <p:anim calcmode="lin" valueType="num">
                                      <p:cBhvr additive="base">
                                        <p:cTn id="8" dur="500" fill="hold"/>
                                        <p:tgtEl>
                                          <p:spTgt spid="1946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464"/>
                                        </p:tgtEl>
                                        <p:attrNameLst>
                                          <p:attrName>style.visibility</p:attrName>
                                        </p:attrNameLst>
                                      </p:cBhvr>
                                      <p:to>
                                        <p:strVal val="visible"/>
                                      </p:to>
                                    </p:set>
                                    <p:anim calcmode="lin" valueType="num">
                                      <p:cBhvr additive="base">
                                        <p:cTn id="11" dur="500" fill="hold"/>
                                        <p:tgtEl>
                                          <p:spTgt spid="19464"/>
                                        </p:tgtEl>
                                        <p:attrNameLst>
                                          <p:attrName>ppt_x</p:attrName>
                                        </p:attrNameLst>
                                      </p:cBhvr>
                                      <p:tavLst>
                                        <p:tav tm="0">
                                          <p:val>
                                            <p:strVal val="#ppt_x"/>
                                          </p:val>
                                        </p:tav>
                                        <p:tav tm="100000">
                                          <p:val>
                                            <p:strVal val="#ppt_x"/>
                                          </p:val>
                                        </p:tav>
                                      </p:tavLst>
                                    </p:anim>
                                    <p:anim calcmode="lin" valueType="num">
                                      <p:cBhvr additive="base">
                                        <p:cTn id="12" dur="500" fill="hold"/>
                                        <p:tgtEl>
                                          <p:spTgt spid="1946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9465"/>
                                        </p:tgtEl>
                                        <p:attrNameLst>
                                          <p:attrName>style.visibility</p:attrName>
                                        </p:attrNameLst>
                                      </p:cBhvr>
                                      <p:to>
                                        <p:strVal val="visible"/>
                                      </p:to>
                                    </p:set>
                                    <p:anim calcmode="lin" valueType="num">
                                      <p:cBhvr additive="base">
                                        <p:cTn id="15" dur="500" fill="hold"/>
                                        <p:tgtEl>
                                          <p:spTgt spid="19465"/>
                                        </p:tgtEl>
                                        <p:attrNameLst>
                                          <p:attrName>ppt_x</p:attrName>
                                        </p:attrNameLst>
                                      </p:cBhvr>
                                      <p:tavLst>
                                        <p:tav tm="0">
                                          <p:val>
                                            <p:strVal val="#ppt_x"/>
                                          </p:val>
                                        </p:tav>
                                        <p:tav tm="100000">
                                          <p:val>
                                            <p:strVal val="#ppt_x"/>
                                          </p:val>
                                        </p:tav>
                                      </p:tavLst>
                                    </p:anim>
                                    <p:anim calcmode="lin" valueType="num">
                                      <p:cBhvr additive="base">
                                        <p:cTn id="16" dur="500" fill="hold"/>
                                        <p:tgtEl>
                                          <p:spTgt spid="1946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9466"/>
                                        </p:tgtEl>
                                        <p:attrNameLst>
                                          <p:attrName>style.visibility</p:attrName>
                                        </p:attrNameLst>
                                      </p:cBhvr>
                                      <p:to>
                                        <p:strVal val="visible"/>
                                      </p:to>
                                    </p:set>
                                    <p:anim calcmode="lin" valueType="num">
                                      <p:cBhvr additive="base">
                                        <p:cTn id="19" dur="500" fill="hold"/>
                                        <p:tgtEl>
                                          <p:spTgt spid="19466"/>
                                        </p:tgtEl>
                                        <p:attrNameLst>
                                          <p:attrName>ppt_x</p:attrName>
                                        </p:attrNameLst>
                                      </p:cBhvr>
                                      <p:tavLst>
                                        <p:tav tm="0">
                                          <p:val>
                                            <p:strVal val="#ppt_x"/>
                                          </p:val>
                                        </p:tav>
                                        <p:tav tm="100000">
                                          <p:val>
                                            <p:strVal val="#ppt_x"/>
                                          </p:val>
                                        </p:tav>
                                      </p:tavLst>
                                    </p:anim>
                                    <p:anim calcmode="lin" valueType="num">
                                      <p:cBhvr additive="base">
                                        <p:cTn id="20" dur="500" fill="hold"/>
                                        <p:tgtEl>
                                          <p:spTgt spid="1946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1" presetClass="exit" presetSubtype="1" fill="hold" grpId="1" nodeType="clickEffect">
                                  <p:stCondLst>
                                    <p:cond delay="0"/>
                                  </p:stCondLst>
                                  <p:childTnLst>
                                    <p:animEffect transition="out" filter="wheel(1)">
                                      <p:cBhvr>
                                        <p:cTn id="24" dur="2000"/>
                                        <p:tgtEl>
                                          <p:spTgt spid="19463"/>
                                        </p:tgtEl>
                                      </p:cBhvr>
                                    </p:animEffect>
                                    <p:set>
                                      <p:cBhvr>
                                        <p:cTn id="25" dur="1" fill="hold">
                                          <p:stCondLst>
                                            <p:cond delay="1999"/>
                                          </p:stCondLst>
                                        </p:cTn>
                                        <p:tgtEl>
                                          <p:spTgt spid="19463"/>
                                        </p:tgtEl>
                                        <p:attrNameLst>
                                          <p:attrName>style.visibility</p:attrName>
                                        </p:attrNameLst>
                                      </p:cBhvr>
                                      <p:to>
                                        <p:strVal val="hidden"/>
                                      </p:to>
                                    </p:set>
                                  </p:childTnLst>
                                </p:cTn>
                              </p:par>
                              <p:par>
                                <p:cTn id="26" presetID="21" presetClass="exit" presetSubtype="1" fill="hold" grpId="1" nodeType="withEffect">
                                  <p:stCondLst>
                                    <p:cond delay="0"/>
                                  </p:stCondLst>
                                  <p:childTnLst>
                                    <p:animEffect transition="out" filter="wheel(1)">
                                      <p:cBhvr>
                                        <p:cTn id="27" dur="2000"/>
                                        <p:tgtEl>
                                          <p:spTgt spid="19464"/>
                                        </p:tgtEl>
                                      </p:cBhvr>
                                    </p:animEffect>
                                    <p:set>
                                      <p:cBhvr>
                                        <p:cTn id="28" dur="1" fill="hold">
                                          <p:stCondLst>
                                            <p:cond delay="1999"/>
                                          </p:stCondLst>
                                        </p:cTn>
                                        <p:tgtEl>
                                          <p:spTgt spid="19464"/>
                                        </p:tgtEl>
                                        <p:attrNameLst>
                                          <p:attrName>style.visibility</p:attrName>
                                        </p:attrNameLst>
                                      </p:cBhvr>
                                      <p:to>
                                        <p:strVal val="hidden"/>
                                      </p:to>
                                    </p:set>
                                  </p:childTnLst>
                                </p:cTn>
                              </p:par>
                              <p:par>
                                <p:cTn id="29" presetID="21" presetClass="exit" presetSubtype="1" fill="hold" grpId="1" nodeType="withEffect">
                                  <p:stCondLst>
                                    <p:cond delay="0"/>
                                  </p:stCondLst>
                                  <p:childTnLst>
                                    <p:animEffect transition="out" filter="wheel(1)">
                                      <p:cBhvr>
                                        <p:cTn id="30" dur="2000"/>
                                        <p:tgtEl>
                                          <p:spTgt spid="19465"/>
                                        </p:tgtEl>
                                      </p:cBhvr>
                                    </p:animEffect>
                                    <p:set>
                                      <p:cBhvr>
                                        <p:cTn id="31" dur="1" fill="hold">
                                          <p:stCondLst>
                                            <p:cond delay="1999"/>
                                          </p:stCondLst>
                                        </p:cTn>
                                        <p:tgtEl>
                                          <p:spTgt spid="19465"/>
                                        </p:tgtEl>
                                        <p:attrNameLst>
                                          <p:attrName>style.visibility</p:attrName>
                                        </p:attrNameLst>
                                      </p:cBhvr>
                                      <p:to>
                                        <p:strVal val="hidden"/>
                                      </p:to>
                                    </p:set>
                                  </p:childTnLst>
                                </p:cTn>
                              </p:par>
                              <p:par>
                                <p:cTn id="32" presetID="21" presetClass="exit" presetSubtype="1" fill="hold" grpId="1" nodeType="withEffect">
                                  <p:stCondLst>
                                    <p:cond delay="0"/>
                                  </p:stCondLst>
                                  <p:childTnLst>
                                    <p:animEffect transition="out" filter="wheel(1)">
                                      <p:cBhvr>
                                        <p:cTn id="33" dur="2000"/>
                                        <p:tgtEl>
                                          <p:spTgt spid="19466"/>
                                        </p:tgtEl>
                                      </p:cBhvr>
                                    </p:animEffect>
                                    <p:set>
                                      <p:cBhvr>
                                        <p:cTn id="34" dur="1" fill="hold">
                                          <p:stCondLst>
                                            <p:cond delay="1999"/>
                                          </p:stCondLst>
                                        </p:cTn>
                                        <p:tgtEl>
                                          <p:spTgt spid="1946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9459"/>
                                        </p:tgtEl>
                                        <p:attrNameLst>
                                          <p:attrName>style.visibility</p:attrName>
                                        </p:attrNameLst>
                                      </p:cBhvr>
                                      <p:to>
                                        <p:strVal val="visible"/>
                                      </p:to>
                                    </p:set>
                                    <p:anim calcmode="lin" valueType="num">
                                      <p:cBhvr additive="base">
                                        <p:cTn id="39" dur="500" fill="hold"/>
                                        <p:tgtEl>
                                          <p:spTgt spid="19459"/>
                                        </p:tgtEl>
                                        <p:attrNameLst>
                                          <p:attrName>ppt_x</p:attrName>
                                        </p:attrNameLst>
                                      </p:cBhvr>
                                      <p:tavLst>
                                        <p:tav tm="0">
                                          <p:val>
                                            <p:strVal val="#ppt_x"/>
                                          </p:val>
                                        </p:tav>
                                        <p:tav tm="100000">
                                          <p:val>
                                            <p:strVal val="#ppt_x"/>
                                          </p:val>
                                        </p:tav>
                                      </p:tavLst>
                                    </p:anim>
                                    <p:anim calcmode="lin" valueType="num">
                                      <p:cBhvr additive="base">
                                        <p:cTn id="40" dur="500" fill="hold"/>
                                        <p:tgtEl>
                                          <p:spTgt spid="1945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9460"/>
                                        </p:tgtEl>
                                        <p:attrNameLst>
                                          <p:attrName>style.visibility</p:attrName>
                                        </p:attrNameLst>
                                      </p:cBhvr>
                                      <p:to>
                                        <p:strVal val="visible"/>
                                      </p:to>
                                    </p:set>
                                    <p:anim calcmode="lin" valueType="num">
                                      <p:cBhvr additive="base">
                                        <p:cTn id="43" dur="500" fill="hold"/>
                                        <p:tgtEl>
                                          <p:spTgt spid="19460"/>
                                        </p:tgtEl>
                                        <p:attrNameLst>
                                          <p:attrName>ppt_x</p:attrName>
                                        </p:attrNameLst>
                                      </p:cBhvr>
                                      <p:tavLst>
                                        <p:tav tm="0">
                                          <p:val>
                                            <p:strVal val="#ppt_x"/>
                                          </p:val>
                                        </p:tav>
                                        <p:tav tm="100000">
                                          <p:val>
                                            <p:strVal val="#ppt_x"/>
                                          </p:val>
                                        </p:tav>
                                      </p:tavLst>
                                    </p:anim>
                                    <p:anim calcmode="lin" valueType="num">
                                      <p:cBhvr additive="base">
                                        <p:cTn id="44" dur="500" fill="hold"/>
                                        <p:tgtEl>
                                          <p:spTgt spid="1946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9461"/>
                                        </p:tgtEl>
                                        <p:attrNameLst>
                                          <p:attrName>style.visibility</p:attrName>
                                        </p:attrNameLst>
                                      </p:cBhvr>
                                      <p:to>
                                        <p:strVal val="visible"/>
                                      </p:to>
                                    </p:set>
                                    <p:anim calcmode="lin" valueType="num">
                                      <p:cBhvr additive="base">
                                        <p:cTn id="47" dur="500" fill="hold"/>
                                        <p:tgtEl>
                                          <p:spTgt spid="19461"/>
                                        </p:tgtEl>
                                        <p:attrNameLst>
                                          <p:attrName>ppt_x</p:attrName>
                                        </p:attrNameLst>
                                      </p:cBhvr>
                                      <p:tavLst>
                                        <p:tav tm="0">
                                          <p:val>
                                            <p:strVal val="#ppt_x"/>
                                          </p:val>
                                        </p:tav>
                                        <p:tav tm="100000">
                                          <p:val>
                                            <p:strVal val="#ppt_x"/>
                                          </p:val>
                                        </p:tav>
                                      </p:tavLst>
                                    </p:anim>
                                    <p:anim calcmode="lin" valueType="num">
                                      <p:cBhvr additive="base">
                                        <p:cTn id="48" dur="500" fill="hold"/>
                                        <p:tgtEl>
                                          <p:spTgt spid="19461"/>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9462"/>
                                        </p:tgtEl>
                                        <p:attrNameLst>
                                          <p:attrName>style.visibility</p:attrName>
                                        </p:attrNameLst>
                                      </p:cBhvr>
                                      <p:to>
                                        <p:strVal val="visible"/>
                                      </p:to>
                                    </p:set>
                                    <p:anim calcmode="lin" valueType="num">
                                      <p:cBhvr additive="base">
                                        <p:cTn id="51" dur="500" fill="hold"/>
                                        <p:tgtEl>
                                          <p:spTgt spid="19462"/>
                                        </p:tgtEl>
                                        <p:attrNameLst>
                                          <p:attrName>ppt_x</p:attrName>
                                        </p:attrNameLst>
                                      </p:cBhvr>
                                      <p:tavLst>
                                        <p:tav tm="0">
                                          <p:val>
                                            <p:strVal val="#ppt_x"/>
                                          </p:val>
                                        </p:tav>
                                        <p:tav tm="100000">
                                          <p:val>
                                            <p:strVal val="#ppt_x"/>
                                          </p:val>
                                        </p:tav>
                                      </p:tavLst>
                                    </p:anim>
                                    <p:anim calcmode="lin" valueType="num">
                                      <p:cBhvr additive="base">
                                        <p:cTn id="52" dur="500" fill="hold"/>
                                        <p:tgtEl>
                                          <p:spTgt spid="19462"/>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5" presetClass="exit" presetSubtype="0" fill="hold" grpId="1" nodeType="clickEffect">
                                  <p:stCondLst>
                                    <p:cond delay="0"/>
                                  </p:stCondLst>
                                  <p:childTnLst>
                                    <p:animEffect transition="out" filter="fade">
                                      <p:cBhvr>
                                        <p:cTn id="56" dur="2000"/>
                                        <p:tgtEl>
                                          <p:spTgt spid="19459"/>
                                        </p:tgtEl>
                                      </p:cBhvr>
                                    </p:animEffect>
                                    <p:anim calcmode="lin" valueType="num">
                                      <p:cBhvr>
                                        <p:cTn id="57" dur="2000"/>
                                        <p:tgtEl>
                                          <p:spTgt spid="19459"/>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58" dur="2000"/>
                                        <p:tgtEl>
                                          <p:spTgt spid="19459"/>
                                        </p:tgtEl>
                                        <p:attrNameLst>
                                          <p:attrName>ppt_h</p:attrName>
                                        </p:attrNameLst>
                                      </p:cBhvr>
                                      <p:tavLst>
                                        <p:tav tm="0">
                                          <p:val>
                                            <p:strVal val="ppt_h"/>
                                          </p:val>
                                        </p:tav>
                                        <p:tav tm="100000">
                                          <p:val>
                                            <p:strVal val="ppt_h"/>
                                          </p:val>
                                        </p:tav>
                                      </p:tavLst>
                                    </p:anim>
                                    <p:set>
                                      <p:cBhvr>
                                        <p:cTn id="59" dur="1" fill="hold">
                                          <p:stCondLst>
                                            <p:cond delay="1999"/>
                                          </p:stCondLst>
                                        </p:cTn>
                                        <p:tgtEl>
                                          <p:spTgt spid="19459"/>
                                        </p:tgtEl>
                                        <p:attrNameLst>
                                          <p:attrName>style.visibility</p:attrName>
                                        </p:attrNameLst>
                                      </p:cBhvr>
                                      <p:to>
                                        <p:strVal val="hidden"/>
                                      </p:to>
                                    </p:set>
                                  </p:childTnLst>
                                </p:cTn>
                              </p:par>
                              <p:par>
                                <p:cTn id="60" presetID="45" presetClass="exit" presetSubtype="0" fill="hold" grpId="1" nodeType="withEffect">
                                  <p:stCondLst>
                                    <p:cond delay="0"/>
                                  </p:stCondLst>
                                  <p:childTnLst>
                                    <p:animEffect transition="out" filter="fade">
                                      <p:cBhvr>
                                        <p:cTn id="61" dur="2000"/>
                                        <p:tgtEl>
                                          <p:spTgt spid="19460"/>
                                        </p:tgtEl>
                                      </p:cBhvr>
                                    </p:animEffect>
                                    <p:anim calcmode="lin" valueType="num">
                                      <p:cBhvr>
                                        <p:cTn id="62" dur="2000"/>
                                        <p:tgtEl>
                                          <p:spTgt spid="1946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63" dur="2000"/>
                                        <p:tgtEl>
                                          <p:spTgt spid="19460"/>
                                        </p:tgtEl>
                                        <p:attrNameLst>
                                          <p:attrName>ppt_h</p:attrName>
                                        </p:attrNameLst>
                                      </p:cBhvr>
                                      <p:tavLst>
                                        <p:tav tm="0">
                                          <p:val>
                                            <p:strVal val="ppt_h"/>
                                          </p:val>
                                        </p:tav>
                                        <p:tav tm="100000">
                                          <p:val>
                                            <p:strVal val="ppt_h"/>
                                          </p:val>
                                        </p:tav>
                                      </p:tavLst>
                                    </p:anim>
                                    <p:set>
                                      <p:cBhvr>
                                        <p:cTn id="64" dur="1" fill="hold">
                                          <p:stCondLst>
                                            <p:cond delay="1999"/>
                                          </p:stCondLst>
                                        </p:cTn>
                                        <p:tgtEl>
                                          <p:spTgt spid="19460"/>
                                        </p:tgtEl>
                                        <p:attrNameLst>
                                          <p:attrName>style.visibility</p:attrName>
                                        </p:attrNameLst>
                                      </p:cBhvr>
                                      <p:to>
                                        <p:strVal val="hidden"/>
                                      </p:to>
                                    </p:set>
                                  </p:childTnLst>
                                </p:cTn>
                              </p:par>
                              <p:par>
                                <p:cTn id="65" presetID="45" presetClass="exit" presetSubtype="0" fill="hold" grpId="1" nodeType="withEffect">
                                  <p:stCondLst>
                                    <p:cond delay="0"/>
                                  </p:stCondLst>
                                  <p:childTnLst>
                                    <p:animEffect transition="out" filter="fade">
                                      <p:cBhvr>
                                        <p:cTn id="66" dur="2000"/>
                                        <p:tgtEl>
                                          <p:spTgt spid="19461"/>
                                        </p:tgtEl>
                                      </p:cBhvr>
                                    </p:animEffect>
                                    <p:anim calcmode="lin" valueType="num">
                                      <p:cBhvr>
                                        <p:cTn id="67" dur="2000"/>
                                        <p:tgtEl>
                                          <p:spTgt spid="19461"/>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68" dur="2000"/>
                                        <p:tgtEl>
                                          <p:spTgt spid="19461"/>
                                        </p:tgtEl>
                                        <p:attrNameLst>
                                          <p:attrName>ppt_h</p:attrName>
                                        </p:attrNameLst>
                                      </p:cBhvr>
                                      <p:tavLst>
                                        <p:tav tm="0">
                                          <p:val>
                                            <p:strVal val="ppt_h"/>
                                          </p:val>
                                        </p:tav>
                                        <p:tav tm="100000">
                                          <p:val>
                                            <p:strVal val="ppt_h"/>
                                          </p:val>
                                        </p:tav>
                                      </p:tavLst>
                                    </p:anim>
                                    <p:set>
                                      <p:cBhvr>
                                        <p:cTn id="69" dur="1" fill="hold">
                                          <p:stCondLst>
                                            <p:cond delay="1999"/>
                                          </p:stCondLst>
                                        </p:cTn>
                                        <p:tgtEl>
                                          <p:spTgt spid="19461"/>
                                        </p:tgtEl>
                                        <p:attrNameLst>
                                          <p:attrName>style.visibility</p:attrName>
                                        </p:attrNameLst>
                                      </p:cBhvr>
                                      <p:to>
                                        <p:strVal val="hidden"/>
                                      </p:to>
                                    </p:set>
                                  </p:childTnLst>
                                </p:cTn>
                              </p:par>
                              <p:par>
                                <p:cTn id="70" presetID="45" presetClass="exit" presetSubtype="0" fill="hold" grpId="1" nodeType="withEffect">
                                  <p:stCondLst>
                                    <p:cond delay="0"/>
                                  </p:stCondLst>
                                  <p:childTnLst>
                                    <p:animEffect transition="out" filter="fade">
                                      <p:cBhvr>
                                        <p:cTn id="71" dur="2000"/>
                                        <p:tgtEl>
                                          <p:spTgt spid="19462"/>
                                        </p:tgtEl>
                                      </p:cBhvr>
                                    </p:animEffect>
                                    <p:anim calcmode="lin" valueType="num">
                                      <p:cBhvr>
                                        <p:cTn id="72" dur="2000"/>
                                        <p:tgtEl>
                                          <p:spTgt spid="19462"/>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73" dur="2000"/>
                                        <p:tgtEl>
                                          <p:spTgt spid="19462"/>
                                        </p:tgtEl>
                                        <p:attrNameLst>
                                          <p:attrName>ppt_h</p:attrName>
                                        </p:attrNameLst>
                                      </p:cBhvr>
                                      <p:tavLst>
                                        <p:tav tm="0">
                                          <p:val>
                                            <p:strVal val="ppt_h"/>
                                          </p:val>
                                        </p:tav>
                                        <p:tav tm="100000">
                                          <p:val>
                                            <p:strVal val="ppt_h"/>
                                          </p:val>
                                        </p:tav>
                                      </p:tavLst>
                                    </p:anim>
                                    <p:set>
                                      <p:cBhvr>
                                        <p:cTn id="74" dur="1" fill="hold">
                                          <p:stCondLst>
                                            <p:cond delay="1999"/>
                                          </p:stCondLst>
                                        </p:cTn>
                                        <p:tgtEl>
                                          <p:spTgt spid="19462"/>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6" presetClass="entr" presetSubtype="21" fill="hold" grpId="0" nodeType="clickEffect">
                                  <p:stCondLst>
                                    <p:cond delay="0"/>
                                  </p:stCondLst>
                                  <p:childTnLst>
                                    <p:set>
                                      <p:cBhvr>
                                        <p:cTn id="78" dur="1" fill="hold">
                                          <p:stCondLst>
                                            <p:cond delay="0"/>
                                          </p:stCondLst>
                                        </p:cTn>
                                        <p:tgtEl>
                                          <p:spTgt spid="2"/>
                                        </p:tgtEl>
                                        <p:attrNameLst>
                                          <p:attrName>style.visibility</p:attrName>
                                        </p:attrNameLst>
                                      </p:cBhvr>
                                      <p:to>
                                        <p:strVal val="visible"/>
                                      </p:to>
                                    </p:set>
                                    <p:animEffect transition="in" filter="barn(inVertical)">
                                      <p:cBhvr>
                                        <p:cTn id="79" dur="500"/>
                                        <p:tgtEl>
                                          <p:spTgt spid="2"/>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xit" presetSubtype="32" fill="hold" grpId="1" nodeType="clickEffect">
                                  <p:stCondLst>
                                    <p:cond delay="0"/>
                                  </p:stCondLst>
                                  <p:childTnLst>
                                    <p:anim calcmode="lin" valueType="num">
                                      <p:cBhvr>
                                        <p:cTn id="83" dur="500"/>
                                        <p:tgtEl>
                                          <p:spTgt spid="2"/>
                                        </p:tgtEl>
                                        <p:attrNameLst>
                                          <p:attrName>ppt_w</p:attrName>
                                        </p:attrNameLst>
                                      </p:cBhvr>
                                      <p:tavLst>
                                        <p:tav tm="0">
                                          <p:val>
                                            <p:strVal val="ppt_w"/>
                                          </p:val>
                                        </p:tav>
                                        <p:tav tm="100000">
                                          <p:val>
                                            <p:fltVal val="0"/>
                                          </p:val>
                                        </p:tav>
                                      </p:tavLst>
                                    </p:anim>
                                    <p:anim calcmode="lin" valueType="num">
                                      <p:cBhvr>
                                        <p:cTn id="84" dur="500"/>
                                        <p:tgtEl>
                                          <p:spTgt spid="2"/>
                                        </p:tgtEl>
                                        <p:attrNameLst>
                                          <p:attrName>ppt_h</p:attrName>
                                        </p:attrNameLst>
                                      </p:cBhvr>
                                      <p:tavLst>
                                        <p:tav tm="0">
                                          <p:val>
                                            <p:strVal val="ppt_h"/>
                                          </p:val>
                                        </p:tav>
                                        <p:tav tm="100000">
                                          <p:val>
                                            <p:fltVal val="0"/>
                                          </p:val>
                                        </p:tav>
                                      </p:tavLst>
                                    </p:anim>
                                    <p:animEffect transition="out" filter="fade">
                                      <p:cBhvr>
                                        <p:cTn id="85" dur="500"/>
                                        <p:tgtEl>
                                          <p:spTgt spid="2"/>
                                        </p:tgtEl>
                                      </p:cBhvr>
                                    </p:animEffect>
                                    <p:set>
                                      <p:cBhvr>
                                        <p:cTn id="86" dur="1" fill="hold">
                                          <p:stCondLst>
                                            <p:cond delay="499"/>
                                          </p:stCondLst>
                                        </p:cTn>
                                        <p:tgtEl>
                                          <p:spTgt spid="2"/>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6" presetClass="entr" presetSubtype="16" fill="hold" grpId="0" nodeType="clickEffect">
                                  <p:stCondLst>
                                    <p:cond delay="0"/>
                                  </p:stCondLst>
                                  <p:childTnLst>
                                    <p:set>
                                      <p:cBhvr>
                                        <p:cTn id="90" dur="1" fill="hold">
                                          <p:stCondLst>
                                            <p:cond delay="0"/>
                                          </p:stCondLst>
                                        </p:cTn>
                                        <p:tgtEl>
                                          <p:spTgt spid="19471"/>
                                        </p:tgtEl>
                                        <p:attrNameLst>
                                          <p:attrName>style.visibility</p:attrName>
                                        </p:attrNameLst>
                                      </p:cBhvr>
                                      <p:to>
                                        <p:strVal val="visible"/>
                                      </p:to>
                                    </p:set>
                                    <p:animEffect transition="in" filter="circle(in)">
                                      <p:cBhvr>
                                        <p:cTn id="91" dur="2000"/>
                                        <p:tgtEl>
                                          <p:spTgt spid="19471"/>
                                        </p:tgtEl>
                                      </p:cBhvr>
                                    </p:animEffect>
                                  </p:childTnLst>
                                </p:cTn>
                              </p:par>
                              <p:par>
                                <p:cTn id="92" presetID="6" presetClass="entr" presetSubtype="16" fill="hold" grpId="0" nodeType="withEffect">
                                  <p:stCondLst>
                                    <p:cond delay="0"/>
                                  </p:stCondLst>
                                  <p:childTnLst>
                                    <p:set>
                                      <p:cBhvr>
                                        <p:cTn id="93" dur="1" fill="hold">
                                          <p:stCondLst>
                                            <p:cond delay="0"/>
                                          </p:stCondLst>
                                        </p:cTn>
                                        <p:tgtEl>
                                          <p:spTgt spid="19472"/>
                                        </p:tgtEl>
                                        <p:attrNameLst>
                                          <p:attrName>style.visibility</p:attrName>
                                        </p:attrNameLst>
                                      </p:cBhvr>
                                      <p:to>
                                        <p:strVal val="visible"/>
                                      </p:to>
                                    </p:set>
                                    <p:animEffect transition="in" filter="circle(in)">
                                      <p:cBhvr>
                                        <p:cTn id="94" dur="2000"/>
                                        <p:tgtEl>
                                          <p:spTgt spid="19472"/>
                                        </p:tgtEl>
                                      </p:cBhvr>
                                    </p:animEffect>
                                  </p:childTnLst>
                                </p:cTn>
                              </p:par>
                              <p:par>
                                <p:cTn id="95" presetID="6" presetClass="entr" presetSubtype="16" fill="hold" grpId="0" nodeType="withEffect">
                                  <p:stCondLst>
                                    <p:cond delay="0"/>
                                  </p:stCondLst>
                                  <p:childTnLst>
                                    <p:set>
                                      <p:cBhvr>
                                        <p:cTn id="96" dur="1" fill="hold">
                                          <p:stCondLst>
                                            <p:cond delay="0"/>
                                          </p:stCondLst>
                                        </p:cTn>
                                        <p:tgtEl>
                                          <p:spTgt spid="19473"/>
                                        </p:tgtEl>
                                        <p:attrNameLst>
                                          <p:attrName>style.visibility</p:attrName>
                                        </p:attrNameLst>
                                      </p:cBhvr>
                                      <p:to>
                                        <p:strVal val="visible"/>
                                      </p:to>
                                    </p:set>
                                    <p:animEffect transition="in" filter="circle(in)">
                                      <p:cBhvr>
                                        <p:cTn id="97" dur="2000"/>
                                        <p:tgtEl>
                                          <p:spTgt spid="19473"/>
                                        </p:tgtEl>
                                      </p:cBhvr>
                                    </p:animEffect>
                                  </p:childTnLst>
                                </p:cTn>
                              </p:par>
                              <p:par>
                                <p:cTn id="98" presetID="6" presetClass="entr" presetSubtype="16" fill="hold" grpId="0" nodeType="withEffect">
                                  <p:stCondLst>
                                    <p:cond delay="0"/>
                                  </p:stCondLst>
                                  <p:childTnLst>
                                    <p:set>
                                      <p:cBhvr>
                                        <p:cTn id="99" dur="1" fill="hold">
                                          <p:stCondLst>
                                            <p:cond delay="0"/>
                                          </p:stCondLst>
                                        </p:cTn>
                                        <p:tgtEl>
                                          <p:spTgt spid="19474"/>
                                        </p:tgtEl>
                                        <p:attrNameLst>
                                          <p:attrName>style.visibility</p:attrName>
                                        </p:attrNameLst>
                                      </p:cBhvr>
                                      <p:to>
                                        <p:strVal val="visible"/>
                                      </p:to>
                                    </p:set>
                                    <p:animEffect transition="in" filter="circle(in)">
                                      <p:cBhvr>
                                        <p:cTn id="100" dur="2000"/>
                                        <p:tgtEl>
                                          <p:spTgt spid="19474"/>
                                        </p:tgtEl>
                                      </p:cBhvr>
                                    </p:animEffect>
                                  </p:childTnLst>
                                </p:cTn>
                              </p:par>
                            </p:childTnLst>
                          </p:cTn>
                        </p:par>
                      </p:childTnLst>
                    </p:cTn>
                  </p:par>
                  <p:par>
                    <p:cTn id="101" fill="hold">
                      <p:stCondLst>
                        <p:cond delay="indefinite"/>
                      </p:stCondLst>
                      <p:childTnLst>
                        <p:par>
                          <p:cTn id="102" fill="hold">
                            <p:stCondLst>
                              <p:cond delay="0"/>
                            </p:stCondLst>
                            <p:childTnLst>
                              <p:par>
                                <p:cTn id="103" presetID="31" presetClass="exit" presetSubtype="0" fill="hold" grpId="1" nodeType="clickEffect">
                                  <p:stCondLst>
                                    <p:cond delay="0"/>
                                  </p:stCondLst>
                                  <p:childTnLst>
                                    <p:anim calcmode="lin" valueType="num">
                                      <p:cBhvr>
                                        <p:cTn id="104" dur="1000"/>
                                        <p:tgtEl>
                                          <p:spTgt spid="19471"/>
                                        </p:tgtEl>
                                        <p:attrNameLst>
                                          <p:attrName>ppt_w</p:attrName>
                                        </p:attrNameLst>
                                      </p:cBhvr>
                                      <p:tavLst>
                                        <p:tav tm="0">
                                          <p:val>
                                            <p:strVal val="ppt_w"/>
                                          </p:val>
                                        </p:tav>
                                        <p:tav tm="100000">
                                          <p:val>
                                            <p:fltVal val="0"/>
                                          </p:val>
                                        </p:tav>
                                      </p:tavLst>
                                    </p:anim>
                                    <p:anim calcmode="lin" valueType="num">
                                      <p:cBhvr>
                                        <p:cTn id="105" dur="1000"/>
                                        <p:tgtEl>
                                          <p:spTgt spid="19471"/>
                                        </p:tgtEl>
                                        <p:attrNameLst>
                                          <p:attrName>ppt_h</p:attrName>
                                        </p:attrNameLst>
                                      </p:cBhvr>
                                      <p:tavLst>
                                        <p:tav tm="0">
                                          <p:val>
                                            <p:strVal val="ppt_h"/>
                                          </p:val>
                                        </p:tav>
                                        <p:tav tm="100000">
                                          <p:val>
                                            <p:fltVal val="0"/>
                                          </p:val>
                                        </p:tav>
                                      </p:tavLst>
                                    </p:anim>
                                    <p:anim calcmode="lin" valueType="num">
                                      <p:cBhvr>
                                        <p:cTn id="106" dur="1000"/>
                                        <p:tgtEl>
                                          <p:spTgt spid="19471"/>
                                        </p:tgtEl>
                                        <p:attrNameLst>
                                          <p:attrName>style.rotation</p:attrName>
                                        </p:attrNameLst>
                                      </p:cBhvr>
                                      <p:tavLst>
                                        <p:tav tm="0">
                                          <p:val>
                                            <p:fltVal val="0"/>
                                          </p:val>
                                        </p:tav>
                                        <p:tav tm="100000">
                                          <p:val>
                                            <p:fltVal val="90"/>
                                          </p:val>
                                        </p:tav>
                                      </p:tavLst>
                                    </p:anim>
                                    <p:animEffect transition="out" filter="fade">
                                      <p:cBhvr>
                                        <p:cTn id="107" dur="1000"/>
                                        <p:tgtEl>
                                          <p:spTgt spid="19471"/>
                                        </p:tgtEl>
                                      </p:cBhvr>
                                    </p:animEffect>
                                    <p:set>
                                      <p:cBhvr>
                                        <p:cTn id="108" dur="1" fill="hold">
                                          <p:stCondLst>
                                            <p:cond delay="999"/>
                                          </p:stCondLst>
                                        </p:cTn>
                                        <p:tgtEl>
                                          <p:spTgt spid="19471"/>
                                        </p:tgtEl>
                                        <p:attrNameLst>
                                          <p:attrName>style.visibility</p:attrName>
                                        </p:attrNameLst>
                                      </p:cBhvr>
                                      <p:to>
                                        <p:strVal val="hidden"/>
                                      </p:to>
                                    </p:set>
                                  </p:childTnLst>
                                </p:cTn>
                              </p:par>
                              <p:par>
                                <p:cTn id="109" presetID="31" presetClass="exit" presetSubtype="0" fill="hold" grpId="1" nodeType="withEffect">
                                  <p:stCondLst>
                                    <p:cond delay="0"/>
                                  </p:stCondLst>
                                  <p:childTnLst>
                                    <p:anim calcmode="lin" valueType="num">
                                      <p:cBhvr>
                                        <p:cTn id="110" dur="1000"/>
                                        <p:tgtEl>
                                          <p:spTgt spid="19472"/>
                                        </p:tgtEl>
                                        <p:attrNameLst>
                                          <p:attrName>ppt_w</p:attrName>
                                        </p:attrNameLst>
                                      </p:cBhvr>
                                      <p:tavLst>
                                        <p:tav tm="0">
                                          <p:val>
                                            <p:strVal val="ppt_w"/>
                                          </p:val>
                                        </p:tav>
                                        <p:tav tm="100000">
                                          <p:val>
                                            <p:fltVal val="0"/>
                                          </p:val>
                                        </p:tav>
                                      </p:tavLst>
                                    </p:anim>
                                    <p:anim calcmode="lin" valueType="num">
                                      <p:cBhvr>
                                        <p:cTn id="111" dur="1000"/>
                                        <p:tgtEl>
                                          <p:spTgt spid="19472"/>
                                        </p:tgtEl>
                                        <p:attrNameLst>
                                          <p:attrName>ppt_h</p:attrName>
                                        </p:attrNameLst>
                                      </p:cBhvr>
                                      <p:tavLst>
                                        <p:tav tm="0">
                                          <p:val>
                                            <p:strVal val="ppt_h"/>
                                          </p:val>
                                        </p:tav>
                                        <p:tav tm="100000">
                                          <p:val>
                                            <p:fltVal val="0"/>
                                          </p:val>
                                        </p:tav>
                                      </p:tavLst>
                                    </p:anim>
                                    <p:anim calcmode="lin" valueType="num">
                                      <p:cBhvr>
                                        <p:cTn id="112" dur="1000"/>
                                        <p:tgtEl>
                                          <p:spTgt spid="19472"/>
                                        </p:tgtEl>
                                        <p:attrNameLst>
                                          <p:attrName>style.rotation</p:attrName>
                                        </p:attrNameLst>
                                      </p:cBhvr>
                                      <p:tavLst>
                                        <p:tav tm="0">
                                          <p:val>
                                            <p:fltVal val="0"/>
                                          </p:val>
                                        </p:tav>
                                        <p:tav tm="100000">
                                          <p:val>
                                            <p:fltVal val="90"/>
                                          </p:val>
                                        </p:tav>
                                      </p:tavLst>
                                    </p:anim>
                                    <p:animEffect transition="out" filter="fade">
                                      <p:cBhvr>
                                        <p:cTn id="113" dur="1000"/>
                                        <p:tgtEl>
                                          <p:spTgt spid="19472"/>
                                        </p:tgtEl>
                                      </p:cBhvr>
                                    </p:animEffect>
                                    <p:set>
                                      <p:cBhvr>
                                        <p:cTn id="114" dur="1" fill="hold">
                                          <p:stCondLst>
                                            <p:cond delay="999"/>
                                          </p:stCondLst>
                                        </p:cTn>
                                        <p:tgtEl>
                                          <p:spTgt spid="19472"/>
                                        </p:tgtEl>
                                        <p:attrNameLst>
                                          <p:attrName>style.visibility</p:attrName>
                                        </p:attrNameLst>
                                      </p:cBhvr>
                                      <p:to>
                                        <p:strVal val="hidden"/>
                                      </p:to>
                                    </p:set>
                                  </p:childTnLst>
                                </p:cTn>
                              </p:par>
                              <p:par>
                                <p:cTn id="115" presetID="31" presetClass="exit" presetSubtype="0" fill="hold" grpId="1" nodeType="withEffect">
                                  <p:stCondLst>
                                    <p:cond delay="0"/>
                                  </p:stCondLst>
                                  <p:childTnLst>
                                    <p:anim calcmode="lin" valueType="num">
                                      <p:cBhvr>
                                        <p:cTn id="116" dur="1000"/>
                                        <p:tgtEl>
                                          <p:spTgt spid="19473"/>
                                        </p:tgtEl>
                                        <p:attrNameLst>
                                          <p:attrName>ppt_w</p:attrName>
                                        </p:attrNameLst>
                                      </p:cBhvr>
                                      <p:tavLst>
                                        <p:tav tm="0">
                                          <p:val>
                                            <p:strVal val="ppt_w"/>
                                          </p:val>
                                        </p:tav>
                                        <p:tav tm="100000">
                                          <p:val>
                                            <p:fltVal val="0"/>
                                          </p:val>
                                        </p:tav>
                                      </p:tavLst>
                                    </p:anim>
                                    <p:anim calcmode="lin" valueType="num">
                                      <p:cBhvr>
                                        <p:cTn id="117" dur="1000"/>
                                        <p:tgtEl>
                                          <p:spTgt spid="19473"/>
                                        </p:tgtEl>
                                        <p:attrNameLst>
                                          <p:attrName>ppt_h</p:attrName>
                                        </p:attrNameLst>
                                      </p:cBhvr>
                                      <p:tavLst>
                                        <p:tav tm="0">
                                          <p:val>
                                            <p:strVal val="ppt_h"/>
                                          </p:val>
                                        </p:tav>
                                        <p:tav tm="100000">
                                          <p:val>
                                            <p:fltVal val="0"/>
                                          </p:val>
                                        </p:tav>
                                      </p:tavLst>
                                    </p:anim>
                                    <p:anim calcmode="lin" valueType="num">
                                      <p:cBhvr>
                                        <p:cTn id="118" dur="1000"/>
                                        <p:tgtEl>
                                          <p:spTgt spid="19473"/>
                                        </p:tgtEl>
                                        <p:attrNameLst>
                                          <p:attrName>style.rotation</p:attrName>
                                        </p:attrNameLst>
                                      </p:cBhvr>
                                      <p:tavLst>
                                        <p:tav tm="0">
                                          <p:val>
                                            <p:fltVal val="0"/>
                                          </p:val>
                                        </p:tav>
                                        <p:tav tm="100000">
                                          <p:val>
                                            <p:fltVal val="90"/>
                                          </p:val>
                                        </p:tav>
                                      </p:tavLst>
                                    </p:anim>
                                    <p:animEffect transition="out" filter="fade">
                                      <p:cBhvr>
                                        <p:cTn id="119" dur="1000"/>
                                        <p:tgtEl>
                                          <p:spTgt spid="19473"/>
                                        </p:tgtEl>
                                      </p:cBhvr>
                                    </p:animEffect>
                                    <p:set>
                                      <p:cBhvr>
                                        <p:cTn id="120" dur="1" fill="hold">
                                          <p:stCondLst>
                                            <p:cond delay="999"/>
                                          </p:stCondLst>
                                        </p:cTn>
                                        <p:tgtEl>
                                          <p:spTgt spid="19473"/>
                                        </p:tgtEl>
                                        <p:attrNameLst>
                                          <p:attrName>style.visibility</p:attrName>
                                        </p:attrNameLst>
                                      </p:cBhvr>
                                      <p:to>
                                        <p:strVal val="hidden"/>
                                      </p:to>
                                    </p:set>
                                  </p:childTnLst>
                                </p:cTn>
                              </p:par>
                              <p:par>
                                <p:cTn id="121" presetID="31" presetClass="exit" presetSubtype="0" fill="hold" grpId="1" nodeType="withEffect">
                                  <p:stCondLst>
                                    <p:cond delay="0"/>
                                  </p:stCondLst>
                                  <p:childTnLst>
                                    <p:anim calcmode="lin" valueType="num">
                                      <p:cBhvr>
                                        <p:cTn id="122" dur="1000"/>
                                        <p:tgtEl>
                                          <p:spTgt spid="19474"/>
                                        </p:tgtEl>
                                        <p:attrNameLst>
                                          <p:attrName>ppt_w</p:attrName>
                                        </p:attrNameLst>
                                      </p:cBhvr>
                                      <p:tavLst>
                                        <p:tav tm="0">
                                          <p:val>
                                            <p:strVal val="ppt_w"/>
                                          </p:val>
                                        </p:tav>
                                        <p:tav tm="100000">
                                          <p:val>
                                            <p:fltVal val="0"/>
                                          </p:val>
                                        </p:tav>
                                      </p:tavLst>
                                    </p:anim>
                                    <p:anim calcmode="lin" valueType="num">
                                      <p:cBhvr>
                                        <p:cTn id="123" dur="1000"/>
                                        <p:tgtEl>
                                          <p:spTgt spid="19474"/>
                                        </p:tgtEl>
                                        <p:attrNameLst>
                                          <p:attrName>ppt_h</p:attrName>
                                        </p:attrNameLst>
                                      </p:cBhvr>
                                      <p:tavLst>
                                        <p:tav tm="0">
                                          <p:val>
                                            <p:strVal val="ppt_h"/>
                                          </p:val>
                                        </p:tav>
                                        <p:tav tm="100000">
                                          <p:val>
                                            <p:fltVal val="0"/>
                                          </p:val>
                                        </p:tav>
                                      </p:tavLst>
                                    </p:anim>
                                    <p:anim calcmode="lin" valueType="num">
                                      <p:cBhvr>
                                        <p:cTn id="124" dur="1000"/>
                                        <p:tgtEl>
                                          <p:spTgt spid="19474"/>
                                        </p:tgtEl>
                                        <p:attrNameLst>
                                          <p:attrName>style.rotation</p:attrName>
                                        </p:attrNameLst>
                                      </p:cBhvr>
                                      <p:tavLst>
                                        <p:tav tm="0">
                                          <p:val>
                                            <p:fltVal val="0"/>
                                          </p:val>
                                        </p:tav>
                                        <p:tav tm="100000">
                                          <p:val>
                                            <p:fltVal val="90"/>
                                          </p:val>
                                        </p:tav>
                                      </p:tavLst>
                                    </p:anim>
                                    <p:animEffect transition="out" filter="fade">
                                      <p:cBhvr>
                                        <p:cTn id="125" dur="1000"/>
                                        <p:tgtEl>
                                          <p:spTgt spid="19474"/>
                                        </p:tgtEl>
                                      </p:cBhvr>
                                    </p:animEffect>
                                    <p:set>
                                      <p:cBhvr>
                                        <p:cTn id="126" dur="1" fill="hold">
                                          <p:stCondLst>
                                            <p:cond delay="999"/>
                                          </p:stCondLst>
                                        </p:cTn>
                                        <p:tgtEl>
                                          <p:spTgt spid="19474"/>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6" presetClass="entr" presetSubtype="16" fill="hold" grpId="0" nodeType="clickEffect">
                                  <p:stCondLst>
                                    <p:cond delay="0"/>
                                  </p:stCondLst>
                                  <p:childTnLst>
                                    <p:set>
                                      <p:cBhvr>
                                        <p:cTn id="130" dur="1" fill="hold">
                                          <p:stCondLst>
                                            <p:cond delay="0"/>
                                          </p:stCondLst>
                                        </p:cTn>
                                        <p:tgtEl>
                                          <p:spTgt spid="19467"/>
                                        </p:tgtEl>
                                        <p:attrNameLst>
                                          <p:attrName>style.visibility</p:attrName>
                                        </p:attrNameLst>
                                      </p:cBhvr>
                                      <p:to>
                                        <p:strVal val="visible"/>
                                      </p:to>
                                    </p:set>
                                    <p:animEffect transition="in" filter="circle(in)">
                                      <p:cBhvr>
                                        <p:cTn id="131" dur="2000"/>
                                        <p:tgtEl>
                                          <p:spTgt spid="19467"/>
                                        </p:tgtEl>
                                      </p:cBhvr>
                                    </p:animEffect>
                                  </p:childTnLst>
                                </p:cTn>
                              </p:par>
                              <p:par>
                                <p:cTn id="132" presetID="6" presetClass="entr" presetSubtype="16" fill="hold" grpId="0" nodeType="withEffect">
                                  <p:stCondLst>
                                    <p:cond delay="0"/>
                                  </p:stCondLst>
                                  <p:childTnLst>
                                    <p:set>
                                      <p:cBhvr>
                                        <p:cTn id="133" dur="1" fill="hold">
                                          <p:stCondLst>
                                            <p:cond delay="0"/>
                                          </p:stCondLst>
                                        </p:cTn>
                                        <p:tgtEl>
                                          <p:spTgt spid="19468"/>
                                        </p:tgtEl>
                                        <p:attrNameLst>
                                          <p:attrName>style.visibility</p:attrName>
                                        </p:attrNameLst>
                                      </p:cBhvr>
                                      <p:to>
                                        <p:strVal val="visible"/>
                                      </p:to>
                                    </p:set>
                                    <p:animEffect transition="in" filter="circle(in)">
                                      <p:cBhvr>
                                        <p:cTn id="134" dur="2000"/>
                                        <p:tgtEl>
                                          <p:spTgt spid="19468"/>
                                        </p:tgtEl>
                                      </p:cBhvr>
                                    </p:animEffect>
                                  </p:childTnLst>
                                </p:cTn>
                              </p:par>
                              <p:par>
                                <p:cTn id="135" presetID="6" presetClass="entr" presetSubtype="16" fill="hold" grpId="0" nodeType="withEffect">
                                  <p:stCondLst>
                                    <p:cond delay="0"/>
                                  </p:stCondLst>
                                  <p:childTnLst>
                                    <p:set>
                                      <p:cBhvr>
                                        <p:cTn id="136" dur="1" fill="hold">
                                          <p:stCondLst>
                                            <p:cond delay="0"/>
                                          </p:stCondLst>
                                        </p:cTn>
                                        <p:tgtEl>
                                          <p:spTgt spid="19469"/>
                                        </p:tgtEl>
                                        <p:attrNameLst>
                                          <p:attrName>style.visibility</p:attrName>
                                        </p:attrNameLst>
                                      </p:cBhvr>
                                      <p:to>
                                        <p:strVal val="visible"/>
                                      </p:to>
                                    </p:set>
                                    <p:animEffect transition="in" filter="circle(in)">
                                      <p:cBhvr>
                                        <p:cTn id="137" dur="2000"/>
                                        <p:tgtEl>
                                          <p:spTgt spid="19469"/>
                                        </p:tgtEl>
                                      </p:cBhvr>
                                    </p:animEffect>
                                  </p:childTnLst>
                                </p:cTn>
                              </p:par>
                              <p:par>
                                <p:cTn id="138" presetID="6" presetClass="entr" presetSubtype="16" fill="hold" grpId="0" nodeType="withEffect">
                                  <p:stCondLst>
                                    <p:cond delay="0"/>
                                  </p:stCondLst>
                                  <p:childTnLst>
                                    <p:set>
                                      <p:cBhvr>
                                        <p:cTn id="139" dur="1" fill="hold">
                                          <p:stCondLst>
                                            <p:cond delay="0"/>
                                          </p:stCondLst>
                                        </p:cTn>
                                        <p:tgtEl>
                                          <p:spTgt spid="19470"/>
                                        </p:tgtEl>
                                        <p:attrNameLst>
                                          <p:attrName>style.visibility</p:attrName>
                                        </p:attrNameLst>
                                      </p:cBhvr>
                                      <p:to>
                                        <p:strVal val="visible"/>
                                      </p:to>
                                    </p:set>
                                    <p:animEffect transition="in" filter="circle(in)">
                                      <p:cBhvr>
                                        <p:cTn id="140" dur="2000"/>
                                        <p:tgtEl>
                                          <p:spTgt spid="19470"/>
                                        </p:tgtEl>
                                      </p:cBhvr>
                                    </p:animEffect>
                                  </p:childTnLst>
                                </p:cTn>
                              </p:par>
                            </p:childTnLst>
                          </p:cTn>
                        </p:par>
                      </p:childTnLst>
                    </p:cTn>
                  </p:par>
                  <p:par>
                    <p:cTn id="141" fill="hold">
                      <p:stCondLst>
                        <p:cond delay="indefinite"/>
                      </p:stCondLst>
                      <p:childTnLst>
                        <p:par>
                          <p:cTn id="142" fill="hold">
                            <p:stCondLst>
                              <p:cond delay="0"/>
                            </p:stCondLst>
                            <p:childTnLst>
                              <p:par>
                                <p:cTn id="143" presetID="45" presetClass="exit" presetSubtype="0" fill="hold" grpId="1" nodeType="clickEffect">
                                  <p:stCondLst>
                                    <p:cond delay="0"/>
                                  </p:stCondLst>
                                  <p:childTnLst>
                                    <p:animEffect transition="out" filter="fade">
                                      <p:cBhvr>
                                        <p:cTn id="144" dur="2000"/>
                                        <p:tgtEl>
                                          <p:spTgt spid="19467"/>
                                        </p:tgtEl>
                                      </p:cBhvr>
                                    </p:animEffect>
                                    <p:anim calcmode="lin" valueType="num">
                                      <p:cBhvr>
                                        <p:cTn id="145" dur="2000"/>
                                        <p:tgtEl>
                                          <p:spTgt spid="1946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46" dur="2000"/>
                                        <p:tgtEl>
                                          <p:spTgt spid="19467"/>
                                        </p:tgtEl>
                                        <p:attrNameLst>
                                          <p:attrName>ppt_h</p:attrName>
                                        </p:attrNameLst>
                                      </p:cBhvr>
                                      <p:tavLst>
                                        <p:tav tm="0">
                                          <p:val>
                                            <p:strVal val="ppt_h"/>
                                          </p:val>
                                        </p:tav>
                                        <p:tav tm="100000">
                                          <p:val>
                                            <p:strVal val="ppt_h"/>
                                          </p:val>
                                        </p:tav>
                                      </p:tavLst>
                                    </p:anim>
                                    <p:set>
                                      <p:cBhvr>
                                        <p:cTn id="147" dur="1" fill="hold">
                                          <p:stCondLst>
                                            <p:cond delay="1999"/>
                                          </p:stCondLst>
                                        </p:cTn>
                                        <p:tgtEl>
                                          <p:spTgt spid="19467"/>
                                        </p:tgtEl>
                                        <p:attrNameLst>
                                          <p:attrName>style.visibility</p:attrName>
                                        </p:attrNameLst>
                                      </p:cBhvr>
                                      <p:to>
                                        <p:strVal val="hidden"/>
                                      </p:to>
                                    </p:set>
                                  </p:childTnLst>
                                </p:cTn>
                              </p:par>
                              <p:par>
                                <p:cTn id="148" presetID="45" presetClass="exit" presetSubtype="0" fill="hold" grpId="1" nodeType="withEffect">
                                  <p:stCondLst>
                                    <p:cond delay="0"/>
                                  </p:stCondLst>
                                  <p:childTnLst>
                                    <p:animEffect transition="out" filter="fade">
                                      <p:cBhvr>
                                        <p:cTn id="149" dur="2000"/>
                                        <p:tgtEl>
                                          <p:spTgt spid="19468"/>
                                        </p:tgtEl>
                                      </p:cBhvr>
                                    </p:animEffect>
                                    <p:anim calcmode="lin" valueType="num">
                                      <p:cBhvr>
                                        <p:cTn id="150" dur="2000"/>
                                        <p:tgtEl>
                                          <p:spTgt spid="19468"/>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51" dur="2000"/>
                                        <p:tgtEl>
                                          <p:spTgt spid="19468"/>
                                        </p:tgtEl>
                                        <p:attrNameLst>
                                          <p:attrName>ppt_h</p:attrName>
                                        </p:attrNameLst>
                                      </p:cBhvr>
                                      <p:tavLst>
                                        <p:tav tm="0">
                                          <p:val>
                                            <p:strVal val="ppt_h"/>
                                          </p:val>
                                        </p:tav>
                                        <p:tav tm="100000">
                                          <p:val>
                                            <p:strVal val="ppt_h"/>
                                          </p:val>
                                        </p:tav>
                                      </p:tavLst>
                                    </p:anim>
                                    <p:set>
                                      <p:cBhvr>
                                        <p:cTn id="152" dur="1" fill="hold">
                                          <p:stCondLst>
                                            <p:cond delay="1999"/>
                                          </p:stCondLst>
                                        </p:cTn>
                                        <p:tgtEl>
                                          <p:spTgt spid="19468"/>
                                        </p:tgtEl>
                                        <p:attrNameLst>
                                          <p:attrName>style.visibility</p:attrName>
                                        </p:attrNameLst>
                                      </p:cBhvr>
                                      <p:to>
                                        <p:strVal val="hidden"/>
                                      </p:to>
                                    </p:set>
                                  </p:childTnLst>
                                </p:cTn>
                              </p:par>
                              <p:par>
                                <p:cTn id="153" presetID="45" presetClass="exit" presetSubtype="0" fill="hold" grpId="1" nodeType="withEffect">
                                  <p:stCondLst>
                                    <p:cond delay="0"/>
                                  </p:stCondLst>
                                  <p:childTnLst>
                                    <p:animEffect transition="out" filter="fade">
                                      <p:cBhvr>
                                        <p:cTn id="154" dur="2000"/>
                                        <p:tgtEl>
                                          <p:spTgt spid="19469"/>
                                        </p:tgtEl>
                                      </p:cBhvr>
                                    </p:animEffect>
                                    <p:anim calcmode="lin" valueType="num">
                                      <p:cBhvr>
                                        <p:cTn id="155" dur="2000"/>
                                        <p:tgtEl>
                                          <p:spTgt spid="19469"/>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56" dur="2000"/>
                                        <p:tgtEl>
                                          <p:spTgt spid="19469"/>
                                        </p:tgtEl>
                                        <p:attrNameLst>
                                          <p:attrName>ppt_h</p:attrName>
                                        </p:attrNameLst>
                                      </p:cBhvr>
                                      <p:tavLst>
                                        <p:tav tm="0">
                                          <p:val>
                                            <p:strVal val="ppt_h"/>
                                          </p:val>
                                        </p:tav>
                                        <p:tav tm="100000">
                                          <p:val>
                                            <p:strVal val="ppt_h"/>
                                          </p:val>
                                        </p:tav>
                                      </p:tavLst>
                                    </p:anim>
                                    <p:set>
                                      <p:cBhvr>
                                        <p:cTn id="157" dur="1" fill="hold">
                                          <p:stCondLst>
                                            <p:cond delay="1999"/>
                                          </p:stCondLst>
                                        </p:cTn>
                                        <p:tgtEl>
                                          <p:spTgt spid="19469"/>
                                        </p:tgtEl>
                                        <p:attrNameLst>
                                          <p:attrName>style.visibility</p:attrName>
                                        </p:attrNameLst>
                                      </p:cBhvr>
                                      <p:to>
                                        <p:strVal val="hidden"/>
                                      </p:to>
                                    </p:set>
                                  </p:childTnLst>
                                </p:cTn>
                              </p:par>
                              <p:par>
                                <p:cTn id="158" presetID="45" presetClass="exit" presetSubtype="0" fill="hold" grpId="1" nodeType="withEffect">
                                  <p:stCondLst>
                                    <p:cond delay="0"/>
                                  </p:stCondLst>
                                  <p:childTnLst>
                                    <p:animEffect transition="out" filter="fade">
                                      <p:cBhvr>
                                        <p:cTn id="159" dur="2000"/>
                                        <p:tgtEl>
                                          <p:spTgt spid="19470"/>
                                        </p:tgtEl>
                                      </p:cBhvr>
                                    </p:animEffect>
                                    <p:anim calcmode="lin" valueType="num">
                                      <p:cBhvr>
                                        <p:cTn id="160" dur="2000"/>
                                        <p:tgtEl>
                                          <p:spTgt spid="1947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61" dur="2000"/>
                                        <p:tgtEl>
                                          <p:spTgt spid="19470"/>
                                        </p:tgtEl>
                                        <p:attrNameLst>
                                          <p:attrName>ppt_h</p:attrName>
                                        </p:attrNameLst>
                                      </p:cBhvr>
                                      <p:tavLst>
                                        <p:tav tm="0">
                                          <p:val>
                                            <p:strVal val="ppt_h"/>
                                          </p:val>
                                        </p:tav>
                                        <p:tav tm="100000">
                                          <p:val>
                                            <p:strVal val="ppt_h"/>
                                          </p:val>
                                        </p:tav>
                                      </p:tavLst>
                                    </p:anim>
                                    <p:set>
                                      <p:cBhvr>
                                        <p:cTn id="162" dur="1" fill="hold">
                                          <p:stCondLst>
                                            <p:cond delay="1999"/>
                                          </p:stCondLst>
                                        </p:cTn>
                                        <p:tgtEl>
                                          <p:spTgt spid="19470"/>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6" presetClass="entr" presetSubtype="16" fill="hold" grpId="0" nodeType="clickEffect">
                                  <p:stCondLst>
                                    <p:cond delay="0"/>
                                  </p:stCondLst>
                                  <p:childTnLst>
                                    <p:set>
                                      <p:cBhvr>
                                        <p:cTn id="166" dur="1" fill="hold">
                                          <p:stCondLst>
                                            <p:cond delay="0"/>
                                          </p:stCondLst>
                                        </p:cTn>
                                        <p:tgtEl>
                                          <p:spTgt spid="26"/>
                                        </p:tgtEl>
                                        <p:attrNameLst>
                                          <p:attrName>style.visibility</p:attrName>
                                        </p:attrNameLst>
                                      </p:cBhvr>
                                      <p:to>
                                        <p:strVal val="visible"/>
                                      </p:to>
                                    </p:set>
                                    <p:animEffect transition="in" filter="circle(in)">
                                      <p:cBhvr>
                                        <p:cTn id="167" dur="2000"/>
                                        <p:tgtEl>
                                          <p:spTgt spid="26"/>
                                        </p:tgtEl>
                                      </p:cBhvr>
                                    </p:animEffect>
                                  </p:childTnLst>
                                </p:cTn>
                              </p:par>
                              <p:par>
                                <p:cTn id="168" presetID="6" presetClass="entr" presetSubtype="16" fill="hold" grpId="0" nodeType="withEffect">
                                  <p:stCondLst>
                                    <p:cond delay="0"/>
                                  </p:stCondLst>
                                  <p:childTnLst>
                                    <p:set>
                                      <p:cBhvr>
                                        <p:cTn id="169" dur="1" fill="hold">
                                          <p:stCondLst>
                                            <p:cond delay="0"/>
                                          </p:stCondLst>
                                        </p:cTn>
                                        <p:tgtEl>
                                          <p:spTgt spid="27"/>
                                        </p:tgtEl>
                                        <p:attrNameLst>
                                          <p:attrName>style.visibility</p:attrName>
                                        </p:attrNameLst>
                                      </p:cBhvr>
                                      <p:to>
                                        <p:strVal val="visible"/>
                                      </p:to>
                                    </p:set>
                                    <p:animEffect transition="in" filter="circle(in)">
                                      <p:cBhvr>
                                        <p:cTn id="170" dur="2000"/>
                                        <p:tgtEl>
                                          <p:spTgt spid="27"/>
                                        </p:tgtEl>
                                      </p:cBhvr>
                                    </p:animEffect>
                                  </p:childTnLst>
                                </p:cTn>
                              </p:par>
                              <p:par>
                                <p:cTn id="171" presetID="6" presetClass="entr" presetSubtype="16" fill="hold" grpId="0" nodeType="withEffect">
                                  <p:stCondLst>
                                    <p:cond delay="0"/>
                                  </p:stCondLst>
                                  <p:childTnLst>
                                    <p:set>
                                      <p:cBhvr>
                                        <p:cTn id="172" dur="1" fill="hold">
                                          <p:stCondLst>
                                            <p:cond delay="0"/>
                                          </p:stCondLst>
                                        </p:cTn>
                                        <p:tgtEl>
                                          <p:spTgt spid="28"/>
                                        </p:tgtEl>
                                        <p:attrNameLst>
                                          <p:attrName>style.visibility</p:attrName>
                                        </p:attrNameLst>
                                      </p:cBhvr>
                                      <p:to>
                                        <p:strVal val="visible"/>
                                      </p:to>
                                    </p:set>
                                    <p:animEffect transition="in" filter="circle(in)">
                                      <p:cBhvr>
                                        <p:cTn id="173" dur="2000"/>
                                        <p:tgtEl>
                                          <p:spTgt spid="28"/>
                                        </p:tgtEl>
                                      </p:cBhvr>
                                    </p:animEffect>
                                  </p:childTnLst>
                                </p:cTn>
                              </p:par>
                              <p:par>
                                <p:cTn id="174" presetID="6" presetClass="entr" presetSubtype="16" fill="hold" grpId="0" nodeType="withEffect">
                                  <p:stCondLst>
                                    <p:cond delay="0"/>
                                  </p:stCondLst>
                                  <p:childTnLst>
                                    <p:set>
                                      <p:cBhvr>
                                        <p:cTn id="175" dur="1" fill="hold">
                                          <p:stCondLst>
                                            <p:cond delay="0"/>
                                          </p:stCondLst>
                                        </p:cTn>
                                        <p:tgtEl>
                                          <p:spTgt spid="29"/>
                                        </p:tgtEl>
                                        <p:attrNameLst>
                                          <p:attrName>style.visibility</p:attrName>
                                        </p:attrNameLst>
                                      </p:cBhvr>
                                      <p:to>
                                        <p:strVal val="visible"/>
                                      </p:to>
                                    </p:set>
                                    <p:animEffect transition="in" filter="circle(in)">
                                      <p:cBhvr>
                                        <p:cTn id="176" dur="2000"/>
                                        <p:tgtEl>
                                          <p:spTgt spid="29"/>
                                        </p:tgtEl>
                                      </p:cBhvr>
                                    </p:animEffect>
                                  </p:childTnLst>
                                </p:cTn>
                              </p:par>
                            </p:childTnLst>
                          </p:cTn>
                        </p:par>
                      </p:childTnLst>
                    </p:cTn>
                  </p:par>
                  <p:par>
                    <p:cTn id="177" fill="hold">
                      <p:stCondLst>
                        <p:cond delay="indefinite"/>
                      </p:stCondLst>
                      <p:childTnLst>
                        <p:par>
                          <p:cTn id="178" fill="hold">
                            <p:stCondLst>
                              <p:cond delay="0"/>
                            </p:stCondLst>
                            <p:childTnLst>
                              <p:par>
                                <p:cTn id="179" presetID="45" presetClass="exit" presetSubtype="0" fill="hold" grpId="1" nodeType="clickEffect">
                                  <p:stCondLst>
                                    <p:cond delay="0"/>
                                  </p:stCondLst>
                                  <p:childTnLst>
                                    <p:animEffect transition="out" filter="fade">
                                      <p:cBhvr>
                                        <p:cTn id="180" dur="2000"/>
                                        <p:tgtEl>
                                          <p:spTgt spid="26"/>
                                        </p:tgtEl>
                                      </p:cBhvr>
                                    </p:animEffect>
                                    <p:anim calcmode="lin" valueType="num">
                                      <p:cBhvr>
                                        <p:cTn id="181" dur="2000"/>
                                        <p:tgtEl>
                                          <p:spTgt spid="26"/>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82" dur="2000"/>
                                        <p:tgtEl>
                                          <p:spTgt spid="26"/>
                                        </p:tgtEl>
                                        <p:attrNameLst>
                                          <p:attrName>ppt_h</p:attrName>
                                        </p:attrNameLst>
                                      </p:cBhvr>
                                      <p:tavLst>
                                        <p:tav tm="0">
                                          <p:val>
                                            <p:strVal val="ppt_h"/>
                                          </p:val>
                                        </p:tav>
                                        <p:tav tm="100000">
                                          <p:val>
                                            <p:strVal val="ppt_h"/>
                                          </p:val>
                                        </p:tav>
                                      </p:tavLst>
                                    </p:anim>
                                    <p:set>
                                      <p:cBhvr>
                                        <p:cTn id="183" dur="1" fill="hold">
                                          <p:stCondLst>
                                            <p:cond delay="1999"/>
                                          </p:stCondLst>
                                        </p:cTn>
                                        <p:tgtEl>
                                          <p:spTgt spid="26"/>
                                        </p:tgtEl>
                                        <p:attrNameLst>
                                          <p:attrName>style.visibility</p:attrName>
                                        </p:attrNameLst>
                                      </p:cBhvr>
                                      <p:to>
                                        <p:strVal val="hidden"/>
                                      </p:to>
                                    </p:set>
                                  </p:childTnLst>
                                </p:cTn>
                              </p:par>
                              <p:par>
                                <p:cTn id="184" presetID="45" presetClass="exit" presetSubtype="0" fill="hold" grpId="1" nodeType="withEffect">
                                  <p:stCondLst>
                                    <p:cond delay="0"/>
                                  </p:stCondLst>
                                  <p:childTnLst>
                                    <p:animEffect transition="out" filter="fade">
                                      <p:cBhvr>
                                        <p:cTn id="185" dur="2000"/>
                                        <p:tgtEl>
                                          <p:spTgt spid="27"/>
                                        </p:tgtEl>
                                      </p:cBhvr>
                                    </p:animEffect>
                                    <p:anim calcmode="lin" valueType="num">
                                      <p:cBhvr>
                                        <p:cTn id="186" dur="2000"/>
                                        <p:tgtEl>
                                          <p:spTgt spid="2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87" dur="2000"/>
                                        <p:tgtEl>
                                          <p:spTgt spid="27"/>
                                        </p:tgtEl>
                                        <p:attrNameLst>
                                          <p:attrName>ppt_h</p:attrName>
                                        </p:attrNameLst>
                                      </p:cBhvr>
                                      <p:tavLst>
                                        <p:tav tm="0">
                                          <p:val>
                                            <p:strVal val="ppt_h"/>
                                          </p:val>
                                        </p:tav>
                                        <p:tav tm="100000">
                                          <p:val>
                                            <p:strVal val="ppt_h"/>
                                          </p:val>
                                        </p:tav>
                                      </p:tavLst>
                                    </p:anim>
                                    <p:set>
                                      <p:cBhvr>
                                        <p:cTn id="188" dur="1" fill="hold">
                                          <p:stCondLst>
                                            <p:cond delay="1999"/>
                                          </p:stCondLst>
                                        </p:cTn>
                                        <p:tgtEl>
                                          <p:spTgt spid="27"/>
                                        </p:tgtEl>
                                        <p:attrNameLst>
                                          <p:attrName>style.visibility</p:attrName>
                                        </p:attrNameLst>
                                      </p:cBhvr>
                                      <p:to>
                                        <p:strVal val="hidden"/>
                                      </p:to>
                                    </p:set>
                                  </p:childTnLst>
                                </p:cTn>
                              </p:par>
                              <p:par>
                                <p:cTn id="189" presetID="45" presetClass="exit" presetSubtype="0" fill="hold" grpId="1" nodeType="withEffect">
                                  <p:stCondLst>
                                    <p:cond delay="0"/>
                                  </p:stCondLst>
                                  <p:childTnLst>
                                    <p:animEffect transition="out" filter="fade">
                                      <p:cBhvr>
                                        <p:cTn id="190" dur="2000"/>
                                        <p:tgtEl>
                                          <p:spTgt spid="28"/>
                                        </p:tgtEl>
                                      </p:cBhvr>
                                    </p:animEffect>
                                    <p:anim calcmode="lin" valueType="num">
                                      <p:cBhvr>
                                        <p:cTn id="191" dur="2000"/>
                                        <p:tgtEl>
                                          <p:spTgt spid="28"/>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92" dur="2000"/>
                                        <p:tgtEl>
                                          <p:spTgt spid="28"/>
                                        </p:tgtEl>
                                        <p:attrNameLst>
                                          <p:attrName>ppt_h</p:attrName>
                                        </p:attrNameLst>
                                      </p:cBhvr>
                                      <p:tavLst>
                                        <p:tav tm="0">
                                          <p:val>
                                            <p:strVal val="ppt_h"/>
                                          </p:val>
                                        </p:tav>
                                        <p:tav tm="100000">
                                          <p:val>
                                            <p:strVal val="ppt_h"/>
                                          </p:val>
                                        </p:tav>
                                      </p:tavLst>
                                    </p:anim>
                                    <p:set>
                                      <p:cBhvr>
                                        <p:cTn id="193" dur="1" fill="hold">
                                          <p:stCondLst>
                                            <p:cond delay="1999"/>
                                          </p:stCondLst>
                                        </p:cTn>
                                        <p:tgtEl>
                                          <p:spTgt spid="28"/>
                                        </p:tgtEl>
                                        <p:attrNameLst>
                                          <p:attrName>style.visibility</p:attrName>
                                        </p:attrNameLst>
                                      </p:cBhvr>
                                      <p:to>
                                        <p:strVal val="hidden"/>
                                      </p:to>
                                    </p:set>
                                  </p:childTnLst>
                                </p:cTn>
                              </p:par>
                              <p:par>
                                <p:cTn id="194" presetID="45" presetClass="exit" presetSubtype="0" fill="hold" grpId="1" nodeType="withEffect">
                                  <p:stCondLst>
                                    <p:cond delay="0"/>
                                  </p:stCondLst>
                                  <p:childTnLst>
                                    <p:animEffect transition="out" filter="fade">
                                      <p:cBhvr>
                                        <p:cTn id="195" dur="2000"/>
                                        <p:tgtEl>
                                          <p:spTgt spid="29"/>
                                        </p:tgtEl>
                                      </p:cBhvr>
                                    </p:animEffect>
                                    <p:anim calcmode="lin" valueType="num">
                                      <p:cBhvr>
                                        <p:cTn id="196" dur="2000"/>
                                        <p:tgtEl>
                                          <p:spTgt spid="29"/>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97" dur="2000"/>
                                        <p:tgtEl>
                                          <p:spTgt spid="29"/>
                                        </p:tgtEl>
                                        <p:attrNameLst>
                                          <p:attrName>ppt_h</p:attrName>
                                        </p:attrNameLst>
                                      </p:cBhvr>
                                      <p:tavLst>
                                        <p:tav tm="0">
                                          <p:val>
                                            <p:strVal val="ppt_h"/>
                                          </p:val>
                                        </p:tav>
                                        <p:tav tm="100000">
                                          <p:val>
                                            <p:strVal val="ppt_h"/>
                                          </p:val>
                                        </p:tav>
                                      </p:tavLst>
                                    </p:anim>
                                    <p:set>
                                      <p:cBhvr>
                                        <p:cTn id="198" dur="1" fill="hold">
                                          <p:stCondLst>
                                            <p:cond delay="1999"/>
                                          </p:stCondLst>
                                        </p:cTn>
                                        <p:tgtEl>
                                          <p:spTgt spid="29"/>
                                        </p:tgtEl>
                                        <p:attrNameLst>
                                          <p:attrName>style.visibility</p:attrName>
                                        </p:attrNameLst>
                                      </p:cBhvr>
                                      <p:to>
                                        <p:strVal val="hidden"/>
                                      </p:to>
                                    </p:set>
                                  </p:childTnLst>
                                </p:cTn>
                              </p:par>
                            </p:childTnLst>
                          </p:cTn>
                        </p:par>
                      </p:childTnLst>
                    </p:cTn>
                  </p:par>
                  <p:par>
                    <p:cTn id="199" fill="hold">
                      <p:stCondLst>
                        <p:cond delay="indefinite"/>
                      </p:stCondLst>
                      <p:childTnLst>
                        <p:par>
                          <p:cTn id="200" fill="hold">
                            <p:stCondLst>
                              <p:cond delay="0"/>
                            </p:stCondLst>
                            <p:childTnLst>
                              <p:par>
                                <p:cTn id="201" presetID="16" presetClass="entr" presetSubtype="21" fill="hold" grpId="0" nodeType="clickEffect">
                                  <p:stCondLst>
                                    <p:cond delay="0"/>
                                  </p:stCondLst>
                                  <p:childTnLst>
                                    <p:set>
                                      <p:cBhvr>
                                        <p:cTn id="202" dur="1" fill="hold">
                                          <p:stCondLst>
                                            <p:cond delay="0"/>
                                          </p:stCondLst>
                                        </p:cTn>
                                        <p:tgtEl>
                                          <p:spTgt spid="30"/>
                                        </p:tgtEl>
                                        <p:attrNameLst>
                                          <p:attrName>style.visibility</p:attrName>
                                        </p:attrNameLst>
                                      </p:cBhvr>
                                      <p:to>
                                        <p:strVal val="visible"/>
                                      </p:to>
                                    </p:set>
                                    <p:animEffect transition="in" filter="barn(inVertical)">
                                      <p:cBhvr>
                                        <p:cTn id="203" dur="500"/>
                                        <p:tgtEl>
                                          <p:spTgt spid="30"/>
                                        </p:tgtEl>
                                      </p:cBhvr>
                                    </p:animEffect>
                                  </p:childTnLst>
                                </p:cTn>
                              </p:par>
                            </p:childTnLst>
                          </p:cTn>
                        </p:par>
                      </p:childTnLst>
                    </p:cTn>
                  </p:par>
                  <p:par>
                    <p:cTn id="204" fill="hold">
                      <p:stCondLst>
                        <p:cond delay="indefinite"/>
                      </p:stCondLst>
                      <p:childTnLst>
                        <p:par>
                          <p:cTn id="205" fill="hold">
                            <p:stCondLst>
                              <p:cond delay="0"/>
                            </p:stCondLst>
                            <p:childTnLst>
                              <p:par>
                                <p:cTn id="206" presetID="53" presetClass="exit" presetSubtype="32" fill="hold" grpId="1" nodeType="clickEffect">
                                  <p:stCondLst>
                                    <p:cond delay="0"/>
                                  </p:stCondLst>
                                  <p:childTnLst>
                                    <p:anim calcmode="lin" valueType="num">
                                      <p:cBhvr>
                                        <p:cTn id="207" dur="500"/>
                                        <p:tgtEl>
                                          <p:spTgt spid="30"/>
                                        </p:tgtEl>
                                        <p:attrNameLst>
                                          <p:attrName>ppt_w</p:attrName>
                                        </p:attrNameLst>
                                      </p:cBhvr>
                                      <p:tavLst>
                                        <p:tav tm="0">
                                          <p:val>
                                            <p:strVal val="ppt_w"/>
                                          </p:val>
                                        </p:tav>
                                        <p:tav tm="100000">
                                          <p:val>
                                            <p:fltVal val="0"/>
                                          </p:val>
                                        </p:tav>
                                      </p:tavLst>
                                    </p:anim>
                                    <p:anim calcmode="lin" valueType="num">
                                      <p:cBhvr>
                                        <p:cTn id="208" dur="500"/>
                                        <p:tgtEl>
                                          <p:spTgt spid="30"/>
                                        </p:tgtEl>
                                        <p:attrNameLst>
                                          <p:attrName>ppt_h</p:attrName>
                                        </p:attrNameLst>
                                      </p:cBhvr>
                                      <p:tavLst>
                                        <p:tav tm="0">
                                          <p:val>
                                            <p:strVal val="ppt_h"/>
                                          </p:val>
                                        </p:tav>
                                        <p:tav tm="100000">
                                          <p:val>
                                            <p:fltVal val="0"/>
                                          </p:val>
                                        </p:tav>
                                      </p:tavLst>
                                    </p:anim>
                                    <p:animEffect transition="out" filter="fade">
                                      <p:cBhvr>
                                        <p:cTn id="209" dur="500"/>
                                        <p:tgtEl>
                                          <p:spTgt spid="30"/>
                                        </p:tgtEl>
                                      </p:cBhvr>
                                    </p:animEffect>
                                    <p:set>
                                      <p:cBhvr>
                                        <p:cTn id="210" dur="1" fill="hold">
                                          <p:stCondLst>
                                            <p:cond delay="499"/>
                                          </p:stCondLst>
                                        </p:cTn>
                                        <p:tgtEl>
                                          <p:spTgt spid="30"/>
                                        </p:tgtEl>
                                        <p:attrNameLst>
                                          <p:attrName>style.visibility</p:attrName>
                                        </p:attrNameLst>
                                      </p:cBhvr>
                                      <p:to>
                                        <p:strVal val="hidden"/>
                                      </p:to>
                                    </p:set>
                                  </p:childTnLst>
                                </p:cTn>
                              </p:par>
                            </p:childTnLst>
                          </p:cTn>
                        </p:par>
                      </p:childTnLst>
                    </p:cTn>
                  </p:par>
                  <p:par>
                    <p:cTn id="211" fill="hold">
                      <p:stCondLst>
                        <p:cond delay="indefinite"/>
                      </p:stCondLst>
                      <p:childTnLst>
                        <p:par>
                          <p:cTn id="212" fill="hold">
                            <p:stCondLst>
                              <p:cond delay="0"/>
                            </p:stCondLst>
                            <p:childTnLst>
                              <p:par>
                                <p:cTn id="213" presetID="6" presetClass="entr" presetSubtype="16" fill="hold" grpId="0" nodeType="clickEffect">
                                  <p:stCondLst>
                                    <p:cond delay="0"/>
                                  </p:stCondLst>
                                  <p:childTnLst>
                                    <p:set>
                                      <p:cBhvr>
                                        <p:cTn id="214" dur="1" fill="hold">
                                          <p:stCondLst>
                                            <p:cond delay="0"/>
                                          </p:stCondLst>
                                        </p:cTn>
                                        <p:tgtEl>
                                          <p:spTgt spid="31"/>
                                        </p:tgtEl>
                                        <p:attrNameLst>
                                          <p:attrName>style.visibility</p:attrName>
                                        </p:attrNameLst>
                                      </p:cBhvr>
                                      <p:to>
                                        <p:strVal val="visible"/>
                                      </p:to>
                                    </p:set>
                                    <p:animEffect transition="in" filter="circle(in)">
                                      <p:cBhvr>
                                        <p:cTn id="215" dur="2000"/>
                                        <p:tgtEl>
                                          <p:spTgt spid="31"/>
                                        </p:tgtEl>
                                      </p:cBhvr>
                                    </p:animEffect>
                                  </p:childTnLst>
                                </p:cTn>
                              </p:par>
                              <p:par>
                                <p:cTn id="216" presetID="6" presetClass="entr" presetSubtype="16" fill="hold" grpId="0" nodeType="withEffect">
                                  <p:stCondLst>
                                    <p:cond delay="0"/>
                                  </p:stCondLst>
                                  <p:childTnLst>
                                    <p:set>
                                      <p:cBhvr>
                                        <p:cTn id="217" dur="1" fill="hold">
                                          <p:stCondLst>
                                            <p:cond delay="0"/>
                                          </p:stCondLst>
                                        </p:cTn>
                                        <p:tgtEl>
                                          <p:spTgt spid="32"/>
                                        </p:tgtEl>
                                        <p:attrNameLst>
                                          <p:attrName>style.visibility</p:attrName>
                                        </p:attrNameLst>
                                      </p:cBhvr>
                                      <p:to>
                                        <p:strVal val="visible"/>
                                      </p:to>
                                    </p:set>
                                    <p:animEffect transition="in" filter="circle(in)">
                                      <p:cBhvr>
                                        <p:cTn id="218" dur="2000"/>
                                        <p:tgtEl>
                                          <p:spTgt spid="32"/>
                                        </p:tgtEl>
                                      </p:cBhvr>
                                    </p:animEffect>
                                  </p:childTnLst>
                                </p:cTn>
                              </p:par>
                              <p:par>
                                <p:cTn id="219" presetID="6" presetClass="entr" presetSubtype="16" fill="hold" grpId="0" nodeType="withEffect">
                                  <p:stCondLst>
                                    <p:cond delay="0"/>
                                  </p:stCondLst>
                                  <p:childTnLst>
                                    <p:set>
                                      <p:cBhvr>
                                        <p:cTn id="220" dur="1" fill="hold">
                                          <p:stCondLst>
                                            <p:cond delay="0"/>
                                          </p:stCondLst>
                                        </p:cTn>
                                        <p:tgtEl>
                                          <p:spTgt spid="33"/>
                                        </p:tgtEl>
                                        <p:attrNameLst>
                                          <p:attrName>style.visibility</p:attrName>
                                        </p:attrNameLst>
                                      </p:cBhvr>
                                      <p:to>
                                        <p:strVal val="visible"/>
                                      </p:to>
                                    </p:set>
                                    <p:animEffect transition="in" filter="circle(in)">
                                      <p:cBhvr>
                                        <p:cTn id="221" dur="2000"/>
                                        <p:tgtEl>
                                          <p:spTgt spid="33"/>
                                        </p:tgtEl>
                                      </p:cBhvr>
                                    </p:animEffect>
                                  </p:childTnLst>
                                </p:cTn>
                              </p:par>
                              <p:par>
                                <p:cTn id="222" presetID="6" presetClass="entr" presetSubtype="16" fill="hold" grpId="0" nodeType="withEffect">
                                  <p:stCondLst>
                                    <p:cond delay="0"/>
                                  </p:stCondLst>
                                  <p:childTnLst>
                                    <p:set>
                                      <p:cBhvr>
                                        <p:cTn id="223" dur="1" fill="hold">
                                          <p:stCondLst>
                                            <p:cond delay="0"/>
                                          </p:stCondLst>
                                        </p:cTn>
                                        <p:tgtEl>
                                          <p:spTgt spid="34"/>
                                        </p:tgtEl>
                                        <p:attrNameLst>
                                          <p:attrName>style.visibility</p:attrName>
                                        </p:attrNameLst>
                                      </p:cBhvr>
                                      <p:to>
                                        <p:strVal val="visible"/>
                                      </p:to>
                                    </p:set>
                                    <p:animEffect transition="in" filter="circle(in)">
                                      <p:cBhvr>
                                        <p:cTn id="224" dur="2000"/>
                                        <p:tgtEl>
                                          <p:spTgt spid="34"/>
                                        </p:tgtEl>
                                      </p:cBhvr>
                                    </p:animEffect>
                                  </p:childTnLst>
                                </p:cTn>
                              </p:par>
                            </p:childTnLst>
                          </p:cTn>
                        </p:par>
                      </p:childTnLst>
                    </p:cTn>
                  </p:par>
                  <p:par>
                    <p:cTn id="225" fill="hold">
                      <p:stCondLst>
                        <p:cond delay="indefinite"/>
                      </p:stCondLst>
                      <p:childTnLst>
                        <p:par>
                          <p:cTn id="226" fill="hold">
                            <p:stCondLst>
                              <p:cond delay="0"/>
                            </p:stCondLst>
                            <p:childTnLst>
                              <p:par>
                                <p:cTn id="227" presetID="45" presetClass="exit" presetSubtype="0" fill="hold" grpId="1" nodeType="clickEffect">
                                  <p:stCondLst>
                                    <p:cond delay="0"/>
                                  </p:stCondLst>
                                  <p:childTnLst>
                                    <p:animEffect transition="out" filter="fade">
                                      <p:cBhvr>
                                        <p:cTn id="228" dur="2000"/>
                                        <p:tgtEl>
                                          <p:spTgt spid="31"/>
                                        </p:tgtEl>
                                      </p:cBhvr>
                                    </p:animEffect>
                                    <p:anim calcmode="lin" valueType="num">
                                      <p:cBhvr>
                                        <p:cTn id="229" dur="2000"/>
                                        <p:tgtEl>
                                          <p:spTgt spid="31"/>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30" dur="2000"/>
                                        <p:tgtEl>
                                          <p:spTgt spid="31"/>
                                        </p:tgtEl>
                                        <p:attrNameLst>
                                          <p:attrName>ppt_h</p:attrName>
                                        </p:attrNameLst>
                                      </p:cBhvr>
                                      <p:tavLst>
                                        <p:tav tm="0">
                                          <p:val>
                                            <p:strVal val="ppt_h"/>
                                          </p:val>
                                        </p:tav>
                                        <p:tav tm="100000">
                                          <p:val>
                                            <p:strVal val="ppt_h"/>
                                          </p:val>
                                        </p:tav>
                                      </p:tavLst>
                                    </p:anim>
                                    <p:set>
                                      <p:cBhvr>
                                        <p:cTn id="231" dur="1" fill="hold">
                                          <p:stCondLst>
                                            <p:cond delay="1999"/>
                                          </p:stCondLst>
                                        </p:cTn>
                                        <p:tgtEl>
                                          <p:spTgt spid="31"/>
                                        </p:tgtEl>
                                        <p:attrNameLst>
                                          <p:attrName>style.visibility</p:attrName>
                                        </p:attrNameLst>
                                      </p:cBhvr>
                                      <p:to>
                                        <p:strVal val="hidden"/>
                                      </p:to>
                                    </p:set>
                                  </p:childTnLst>
                                </p:cTn>
                              </p:par>
                              <p:par>
                                <p:cTn id="232" presetID="45" presetClass="exit" presetSubtype="0" fill="hold" grpId="1" nodeType="withEffect">
                                  <p:stCondLst>
                                    <p:cond delay="0"/>
                                  </p:stCondLst>
                                  <p:childTnLst>
                                    <p:animEffect transition="out" filter="fade">
                                      <p:cBhvr>
                                        <p:cTn id="233" dur="2000"/>
                                        <p:tgtEl>
                                          <p:spTgt spid="32"/>
                                        </p:tgtEl>
                                      </p:cBhvr>
                                    </p:animEffect>
                                    <p:anim calcmode="lin" valueType="num">
                                      <p:cBhvr>
                                        <p:cTn id="234" dur="2000"/>
                                        <p:tgtEl>
                                          <p:spTgt spid="32"/>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35" dur="2000"/>
                                        <p:tgtEl>
                                          <p:spTgt spid="32"/>
                                        </p:tgtEl>
                                        <p:attrNameLst>
                                          <p:attrName>ppt_h</p:attrName>
                                        </p:attrNameLst>
                                      </p:cBhvr>
                                      <p:tavLst>
                                        <p:tav tm="0">
                                          <p:val>
                                            <p:strVal val="ppt_h"/>
                                          </p:val>
                                        </p:tav>
                                        <p:tav tm="100000">
                                          <p:val>
                                            <p:strVal val="ppt_h"/>
                                          </p:val>
                                        </p:tav>
                                      </p:tavLst>
                                    </p:anim>
                                    <p:set>
                                      <p:cBhvr>
                                        <p:cTn id="236" dur="1" fill="hold">
                                          <p:stCondLst>
                                            <p:cond delay="1999"/>
                                          </p:stCondLst>
                                        </p:cTn>
                                        <p:tgtEl>
                                          <p:spTgt spid="32"/>
                                        </p:tgtEl>
                                        <p:attrNameLst>
                                          <p:attrName>style.visibility</p:attrName>
                                        </p:attrNameLst>
                                      </p:cBhvr>
                                      <p:to>
                                        <p:strVal val="hidden"/>
                                      </p:to>
                                    </p:set>
                                  </p:childTnLst>
                                </p:cTn>
                              </p:par>
                              <p:par>
                                <p:cTn id="237" presetID="45" presetClass="exit" presetSubtype="0" fill="hold" grpId="1" nodeType="withEffect">
                                  <p:stCondLst>
                                    <p:cond delay="0"/>
                                  </p:stCondLst>
                                  <p:childTnLst>
                                    <p:animEffect transition="out" filter="fade">
                                      <p:cBhvr>
                                        <p:cTn id="238" dur="2000"/>
                                        <p:tgtEl>
                                          <p:spTgt spid="33"/>
                                        </p:tgtEl>
                                      </p:cBhvr>
                                    </p:animEffect>
                                    <p:anim calcmode="lin" valueType="num">
                                      <p:cBhvr>
                                        <p:cTn id="239" dur="2000"/>
                                        <p:tgtEl>
                                          <p:spTgt spid="3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40" dur="2000"/>
                                        <p:tgtEl>
                                          <p:spTgt spid="33"/>
                                        </p:tgtEl>
                                        <p:attrNameLst>
                                          <p:attrName>ppt_h</p:attrName>
                                        </p:attrNameLst>
                                      </p:cBhvr>
                                      <p:tavLst>
                                        <p:tav tm="0">
                                          <p:val>
                                            <p:strVal val="ppt_h"/>
                                          </p:val>
                                        </p:tav>
                                        <p:tav tm="100000">
                                          <p:val>
                                            <p:strVal val="ppt_h"/>
                                          </p:val>
                                        </p:tav>
                                      </p:tavLst>
                                    </p:anim>
                                    <p:set>
                                      <p:cBhvr>
                                        <p:cTn id="241" dur="1" fill="hold">
                                          <p:stCondLst>
                                            <p:cond delay="1999"/>
                                          </p:stCondLst>
                                        </p:cTn>
                                        <p:tgtEl>
                                          <p:spTgt spid="33"/>
                                        </p:tgtEl>
                                        <p:attrNameLst>
                                          <p:attrName>style.visibility</p:attrName>
                                        </p:attrNameLst>
                                      </p:cBhvr>
                                      <p:to>
                                        <p:strVal val="hidden"/>
                                      </p:to>
                                    </p:set>
                                  </p:childTnLst>
                                </p:cTn>
                              </p:par>
                              <p:par>
                                <p:cTn id="242" presetID="45" presetClass="exit" presetSubtype="0" fill="hold" grpId="1" nodeType="withEffect">
                                  <p:stCondLst>
                                    <p:cond delay="0"/>
                                  </p:stCondLst>
                                  <p:childTnLst>
                                    <p:animEffect transition="out" filter="fade">
                                      <p:cBhvr>
                                        <p:cTn id="243" dur="2000"/>
                                        <p:tgtEl>
                                          <p:spTgt spid="34"/>
                                        </p:tgtEl>
                                      </p:cBhvr>
                                    </p:animEffect>
                                    <p:anim calcmode="lin" valueType="num">
                                      <p:cBhvr>
                                        <p:cTn id="244" dur="2000"/>
                                        <p:tgtEl>
                                          <p:spTgt spid="3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45" dur="2000"/>
                                        <p:tgtEl>
                                          <p:spTgt spid="34"/>
                                        </p:tgtEl>
                                        <p:attrNameLst>
                                          <p:attrName>ppt_h</p:attrName>
                                        </p:attrNameLst>
                                      </p:cBhvr>
                                      <p:tavLst>
                                        <p:tav tm="0">
                                          <p:val>
                                            <p:strVal val="ppt_h"/>
                                          </p:val>
                                        </p:tav>
                                        <p:tav tm="100000">
                                          <p:val>
                                            <p:strVal val="ppt_h"/>
                                          </p:val>
                                        </p:tav>
                                      </p:tavLst>
                                    </p:anim>
                                    <p:set>
                                      <p:cBhvr>
                                        <p:cTn id="246" dur="1" fill="hold">
                                          <p:stCondLst>
                                            <p:cond delay="1999"/>
                                          </p:stCondLst>
                                        </p:cTn>
                                        <p:tgtEl>
                                          <p:spTgt spid="34"/>
                                        </p:tgtEl>
                                        <p:attrNameLst>
                                          <p:attrName>style.visibility</p:attrName>
                                        </p:attrNameLst>
                                      </p:cBhvr>
                                      <p:to>
                                        <p:strVal val="hidden"/>
                                      </p:to>
                                    </p:set>
                                  </p:childTnLst>
                                </p:cTn>
                              </p:par>
                            </p:childTnLst>
                          </p:cTn>
                        </p:par>
                      </p:childTnLst>
                    </p:cTn>
                  </p:par>
                  <p:par>
                    <p:cTn id="247" fill="hold">
                      <p:stCondLst>
                        <p:cond delay="indefinite"/>
                      </p:stCondLst>
                      <p:childTnLst>
                        <p:par>
                          <p:cTn id="248" fill="hold">
                            <p:stCondLst>
                              <p:cond delay="0"/>
                            </p:stCondLst>
                            <p:childTnLst>
                              <p:par>
                                <p:cTn id="249" presetID="16" presetClass="entr" presetSubtype="21" fill="hold" grpId="0" nodeType="clickEffect">
                                  <p:stCondLst>
                                    <p:cond delay="0"/>
                                  </p:stCondLst>
                                  <p:childTnLst>
                                    <p:set>
                                      <p:cBhvr>
                                        <p:cTn id="250" dur="1" fill="hold">
                                          <p:stCondLst>
                                            <p:cond delay="0"/>
                                          </p:stCondLst>
                                        </p:cTn>
                                        <p:tgtEl>
                                          <p:spTgt spid="35"/>
                                        </p:tgtEl>
                                        <p:attrNameLst>
                                          <p:attrName>style.visibility</p:attrName>
                                        </p:attrNameLst>
                                      </p:cBhvr>
                                      <p:to>
                                        <p:strVal val="visible"/>
                                      </p:to>
                                    </p:set>
                                    <p:animEffect transition="in" filter="barn(inVertical)">
                                      <p:cBhvr>
                                        <p:cTn id="251" dur="500"/>
                                        <p:tgtEl>
                                          <p:spTgt spid="35"/>
                                        </p:tgtEl>
                                      </p:cBhvr>
                                    </p:animEffect>
                                  </p:childTnLst>
                                </p:cTn>
                              </p:par>
                            </p:childTnLst>
                          </p:cTn>
                        </p:par>
                      </p:childTnLst>
                    </p:cTn>
                  </p:par>
                  <p:par>
                    <p:cTn id="252" fill="hold">
                      <p:stCondLst>
                        <p:cond delay="indefinite"/>
                      </p:stCondLst>
                      <p:childTnLst>
                        <p:par>
                          <p:cTn id="253" fill="hold">
                            <p:stCondLst>
                              <p:cond delay="0"/>
                            </p:stCondLst>
                            <p:childTnLst>
                              <p:par>
                                <p:cTn id="254" presetID="53" presetClass="exit" presetSubtype="32" fill="hold" grpId="1" nodeType="clickEffect">
                                  <p:stCondLst>
                                    <p:cond delay="0"/>
                                  </p:stCondLst>
                                  <p:childTnLst>
                                    <p:anim calcmode="lin" valueType="num">
                                      <p:cBhvr>
                                        <p:cTn id="255" dur="500"/>
                                        <p:tgtEl>
                                          <p:spTgt spid="35"/>
                                        </p:tgtEl>
                                        <p:attrNameLst>
                                          <p:attrName>ppt_w</p:attrName>
                                        </p:attrNameLst>
                                      </p:cBhvr>
                                      <p:tavLst>
                                        <p:tav tm="0">
                                          <p:val>
                                            <p:strVal val="ppt_w"/>
                                          </p:val>
                                        </p:tav>
                                        <p:tav tm="100000">
                                          <p:val>
                                            <p:fltVal val="0"/>
                                          </p:val>
                                        </p:tav>
                                      </p:tavLst>
                                    </p:anim>
                                    <p:anim calcmode="lin" valueType="num">
                                      <p:cBhvr>
                                        <p:cTn id="256" dur="500"/>
                                        <p:tgtEl>
                                          <p:spTgt spid="35"/>
                                        </p:tgtEl>
                                        <p:attrNameLst>
                                          <p:attrName>ppt_h</p:attrName>
                                        </p:attrNameLst>
                                      </p:cBhvr>
                                      <p:tavLst>
                                        <p:tav tm="0">
                                          <p:val>
                                            <p:strVal val="ppt_h"/>
                                          </p:val>
                                        </p:tav>
                                        <p:tav tm="100000">
                                          <p:val>
                                            <p:fltVal val="0"/>
                                          </p:val>
                                        </p:tav>
                                      </p:tavLst>
                                    </p:anim>
                                    <p:animEffect transition="out" filter="fade">
                                      <p:cBhvr>
                                        <p:cTn id="257" dur="500"/>
                                        <p:tgtEl>
                                          <p:spTgt spid="35"/>
                                        </p:tgtEl>
                                      </p:cBhvr>
                                    </p:animEffect>
                                    <p:set>
                                      <p:cBhvr>
                                        <p:cTn id="258"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animBg="1"/>
      <p:bldP spid="19459" grpId="1" animBg="1"/>
      <p:bldP spid="19460" grpId="0" animBg="1"/>
      <p:bldP spid="19460" grpId="1" animBg="1"/>
      <p:bldP spid="19461" grpId="0"/>
      <p:bldP spid="19461" grpId="1"/>
      <p:bldP spid="19462" grpId="0"/>
      <p:bldP spid="19462" grpId="1"/>
      <p:bldP spid="19463" grpId="0" animBg="1"/>
      <p:bldP spid="19463" grpId="1" animBg="1"/>
      <p:bldP spid="19464" grpId="0" animBg="1"/>
      <p:bldP spid="19464" grpId="1" animBg="1"/>
      <p:bldP spid="19465" grpId="0"/>
      <p:bldP spid="19465" grpId="1"/>
      <p:bldP spid="19466" grpId="0"/>
      <p:bldP spid="19466" grpId="1"/>
      <p:bldP spid="19467" grpId="0" animBg="1"/>
      <p:bldP spid="19467" grpId="1" animBg="1"/>
      <p:bldP spid="19468" grpId="0" animBg="1"/>
      <p:bldP spid="19468" grpId="1" animBg="1"/>
      <p:bldP spid="19469" grpId="0"/>
      <p:bldP spid="19469" grpId="1"/>
      <p:bldP spid="19470" grpId="0"/>
      <p:bldP spid="19470" grpId="1"/>
      <p:bldP spid="19471" grpId="0" animBg="1"/>
      <p:bldP spid="19471" grpId="1" animBg="1"/>
      <p:bldP spid="19472" grpId="0" animBg="1"/>
      <p:bldP spid="19472" grpId="1" animBg="1"/>
      <p:bldP spid="19473" grpId="0"/>
      <p:bldP spid="19473" grpId="1"/>
      <p:bldP spid="19474" grpId="0"/>
      <p:bldP spid="19474" grpId="1"/>
      <p:bldP spid="2" grpId="0" animBg="1"/>
      <p:bldP spid="2" grpId="1" animBg="1"/>
      <p:bldP spid="26" grpId="0" animBg="1"/>
      <p:bldP spid="26" grpId="1" animBg="1"/>
      <p:bldP spid="27" grpId="0" animBg="1"/>
      <p:bldP spid="27" grpId="1" animBg="1"/>
      <p:bldP spid="28" grpId="0"/>
      <p:bldP spid="28" grpId="1"/>
      <p:bldP spid="29" grpId="0"/>
      <p:bldP spid="29" grpId="1"/>
      <p:bldP spid="30" grpId="0" animBg="1"/>
      <p:bldP spid="30" grpId="1" animBg="1"/>
      <p:bldP spid="31" grpId="0" animBg="1"/>
      <p:bldP spid="31" grpId="1" animBg="1"/>
      <p:bldP spid="32" grpId="0" animBg="1"/>
      <p:bldP spid="32" grpId="1" animBg="1"/>
      <p:bldP spid="33" grpId="0"/>
      <p:bldP spid="33" grpId="1"/>
      <p:bldP spid="34" grpId="0"/>
      <p:bldP spid="34" grpId="1"/>
      <p:bldP spid="35" grpId="0" animBg="1"/>
      <p:bldP spid="35" grpId="1"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C3D03-B896-4731-B686-7CD2993C3722}"/>
              </a:ext>
            </a:extLst>
          </p:cNvPr>
          <p:cNvSpPr>
            <a:spLocks noGrp="1"/>
          </p:cNvSpPr>
          <p:nvPr>
            <p:ph type="title"/>
          </p:nvPr>
        </p:nvSpPr>
        <p:spPr/>
        <p:txBody>
          <a:bodyPr/>
          <a:lstStyle/>
          <a:p>
            <a:r>
              <a:rPr lang="en-US" dirty="0"/>
              <a:t>Quan </a:t>
            </a:r>
            <a:r>
              <a:rPr lang="en-US" dirty="0" err="1"/>
              <a:t>hệ</a:t>
            </a:r>
            <a:endParaRPr lang="en-US" dirty="0"/>
          </a:p>
        </p:txBody>
      </p:sp>
      <p:sp>
        <p:nvSpPr>
          <p:cNvPr id="3" name="Rectangle 2">
            <a:extLst>
              <a:ext uri="{FF2B5EF4-FFF2-40B4-BE49-F238E27FC236}">
                <a16:creationId xmlns:a16="http://schemas.microsoft.com/office/drawing/2014/main" id="{A0EB163F-8ECD-4E91-90EA-69780D33BB27}"/>
              </a:ext>
            </a:extLst>
          </p:cNvPr>
          <p:cNvSpPr/>
          <p:nvPr/>
        </p:nvSpPr>
        <p:spPr>
          <a:xfrm>
            <a:off x="1276350" y="1524000"/>
            <a:ext cx="7412442" cy="452431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53975" indent="-53975" algn="just">
              <a:buNone/>
              <a:defRPr/>
            </a:pPr>
            <a:r>
              <a:rPr lang="en-US" sz="2400" b="1" dirty="0"/>
              <a:t>VI Quan </a:t>
            </a:r>
            <a:r>
              <a:rPr lang="en-US" sz="2400" b="1" dirty="0" err="1"/>
              <a:t>hệ</a:t>
            </a:r>
            <a:r>
              <a:rPr lang="en-US" sz="2400" b="1" dirty="0"/>
              <a:t> </a:t>
            </a:r>
            <a:r>
              <a:rPr lang="en-US" sz="2400" b="1" dirty="0" err="1"/>
              <a:t>thứ</a:t>
            </a:r>
            <a:r>
              <a:rPr lang="en-US" sz="2400" b="1" dirty="0"/>
              <a:t> </a:t>
            </a:r>
            <a:r>
              <a:rPr lang="en-US" sz="2400" b="1"/>
              <a:t>tự</a:t>
            </a:r>
            <a:endParaRPr lang="en-US" sz="2400" b="1" dirty="0"/>
          </a:p>
          <a:p>
            <a:pPr marL="53975" indent="-53975" algn="just">
              <a:buNone/>
              <a:defRPr/>
            </a:pPr>
            <a:endParaRPr lang="en-US" sz="2400" b="1" dirty="0"/>
          </a:p>
          <a:p>
            <a:pPr eaLnBrk="1" hangingPunct="1"/>
            <a:r>
              <a:rPr lang="en-US" altLang="vi-VN" sz="2400" dirty="0">
                <a:solidFill>
                  <a:srgbClr val="FF0000"/>
                </a:solidFill>
              </a:rPr>
              <a:t>Quan </a:t>
            </a:r>
            <a:r>
              <a:rPr lang="en-US" altLang="vi-VN" sz="2400" dirty="0" err="1">
                <a:solidFill>
                  <a:srgbClr val="FF0000"/>
                </a:solidFill>
              </a:rPr>
              <a:t>hệ</a:t>
            </a:r>
            <a:r>
              <a:rPr lang="en-US" altLang="vi-VN" sz="2400" dirty="0">
                <a:solidFill>
                  <a:srgbClr val="FF0000"/>
                </a:solidFill>
              </a:rPr>
              <a:t> 2 </a:t>
            </a:r>
            <a:r>
              <a:rPr lang="en-US" altLang="vi-VN" sz="2400" dirty="0" err="1">
                <a:solidFill>
                  <a:srgbClr val="FF0000"/>
                </a:solidFill>
              </a:rPr>
              <a:t>ngôi</a:t>
            </a:r>
            <a:r>
              <a:rPr lang="en-US" altLang="vi-VN" sz="2400" dirty="0">
                <a:solidFill>
                  <a:srgbClr val="FF0000"/>
                </a:solidFill>
              </a:rPr>
              <a:t> R </a:t>
            </a:r>
            <a:r>
              <a:rPr lang="vi-VN" altLang="vi-VN" sz="2400" dirty="0">
                <a:solidFill>
                  <a:srgbClr val="FF0000"/>
                </a:solidFill>
              </a:rPr>
              <a:t>được</a:t>
            </a:r>
            <a:r>
              <a:rPr lang="en-US" altLang="vi-VN" sz="2400" dirty="0">
                <a:solidFill>
                  <a:srgbClr val="FF0000"/>
                </a:solidFill>
              </a:rPr>
              <a:t> </a:t>
            </a:r>
            <a:r>
              <a:rPr lang="en-US" altLang="vi-VN" sz="2400" dirty="0" err="1">
                <a:solidFill>
                  <a:srgbClr val="FF0000"/>
                </a:solidFill>
              </a:rPr>
              <a:t>gọi</a:t>
            </a:r>
            <a:r>
              <a:rPr lang="en-US" altLang="vi-VN" sz="2400" dirty="0">
                <a:solidFill>
                  <a:srgbClr val="FF0000"/>
                </a:solidFill>
              </a:rPr>
              <a:t> </a:t>
            </a:r>
            <a:r>
              <a:rPr lang="en-US" altLang="vi-VN" sz="2400" dirty="0" err="1">
                <a:solidFill>
                  <a:srgbClr val="FF0000"/>
                </a:solidFill>
              </a:rPr>
              <a:t>là</a:t>
            </a:r>
            <a:r>
              <a:rPr lang="en-US" altLang="vi-VN" sz="2400" dirty="0">
                <a:solidFill>
                  <a:srgbClr val="FF0000"/>
                </a:solidFill>
              </a:rPr>
              <a:t> </a:t>
            </a:r>
            <a:r>
              <a:rPr lang="en-US" altLang="vi-VN" sz="2400" dirty="0" err="1">
                <a:solidFill>
                  <a:srgbClr val="FF0000"/>
                </a:solidFill>
              </a:rPr>
              <a:t>quan</a:t>
            </a:r>
            <a:r>
              <a:rPr lang="en-US" altLang="vi-VN" sz="2400" dirty="0">
                <a:solidFill>
                  <a:srgbClr val="FF0000"/>
                </a:solidFill>
              </a:rPr>
              <a:t> </a:t>
            </a:r>
            <a:r>
              <a:rPr lang="en-US" altLang="vi-VN" sz="2400" dirty="0" err="1">
                <a:solidFill>
                  <a:srgbClr val="FF0000"/>
                </a:solidFill>
              </a:rPr>
              <a:t>hệ</a:t>
            </a:r>
            <a:r>
              <a:rPr lang="en-US" altLang="vi-VN" sz="2400" dirty="0">
                <a:solidFill>
                  <a:srgbClr val="FF0000"/>
                </a:solidFill>
              </a:rPr>
              <a:t> t</a:t>
            </a:r>
            <a:r>
              <a:rPr lang="vi-VN" altLang="vi-VN" sz="2400" dirty="0">
                <a:solidFill>
                  <a:srgbClr val="FF0000"/>
                </a:solidFill>
              </a:rPr>
              <a:t>ươ</a:t>
            </a:r>
            <a:r>
              <a:rPr lang="en-US" altLang="vi-VN" sz="2400" dirty="0">
                <a:solidFill>
                  <a:srgbClr val="FF0000"/>
                </a:solidFill>
              </a:rPr>
              <a:t>ng </a:t>
            </a:r>
            <a:r>
              <a:rPr lang="vi-VN" altLang="vi-VN" sz="2400" dirty="0">
                <a:solidFill>
                  <a:srgbClr val="FF0000"/>
                </a:solidFill>
              </a:rPr>
              <a:t>đươ</a:t>
            </a:r>
            <a:r>
              <a:rPr lang="en-US" altLang="vi-VN" sz="2400" dirty="0">
                <a:solidFill>
                  <a:srgbClr val="FF0000"/>
                </a:solidFill>
              </a:rPr>
              <a:t>ng </a:t>
            </a:r>
            <a:r>
              <a:rPr lang="en-US" altLang="vi-VN" sz="2400" dirty="0" err="1">
                <a:solidFill>
                  <a:srgbClr val="FF0000"/>
                </a:solidFill>
              </a:rPr>
              <a:t>nếu</a:t>
            </a:r>
            <a:r>
              <a:rPr lang="en-US" altLang="vi-VN" sz="2400" dirty="0">
                <a:solidFill>
                  <a:srgbClr val="FF0000"/>
                </a:solidFill>
              </a:rPr>
              <a:t> </a:t>
            </a:r>
            <a:r>
              <a:rPr lang="en-US" altLang="vi-VN" sz="2400" dirty="0" err="1">
                <a:solidFill>
                  <a:srgbClr val="FF0000"/>
                </a:solidFill>
              </a:rPr>
              <a:t>nó</a:t>
            </a:r>
            <a:r>
              <a:rPr lang="en-US" altLang="vi-VN" sz="2400" dirty="0">
                <a:solidFill>
                  <a:srgbClr val="FF0000"/>
                </a:solidFill>
              </a:rPr>
              <a:t> </a:t>
            </a:r>
            <a:r>
              <a:rPr lang="en-US" altLang="vi-VN" sz="2400" dirty="0" err="1">
                <a:solidFill>
                  <a:srgbClr val="FF0000"/>
                </a:solidFill>
              </a:rPr>
              <a:t>thỏa</a:t>
            </a:r>
            <a:r>
              <a:rPr lang="en-US" altLang="vi-VN" sz="2400" dirty="0">
                <a:solidFill>
                  <a:srgbClr val="FF0000"/>
                </a:solidFill>
              </a:rPr>
              <a:t> </a:t>
            </a:r>
            <a:r>
              <a:rPr lang="en-US" altLang="vi-VN" sz="2400" dirty="0" err="1">
                <a:solidFill>
                  <a:srgbClr val="FF0000"/>
                </a:solidFill>
              </a:rPr>
              <a:t>mãn</a:t>
            </a:r>
            <a:r>
              <a:rPr lang="en-US" altLang="vi-VN" sz="2400" dirty="0">
                <a:solidFill>
                  <a:srgbClr val="FF0000"/>
                </a:solidFill>
              </a:rPr>
              <a:t> 3 </a:t>
            </a:r>
            <a:r>
              <a:rPr lang="en-US" altLang="vi-VN" sz="2400" dirty="0" err="1">
                <a:solidFill>
                  <a:srgbClr val="FF0000"/>
                </a:solidFill>
              </a:rPr>
              <a:t>tính</a:t>
            </a:r>
            <a:r>
              <a:rPr lang="en-US" altLang="vi-VN" sz="2400" dirty="0">
                <a:solidFill>
                  <a:srgbClr val="FF0000"/>
                </a:solidFill>
              </a:rPr>
              <a:t> </a:t>
            </a:r>
            <a:r>
              <a:rPr lang="en-US" altLang="vi-VN" sz="2400" dirty="0" err="1">
                <a:solidFill>
                  <a:srgbClr val="FF0000"/>
                </a:solidFill>
              </a:rPr>
              <a:t>chất</a:t>
            </a:r>
            <a:r>
              <a:rPr lang="en-US" altLang="vi-VN" sz="2400" dirty="0">
                <a:solidFill>
                  <a:srgbClr val="FF0000"/>
                </a:solidFill>
              </a:rPr>
              <a:t> </a:t>
            </a:r>
            <a:r>
              <a:rPr lang="en-US" altLang="vi-VN" sz="2400" dirty="0" err="1">
                <a:solidFill>
                  <a:srgbClr val="FF0000"/>
                </a:solidFill>
              </a:rPr>
              <a:t>sau</a:t>
            </a:r>
            <a:r>
              <a:rPr lang="en-US" altLang="vi-VN" sz="2400" dirty="0">
                <a:solidFill>
                  <a:srgbClr val="FF0000"/>
                </a:solidFill>
              </a:rPr>
              <a:t>:</a:t>
            </a:r>
          </a:p>
          <a:p>
            <a:pPr eaLnBrk="1" hangingPunct="1">
              <a:buFont typeface="Wingdings" panose="05000000000000000000" pitchFamily="2" charset="2"/>
              <a:buNone/>
            </a:pPr>
            <a:r>
              <a:rPr lang="en-US" altLang="vi-VN" sz="2400" dirty="0">
                <a:solidFill>
                  <a:srgbClr val="FF0000"/>
                </a:solidFill>
              </a:rPr>
              <a:t>		- </a:t>
            </a:r>
            <a:r>
              <a:rPr lang="en-US" altLang="vi-VN" sz="2400" dirty="0" err="1">
                <a:solidFill>
                  <a:srgbClr val="FF0000"/>
                </a:solidFill>
              </a:rPr>
              <a:t>aRa</a:t>
            </a:r>
            <a:r>
              <a:rPr lang="en-US" altLang="vi-VN" sz="2400" dirty="0">
                <a:solidFill>
                  <a:srgbClr val="FF0000"/>
                </a:solidFill>
              </a:rPr>
              <a:t> </a:t>
            </a:r>
            <a:r>
              <a:rPr lang="en-US" altLang="vi-VN" sz="2400" dirty="0" err="1">
                <a:solidFill>
                  <a:srgbClr val="FF0000"/>
                </a:solidFill>
              </a:rPr>
              <a:t>tính</a:t>
            </a:r>
            <a:r>
              <a:rPr lang="en-US" altLang="vi-VN" sz="2400" dirty="0">
                <a:solidFill>
                  <a:srgbClr val="FF0000"/>
                </a:solidFill>
              </a:rPr>
              <a:t> </a:t>
            </a:r>
            <a:r>
              <a:rPr lang="en-US" altLang="vi-VN" sz="2400" dirty="0" err="1">
                <a:solidFill>
                  <a:srgbClr val="FF0000"/>
                </a:solidFill>
              </a:rPr>
              <a:t>chất</a:t>
            </a:r>
            <a:r>
              <a:rPr lang="en-US" altLang="vi-VN" sz="2400" dirty="0">
                <a:solidFill>
                  <a:srgbClr val="FF0000"/>
                </a:solidFill>
              </a:rPr>
              <a:t> </a:t>
            </a:r>
            <a:r>
              <a:rPr lang="en-US" altLang="vi-VN" sz="2400" dirty="0" err="1">
                <a:solidFill>
                  <a:srgbClr val="FF0000"/>
                </a:solidFill>
              </a:rPr>
              <a:t>phản</a:t>
            </a:r>
            <a:r>
              <a:rPr lang="en-US" altLang="vi-VN" sz="2400" dirty="0">
                <a:solidFill>
                  <a:srgbClr val="FF0000"/>
                </a:solidFill>
              </a:rPr>
              <a:t> </a:t>
            </a:r>
            <a:r>
              <a:rPr lang="en-US" altLang="vi-VN" sz="2400" dirty="0" err="1">
                <a:solidFill>
                  <a:srgbClr val="FF0000"/>
                </a:solidFill>
              </a:rPr>
              <a:t>xạ</a:t>
            </a:r>
            <a:endParaRPr lang="en-US" altLang="vi-VN" sz="2400" dirty="0">
              <a:solidFill>
                <a:srgbClr val="FF0000"/>
              </a:solidFill>
            </a:endParaRPr>
          </a:p>
          <a:p>
            <a:pPr eaLnBrk="1" hangingPunct="1">
              <a:buFont typeface="Wingdings" panose="05000000000000000000" pitchFamily="2" charset="2"/>
              <a:buNone/>
            </a:pPr>
            <a:r>
              <a:rPr lang="en-US" altLang="vi-VN" sz="2400" dirty="0">
                <a:solidFill>
                  <a:srgbClr val="FF0000"/>
                </a:solidFill>
              </a:rPr>
              <a:t>		- </a:t>
            </a:r>
            <a:r>
              <a:rPr lang="en-US" altLang="vi-VN" sz="2400" dirty="0" err="1">
                <a:solidFill>
                  <a:srgbClr val="FF0000"/>
                </a:solidFill>
              </a:rPr>
              <a:t>Nếu</a:t>
            </a:r>
            <a:r>
              <a:rPr lang="en-US" altLang="vi-VN" sz="2400" dirty="0">
                <a:solidFill>
                  <a:srgbClr val="FF0000"/>
                </a:solidFill>
              </a:rPr>
              <a:t> </a:t>
            </a:r>
            <a:r>
              <a:rPr lang="en-US" altLang="vi-VN" sz="2400" dirty="0" err="1">
                <a:solidFill>
                  <a:srgbClr val="FF0000"/>
                </a:solidFill>
              </a:rPr>
              <a:t>aRb</a:t>
            </a:r>
            <a:r>
              <a:rPr lang="en-US" altLang="vi-VN" sz="2400" dirty="0">
                <a:solidFill>
                  <a:srgbClr val="FF0000"/>
                </a:solidFill>
              </a:rPr>
              <a:t> </a:t>
            </a:r>
            <a:r>
              <a:rPr lang="en-US" altLang="vi-VN" sz="2400" dirty="0" err="1">
                <a:solidFill>
                  <a:srgbClr val="FF0000"/>
                </a:solidFill>
              </a:rPr>
              <a:t>thì</a:t>
            </a:r>
            <a:r>
              <a:rPr lang="en-US" altLang="vi-VN" sz="2400" dirty="0">
                <a:solidFill>
                  <a:srgbClr val="FF0000"/>
                </a:solidFill>
              </a:rPr>
              <a:t> </a:t>
            </a:r>
            <a:r>
              <a:rPr lang="en-US" altLang="vi-VN" sz="2400" dirty="0" err="1">
                <a:solidFill>
                  <a:srgbClr val="FF0000"/>
                </a:solidFill>
              </a:rPr>
              <a:t>bRa</a:t>
            </a:r>
            <a:r>
              <a:rPr lang="en-US" altLang="vi-VN" sz="2400" dirty="0">
                <a:solidFill>
                  <a:srgbClr val="FF0000"/>
                </a:solidFill>
              </a:rPr>
              <a:t> </a:t>
            </a:r>
            <a:r>
              <a:rPr lang="en-US" altLang="vi-VN" sz="2400" dirty="0" err="1">
                <a:solidFill>
                  <a:srgbClr val="FF0000"/>
                </a:solidFill>
              </a:rPr>
              <a:t>tính</a:t>
            </a:r>
            <a:r>
              <a:rPr lang="en-US" altLang="vi-VN" sz="2400" dirty="0">
                <a:solidFill>
                  <a:srgbClr val="FF0000"/>
                </a:solidFill>
              </a:rPr>
              <a:t> </a:t>
            </a:r>
            <a:r>
              <a:rPr lang="en-US" altLang="vi-VN" sz="2400" dirty="0" err="1">
                <a:solidFill>
                  <a:srgbClr val="FF0000"/>
                </a:solidFill>
              </a:rPr>
              <a:t>chất</a:t>
            </a:r>
            <a:r>
              <a:rPr lang="en-US" altLang="vi-VN" sz="2400" dirty="0">
                <a:solidFill>
                  <a:srgbClr val="FF0000"/>
                </a:solidFill>
              </a:rPr>
              <a:t> </a:t>
            </a:r>
            <a:r>
              <a:rPr lang="vi-VN" altLang="vi-VN" sz="2400" dirty="0">
                <a:solidFill>
                  <a:srgbClr val="FF0000"/>
                </a:solidFill>
              </a:rPr>
              <a:t>đối</a:t>
            </a:r>
            <a:r>
              <a:rPr lang="en-US" altLang="vi-VN" sz="2400" dirty="0">
                <a:solidFill>
                  <a:srgbClr val="FF0000"/>
                </a:solidFill>
              </a:rPr>
              <a:t> </a:t>
            </a:r>
            <a:r>
              <a:rPr lang="en-US" altLang="vi-VN" sz="2400" dirty="0" err="1">
                <a:solidFill>
                  <a:srgbClr val="FF0000"/>
                </a:solidFill>
              </a:rPr>
              <a:t>xứng</a:t>
            </a:r>
            <a:endParaRPr lang="en-US" altLang="vi-VN" sz="2400" dirty="0">
              <a:solidFill>
                <a:srgbClr val="FF0000"/>
              </a:solidFill>
            </a:endParaRPr>
          </a:p>
          <a:p>
            <a:pPr eaLnBrk="1" hangingPunct="1">
              <a:buFont typeface="Wingdings" panose="05000000000000000000" pitchFamily="2" charset="2"/>
              <a:buNone/>
            </a:pPr>
            <a:r>
              <a:rPr lang="en-US" altLang="vi-VN" sz="2400" dirty="0">
                <a:solidFill>
                  <a:srgbClr val="FF0000"/>
                </a:solidFill>
              </a:rPr>
              <a:t>		- </a:t>
            </a:r>
            <a:r>
              <a:rPr lang="en-US" altLang="vi-VN" sz="2400" dirty="0" err="1">
                <a:solidFill>
                  <a:srgbClr val="FF0000"/>
                </a:solidFill>
              </a:rPr>
              <a:t>Nếu</a:t>
            </a:r>
            <a:r>
              <a:rPr lang="en-US" altLang="vi-VN" sz="2400" dirty="0">
                <a:solidFill>
                  <a:srgbClr val="FF0000"/>
                </a:solidFill>
              </a:rPr>
              <a:t> </a:t>
            </a:r>
            <a:r>
              <a:rPr lang="en-US" altLang="vi-VN" sz="2400" dirty="0" err="1">
                <a:solidFill>
                  <a:srgbClr val="FF0000"/>
                </a:solidFill>
              </a:rPr>
              <a:t>aRb</a:t>
            </a:r>
            <a:r>
              <a:rPr lang="en-US" altLang="vi-VN" sz="2400" dirty="0">
                <a:solidFill>
                  <a:srgbClr val="FF0000"/>
                </a:solidFill>
              </a:rPr>
              <a:t> </a:t>
            </a:r>
            <a:r>
              <a:rPr lang="en-US" altLang="vi-VN" sz="2400" dirty="0" err="1">
                <a:solidFill>
                  <a:srgbClr val="FF0000"/>
                </a:solidFill>
              </a:rPr>
              <a:t>và</a:t>
            </a:r>
            <a:r>
              <a:rPr lang="en-US" altLang="vi-VN" sz="2400" dirty="0">
                <a:solidFill>
                  <a:srgbClr val="FF0000"/>
                </a:solidFill>
              </a:rPr>
              <a:t> </a:t>
            </a:r>
            <a:r>
              <a:rPr lang="en-US" altLang="vi-VN" sz="2400" dirty="0" err="1">
                <a:solidFill>
                  <a:srgbClr val="FF0000"/>
                </a:solidFill>
              </a:rPr>
              <a:t>bRc</a:t>
            </a:r>
            <a:r>
              <a:rPr lang="en-US" altLang="vi-VN" sz="2400" dirty="0">
                <a:solidFill>
                  <a:srgbClr val="FF0000"/>
                </a:solidFill>
              </a:rPr>
              <a:t> </a:t>
            </a:r>
            <a:r>
              <a:rPr lang="en-US" altLang="vi-VN" sz="2400" dirty="0" err="1">
                <a:solidFill>
                  <a:srgbClr val="FF0000"/>
                </a:solidFill>
              </a:rPr>
              <a:t>thì</a:t>
            </a:r>
            <a:r>
              <a:rPr lang="en-US" altLang="vi-VN" sz="2400" dirty="0">
                <a:solidFill>
                  <a:srgbClr val="FF0000"/>
                </a:solidFill>
              </a:rPr>
              <a:t> </a:t>
            </a:r>
            <a:r>
              <a:rPr lang="en-US" altLang="vi-VN" sz="2400" dirty="0" err="1">
                <a:solidFill>
                  <a:srgbClr val="FF0000"/>
                </a:solidFill>
              </a:rPr>
              <a:t>aRc</a:t>
            </a:r>
            <a:r>
              <a:rPr lang="en-US" altLang="vi-VN" sz="2400" dirty="0">
                <a:solidFill>
                  <a:srgbClr val="FF0000"/>
                </a:solidFill>
              </a:rPr>
              <a:t> </a:t>
            </a:r>
            <a:r>
              <a:rPr lang="en-US" altLang="vi-VN" sz="2400" dirty="0" err="1">
                <a:solidFill>
                  <a:srgbClr val="FF0000"/>
                </a:solidFill>
              </a:rPr>
              <a:t>tính</a:t>
            </a:r>
            <a:r>
              <a:rPr lang="en-US" altLang="vi-VN" sz="2400" dirty="0">
                <a:solidFill>
                  <a:srgbClr val="FF0000"/>
                </a:solidFill>
              </a:rPr>
              <a:t> </a:t>
            </a:r>
            <a:r>
              <a:rPr lang="en-US" altLang="vi-VN" sz="2400" dirty="0" err="1">
                <a:solidFill>
                  <a:srgbClr val="FF0000"/>
                </a:solidFill>
              </a:rPr>
              <a:t>chất</a:t>
            </a:r>
            <a:r>
              <a:rPr lang="en-US" altLang="vi-VN" sz="2400" dirty="0">
                <a:solidFill>
                  <a:srgbClr val="FF0000"/>
                </a:solidFill>
              </a:rPr>
              <a:t> </a:t>
            </a:r>
            <a:r>
              <a:rPr lang="en-US" altLang="vi-VN" sz="2400" dirty="0" err="1">
                <a:solidFill>
                  <a:srgbClr val="FF0000"/>
                </a:solidFill>
              </a:rPr>
              <a:t>bắc</a:t>
            </a:r>
            <a:r>
              <a:rPr lang="en-US" altLang="vi-VN" sz="2400" dirty="0">
                <a:solidFill>
                  <a:srgbClr val="FF0000"/>
                </a:solidFill>
              </a:rPr>
              <a:t> </a:t>
            </a:r>
            <a:r>
              <a:rPr lang="en-US" altLang="vi-VN" sz="2400" dirty="0" err="1">
                <a:solidFill>
                  <a:srgbClr val="FF0000"/>
                </a:solidFill>
              </a:rPr>
              <a:t>cầu</a:t>
            </a:r>
            <a:endParaRPr lang="en-US" altLang="vi-VN" sz="2400" dirty="0">
              <a:solidFill>
                <a:srgbClr val="FF0000"/>
              </a:solidFill>
            </a:endParaRPr>
          </a:p>
          <a:p>
            <a:pPr algn="just" eaLnBrk="1" hangingPunct="1"/>
            <a:endParaRPr lang="en-US" altLang="vi-VN" sz="2400" dirty="0"/>
          </a:p>
          <a:p>
            <a:pPr algn="just" eaLnBrk="1" hangingPunct="1"/>
            <a:endParaRPr lang="en-US" altLang="vi-VN" sz="2400" dirty="0"/>
          </a:p>
          <a:p>
            <a:pPr algn="just" eaLnBrk="1" hangingPunct="1"/>
            <a:endParaRPr lang="en-US" altLang="vi-VN" sz="2400" dirty="0"/>
          </a:p>
          <a:p>
            <a:pPr algn="just" eaLnBrk="1" hangingPunct="1"/>
            <a:endParaRPr lang="en-US" altLang="vi-VN" sz="2400" dirty="0"/>
          </a:p>
        </p:txBody>
      </p:sp>
    </p:spTree>
    <p:extLst>
      <p:ext uri="{BB962C8B-B14F-4D97-AF65-F5344CB8AC3E}">
        <p14:creationId xmlns:p14="http://schemas.microsoft.com/office/powerpoint/2010/main" val="23413607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sz="2800" dirty="0"/>
              <a:t>CH</a:t>
            </a:r>
            <a:r>
              <a:rPr lang="vi-VN" sz="2800" dirty="0"/>
              <a:t>Ư</a:t>
            </a:r>
            <a:r>
              <a:rPr lang="en-US" sz="2800" dirty="0"/>
              <a:t>ƠNG 2: LÝ THUYẾT ĐỒ THÌ</a:t>
            </a:r>
          </a:p>
        </p:txBody>
      </p:sp>
      <p:sp>
        <p:nvSpPr>
          <p:cNvPr id="17411" name="AutoShape 3"/>
          <p:cNvSpPr>
            <a:spLocks noChangeArrowheads="1"/>
          </p:cNvSpPr>
          <p:nvPr/>
        </p:nvSpPr>
        <p:spPr bwMode="ltGray">
          <a:xfrm>
            <a:off x="2789175" y="3447798"/>
            <a:ext cx="4976694" cy="746101"/>
          </a:xfrm>
          <a:prstGeom prst="roundRect">
            <a:avLst>
              <a:gd name="adj" fmla="val 9144"/>
            </a:avLst>
          </a:prstGeom>
          <a:solidFill>
            <a:srgbClr val="F8F8F8"/>
          </a:solidFill>
          <a:ln w="28575">
            <a:solidFill>
              <a:schemeClr val="accent1"/>
            </a:solidFill>
            <a:round/>
            <a:headEnd/>
            <a:tailEnd/>
          </a:ln>
          <a:effectLst/>
        </p:spPr>
        <p:txBody>
          <a:bodyPr wrap="none" anchor="ctr"/>
          <a:lstStyle/>
          <a:p>
            <a:endParaRPr lang="en-US"/>
          </a:p>
        </p:txBody>
      </p:sp>
      <p:sp>
        <p:nvSpPr>
          <p:cNvPr id="17412" name="AutoShape 4"/>
          <p:cNvSpPr>
            <a:spLocks noChangeArrowheads="1"/>
          </p:cNvSpPr>
          <p:nvPr/>
        </p:nvSpPr>
        <p:spPr bwMode="gray">
          <a:xfrm>
            <a:off x="2819655" y="4304160"/>
            <a:ext cx="4976694" cy="759733"/>
          </a:xfrm>
          <a:prstGeom prst="roundRect">
            <a:avLst>
              <a:gd name="adj" fmla="val 9144"/>
            </a:avLst>
          </a:prstGeom>
          <a:solidFill>
            <a:srgbClr val="F8F8F8"/>
          </a:solidFill>
          <a:ln w="28575">
            <a:solidFill>
              <a:schemeClr val="accent2"/>
            </a:solidFill>
            <a:round/>
            <a:headEnd/>
            <a:tailEnd/>
          </a:ln>
          <a:effectLst/>
        </p:spPr>
        <p:txBody>
          <a:bodyPr wrap="none" anchor="ctr"/>
          <a:lstStyle/>
          <a:p>
            <a:endParaRPr lang="en-US"/>
          </a:p>
        </p:txBody>
      </p:sp>
      <p:sp>
        <p:nvSpPr>
          <p:cNvPr id="17415" name="AutoShape 7"/>
          <p:cNvSpPr>
            <a:spLocks noChangeArrowheads="1"/>
          </p:cNvSpPr>
          <p:nvPr/>
        </p:nvSpPr>
        <p:spPr bwMode="gray">
          <a:xfrm>
            <a:off x="2118218" y="5116927"/>
            <a:ext cx="5654182" cy="753371"/>
          </a:xfrm>
          <a:prstGeom prst="roundRect">
            <a:avLst>
              <a:gd name="adj" fmla="val 9144"/>
            </a:avLst>
          </a:prstGeom>
          <a:solidFill>
            <a:srgbClr val="F8F8F8"/>
          </a:solidFill>
          <a:ln w="28575">
            <a:solidFill>
              <a:schemeClr val="hlink"/>
            </a:solidFill>
            <a:round/>
            <a:headEnd/>
            <a:tailEnd/>
          </a:ln>
          <a:effectLst/>
        </p:spPr>
        <p:txBody>
          <a:bodyPr wrap="none" anchor="ctr"/>
          <a:lstStyle/>
          <a:p>
            <a:endParaRPr lang="en-US"/>
          </a:p>
        </p:txBody>
      </p:sp>
      <p:sp>
        <p:nvSpPr>
          <p:cNvPr id="17423" name="Text Box 15"/>
          <p:cNvSpPr txBox="1">
            <a:spLocks noChangeArrowheads="1"/>
          </p:cNvSpPr>
          <p:nvPr/>
        </p:nvSpPr>
        <p:spPr bwMode="gray">
          <a:xfrm>
            <a:off x="2988431" y="5240241"/>
            <a:ext cx="4783969" cy="461665"/>
          </a:xfrm>
          <a:prstGeom prst="rect">
            <a:avLst/>
          </a:prstGeom>
          <a:noFill/>
          <a:ln w="9525" algn="ctr">
            <a:noFill/>
            <a:miter lim="800000"/>
            <a:headEnd/>
            <a:tailEnd/>
          </a:ln>
          <a:effectLst/>
        </p:spPr>
        <p:txBody>
          <a:bodyPr wrap="square">
            <a:spAutoFit/>
          </a:bodyPr>
          <a:lstStyle/>
          <a:p>
            <a:r>
              <a:rPr lang="en-US" sz="2400" b="1" dirty="0"/>
              <a:t>2.1. </a:t>
            </a:r>
            <a:r>
              <a:rPr lang="en-US" sz="2400" b="1" dirty="0" err="1"/>
              <a:t>Khái</a:t>
            </a:r>
            <a:r>
              <a:rPr lang="en-US" sz="2400" b="1" dirty="0"/>
              <a:t> </a:t>
            </a:r>
            <a:r>
              <a:rPr lang="en-US" sz="2400" b="1" dirty="0" err="1"/>
              <a:t>niệm</a:t>
            </a:r>
            <a:r>
              <a:rPr lang="en-US" sz="2400" b="1" dirty="0"/>
              <a:t> </a:t>
            </a:r>
            <a:r>
              <a:rPr lang="en-US" sz="2400" b="1" dirty="0" err="1"/>
              <a:t>cơ</a:t>
            </a:r>
            <a:r>
              <a:rPr lang="en-US" sz="2400" b="1" dirty="0"/>
              <a:t> </a:t>
            </a:r>
            <a:r>
              <a:rPr lang="en-US" sz="2400" b="1" dirty="0" err="1"/>
              <a:t>bản</a:t>
            </a:r>
            <a:r>
              <a:rPr lang="en-US" sz="2400" b="1" dirty="0"/>
              <a:t> </a:t>
            </a:r>
            <a:r>
              <a:rPr lang="en-US" sz="2400" b="1" dirty="0" err="1"/>
              <a:t>về</a:t>
            </a:r>
            <a:r>
              <a:rPr lang="en-US" sz="2400" b="1" dirty="0"/>
              <a:t> </a:t>
            </a:r>
            <a:r>
              <a:rPr lang="en-US" sz="2400" b="1" dirty="0" err="1"/>
              <a:t>đồ</a:t>
            </a:r>
            <a:r>
              <a:rPr lang="en-US" sz="2400" b="1" dirty="0"/>
              <a:t> </a:t>
            </a:r>
            <a:r>
              <a:rPr lang="en-US" sz="2400" b="1" dirty="0" err="1"/>
              <a:t>thị</a:t>
            </a:r>
            <a:r>
              <a:rPr lang="en-US" sz="2400" dirty="0"/>
              <a:t> </a:t>
            </a:r>
          </a:p>
        </p:txBody>
      </p:sp>
      <p:sp>
        <p:nvSpPr>
          <p:cNvPr id="17424" name="Text Box 16"/>
          <p:cNvSpPr txBox="1">
            <a:spLocks noChangeArrowheads="1"/>
          </p:cNvSpPr>
          <p:nvPr/>
        </p:nvSpPr>
        <p:spPr bwMode="gray">
          <a:xfrm>
            <a:off x="4034759" y="3542228"/>
            <a:ext cx="3717283" cy="646331"/>
          </a:xfrm>
          <a:prstGeom prst="rect">
            <a:avLst/>
          </a:prstGeom>
          <a:noFill/>
          <a:ln w="9525" algn="ctr">
            <a:noFill/>
            <a:miter lim="800000"/>
            <a:headEnd/>
            <a:tailEnd/>
          </a:ln>
          <a:effectLst/>
        </p:spPr>
        <p:txBody>
          <a:bodyPr wrap="square">
            <a:spAutoFit/>
          </a:bodyPr>
          <a:lstStyle/>
          <a:p>
            <a:r>
              <a:rPr lang="en-US" b="1" dirty="0"/>
              <a:t> 2.3 </a:t>
            </a:r>
            <a:r>
              <a:rPr lang="en-US" b="1" dirty="0" err="1"/>
              <a:t>Đồ</a:t>
            </a:r>
            <a:r>
              <a:rPr lang="en-US" b="1" dirty="0"/>
              <a:t> </a:t>
            </a:r>
            <a:r>
              <a:rPr lang="en-US" b="1" dirty="0" err="1"/>
              <a:t>thị</a:t>
            </a:r>
            <a:r>
              <a:rPr lang="en-US" b="1" dirty="0"/>
              <a:t> Euler </a:t>
            </a:r>
            <a:r>
              <a:rPr lang="en-US" b="1" dirty="0" err="1"/>
              <a:t>và</a:t>
            </a:r>
            <a:r>
              <a:rPr lang="en-US" b="1" dirty="0"/>
              <a:t> </a:t>
            </a:r>
            <a:r>
              <a:rPr lang="en-US" b="1" dirty="0" err="1"/>
              <a:t>đồ</a:t>
            </a:r>
            <a:r>
              <a:rPr lang="en-US" b="1" dirty="0"/>
              <a:t> </a:t>
            </a:r>
            <a:r>
              <a:rPr lang="en-US" b="1" dirty="0" err="1"/>
              <a:t>thị</a:t>
            </a:r>
            <a:r>
              <a:rPr lang="en-US" b="1" dirty="0"/>
              <a:t> Hamilton</a:t>
            </a:r>
            <a:endParaRPr lang="en-US" dirty="0"/>
          </a:p>
        </p:txBody>
      </p:sp>
      <p:sp>
        <p:nvSpPr>
          <p:cNvPr id="17425" name="Text Box 17"/>
          <p:cNvSpPr txBox="1">
            <a:spLocks noChangeArrowheads="1"/>
          </p:cNvSpPr>
          <p:nvPr/>
        </p:nvSpPr>
        <p:spPr bwMode="gray">
          <a:xfrm>
            <a:off x="3639814" y="4319661"/>
            <a:ext cx="4014463" cy="771750"/>
          </a:xfrm>
          <a:prstGeom prst="rect">
            <a:avLst/>
          </a:prstGeom>
          <a:noFill/>
          <a:ln w="9525" algn="ctr">
            <a:noFill/>
            <a:miter lim="800000"/>
            <a:headEnd/>
            <a:tailEnd/>
          </a:ln>
          <a:effectLst/>
        </p:spPr>
        <p:txBody>
          <a:bodyPr wrap="square">
            <a:spAutoFit/>
          </a:bodyPr>
          <a:lstStyle/>
          <a:p>
            <a:pPr>
              <a:lnSpc>
                <a:spcPct val="110000"/>
              </a:lnSpc>
              <a:spcBef>
                <a:spcPct val="50000"/>
              </a:spcBef>
            </a:pPr>
            <a:r>
              <a:rPr lang="en-US" sz="2000" b="1" dirty="0"/>
              <a:t>2.2 </a:t>
            </a:r>
            <a:r>
              <a:rPr lang="en-US" sz="2000" b="1" dirty="0" err="1"/>
              <a:t>Các</a:t>
            </a:r>
            <a:r>
              <a:rPr lang="en-US" sz="2000" b="1" dirty="0"/>
              <a:t> </a:t>
            </a:r>
            <a:r>
              <a:rPr lang="en-US" sz="2000" b="1" dirty="0" err="1"/>
              <a:t>thuật</a:t>
            </a:r>
            <a:r>
              <a:rPr lang="en-US" sz="2000" b="1" dirty="0"/>
              <a:t> </a:t>
            </a:r>
            <a:r>
              <a:rPr lang="en-US" sz="2000" b="1" dirty="0" err="1"/>
              <a:t>toán</a:t>
            </a:r>
            <a:r>
              <a:rPr lang="en-US" sz="2000" b="1" dirty="0"/>
              <a:t> </a:t>
            </a:r>
            <a:r>
              <a:rPr lang="en-US" sz="2000" b="1" dirty="0" err="1"/>
              <a:t>tìm</a:t>
            </a:r>
            <a:r>
              <a:rPr lang="en-US" sz="2000" b="1" dirty="0"/>
              <a:t> </a:t>
            </a:r>
            <a:r>
              <a:rPr lang="en-US" sz="2000" b="1" dirty="0" err="1"/>
              <a:t>kiếm</a:t>
            </a:r>
            <a:r>
              <a:rPr lang="en-US" sz="2000" b="1" dirty="0"/>
              <a:t> </a:t>
            </a:r>
            <a:r>
              <a:rPr lang="en-US" sz="2000" b="1" dirty="0" err="1"/>
              <a:t>trên</a:t>
            </a:r>
            <a:r>
              <a:rPr lang="en-US" sz="2000" b="1" dirty="0"/>
              <a:t> </a:t>
            </a:r>
            <a:r>
              <a:rPr lang="en-US" sz="2000" b="1" dirty="0" err="1"/>
              <a:t>đồ</a:t>
            </a:r>
            <a:r>
              <a:rPr lang="en-US" sz="2000" b="1" dirty="0"/>
              <a:t> </a:t>
            </a:r>
            <a:r>
              <a:rPr lang="en-US" sz="2000" b="1" dirty="0" err="1"/>
              <a:t>thị</a:t>
            </a:r>
            <a:endParaRPr lang="en-US" sz="2800" b="1" dirty="0">
              <a:solidFill>
                <a:srgbClr val="000000"/>
              </a:solidFill>
              <a:cs typeface="Arial" charset="0"/>
            </a:endParaRPr>
          </a:p>
        </p:txBody>
      </p:sp>
      <p:sp>
        <p:nvSpPr>
          <p:cNvPr id="18" name="AutoShape 3">
            <a:extLst>
              <a:ext uri="{FF2B5EF4-FFF2-40B4-BE49-F238E27FC236}">
                <a16:creationId xmlns:a16="http://schemas.microsoft.com/office/drawing/2014/main" id="{257A9A3B-26E6-4EB0-B611-C62381B28454}"/>
              </a:ext>
            </a:extLst>
          </p:cNvPr>
          <p:cNvSpPr>
            <a:spLocks noChangeArrowheads="1"/>
          </p:cNvSpPr>
          <p:nvPr/>
        </p:nvSpPr>
        <p:spPr bwMode="ltGray">
          <a:xfrm>
            <a:off x="3098196" y="2722398"/>
            <a:ext cx="4692742" cy="748340"/>
          </a:xfrm>
          <a:prstGeom prst="roundRect">
            <a:avLst>
              <a:gd name="adj" fmla="val 9144"/>
            </a:avLst>
          </a:prstGeom>
          <a:solidFill>
            <a:srgbClr val="F8F8F8"/>
          </a:solidFill>
          <a:ln w="28575">
            <a:solidFill>
              <a:schemeClr val="accent1"/>
            </a:solidFill>
            <a:round/>
            <a:headEnd/>
            <a:tailEnd/>
          </a:ln>
          <a:effectLst/>
        </p:spPr>
        <p:txBody>
          <a:bodyPr wrap="none" anchor="ctr"/>
          <a:lstStyle/>
          <a:p>
            <a:endParaRPr lang="en-US"/>
          </a:p>
        </p:txBody>
      </p:sp>
      <p:sp>
        <p:nvSpPr>
          <p:cNvPr id="20" name="WordArt 11">
            <a:extLst>
              <a:ext uri="{FF2B5EF4-FFF2-40B4-BE49-F238E27FC236}">
                <a16:creationId xmlns:a16="http://schemas.microsoft.com/office/drawing/2014/main" id="{482079AF-9B1E-4B01-B788-2EC6F83072A1}"/>
              </a:ext>
            </a:extLst>
          </p:cNvPr>
          <p:cNvSpPr>
            <a:spLocks noChangeArrowheads="1" noChangeShapeType="1" noTextEdit="1"/>
          </p:cNvSpPr>
          <p:nvPr/>
        </p:nvSpPr>
        <p:spPr bwMode="gray">
          <a:xfrm rot="5400000">
            <a:off x="3103373" y="2559782"/>
            <a:ext cx="453011" cy="267175"/>
          </a:xfrm>
          <a:prstGeom prst="rect">
            <a:avLst/>
          </a:prstGeom>
        </p:spPr>
        <p:txBody>
          <a:bodyPr wrap="none" fromWordArt="1">
            <a:prstTxWarp prst="textPlain">
              <a:avLst>
                <a:gd name="adj" fmla="val 50000"/>
              </a:avLst>
            </a:prstTxWarp>
          </a:bodyPr>
          <a:lstStyle/>
          <a:p>
            <a:pPr algn="ctr"/>
            <a:r>
              <a:rPr lang="en-US" sz="2000" kern="10">
                <a:ln w="19050">
                  <a:noFill/>
                  <a:round/>
                  <a:headEnd/>
                  <a:tailEnd/>
                </a:ln>
                <a:solidFill>
                  <a:srgbClr val="F8F8F8"/>
                </a:solidFill>
                <a:effectLst>
                  <a:prstShdw prst="shdw17" dist="17961" dir="13500000">
                    <a:srgbClr val="080808"/>
                  </a:prstShdw>
                </a:effectLst>
                <a:latin typeface="Arial Black"/>
              </a:rPr>
              <a:t>Jump</a:t>
            </a:r>
          </a:p>
        </p:txBody>
      </p:sp>
      <p:sp>
        <p:nvSpPr>
          <p:cNvPr id="22" name="Text Box 16">
            <a:extLst>
              <a:ext uri="{FF2B5EF4-FFF2-40B4-BE49-F238E27FC236}">
                <a16:creationId xmlns:a16="http://schemas.microsoft.com/office/drawing/2014/main" id="{0FB3FF31-09C2-4721-AA37-9EA9DFADFD20}"/>
              </a:ext>
            </a:extLst>
          </p:cNvPr>
          <p:cNvSpPr txBox="1">
            <a:spLocks noChangeArrowheads="1"/>
          </p:cNvSpPr>
          <p:nvPr/>
        </p:nvSpPr>
        <p:spPr bwMode="gray">
          <a:xfrm>
            <a:off x="4453877" y="2749864"/>
            <a:ext cx="3132971" cy="646331"/>
          </a:xfrm>
          <a:prstGeom prst="rect">
            <a:avLst/>
          </a:prstGeom>
          <a:noFill/>
          <a:ln w="9525" algn="ctr">
            <a:noFill/>
            <a:miter lim="800000"/>
            <a:headEnd/>
            <a:tailEnd/>
          </a:ln>
          <a:effectLst/>
        </p:spPr>
        <p:txBody>
          <a:bodyPr wrap="square">
            <a:spAutoFit/>
          </a:bodyPr>
          <a:lstStyle/>
          <a:p>
            <a:r>
              <a:rPr lang="en-US" b="1" dirty="0"/>
              <a:t>2.4 </a:t>
            </a:r>
            <a:r>
              <a:rPr lang="en-US" b="1" dirty="0" err="1"/>
              <a:t>Đường</a:t>
            </a:r>
            <a:r>
              <a:rPr lang="en-US" b="1" dirty="0"/>
              <a:t> </a:t>
            </a:r>
            <a:r>
              <a:rPr lang="en-US" b="1" dirty="0" err="1"/>
              <a:t>đi</a:t>
            </a:r>
            <a:r>
              <a:rPr lang="en-US" b="1" dirty="0"/>
              <a:t> </a:t>
            </a:r>
            <a:r>
              <a:rPr lang="en-US" b="1" dirty="0" err="1"/>
              <a:t>ngắn</a:t>
            </a:r>
            <a:r>
              <a:rPr lang="en-US" b="1" dirty="0"/>
              <a:t> </a:t>
            </a:r>
            <a:r>
              <a:rPr lang="en-US" b="1" dirty="0" err="1"/>
              <a:t>nhất</a:t>
            </a:r>
            <a:r>
              <a:rPr lang="en-US" b="1" dirty="0"/>
              <a:t> </a:t>
            </a:r>
            <a:r>
              <a:rPr lang="en-US" b="1" dirty="0" err="1"/>
              <a:t>trong</a:t>
            </a:r>
            <a:r>
              <a:rPr lang="en-US" b="1" dirty="0"/>
              <a:t> </a:t>
            </a:r>
            <a:r>
              <a:rPr lang="en-US" b="1" dirty="0" err="1"/>
              <a:t>đồ</a:t>
            </a:r>
            <a:r>
              <a:rPr lang="en-US" b="1" dirty="0"/>
              <a:t> </a:t>
            </a:r>
            <a:r>
              <a:rPr lang="en-US" b="1" dirty="0" err="1"/>
              <a:t>thị</a:t>
            </a:r>
            <a:endParaRPr lang="en-US" dirty="0"/>
          </a:p>
        </p:txBody>
      </p:sp>
      <p:sp>
        <p:nvSpPr>
          <p:cNvPr id="17418" name="WordArt 10"/>
          <p:cNvSpPr>
            <a:spLocks noChangeArrowheads="1" noChangeShapeType="1" noTextEdit="1"/>
          </p:cNvSpPr>
          <p:nvPr/>
        </p:nvSpPr>
        <p:spPr bwMode="gray">
          <a:xfrm rot="5400000">
            <a:off x="1333504" y="5122343"/>
            <a:ext cx="391681" cy="231106"/>
          </a:xfrm>
          <a:prstGeom prst="rect">
            <a:avLst/>
          </a:prstGeom>
        </p:spPr>
        <p:txBody>
          <a:bodyPr wrap="none" fromWordArt="1">
            <a:prstTxWarp prst="textPlain">
              <a:avLst>
                <a:gd name="adj" fmla="val 50000"/>
              </a:avLst>
            </a:prstTxWarp>
          </a:bodyPr>
          <a:lstStyle/>
          <a:p>
            <a:pPr algn="ctr"/>
            <a:r>
              <a:rPr lang="en-US" sz="3600" kern="10">
                <a:ln w="19050">
                  <a:noFill/>
                  <a:round/>
                  <a:headEnd/>
                  <a:tailEnd/>
                </a:ln>
                <a:solidFill>
                  <a:srgbClr val="F8F8F8"/>
                </a:solidFill>
                <a:effectLst>
                  <a:prstShdw prst="shdw17" dist="17961" dir="13500000">
                    <a:srgbClr val="080808"/>
                  </a:prstShdw>
                </a:effectLst>
                <a:latin typeface="Arial Black"/>
              </a:rPr>
              <a:t>Start</a:t>
            </a:r>
          </a:p>
        </p:txBody>
      </p:sp>
      <p:sp>
        <p:nvSpPr>
          <p:cNvPr id="26" name="Text Box 12">
            <a:extLst>
              <a:ext uri="{FF2B5EF4-FFF2-40B4-BE49-F238E27FC236}">
                <a16:creationId xmlns:a16="http://schemas.microsoft.com/office/drawing/2014/main" id="{D3F65C6F-A130-4223-85CC-BBBD0AA74638}"/>
              </a:ext>
            </a:extLst>
          </p:cNvPr>
          <p:cNvSpPr txBox="1">
            <a:spLocks noChangeArrowheads="1"/>
          </p:cNvSpPr>
          <p:nvPr/>
        </p:nvSpPr>
        <p:spPr bwMode="gray">
          <a:xfrm>
            <a:off x="3474000" y="1732633"/>
            <a:ext cx="716449" cy="1059585"/>
          </a:xfrm>
          <a:prstGeom prst="rect">
            <a:avLst/>
          </a:prstGeom>
          <a:noFill/>
          <a:ln w="9525">
            <a:noFill/>
            <a:miter lim="800000"/>
            <a:headEnd/>
            <a:tailEnd/>
          </a:ln>
          <a:effectLst/>
        </p:spPr>
        <p:txBody>
          <a:bodyPr wrap="square">
            <a:spAutoFit/>
          </a:bodyPr>
          <a:lstStyle/>
          <a:p>
            <a:pPr algn="r">
              <a:lnSpc>
                <a:spcPct val="120000"/>
              </a:lnSpc>
              <a:spcBef>
                <a:spcPct val="50000"/>
              </a:spcBef>
            </a:pPr>
            <a:r>
              <a:rPr lang="en-US" sz="1400" b="1" dirty="0">
                <a:solidFill>
                  <a:srgbClr val="FFFFFF"/>
                </a:solidFill>
                <a:cs typeface="Arial" charset="0"/>
              </a:rPr>
              <a:t>2008</a:t>
            </a:r>
          </a:p>
          <a:p>
            <a:pPr algn="r">
              <a:lnSpc>
                <a:spcPct val="120000"/>
              </a:lnSpc>
              <a:spcBef>
                <a:spcPct val="50000"/>
              </a:spcBef>
            </a:pPr>
            <a:r>
              <a:rPr lang="en-US" sz="1400" b="1" dirty="0">
                <a:solidFill>
                  <a:srgbClr val="FFFFFF"/>
                </a:solidFill>
                <a:cs typeface="Arial" charset="0"/>
              </a:rPr>
              <a:t>2007</a:t>
            </a:r>
          </a:p>
          <a:p>
            <a:pPr algn="r">
              <a:lnSpc>
                <a:spcPct val="120000"/>
              </a:lnSpc>
              <a:spcBef>
                <a:spcPct val="50000"/>
              </a:spcBef>
            </a:pPr>
            <a:r>
              <a:rPr lang="en-US" sz="1400" b="1" dirty="0">
                <a:solidFill>
                  <a:srgbClr val="FFFFFF"/>
                </a:solidFill>
                <a:cs typeface="Arial" charset="0"/>
              </a:rPr>
              <a:t>2006       </a:t>
            </a:r>
          </a:p>
        </p:txBody>
      </p:sp>
      <p:sp>
        <p:nvSpPr>
          <p:cNvPr id="19" name="AutoShape 5">
            <a:extLst>
              <a:ext uri="{FF2B5EF4-FFF2-40B4-BE49-F238E27FC236}">
                <a16:creationId xmlns:a16="http://schemas.microsoft.com/office/drawing/2014/main" id="{8F7870DC-7F3E-4379-9D56-F5CAE8B38690}"/>
              </a:ext>
            </a:extLst>
          </p:cNvPr>
          <p:cNvSpPr>
            <a:spLocks noChangeArrowheads="1"/>
          </p:cNvSpPr>
          <p:nvPr/>
        </p:nvSpPr>
        <p:spPr bwMode="gray">
          <a:xfrm>
            <a:off x="2460853" y="2405613"/>
            <a:ext cx="2292637" cy="1025437"/>
          </a:xfrm>
          <a:prstGeom prst="upArrow">
            <a:avLst>
              <a:gd name="adj1" fmla="val 50000"/>
              <a:gd name="adj2" fmla="val 18667"/>
            </a:avLst>
          </a:prstGeom>
          <a:gradFill rotWithShape="1">
            <a:gsLst>
              <a:gs pos="0">
                <a:schemeClr val="accent1">
                  <a:gamma/>
                  <a:shade val="66275"/>
                  <a:invGamma/>
                </a:schemeClr>
              </a:gs>
              <a:gs pos="100000">
                <a:schemeClr val="accent1"/>
              </a:gs>
            </a:gsLst>
            <a:lin ang="18900000" scaled="1"/>
          </a:gradFill>
          <a:ln w="19050">
            <a:noFill/>
            <a:miter lim="800000"/>
            <a:headEnd/>
            <a:tailEnd/>
          </a:ln>
          <a:effectLst/>
          <a:scene3d>
            <a:camera prst="legacyPerspectiveBottomRight"/>
            <a:lightRig rig="legacyFlat1" dir="t"/>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1" name="Text Box 12">
            <a:extLst>
              <a:ext uri="{FF2B5EF4-FFF2-40B4-BE49-F238E27FC236}">
                <a16:creationId xmlns:a16="http://schemas.microsoft.com/office/drawing/2014/main" id="{67C0171B-9C8F-4F75-AEDC-3EE5F98DB08E}"/>
              </a:ext>
            </a:extLst>
          </p:cNvPr>
          <p:cNvSpPr txBox="1">
            <a:spLocks noChangeArrowheads="1"/>
          </p:cNvSpPr>
          <p:nvPr/>
        </p:nvSpPr>
        <p:spPr bwMode="gray">
          <a:xfrm>
            <a:off x="3439860" y="2600914"/>
            <a:ext cx="716449" cy="1059585"/>
          </a:xfrm>
          <a:prstGeom prst="rect">
            <a:avLst/>
          </a:prstGeom>
          <a:noFill/>
          <a:ln w="9525">
            <a:noFill/>
            <a:miter lim="800000"/>
            <a:headEnd/>
            <a:tailEnd/>
          </a:ln>
          <a:effectLst/>
        </p:spPr>
        <p:txBody>
          <a:bodyPr wrap="square">
            <a:spAutoFit/>
          </a:bodyPr>
          <a:lstStyle/>
          <a:p>
            <a:pPr algn="r">
              <a:lnSpc>
                <a:spcPct val="120000"/>
              </a:lnSpc>
              <a:spcBef>
                <a:spcPct val="50000"/>
              </a:spcBef>
            </a:pPr>
            <a:r>
              <a:rPr lang="en-US" sz="1400" b="1" dirty="0">
                <a:solidFill>
                  <a:srgbClr val="FFFFFF"/>
                </a:solidFill>
                <a:cs typeface="Arial" charset="0"/>
              </a:rPr>
              <a:t>2008</a:t>
            </a:r>
          </a:p>
          <a:p>
            <a:pPr algn="r">
              <a:lnSpc>
                <a:spcPct val="120000"/>
              </a:lnSpc>
              <a:spcBef>
                <a:spcPct val="50000"/>
              </a:spcBef>
            </a:pPr>
            <a:r>
              <a:rPr lang="en-US" sz="1400" b="1" dirty="0">
                <a:solidFill>
                  <a:srgbClr val="FFFFFF"/>
                </a:solidFill>
                <a:cs typeface="Arial" charset="0"/>
              </a:rPr>
              <a:t>2007</a:t>
            </a:r>
          </a:p>
          <a:p>
            <a:pPr algn="r">
              <a:lnSpc>
                <a:spcPct val="120000"/>
              </a:lnSpc>
              <a:spcBef>
                <a:spcPct val="50000"/>
              </a:spcBef>
            </a:pPr>
            <a:r>
              <a:rPr lang="en-US" sz="1400" b="1" dirty="0">
                <a:solidFill>
                  <a:srgbClr val="FFFFFF"/>
                </a:solidFill>
                <a:cs typeface="Arial" charset="0"/>
              </a:rPr>
              <a:t>2006       </a:t>
            </a:r>
          </a:p>
        </p:txBody>
      </p:sp>
      <p:sp>
        <p:nvSpPr>
          <p:cNvPr id="17413" name="AutoShape 5"/>
          <p:cNvSpPr>
            <a:spLocks noChangeArrowheads="1"/>
          </p:cNvSpPr>
          <p:nvPr/>
        </p:nvSpPr>
        <p:spPr bwMode="gray">
          <a:xfrm>
            <a:off x="1975963" y="3131843"/>
            <a:ext cx="2431362" cy="1022369"/>
          </a:xfrm>
          <a:prstGeom prst="upArrow">
            <a:avLst>
              <a:gd name="adj1" fmla="val 50000"/>
              <a:gd name="adj2" fmla="val 18667"/>
            </a:avLst>
          </a:prstGeom>
          <a:gradFill rotWithShape="1">
            <a:gsLst>
              <a:gs pos="0">
                <a:schemeClr val="accent1">
                  <a:gamma/>
                  <a:shade val="66275"/>
                  <a:invGamma/>
                </a:schemeClr>
              </a:gs>
              <a:gs pos="100000">
                <a:schemeClr val="accent1"/>
              </a:gs>
            </a:gsLst>
            <a:lin ang="18900000" scaled="1"/>
          </a:gradFill>
          <a:ln w="19050">
            <a:noFill/>
            <a:miter lim="800000"/>
            <a:headEnd/>
            <a:tailEnd/>
          </a:ln>
          <a:effectLst/>
          <a:scene3d>
            <a:camera prst="legacyPerspectiveBottomRight"/>
            <a:lightRig rig="legacyFlat1" dir="t"/>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17420" name="Text Box 12"/>
          <p:cNvSpPr txBox="1">
            <a:spLocks noChangeArrowheads="1"/>
          </p:cNvSpPr>
          <p:nvPr/>
        </p:nvSpPr>
        <p:spPr bwMode="gray">
          <a:xfrm>
            <a:off x="3009131" y="2931089"/>
            <a:ext cx="759801" cy="1059585"/>
          </a:xfrm>
          <a:prstGeom prst="rect">
            <a:avLst/>
          </a:prstGeom>
          <a:noFill/>
          <a:ln w="9525">
            <a:noFill/>
            <a:miter lim="800000"/>
            <a:headEnd/>
            <a:tailEnd/>
          </a:ln>
          <a:effectLst/>
        </p:spPr>
        <p:txBody>
          <a:bodyPr wrap="square">
            <a:spAutoFit/>
          </a:bodyPr>
          <a:lstStyle/>
          <a:p>
            <a:pPr algn="r">
              <a:lnSpc>
                <a:spcPct val="120000"/>
              </a:lnSpc>
              <a:spcBef>
                <a:spcPct val="50000"/>
              </a:spcBef>
            </a:pPr>
            <a:r>
              <a:rPr lang="en-US" sz="1400" b="1">
                <a:solidFill>
                  <a:srgbClr val="FFFFFF"/>
                </a:solidFill>
                <a:cs typeface="Arial" charset="0"/>
              </a:rPr>
              <a:t>2008</a:t>
            </a:r>
          </a:p>
          <a:p>
            <a:pPr algn="r">
              <a:lnSpc>
                <a:spcPct val="120000"/>
              </a:lnSpc>
              <a:spcBef>
                <a:spcPct val="50000"/>
              </a:spcBef>
            </a:pPr>
            <a:r>
              <a:rPr lang="en-US" sz="1400" b="1">
                <a:solidFill>
                  <a:srgbClr val="FFFFFF"/>
                </a:solidFill>
                <a:cs typeface="Arial" charset="0"/>
              </a:rPr>
              <a:t>2007</a:t>
            </a:r>
          </a:p>
          <a:p>
            <a:pPr algn="r">
              <a:lnSpc>
                <a:spcPct val="120000"/>
              </a:lnSpc>
              <a:spcBef>
                <a:spcPct val="50000"/>
              </a:spcBef>
            </a:pPr>
            <a:r>
              <a:rPr lang="en-US" sz="1400" b="1">
                <a:solidFill>
                  <a:srgbClr val="FFFFFF"/>
                </a:solidFill>
                <a:cs typeface="Arial" charset="0"/>
              </a:rPr>
              <a:t>2006       </a:t>
            </a:r>
          </a:p>
        </p:txBody>
      </p:sp>
      <p:sp>
        <p:nvSpPr>
          <p:cNvPr id="17414" name="AutoShape 6"/>
          <p:cNvSpPr>
            <a:spLocks noChangeArrowheads="1"/>
          </p:cNvSpPr>
          <p:nvPr/>
        </p:nvSpPr>
        <p:spPr bwMode="gray">
          <a:xfrm>
            <a:off x="1396843" y="3985962"/>
            <a:ext cx="2431362" cy="1022369"/>
          </a:xfrm>
          <a:prstGeom prst="upArrow">
            <a:avLst>
              <a:gd name="adj1" fmla="val 50000"/>
              <a:gd name="adj2" fmla="val 18667"/>
            </a:avLst>
          </a:prstGeom>
          <a:gradFill rotWithShape="1">
            <a:gsLst>
              <a:gs pos="0">
                <a:schemeClr val="accent2">
                  <a:gamma/>
                  <a:shade val="56078"/>
                  <a:invGamma/>
                </a:schemeClr>
              </a:gs>
              <a:gs pos="100000">
                <a:schemeClr val="accent2"/>
              </a:gs>
            </a:gsLst>
            <a:lin ang="18900000" scaled="1"/>
          </a:gradFill>
          <a:ln w="19050">
            <a:noFill/>
            <a:miter lim="800000"/>
            <a:headEnd/>
            <a:tailEnd/>
          </a:ln>
          <a:effectLst/>
          <a:scene3d>
            <a:camera prst="legacyPerspectiveBottomRight"/>
            <a:lightRig rig="legacyFlat1" dir="t"/>
          </a:scene3d>
          <a:sp3d extrusionH="430200" prstMaterial="legacyMatte">
            <a:bevelT w="13500" h="13500" prst="angle"/>
            <a:bevelB w="13500" h="13500" prst="angle"/>
            <a:extrusionClr>
              <a:schemeClr val="accent2"/>
            </a:extrusionClr>
          </a:sp3d>
        </p:spPr>
        <p:txBody>
          <a:bodyPr wrap="none" anchor="ctr">
            <a:flatTx/>
          </a:bodyPr>
          <a:lstStyle/>
          <a:p>
            <a:endParaRPr lang="en-US"/>
          </a:p>
        </p:txBody>
      </p:sp>
      <p:sp>
        <p:nvSpPr>
          <p:cNvPr id="17421" name="Text Box 13"/>
          <p:cNvSpPr txBox="1">
            <a:spLocks noChangeArrowheads="1"/>
          </p:cNvSpPr>
          <p:nvPr/>
        </p:nvSpPr>
        <p:spPr bwMode="gray">
          <a:xfrm>
            <a:off x="2430011" y="4201114"/>
            <a:ext cx="759801" cy="1059585"/>
          </a:xfrm>
          <a:prstGeom prst="rect">
            <a:avLst/>
          </a:prstGeom>
          <a:noFill/>
          <a:ln w="9525">
            <a:noFill/>
            <a:miter lim="800000"/>
            <a:headEnd/>
            <a:tailEnd/>
          </a:ln>
          <a:effectLst/>
        </p:spPr>
        <p:txBody>
          <a:bodyPr wrap="square">
            <a:spAutoFit/>
          </a:bodyPr>
          <a:lstStyle/>
          <a:p>
            <a:pPr algn="r">
              <a:lnSpc>
                <a:spcPct val="120000"/>
              </a:lnSpc>
              <a:spcBef>
                <a:spcPct val="50000"/>
              </a:spcBef>
            </a:pPr>
            <a:r>
              <a:rPr lang="en-US" sz="1400" b="1">
                <a:solidFill>
                  <a:srgbClr val="FFFFFF"/>
                </a:solidFill>
                <a:cs typeface="Arial" charset="0"/>
              </a:rPr>
              <a:t>2005</a:t>
            </a:r>
          </a:p>
          <a:p>
            <a:pPr algn="r">
              <a:lnSpc>
                <a:spcPct val="120000"/>
              </a:lnSpc>
              <a:spcBef>
                <a:spcPct val="50000"/>
              </a:spcBef>
            </a:pPr>
            <a:r>
              <a:rPr lang="en-US" sz="1400" b="1">
                <a:solidFill>
                  <a:srgbClr val="FFFFFF"/>
                </a:solidFill>
                <a:cs typeface="Arial" charset="0"/>
              </a:rPr>
              <a:t>2004</a:t>
            </a:r>
          </a:p>
          <a:p>
            <a:pPr algn="r">
              <a:lnSpc>
                <a:spcPct val="120000"/>
              </a:lnSpc>
              <a:spcBef>
                <a:spcPct val="50000"/>
              </a:spcBef>
            </a:pPr>
            <a:r>
              <a:rPr lang="en-US" sz="1400" b="1">
                <a:solidFill>
                  <a:srgbClr val="FFFFFF"/>
                </a:solidFill>
                <a:cs typeface="Arial" charset="0"/>
              </a:rPr>
              <a:t>2003       </a:t>
            </a:r>
          </a:p>
        </p:txBody>
      </p:sp>
      <p:sp>
        <p:nvSpPr>
          <p:cNvPr id="17416" name="AutoShape 8"/>
          <p:cNvSpPr>
            <a:spLocks noChangeArrowheads="1"/>
          </p:cNvSpPr>
          <p:nvPr/>
        </p:nvSpPr>
        <p:spPr bwMode="gray">
          <a:xfrm>
            <a:off x="778330" y="4827256"/>
            <a:ext cx="2259587" cy="1014467"/>
          </a:xfrm>
          <a:prstGeom prst="upArrow">
            <a:avLst>
              <a:gd name="adj1" fmla="val 50000"/>
              <a:gd name="adj2" fmla="val 18667"/>
            </a:avLst>
          </a:prstGeom>
          <a:gradFill rotWithShape="1">
            <a:gsLst>
              <a:gs pos="0">
                <a:schemeClr val="hlink">
                  <a:gamma/>
                  <a:shade val="57255"/>
                  <a:invGamma/>
                </a:schemeClr>
              </a:gs>
              <a:gs pos="100000">
                <a:schemeClr val="hlink"/>
              </a:gs>
            </a:gsLst>
            <a:lin ang="18900000" scaled="1"/>
          </a:gradFill>
          <a:ln w="19050">
            <a:noFill/>
            <a:miter lim="800000"/>
            <a:headEnd/>
            <a:tailEnd/>
          </a:ln>
          <a:effectLst/>
          <a:scene3d>
            <a:camera prst="legacyPerspectiveBottomRight"/>
            <a:lightRig rig="legacyFlat1" dir="t"/>
          </a:scene3d>
          <a:sp3d extrusionH="430200" prstMaterial="legacyMatte">
            <a:bevelT w="13500" h="13500" prst="angle"/>
            <a:bevelB w="13500" h="13500" prst="angle"/>
            <a:extrusionClr>
              <a:schemeClr val="hlink"/>
            </a:extrusionClr>
          </a:sp3d>
        </p:spPr>
        <p:txBody>
          <a:bodyPr wrap="none" anchor="ctr">
            <a:flatTx/>
          </a:bodyPr>
          <a:lstStyle/>
          <a:p>
            <a:endParaRPr lang="en-US"/>
          </a:p>
        </p:txBody>
      </p:sp>
      <p:sp>
        <p:nvSpPr>
          <p:cNvPr id="17422" name="Text Box 14"/>
          <p:cNvSpPr txBox="1">
            <a:spLocks noChangeArrowheads="1"/>
          </p:cNvSpPr>
          <p:nvPr/>
        </p:nvSpPr>
        <p:spPr bwMode="gray">
          <a:xfrm>
            <a:off x="1923552" y="4788130"/>
            <a:ext cx="759801" cy="1059585"/>
          </a:xfrm>
          <a:prstGeom prst="rect">
            <a:avLst/>
          </a:prstGeom>
          <a:noFill/>
          <a:ln w="9525">
            <a:noFill/>
            <a:miter lim="800000"/>
            <a:headEnd/>
            <a:tailEnd/>
          </a:ln>
          <a:effectLst/>
        </p:spPr>
        <p:txBody>
          <a:bodyPr wrap="square">
            <a:spAutoFit/>
          </a:bodyPr>
          <a:lstStyle/>
          <a:p>
            <a:pPr algn="r">
              <a:lnSpc>
                <a:spcPct val="120000"/>
              </a:lnSpc>
              <a:spcBef>
                <a:spcPct val="50000"/>
              </a:spcBef>
            </a:pPr>
            <a:r>
              <a:rPr lang="en-US" sz="1400" b="1" dirty="0">
                <a:solidFill>
                  <a:srgbClr val="FFFFFF"/>
                </a:solidFill>
                <a:cs typeface="Arial" charset="0"/>
              </a:rPr>
              <a:t>2002</a:t>
            </a:r>
          </a:p>
          <a:p>
            <a:pPr algn="r">
              <a:lnSpc>
                <a:spcPct val="120000"/>
              </a:lnSpc>
              <a:spcBef>
                <a:spcPct val="50000"/>
              </a:spcBef>
            </a:pPr>
            <a:r>
              <a:rPr lang="en-US" sz="1400" b="1" dirty="0">
                <a:solidFill>
                  <a:srgbClr val="FFFFFF"/>
                </a:solidFill>
                <a:cs typeface="Arial" charset="0"/>
              </a:rPr>
              <a:t>2001</a:t>
            </a:r>
          </a:p>
          <a:p>
            <a:pPr algn="r">
              <a:lnSpc>
                <a:spcPct val="120000"/>
              </a:lnSpc>
              <a:spcBef>
                <a:spcPct val="50000"/>
              </a:spcBef>
            </a:pPr>
            <a:r>
              <a:rPr lang="en-US" sz="1400" b="1" dirty="0">
                <a:solidFill>
                  <a:srgbClr val="FFFFFF"/>
                </a:solidFill>
                <a:cs typeface="Arial" charset="0"/>
              </a:rPr>
              <a:t>2000       </a:t>
            </a:r>
          </a:p>
        </p:txBody>
      </p:sp>
      <p:sp>
        <p:nvSpPr>
          <p:cNvPr id="23" name="AutoShape 3">
            <a:extLst>
              <a:ext uri="{FF2B5EF4-FFF2-40B4-BE49-F238E27FC236}">
                <a16:creationId xmlns:a16="http://schemas.microsoft.com/office/drawing/2014/main" id="{C01E3FB2-C8F2-44B3-ADE7-3E3B8660E338}"/>
              </a:ext>
            </a:extLst>
          </p:cNvPr>
          <p:cNvSpPr>
            <a:spLocks noChangeArrowheads="1"/>
          </p:cNvSpPr>
          <p:nvPr/>
        </p:nvSpPr>
        <p:spPr bwMode="ltGray">
          <a:xfrm>
            <a:off x="3098196" y="1992764"/>
            <a:ext cx="4692742" cy="748340"/>
          </a:xfrm>
          <a:prstGeom prst="roundRect">
            <a:avLst>
              <a:gd name="adj" fmla="val 9144"/>
            </a:avLst>
          </a:prstGeom>
          <a:solidFill>
            <a:srgbClr val="F8F8F8"/>
          </a:solidFill>
          <a:ln w="28575">
            <a:solidFill>
              <a:schemeClr val="accent1"/>
            </a:solidFill>
            <a:round/>
            <a:headEnd/>
            <a:tailEnd/>
          </a:ln>
          <a:effectLst/>
        </p:spPr>
        <p:txBody>
          <a:bodyPr wrap="none" anchor="ctr"/>
          <a:lstStyle/>
          <a:p>
            <a:endParaRPr lang="en-US"/>
          </a:p>
        </p:txBody>
      </p:sp>
      <p:sp>
        <p:nvSpPr>
          <p:cNvPr id="24" name="WordArt 11">
            <a:extLst>
              <a:ext uri="{FF2B5EF4-FFF2-40B4-BE49-F238E27FC236}">
                <a16:creationId xmlns:a16="http://schemas.microsoft.com/office/drawing/2014/main" id="{2B2A8426-39C8-4467-A2A5-BC5025714256}"/>
              </a:ext>
            </a:extLst>
          </p:cNvPr>
          <p:cNvSpPr>
            <a:spLocks noChangeArrowheads="1" noChangeShapeType="1" noTextEdit="1"/>
          </p:cNvSpPr>
          <p:nvPr/>
        </p:nvSpPr>
        <p:spPr bwMode="gray">
          <a:xfrm rot="5400000">
            <a:off x="3103373" y="1830148"/>
            <a:ext cx="453011" cy="267175"/>
          </a:xfrm>
          <a:prstGeom prst="rect">
            <a:avLst/>
          </a:prstGeom>
        </p:spPr>
        <p:txBody>
          <a:bodyPr wrap="none" fromWordArt="1">
            <a:prstTxWarp prst="textPlain">
              <a:avLst>
                <a:gd name="adj" fmla="val 50000"/>
              </a:avLst>
            </a:prstTxWarp>
          </a:bodyPr>
          <a:lstStyle/>
          <a:p>
            <a:pPr algn="ctr"/>
            <a:r>
              <a:rPr lang="en-US" sz="2000" kern="10">
                <a:ln w="19050">
                  <a:noFill/>
                  <a:round/>
                  <a:headEnd/>
                  <a:tailEnd/>
                </a:ln>
                <a:solidFill>
                  <a:srgbClr val="F8F8F8"/>
                </a:solidFill>
                <a:effectLst>
                  <a:prstShdw prst="shdw17" dist="17961" dir="13500000">
                    <a:srgbClr val="080808"/>
                  </a:prstShdw>
                </a:effectLst>
                <a:latin typeface="Arial Black"/>
              </a:rPr>
              <a:t>Jump</a:t>
            </a:r>
          </a:p>
        </p:txBody>
      </p:sp>
      <p:sp>
        <p:nvSpPr>
          <p:cNvPr id="25" name="Text Box 16">
            <a:extLst>
              <a:ext uri="{FF2B5EF4-FFF2-40B4-BE49-F238E27FC236}">
                <a16:creationId xmlns:a16="http://schemas.microsoft.com/office/drawing/2014/main" id="{395006B0-4018-48D6-97B2-EFB73B5F4E6C}"/>
              </a:ext>
            </a:extLst>
          </p:cNvPr>
          <p:cNvSpPr txBox="1">
            <a:spLocks noChangeArrowheads="1"/>
          </p:cNvSpPr>
          <p:nvPr/>
        </p:nvSpPr>
        <p:spPr bwMode="gray">
          <a:xfrm>
            <a:off x="4453877" y="2020230"/>
            <a:ext cx="3132971" cy="646331"/>
          </a:xfrm>
          <a:prstGeom prst="rect">
            <a:avLst/>
          </a:prstGeom>
          <a:noFill/>
          <a:ln w="9525" algn="ctr">
            <a:noFill/>
            <a:miter lim="800000"/>
            <a:headEnd/>
            <a:tailEnd/>
          </a:ln>
          <a:effectLst/>
        </p:spPr>
        <p:txBody>
          <a:bodyPr wrap="square">
            <a:spAutoFit/>
          </a:bodyPr>
          <a:lstStyle/>
          <a:p>
            <a:r>
              <a:rPr lang="en-US" b="1" dirty="0"/>
              <a:t>2.5 </a:t>
            </a:r>
            <a:r>
              <a:rPr lang="en-US" b="1" dirty="0" err="1"/>
              <a:t>Cây</a:t>
            </a:r>
            <a:r>
              <a:rPr lang="en-US" b="1" dirty="0"/>
              <a:t> </a:t>
            </a:r>
            <a:r>
              <a:rPr lang="en-US" b="1" dirty="0" err="1"/>
              <a:t>và</a:t>
            </a:r>
            <a:r>
              <a:rPr lang="en-US" b="1" dirty="0"/>
              <a:t> </a:t>
            </a:r>
            <a:r>
              <a:rPr lang="en-US" b="1" dirty="0" err="1"/>
              <a:t>cây</a:t>
            </a:r>
            <a:r>
              <a:rPr lang="en-US" b="1" dirty="0"/>
              <a:t> </a:t>
            </a:r>
            <a:r>
              <a:rPr lang="en-US" b="1" dirty="0" err="1"/>
              <a:t>khung</a:t>
            </a:r>
            <a:r>
              <a:rPr lang="en-US" b="1" dirty="0"/>
              <a:t> </a:t>
            </a:r>
            <a:r>
              <a:rPr lang="en-US" b="1" dirty="0" err="1"/>
              <a:t>của</a:t>
            </a:r>
            <a:r>
              <a:rPr lang="en-US" b="1" dirty="0"/>
              <a:t> </a:t>
            </a:r>
            <a:r>
              <a:rPr lang="en-US" b="1" dirty="0" err="1"/>
              <a:t>đồ</a:t>
            </a:r>
            <a:r>
              <a:rPr lang="en-US" b="1" dirty="0"/>
              <a:t> </a:t>
            </a:r>
            <a:r>
              <a:rPr lang="en-US" b="1" dirty="0" err="1"/>
              <a:t>thị</a:t>
            </a:r>
            <a:endParaRPr lang="en-US" dirty="0"/>
          </a:p>
        </p:txBody>
      </p:sp>
      <p:sp>
        <p:nvSpPr>
          <p:cNvPr id="27" name="AutoShape 5">
            <a:extLst>
              <a:ext uri="{FF2B5EF4-FFF2-40B4-BE49-F238E27FC236}">
                <a16:creationId xmlns:a16="http://schemas.microsoft.com/office/drawing/2014/main" id="{D1BD6D2C-9334-4279-B710-D3C8FED54F74}"/>
              </a:ext>
            </a:extLst>
          </p:cNvPr>
          <p:cNvSpPr>
            <a:spLocks noChangeArrowheads="1"/>
          </p:cNvSpPr>
          <p:nvPr/>
        </p:nvSpPr>
        <p:spPr bwMode="gray">
          <a:xfrm>
            <a:off x="2460853" y="1675979"/>
            <a:ext cx="2292637" cy="1025437"/>
          </a:xfrm>
          <a:prstGeom prst="upArrow">
            <a:avLst>
              <a:gd name="adj1" fmla="val 50000"/>
              <a:gd name="adj2" fmla="val 18667"/>
            </a:avLst>
          </a:prstGeom>
          <a:gradFill rotWithShape="1">
            <a:gsLst>
              <a:gs pos="0">
                <a:schemeClr val="accent1">
                  <a:gamma/>
                  <a:shade val="66275"/>
                  <a:invGamma/>
                </a:schemeClr>
              </a:gs>
              <a:gs pos="100000">
                <a:schemeClr val="accent1"/>
              </a:gs>
            </a:gsLst>
            <a:lin ang="18900000" scaled="1"/>
          </a:gradFill>
          <a:ln w="19050">
            <a:noFill/>
            <a:miter lim="800000"/>
            <a:headEnd/>
            <a:tailEnd/>
          </a:ln>
          <a:effectLst/>
          <a:scene3d>
            <a:camera prst="legacyPerspectiveBottomRight"/>
            <a:lightRig rig="legacyFlat1" dir="t"/>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Tree>
    <p:extLst>
      <p:ext uri="{BB962C8B-B14F-4D97-AF65-F5344CB8AC3E}">
        <p14:creationId xmlns:p14="http://schemas.microsoft.com/office/powerpoint/2010/main" val="13997881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17411"/>
                                        </p:tgtEl>
                                        <p:attrNameLst>
                                          <p:attrName>style.visibility</p:attrName>
                                        </p:attrNameLst>
                                      </p:cBhvr>
                                      <p:to>
                                        <p:strVal val="visible"/>
                                      </p:to>
                                    </p:set>
                                    <p:anim calcmode="lin" valueType="num">
                                      <p:cBhvr additive="base">
                                        <p:cTn id="7" dur="500" fill="hold"/>
                                        <p:tgtEl>
                                          <p:spTgt spid="17411"/>
                                        </p:tgtEl>
                                        <p:attrNameLst>
                                          <p:attrName>ppt_x</p:attrName>
                                        </p:attrNameLst>
                                      </p:cBhvr>
                                      <p:tavLst>
                                        <p:tav tm="0">
                                          <p:val>
                                            <p:strVal val="1+#ppt_w/2"/>
                                          </p:val>
                                        </p:tav>
                                        <p:tav tm="100000">
                                          <p:val>
                                            <p:strVal val="#ppt_x"/>
                                          </p:val>
                                        </p:tav>
                                      </p:tavLst>
                                    </p:anim>
                                    <p:anim calcmode="lin" valueType="num">
                                      <p:cBhvr additive="base">
                                        <p:cTn id="8" dur="500" fill="hold"/>
                                        <p:tgtEl>
                                          <p:spTgt spid="17411"/>
                                        </p:tgtEl>
                                        <p:attrNameLst>
                                          <p:attrName>ppt_y</p:attrName>
                                        </p:attrNameLst>
                                      </p:cBhvr>
                                      <p:tavLst>
                                        <p:tav tm="0">
                                          <p:val>
                                            <p:strVal val="1+#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17412"/>
                                        </p:tgtEl>
                                        <p:attrNameLst>
                                          <p:attrName>style.visibility</p:attrName>
                                        </p:attrNameLst>
                                      </p:cBhvr>
                                      <p:to>
                                        <p:strVal val="visible"/>
                                      </p:to>
                                    </p:set>
                                    <p:anim calcmode="lin" valueType="num">
                                      <p:cBhvr additive="base">
                                        <p:cTn id="11" dur="500" fill="hold"/>
                                        <p:tgtEl>
                                          <p:spTgt spid="17412"/>
                                        </p:tgtEl>
                                        <p:attrNameLst>
                                          <p:attrName>ppt_x</p:attrName>
                                        </p:attrNameLst>
                                      </p:cBhvr>
                                      <p:tavLst>
                                        <p:tav tm="0">
                                          <p:val>
                                            <p:strVal val="1+#ppt_w/2"/>
                                          </p:val>
                                        </p:tav>
                                        <p:tav tm="100000">
                                          <p:val>
                                            <p:strVal val="#ppt_x"/>
                                          </p:val>
                                        </p:tav>
                                      </p:tavLst>
                                    </p:anim>
                                    <p:anim calcmode="lin" valueType="num">
                                      <p:cBhvr additive="base">
                                        <p:cTn id="12" dur="500" fill="hold"/>
                                        <p:tgtEl>
                                          <p:spTgt spid="17412"/>
                                        </p:tgtEl>
                                        <p:attrNameLst>
                                          <p:attrName>ppt_y</p:attrName>
                                        </p:attrNameLst>
                                      </p:cBhvr>
                                      <p:tavLst>
                                        <p:tav tm="0">
                                          <p:val>
                                            <p:strVal val="1+#ppt_h/2"/>
                                          </p:val>
                                        </p:tav>
                                        <p:tav tm="100000">
                                          <p:val>
                                            <p:strVal val="#ppt_y"/>
                                          </p:val>
                                        </p:tav>
                                      </p:tavLst>
                                    </p:anim>
                                  </p:childTnLst>
                                </p:cTn>
                              </p:par>
                              <p:par>
                                <p:cTn id="13" presetID="2" presetClass="entr" presetSubtype="6" fill="hold" grpId="0" nodeType="withEffect">
                                  <p:stCondLst>
                                    <p:cond delay="0"/>
                                  </p:stCondLst>
                                  <p:childTnLst>
                                    <p:set>
                                      <p:cBhvr>
                                        <p:cTn id="14" dur="1" fill="hold">
                                          <p:stCondLst>
                                            <p:cond delay="0"/>
                                          </p:stCondLst>
                                        </p:cTn>
                                        <p:tgtEl>
                                          <p:spTgt spid="17415"/>
                                        </p:tgtEl>
                                        <p:attrNameLst>
                                          <p:attrName>style.visibility</p:attrName>
                                        </p:attrNameLst>
                                      </p:cBhvr>
                                      <p:to>
                                        <p:strVal val="visible"/>
                                      </p:to>
                                    </p:set>
                                    <p:anim calcmode="lin" valueType="num">
                                      <p:cBhvr additive="base">
                                        <p:cTn id="15" dur="500" fill="hold"/>
                                        <p:tgtEl>
                                          <p:spTgt spid="17415"/>
                                        </p:tgtEl>
                                        <p:attrNameLst>
                                          <p:attrName>ppt_x</p:attrName>
                                        </p:attrNameLst>
                                      </p:cBhvr>
                                      <p:tavLst>
                                        <p:tav tm="0">
                                          <p:val>
                                            <p:strVal val="1+#ppt_w/2"/>
                                          </p:val>
                                        </p:tav>
                                        <p:tav tm="100000">
                                          <p:val>
                                            <p:strVal val="#ppt_x"/>
                                          </p:val>
                                        </p:tav>
                                      </p:tavLst>
                                    </p:anim>
                                    <p:anim calcmode="lin" valueType="num">
                                      <p:cBhvr additive="base">
                                        <p:cTn id="16" dur="500" fill="hold"/>
                                        <p:tgtEl>
                                          <p:spTgt spid="17415"/>
                                        </p:tgtEl>
                                        <p:attrNameLst>
                                          <p:attrName>ppt_y</p:attrName>
                                        </p:attrNameLst>
                                      </p:cBhvr>
                                      <p:tavLst>
                                        <p:tav tm="0">
                                          <p:val>
                                            <p:strVal val="1+#ppt_h/2"/>
                                          </p:val>
                                        </p:tav>
                                        <p:tav tm="100000">
                                          <p:val>
                                            <p:strVal val="#ppt_y"/>
                                          </p:val>
                                        </p:tav>
                                      </p:tavLst>
                                    </p:anim>
                                  </p:childTnLst>
                                </p:cTn>
                              </p:par>
                              <p:par>
                                <p:cTn id="17" presetID="2" presetClass="entr" presetSubtype="6" fill="hold" grpId="0" nodeType="withEffect">
                                  <p:stCondLst>
                                    <p:cond delay="0"/>
                                  </p:stCondLst>
                                  <p:childTnLst>
                                    <p:set>
                                      <p:cBhvr>
                                        <p:cTn id="18" dur="1" fill="hold">
                                          <p:stCondLst>
                                            <p:cond delay="0"/>
                                          </p:stCondLst>
                                        </p:cTn>
                                        <p:tgtEl>
                                          <p:spTgt spid="17423"/>
                                        </p:tgtEl>
                                        <p:attrNameLst>
                                          <p:attrName>style.visibility</p:attrName>
                                        </p:attrNameLst>
                                      </p:cBhvr>
                                      <p:to>
                                        <p:strVal val="visible"/>
                                      </p:to>
                                    </p:set>
                                    <p:anim calcmode="lin" valueType="num">
                                      <p:cBhvr additive="base">
                                        <p:cTn id="19" dur="500" fill="hold"/>
                                        <p:tgtEl>
                                          <p:spTgt spid="17423"/>
                                        </p:tgtEl>
                                        <p:attrNameLst>
                                          <p:attrName>ppt_x</p:attrName>
                                        </p:attrNameLst>
                                      </p:cBhvr>
                                      <p:tavLst>
                                        <p:tav tm="0">
                                          <p:val>
                                            <p:strVal val="1+#ppt_w/2"/>
                                          </p:val>
                                        </p:tav>
                                        <p:tav tm="100000">
                                          <p:val>
                                            <p:strVal val="#ppt_x"/>
                                          </p:val>
                                        </p:tav>
                                      </p:tavLst>
                                    </p:anim>
                                    <p:anim calcmode="lin" valueType="num">
                                      <p:cBhvr additive="base">
                                        <p:cTn id="20" dur="500" fill="hold"/>
                                        <p:tgtEl>
                                          <p:spTgt spid="17423"/>
                                        </p:tgtEl>
                                        <p:attrNameLst>
                                          <p:attrName>ppt_y</p:attrName>
                                        </p:attrNameLst>
                                      </p:cBhvr>
                                      <p:tavLst>
                                        <p:tav tm="0">
                                          <p:val>
                                            <p:strVal val="1+#ppt_h/2"/>
                                          </p:val>
                                        </p:tav>
                                        <p:tav tm="100000">
                                          <p:val>
                                            <p:strVal val="#ppt_y"/>
                                          </p:val>
                                        </p:tav>
                                      </p:tavLst>
                                    </p:anim>
                                  </p:childTnLst>
                                </p:cTn>
                              </p:par>
                              <p:par>
                                <p:cTn id="21" presetID="2" presetClass="entr" presetSubtype="6" fill="hold" grpId="0" nodeType="withEffect">
                                  <p:stCondLst>
                                    <p:cond delay="0"/>
                                  </p:stCondLst>
                                  <p:childTnLst>
                                    <p:set>
                                      <p:cBhvr>
                                        <p:cTn id="22" dur="1" fill="hold">
                                          <p:stCondLst>
                                            <p:cond delay="0"/>
                                          </p:stCondLst>
                                        </p:cTn>
                                        <p:tgtEl>
                                          <p:spTgt spid="17424"/>
                                        </p:tgtEl>
                                        <p:attrNameLst>
                                          <p:attrName>style.visibility</p:attrName>
                                        </p:attrNameLst>
                                      </p:cBhvr>
                                      <p:to>
                                        <p:strVal val="visible"/>
                                      </p:to>
                                    </p:set>
                                    <p:anim calcmode="lin" valueType="num">
                                      <p:cBhvr additive="base">
                                        <p:cTn id="23" dur="500" fill="hold"/>
                                        <p:tgtEl>
                                          <p:spTgt spid="17424"/>
                                        </p:tgtEl>
                                        <p:attrNameLst>
                                          <p:attrName>ppt_x</p:attrName>
                                        </p:attrNameLst>
                                      </p:cBhvr>
                                      <p:tavLst>
                                        <p:tav tm="0">
                                          <p:val>
                                            <p:strVal val="1+#ppt_w/2"/>
                                          </p:val>
                                        </p:tav>
                                        <p:tav tm="100000">
                                          <p:val>
                                            <p:strVal val="#ppt_x"/>
                                          </p:val>
                                        </p:tav>
                                      </p:tavLst>
                                    </p:anim>
                                    <p:anim calcmode="lin" valueType="num">
                                      <p:cBhvr additive="base">
                                        <p:cTn id="24" dur="500" fill="hold"/>
                                        <p:tgtEl>
                                          <p:spTgt spid="17424"/>
                                        </p:tgtEl>
                                        <p:attrNameLst>
                                          <p:attrName>ppt_y</p:attrName>
                                        </p:attrNameLst>
                                      </p:cBhvr>
                                      <p:tavLst>
                                        <p:tav tm="0">
                                          <p:val>
                                            <p:strVal val="1+#ppt_h/2"/>
                                          </p:val>
                                        </p:tav>
                                        <p:tav tm="100000">
                                          <p:val>
                                            <p:strVal val="#ppt_y"/>
                                          </p:val>
                                        </p:tav>
                                      </p:tavLst>
                                    </p:anim>
                                  </p:childTnLst>
                                </p:cTn>
                              </p:par>
                              <p:par>
                                <p:cTn id="25" presetID="2" presetClass="entr" presetSubtype="6" fill="hold" grpId="0" nodeType="withEffect">
                                  <p:stCondLst>
                                    <p:cond delay="0"/>
                                  </p:stCondLst>
                                  <p:childTnLst>
                                    <p:set>
                                      <p:cBhvr>
                                        <p:cTn id="26" dur="1" fill="hold">
                                          <p:stCondLst>
                                            <p:cond delay="0"/>
                                          </p:stCondLst>
                                        </p:cTn>
                                        <p:tgtEl>
                                          <p:spTgt spid="17425"/>
                                        </p:tgtEl>
                                        <p:attrNameLst>
                                          <p:attrName>style.visibility</p:attrName>
                                        </p:attrNameLst>
                                      </p:cBhvr>
                                      <p:to>
                                        <p:strVal val="visible"/>
                                      </p:to>
                                    </p:set>
                                    <p:anim calcmode="lin" valueType="num">
                                      <p:cBhvr additive="base">
                                        <p:cTn id="27" dur="500" fill="hold"/>
                                        <p:tgtEl>
                                          <p:spTgt spid="17425"/>
                                        </p:tgtEl>
                                        <p:attrNameLst>
                                          <p:attrName>ppt_x</p:attrName>
                                        </p:attrNameLst>
                                      </p:cBhvr>
                                      <p:tavLst>
                                        <p:tav tm="0">
                                          <p:val>
                                            <p:strVal val="1+#ppt_w/2"/>
                                          </p:val>
                                        </p:tav>
                                        <p:tav tm="100000">
                                          <p:val>
                                            <p:strVal val="#ppt_x"/>
                                          </p:val>
                                        </p:tav>
                                      </p:tavLst>
                                    </p:anim>
                                    <p:anim calcmode="lin" valueType="num">
                                      <p:cBhvr additive="base">
                                        <p:cTn id="28" dur="500" fill="hold"/>
                                        <p:tgtEl>
                                          <p:spTgt spid="17425"/>
                                        </p:tgtEl>
                                        <p:attrNameLst>
                                          <p:attrName>ppt_y</p:attrName>
                                        </p:attrNameLst>
                                      </p:cBhvr>
                                      <p:tavLst>
                                        <p:tav tm="0">
                                          <p:val>
                                            <p:strVal val="1+#ppt_h/2"/>
                                          </p:val>
                                        </p:tav>
                                        <p:tav tm="100000">
                                          <p:val>
                                            <p:strVal val="#ppt_y"/>
                                          </p:val>
                                        </p:tav>
                                      </p:tavLst>
                                    </p:anim>
                                  </p:childTnLst>
                                </p:cTn>
                              </p:par>
                              <p:par>
                                <p:cTn id="29" presetID="2" presetClass="entr" presetSubtype="6"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1+#ppt_w/2"/>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par>
                                <p:cTn id="33" presetID="2" presetClass="entr" presetSubtype="6"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1+#ppt_w/2"/>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par>
                                <p:cTn id="37" presetID="2" presetClass="entr" presetSubtype="6"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1+#ppt_w/2"/>
                                          </p:val>
                                        </p:tav>
                                        <p:tav tm="100000">
                                          <p:val>
                                            <p:strVal val="#ppt_x"/>
                                          </p:val>
                                        </p:tav>
                                      </p:tavLst>
                                    </p:anim>
                                    <p:anim calcmode="lin" valueType="num">
                                      <p:cBhvr additive="base">
                                        <p:cTn id="40" dur="500" fill="hold"/>
                                        <p:tgtEl>
                                          <p:spTgt spid="22"/>
                                        </p:tgtEl>
                                        <p:attrNameLst>
                                          <p:attrName>ppt_y</p:attrName>
                                        </p:attrNameLst>
                                      </p:cBhvr>
                                      <p:tavLst>
                                        <p:tav tm="0">
                                          <p:val>
                                            <p:strVal val="1+#ppt_h/2"/>
                                          </p:val>
                                        </p:tav>
                                        <p:tav tm="100000">
                                          <p:val>
                                            <p:strVal val="#ppt_y"/>
                                          </p:val>
                                        </p:tav>
                                      </p:tavLst>
                                    </p:anim>
                                  </p:childTnLst>
                                </p:cTn>
                              </p:par>
                              <p:par>
                                <p:cTn id="41" presetID="2" presetClass="entr" presetSubtype="6" fill="hold" grpId="0" nodeType="withEffect">
                                  <p:stCondLst>
                                    <p:cond delay="0"/>
                                  </p:stCondLst>
                                  <p:childTnLst>
                                    <p:set>
                                      <p:cBhvr>
                                        <p:cTn id="42" dur="1" fill="hold">
                                          <p:stCondLst>
                                            <p:cond delay="0"/>
                                          </p:stCondLst>
                                        </p:cTn>
                                        <p:tgtEl>
                                          <p:spTgt spid="17418"/>
                                        </p:tgtEl>
                                        <p:attrNameLst>
                                          <p:attrName>style.visibility</p:attrName>
                                        </p:attrNameLst>
                                      </p:cBhvr>
                                      <p:to>
                                        <p:strVal val="visible"/>
                                      </p:to>
                                    </p:set>
                                    <p:anim calcmode="lin" valueType="num">
                                      <p:cBhvr additive="base">
                                        <p:cTn id="43" dur="500" fill="hold"/>
                                        <p:tgtEl>
                                          <p:spTgt spid="17418"/>
                                        </p:tgtEl>
                                        <p:attrNameLst>
                                          <p:attrName>ppt_x</p:attrName>
                                        </p:attrNameLst>
                                      </p:cBhvr>
                                      <p:tavLst>
                                        <p:tav tm="0">
                                          <p:val>
                                            <p:strVal val="1+#ppt_w/2"/>
                                          </p:val>
                                        </p:tav>
                                        <p:tav tm="100000">
                                          <p:val>
                                            <p:strVal val="#ppt_x"/>
                                          </p:val>
                                        </p:tav>
                                      </p:tavLst>
                                    </p:anim>
                                    <p:anim calcmode="lin" valueType="num">
                                      <p:cBhvr additive="base">
                                        <p:cTn id="44" dur="500" fill="hold"/>
                                        <p:tgtEl>
                                          <p:spTgt spid="17418"/>
                                        </p:tgtEl>
                                        <p:attrNameLst>
                                          <p:attrName>ppt_y</p:attrName>
                                        </p:attrNameLst>
                                      </p:cBhvr>
                                      <p:tavLst>
                                        <p:tav tm="0">
                                          <p:val>
                                            <p:strVal val="1+#ppt_h/2"/>
                                          </p:val>
                                        </p:tav>
                                        <p:tav tm="100000">
                                          <p:val>
                                            <p:strVal val="#ppt_y"/>
                                          </p:val>
                                        </p:tav>
                                      </p:tavLst>
                                    </p:anim>
                                  </p:childTnLst>
                                </p:cTn>
                              </p:par>
                              <p:par>
                                <p:cTn id="45" presetID="2" presetClass="entr" presetSubtype="6"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500" fill="hold"/>
                                        <p:tgtEl>
                                          <p:spTgt spid="26"/>
                                        </p:tgtEl>
                                        <p:attrNameLst>
                                          <p:attrName>ppt_x</p:attrName>
                                        </p:attrNameLst>
                                      </p:cBhvr>
                                      <p:tavLst>
                                        <p:tav tm="0">
                                          <p:val>
                                            <p:strVal val="1+#ppt_w/2"/>
                                          </p:val>
                                        </p:tav>
                                        <p:tav tm="100000">
                                          <p:val>
                                            <p:strVal val="#ppt_x"/>
                                          </p:val>
                                        </p:tav>
                                      </p:tavLst>
                                    </p:anim>
                                    <p:anim calcmode="lin" valueType="num">
                                      <p:cBhvr additive="base">
                                        <p:cTn id="48" dur="500" fill="hold"/>
                                        <p:tgtEl>
                                          <p:spTgt spid="26"/>
                                        </p:tgtEl>
                                        <p:attrNameLst>
                                          <p:attrName>ppt_y</p:attrName>
                                        </p:attrNameLst>
                                      </p:cBhvr>
                                      <p:tavLst>
                                        <p:tav tm="0">
                                          <p:val>
                                            <p:strVal val="1+#ppt_h/2"/>
                                          </p:val>
                                        </p:tav>
                                        <p:tav tm="100000">
                                          <p:val>
                                            <p:strVal val="#ppt_y"/>
                                          </p:val>
                                        </p:tav>
                                      </p:tavLst>
                                    </p:anim>
                                  </p:childTnLst>
                                </p:cTn>
                              </p:par>
                              <p:par>
                                <p:cTn id="49" presetID="2" presetClass="entr" presetSubtype="6"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1+#ppt_w/2"/>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par>
                                <p:cTn id="53" presetID="2" presetClass="entr" presetSubtype="6"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fill="hold"/>
                                        <p:tgtEl>
                                          <p:spTgt spid="21"/>
                                        </p:tgtEl>
                                        <p:attrNameLst>
                                          <p:attrName>ppt_x</p:attrName>
                                        </p:attrNameLst>
                                      </p:cBhvr>
                                      <p:tavLst>
                                        <p:tav tm="0">
                                          <p:val>
                                            <p:strVal val="1+#ppt_w/2"/>
                                          </p:val>
                                        </p:tav>
                                        <p:tav tm="100000">
                                          <p:val>
                                            <p:strVal val="#ppt_x"/>
                                          </p:val>
                                        </p:tav>
                                      </p:tavLst>
                                    </p:anim>
                                    <p:anim calcmode="lin" valueType="num">
                                      <p:cBhvr additive="base">
                                        <p:cTn id="56" dur="500" fill="hold"/>
                                        <p:tgtEl>
                                          <p:spTgt spid="21"/>
                                        </p:tgtEl>
                                        <p:attrNameLst>
                                          <p:attrName>ppt_y</p:attrName>
                                        </p:attrNameLst>
                                      </p:cBhvr>
                                      <p:tavLst>
                                        <p:tav tm="0">
                                          <p:val>
                                            <p:strVal val="1+#ppt_h/2"/>
                                          </p:val>
                                        </p:tav>
                                        <p:tav tm="100000">
                                          <p:val>
                                            <p:strVal val="#ppt_y"/>
                                          </p:val>
                                        </p:tav>
                                      </p:tavLst>
                                    </p:anim>
                                  </p:childTnLst>
                                </p:cTn>
                              </p:par>
                              <p:par>
                                <p:cTn id="57" presetID="2" presetClass="entr" presetSubtype="6" fill="hold" grpId="0" nodeType="withEffect">
                                  <p:stCondLst>
                                    <p:cond delay="0"/>
                                  </p:stCondLst>
                                  <p:childTnLst>
                                    <p:set>
                                      <p:cBhvr>
                                        <p:cTn id="58" dur="1" fill="hold">
                                          <p:stCondLst>
                                            <p:cond delay="0"/>
                                          </p:stCondLst>
                                        </p:cTn>
                                        <p:tgtEl>
                                          <p:spTgt spid="17413"/>
                                        </p:tgtEl>
                                        <p:attrNameLst>
                                          <p:attrName>style.visibility</p:attrName>
                                        </p:attrNameLst>
                                      </p:cBhvr>
                                      <p:to>
                                        <p:strVal val="visible"/>
                                      </p:to>
                                    </p:set>
                                    <p:anim calcmode="lin" valueType="num">
                                      <p:cBhvr additive="base">
                                        <p:cTn id="59" dur="500" fill="hold"/>
                                        <p:tgtEl>
                                          <p:spTgt spid="17413"/>
                                        </p:tgtEl>
                                        <p:attrNameLst>
                                          <p:attrName>ppt_x</p:attrName>
                                        </p:attrNameLst>
                                      </p:cBhvr>
                                      <p:tavLst>
                                        <p:tav tm="0">
                                          <p:val>
                                            <p:strVal val="1+#ppt_w/2"/>
                                          </p:val>
                                        </p:tav>
                                        <p:tav tm="100000">
                                          <p:val>
                                            <p:strVal val="#ppt_x"/>
                                          </p:val>
                                        </p:tav>
                                      </p:tavLst>
                                    </p:anim>
                                    <p:anim calcmode="lin" valueType="num">
                                      <p:cBhvr additive="base">
                                        <p:cTn id="60" dur="500" fill="hold"/>
                                        <p:tgtEl>
                                          <p:spTgt spid="17413"/>
                                        </p:tgtEl>
                                        <p:attrNameLst>
                                          <p:attrName>ppt_y</p:attrName>
                                        </p:attrNameLst>
                                      </p:cBhvr>
                                      <p:tavLst>
                                        <p:tav tm="0">
                                          <p:val>
                                            <p:strVal val="1+#ppt_h/2"/>
                                          </p:val>
                                        </p:tav>
                                        <p:tav tm="100000">
                                          <p:val>
                                            <p:strVal val="#ppt_y"/>
                                          </p:val>
                                        </p:tav>
                                      </p:tavLst>
                                    </p:anim>
                                  </p:childTnLst>
                                </p:cTn>
                              </p:par>
                              <p:par>
                                <p:cTn id="61" presetID="2" presetClass="entr" presetSubtype="6" fill="hold" grpId="0" nodeType="withEffect">
                                  <p:stCondLst>
                                    <p:cond delay="0"/>
                                  </p:stCondLst>
                                  <p:childTnLst>
                                    <p:set>
                                      <p:cBhvr>
                                        <p:cTn id="62" dur="1" fill="hold">
                                          <p:stCondLst>
                                            <p:cond delay="0"/>
                                          </p:stCondLst>
                                        </p:cTn>
                                        <p:tgtEl>
                                          <p:spTgt spid="17420"/>
                                        </p:tgtEl>
                                        <p:attrNameLst>
                                          <p:attrName>style.visibility</p:attrName>
                                        </p:attrNameLst>
                                      </p:cBhvr>
                                      <p:to>
                                        <p:strVal val="visible"/>
                                      </p:to>
                                    </p:set>
                                    <p:anim calcmode="lin" valueType="num">
                                      <p:cBhvr additive="base">
                                        <p:cTn id="63" dur="500" fill="hold"/>
                                        <p:tgtEl>
                                          <p:spTgt spid="17420"/>
                                        </p:tgtEl>
                                        <p:attrNameLst>
                                          <p:attrName>ppt_x</p:attrName>
                                        </p:attrNameLst>
                                      </p:cBhvr>
                                      <p:tavLst>
                                        <p:tav tm="0">
                                          <p:val>
                                            <p:strVal val="1+#ppt_w/2"/>
                                          </p:val>
                                        </p:tav>
                                        <p:tav tm="100000">
                                          <p:val>
                                            <p:strVal val="#ppt_x"/>
                                          </p:val>
                                        </p:tav>
                                      </p:tavLst>
                                    </p:anim>
                                    <p:anim calcmode="lin" valueType="num">
                                      <p:cBhvr additive="base">
                                        <p:cTn id="64" dur="500" fill="hold"/>
                                        <p:tgtEl>
                                          <p:spTgt spid="17420"/>
                                        </p:tgtEl>
                                        <p:attrNameLst>
                                          <p:attrName>ppt_y</p:attrName>
                                        </p:attrNameLst>
                                      </p:cBhvr>
                                      <p:tavLst>
                                        <p:tav tm="0">
                                          <p:val>
                                            <p:strVal val="1+#ppt_h/2"/>
                                          </p:val>
                                        </p:tav>
                                        <p:tav tm="100000">
                                          <p:val>
                                            <p:strVal val="#ppt_y"/>
                                          </p:val>
                                        </p:tav>
                                      </p:tavLst>
                                    </p:anim>
                                  </p:childTnLst>
                                </p:cTn>
                              </p:par>
                              <p:par>
                                <p:cTn id="65" presetID="2" presetClass="entr" presetSubtype="6" fill="hold" grpId="0" nodeType="withEffect">
                                  <p:stCondLst>
                                    <p:cond delay="0"/>
                                  </p:stCondLst>
                                  <p:childTnLst>
                                    <p:set>
                                      <p:cBhvr>
                                        <p:cTn id="66" dur="1" fill="hold">
                                          <p:stCondLst>
                                            <p:cond delay="0"/>
                                          </p:stCondLst>
                                        </p:cTn>
                                        <p:tgtEl>
                                          <p:spTgt spid="17414"/>
                                        </p:tgtEl>
                                        <p:attrNameLst>
                                          <p:attrName>style.visibility</p:attrName>
                                        </p:attrNameLst>
                                      </p:cBhvr>
                                      <p:to>
                                        <p:strVal val="visible"/>
                                      </p:to>
                                    </p:set>
                                    <p:anim calcmode="lin" valueType="num">
                                      <p:cBhvr additive="base">
                                        <p:cTn id="67" dur="500" fill="hold"/>
                                        <p:tgtEl>
                                          <p:spTgt spid="17414"/>
                                        </p:tgtEl>
                                        <p:attrNameLst>
                                          <p:attrName>ppt_x</p:attrName>
                                        </p:attrNameLst>
                                      </p:cBhvr>
                                      <p:tavLst>
                                        <p:tav tm="0">
                                          <p:val>
                                            <p:strVal val="1+#ppt_w/2"/>
                                          </p:val>
                                        </p:tav>
                                        <p:tav tm="100000">
                                          <p:val>
                                            <p:strVal val="#ppt_x"/>
                                          </p:val>
                                        </p:tav>
                                      </p:tavLst>
                                    </p:anim>
                                    <p:anim calcmode="lin" valueType="num">
                                      <p:cBhvr additive="base">
                                        <p:cTn id="68" dur="500" fill="hold"/>
                                        <p:tgtEl>
                                          <p:spTgt spid="17414"/>
                                        </p:tgtEl>
                                        <p:attrNameLst>
                                          <p:attrName>ppt_y</p:attrName>
                                        </p:attrNameLst>
                                      </p:cBhvr>
                                      <p:tavLst>
                                        <p:tav tm="0">
                                          <p:val>
                                            <p:strVal val="1+#ppt_h/2"/>
                                          </p:val>
                                        </p:tav>
                                        <p:tav tm="100000">
                                          <p:val>
                                            <p:strVal val="#ppt_y"/>
                                          </p:val>
                                        </p:tav>
                                      </p:tavLst>
                                    </p:anim>
                                  </p:childTnLst>
                                </p:cTn>
                              </p:par>
                              <p:par>
                                <p:cTn id="69" presetID="2" presetClass="entr" presetSubtype="6" fill="hold" grpId="0" nodeType="withEffect">
                                  <p:stCondLst>
                                    <p:cond delay="0"/>
                                  </p:stCondLst>
                                  <p:childTnLst>
                                    <p:set>
                                      <p:cBhvr>
                                        <p:cTn id="70" dur="1" fill="hold">
                                          <p:stCondLst>
                                            <p:cond delay="0"/>
                                          </p:stCondLst>
                                        </p:cTn>
                                        <p:tgtEl>
                                          <p:spTgt spid="17421"/>
                                        </p:tgtEl>
                                        <p:attrNameLst>
                                          <p:attrName>style.visibility</p:attrName>
                                        </p:attrNameLst>
                                      </p:cBhvr>
                                      <p:to>
                                        <p:strVal val="visible"/>
                                      </p:to>
                                    </p:set>
                                    <p:anim calcmode="lin" valueType="num">
                                      <p:cBhvr additive="base">
                                        <p:cTn id="71" dur="500" fill="hold"/>
                                        <p:tgtEl>
                                          <p:spTgt spid="17421"/>
                                        </p:tgtEl>
                                        <p:attrNameLst>
                                          <p:attrName>ppt_x</p:attrName>
                                        </p:attrNameLst>
                                      </p:cBhvr>
                                      <p:tavLst>
                                        <p:tav tm="0">
                                          <p:val>
                                            <p:strVal val="1+#ppt_w/2"/>
                                          </p:val>
                                        </p:tav>
                                        <p:tav tm="100000">
                                          <p:val>
                                            <p:strVal val="#ppt_x"/>
                                          </p:val>
                                        </p:tav>
                                      </p:tavLst>
                                    </p:anim>
                                    <p:anim calcmode="lin" valueType="num">
                                      <p:cBhvr additive="base">
                                        <p:cTn id="72" dur="500" fill="hold"/>
                                        <p:tgtEl>
                                          <p:spTgt spid="17421"/>
                                        </p:tgtEl>
                                        <p:attrNameLst>
                                          <p:attrName>ppt_y</p:attrName>
                                        </p:attrNameLst>
                                      </p:cBhvr>
                                      <p:tavLst>
                                        <p:tav tm="0">
                                          <p:val>
                                            <p:strVal val="1+#ppt_h/2"/>
                                          </p:val>
                                        </p:tav>
                                        <p:tav tm="100000">
                                          <p:val>
                                            <p:strVal val="#ppt_y"/>
                                          </p:val>
                                        </p:tav>
                                      </p:tavLst>
                                    </p:anim>
                                  </p:childTnLst>
                                </p:cTn>
                              </p:par>
                              <p:par>
                                <p:cTn id="73" presetID="2" presetClass="entr" presetSubtype="6" fill="hold" grpId="0" nodeType="withEffect">
                                  <p:stCondLst>
                                    <p:cond delay="0"/>
                                  </p:stCondLst>
                                  <p:childTnLst>
                                    <p:set>
                                      <p:cBhvr>
                                        <p:cTn id="74" dur="1" fill="hold">
                                          <p:stCondLst>
                                            <p:cond delay="0"/>
                                          </p:stCondLst>
                                        </p:cTn>
                                        <p:tgtEl>
                                          <p:spTgt spid="17416"/>
                                        </p:tgtEl>
                                        <p:attrNameLst>
                                          <p:attrName>style.visibility</p:attrName>
                                        </p:attrNameLst>
                                      </p:cBhvr>
                                      <p:to>
                                        <p:strVal val="visible"/>
                                      </p:to>
                                    </p:set>
                                    <p:anim calcmode="lin" valueType="num">
                                      <p:cBhvr additive="base">
                                        <p:cTn id="75" dur="500" fill="hold"/>
                                        <p:tgtEl>
                                          <p:spTgt spid="17416"/>
                                        </p:tgtEl>
                                        <p:attrNameLst>
                                          <p:attrName>ppt_x</p:attrName>
                                        </p:attrNameLst>
                                      </p:cBhvr>
                                      <p:tavLst>
                                        <p:tav tm="0">
                                          <p:val>
                                            <p:strVal val="1+#ppt_w/2"/>
                                          </p:val>
                                        </p:tav>
                                        <p:tav tm="100000">
                                          <p:val>
                                            <p:strVal val="#ppt_x"/>
                                          </p:val>
                                        </p:tav>
                                      </p:tavLst>
                                    </p:anim>
                                    <p:anim calcmode="lin" valueType="num">
                                      <p:cBhvr additive="base">
                                        <p:cTn id="76" dur="500" fill="hold"/>
                                        <p:tgtEl>
                                          <p:spTgt spid="17416"/>
                                        </p:tgtEl>
                                        <p:attrNameLst>
                                          <p:attrName>ppt_y</p:attrName>
                                        </p:attrNameLst>
                                      </p:cBhvr>
                                      <p:tavLst>
                                        <p:tav tm="0">
                                          <p:val>
                                            <p:strVal val="1+#ppt_h/2"/>
                                          </p:val>
                                        </p:tav>
                                        <p:tav tm="100000">
                                          <p:val>
                                            <p:strVal val="#ppt_y"/>
                                          </p:val>
                                        </p:tav>
                                      </p:tavLst>
                                    </p:anim>
                                  </p:childTnLst>
                                </p:cTn>
                              </p:par>
                              <p:par>
                                <p:cTn id="77" presetID="2" presetClass="entr" presetSubtype="6" fill="hold" grpId="0" nodeType="withEffect">
                                  <p:stCondLst>
                                    <p:cond delay="0"/>
                                  </p:stCondLst>
                                  <p:childTnLst>
                                    <p:set>
                                      <p:cBhvr>
                                        <p:cTn id="78" dur="1" fill="hold">
                                          <p:stCondLst>
                                            <p:cond delay="0"/>
                                          </p:stCondLst>
                                        </p:cTn>
                                        <p:tgtEl>
                                          <p:spTgt spid="17422"/>
                                        </p:tgtEl>
                                        <p:attrNameLst>
                                          <p:attrName>style.visibility</p:attrName>
                                        </p:attrNameLst>
                                      </p:cBhvr>
                                      <p:to>
                                        <p:strVal val="visible"/>
                                      </p:to>
                                    </p:set>
                                    <p:anim calcmode="lin" valueType="num">
                                      <p:cBhvr additive="base">
                                        <p:cTn id="79" dur="500" fill="hold"/>
                                        <p:tgtEl>
                                          <p:spTgt spid="17422"/>
                                        </p:tgtEl>
                                        <p:attrNameLst>
                                          <p:attrName>ppt_x</p:attrName>
                                        </p:attrNameLst>
                                      </p:cBhvr>
                                      <p:tavLst>
                                        <p:tav tm="0">
                                          <p:val>
                                            <p:strVal val="1+#ppt_w/2"/>
                                          </p:val>
                                        </p:tav>
                                        <p:tav tm="100000">
                                          <p:val>
                                            <p:strVal val="#ppt_x"/>
                                          </p:val>
                                        </p:tav>
                                      </p:tavLst>
                                    </p:anim>
                                    <p:anim calcmode="lin" valueType="num">
                                      <p:cBhvr additive="base">
                                        <p:cTn id="80" dur="500" fill="hold"/>
                                        <p:tgtEl>
                                          <p:spTgt spid="17422"/>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1" presetClass="exit" presetSubtype="1" fill="hold" grpId="1" nodeType="clickEffect">
                                  <p:stCondLst>
                                    <p:cond delay="0"/>
                                  </p:stCondLst>
                                  <p:childTnLst>
                                    <p:animEffect transition="out" filter="wheel(1)">
                                      <p:cBhvr>
                                        <p:cTn id="84" dur="2000"/>
                                        <p:tgtEl>
                                          <p:spTgt spid="17411"/>
                                        </p:tgtEl>
                                      </p:cBhvr>
                                    </p:animEffect>
                                    <p:set>
                                      <p:cBhvr>
                                        <p:cTn id="85" dur="1" fill="hold">
                                          <p:stCondLst>
                                            <p:cond delay="1999"/>
                                          </p:stCondLst>
                                        </p:cTn>
                                        <p:tgtEl>
                                          <p:spTgt spid="17411"/>
                                        </p:tgtEl>
                                        <p:attrNameLst>
                                          <p:attrName>style.visibility</p:attrName>
                                        </p:attrNameLst>
                                      </p:cBhvr>
                                      <p:to>
                                        <p:strVal val="hidden"/>
                                      </p:to>
                                    </p:set>
                                  </p:childTnLst>
                                </p:cTn>
                              </p:par>
                              <p:par>
                                <p:cTn id="86" presetID="21" presetClass="exit" presetSubtype="1" fill="hold" grpId="1" nodeType="withEffect">
                                  <p:stCondLst>
                                    <p:cond delay="0"/>
                                  </p:stCondLst>
                                  <p:childTnLst>
                                    <p:animEffect transition="out" filter="wheel(1)">
                                      <p:cBhvr>
                                        <p:cTn id="87" dur="2000"/>
                                        <p:tgtEl>
                                          <p:spTgt spid="17412"/>
                                        </p:tgtEl>
                                      </p:cBhvr>
                                    </p:animEffect>
                                    <p:set>
                                      <p:cBhvr>
                                        <p:cTn id="88" dur="1" fill="hold">
                                          <p:stCondLst>
                                            <p:cond delay="1999"/>
                                          </p:stCondLst>
                                        </p:cTn>
                                        <p:tgtEl>
                                          <p:spTgt spid="17412"/>
                                        </p:tgtEl>
                                        <p:attrNameLst>
                                          <p:attrName>style.visibility</p:attrName>
                                        </p:attrNameLst>
                                      </p:cBhvr>
                                      <p:to>
                                        <p:strVal val="hidden"/>
                                      </p:to>
                                    </p:set>
                                  </p:childTnLst>
                                </p:cTn>
                              </p:par>
                              <p:par>
                                <p:cTn id="89" presetID="21" presetClass="exit" presetSubtype="1" fill="hold" grpId="1" nodeType="withEffect">
                                  <p:stCondLst>
                                    <p:cond delay="0"/>
                                  </p:stCondLst>
                                  <p:childTnLst>
                                    <p:animEffect transition="out" filter="wheel(1)">
                                      <p:cBhvr>
                                        <p:cTn id="90" dur="2000"/>
                                        <p:tgtEl>
                                          <p:spTgt spid="17415"/>
                                        </p:tgtEl>
                                      </p:cBhvr>
                                    </p:animEffect>
                                    <p:set>
                                      <p:cBhvr>
                                        <p:cTn id="91" dur="1" fill="hold">
                                          <p:stCondLst>
                                            <p:cond delay="1999"/>
                                          </p:stCondLst>
                                        </p:cTn>
                                        <p:tgtEl>
                                          <p:spTgt spid="17415"/>
                                        </p:tgtEl>
                                        <p:attrNameLst>
                                          <p:attrName>style.visibility</p:attrName>
                                        </p:attrNameLst>
                                      </p:cBhvr>
                                      <p:to>
                                        <p:strVal val="hidden"/>
                                      </p:to>
                                    </p:set>
                                  </p:childTnLst>
                                </p:cTn>
                              </p:par>
                              <p:par>
                                <p:cTn id="92" presetID="21" presetClass="exit" presetSubtype="1" fill="hold" grpId="1" nodeType="withEffect">
                                  <p:stCondLst>
                                    <p:cond delay="0"/>
                                  </p:stCondLst>
                                  <p:childTnLst>
                                    <p:animEffect transition="out" filter="wheel(1)">
                                      <p:cBhvr>
                                        <p:cTn id="93" dur="2000"/>
                                        <p:tgtEl>
                                          <p:spTgt spid="17423"/>
                                        </p:tgtEl>
                                      </p:cBhvr>
                                    </p:animEffect>
                                    <p:set>
                                      <p:cBhvr>
                                        <p:cTn id="94" dur="1" fill="hold">
                                          <p:stCondLst>
                                            <p:cond delay="1999"/>
                                          </p:stCondLst>
                                        </p:cTn>
                                        <p:tgtEl>
                                          <p:spTgt spid="17423"/>
                                        </p:tgtEl>
                                        <p:attrNameLst>
                                          <p:attrName>style.visibility</p:attrName>
                                        </p:attrNameLst>
                                      </p:cBhvr>
                                      <p:to>
                                        <p:strVal val="hidden"/>
                                      </p:to>
                                    </p:set>
                                  </p:childTnLst>
                                </p:cTn>
                              </p:par>
                              <p:par>
                                <p:cTn id="95" presetID="21" presetClass="exit" presetSubtype="1" fill="hold" grpId="1" nodeType="withEffect">
                                  <p:stCondLst>
                                    <p:cond delay="0"/>
                                  </p:stCondLst>
                                  <p:childTnLst>
                                    <p:animEffect transition="out" filter="wheel(1)">
                                      <p:cBhvr>
                                        <p:cTn id="96" dur="2000"/>
                                        <p:tgtEl>
                                          <p:spTgt spid="17424"/>
                                        </p:tgtEl>
                                      </p:cBhvr>
                                    </p:animEffect>
                                    <p:set>
                                      <p:cBhvr>
                                        <p:cTn id="97" dur="1" fill="hold">
                                          <p:stCondLst>
                                            <p:cond delay="1999"/>
                                          </p:stCondLst>
                                        </p:cTn>
                                        <p:tgtEl>
                                          <p:spTgt spid="17424"/>
                                        </p:tgtEl>
                                        <p:attrNameLst>
                                          <p:attrName>style.visibility</p:attrName>
                                        </p:attrNameLst>
                                      </p:cBhvr>
                                      <p:to>
                                        <p:strVal val="hidden"/>
                                      </p:to>
                                    </p:set>
                                  </p:childTnLst>
                                </p:cTn>
                              </p:par>
                              <p:par>
                                <p:cTn id="98" presetID="21" presetClass="exit" presetSubtype="1" fill="hold" grpId="1" nodeType="withEffect">
                                  <p:stCondLst>
                                    <p:cond delay="0"/>
                                  </p:stCondLst>
                                  <p:childTnLst>
                                    <p:animEffect transition="out" filter="wheel(1)">
                                      <p:cBhvr>
                                        <p:cTn id="99" dur="2000"/>
                                        <p:tgtEl>
                                          <p:spTgt spid="17425"/>
                                        </p:tgtEl>
                                      </p:cBhvr>
                                    </p:animEffect>
                                    <p:set>
                                      <p:cBhvr>
                                        <p:cTn id="100" dur="1" fill="hold">
                                          <p:stCondLst>
                                            <p:cond delay="1999"/>
                                          </p:stCondLst>
                                        </p:cTn>
                                        <p:tgtEl>
                                          <p:spTgt spid="17425"/>
                                        </p:tgtEl>
                                        <p:attrNameLst>
                                          <p:attrName>style.visibility</p:attrName>
                                        </p:attrNameLst>
                                      </p:cBhvr>
                                      <p:to>
                                        <p:strVal val="hidden"/>
                                      </p:to>
                                    </p:set>
                                  </p:childTnLst>
                                </p:cTn>
                              </p:par>
                              <p:par>
                                <p:cTn id="101" presetID="21" presetClass="exit" presetSubtype="1" fill="hold" grpId="1" nodeType="withEffect">
                                  <p:stCondLst>
                                    <p:cond delay="0"/>
                                  </p:stCondLst>
                                  <p:childTnLst>
                                    <p:animEffect transition="out" filter="wheel(1)">
                                      <p:cBhvr>
                                        <p:cTn id="102" dur="2000"/>
                                        <p:tgtEl>
                                          <p:spTgt spid="18"/>
                                        </p:tgtEl>
                                      </p:cBhvr>
                                    </p:animEffect>
                                    <p:set>
                                      <p:cBhvr>
                                        <p:cTn id="103" dur="1" fill="hold">
                                          <p:stCondLst>
                                            <p:cond delay="1999"/>
                                          </p:stCondLst>
                                        </p:cTn>
                                        <p:tgtEl>
                                          <p:spTgt spid="18"/>
                                        </p:tgtEl>
                                        <p:attrNameLst>
                                          <p:attrName>style.visibility</p:attrName>
                                        </p:attrNameLst>
                                      </p:cBhvr>
                                      <p:to>
                                        <p:strVal val="hidden"/>
                                      </p:to>
                                    </p:set>
                                  </p:childTnLst>
                                </p:cTn>
                              </p:par>
                              <p:par>
                                <p:cTn id="104" presetID="21" presetClass="exit" presetSubtype="1" fill="hold" grpId="1" nodeType="withEffect">
                                  <p:stCondLst>
                                    <p:cond delay="0"/>
                                  </p:stCondLst>
                                  <p:childTnLst>
                                    <p:animEffect transition="out" filter="wheel(1)">
                                      <p:cBhvr>
                                        <p:cTn id="105" dur="2000"/>
                                        <p:tgtEl>
                                          <p:spTgt spid="20"/>
                                        </p:tgtEl>
                                      </p:cBhvr>
                                    </p:animEffect>
                                    <p:set>
                                      <p:cBhvr>
                                        <p:cTn id="106" dur="1" fill="hold">
                                          <p:stCondLst>
                                            <p:cond delay="1999"/>
                                          </p:stCondLst>
                                        </p:cTn>
                                        <p:tgtEl>
                                          <p:spTgt spid="20"/>
                                        </p:tgtEl>
                                        <p:attrNameLst>
                                          <p:attrName>style.visibility</p:attrName>
                                        </p:attrNameLst>
                                      </p:cBhvr>
                                      <p:to>
                                        <p:strVal val="hidden"/>
                                      </p:to>
                                    </p:set>
                                  </p:childTnLst>
                                </p:cTn>
                              </p:par>
                              <p:par>
                                <p:cTn id="107" presetID="21" presetClass="exit" presetSubtype="1" fill="hold" grpId="1" nodeType="withEffect">
                                  <p:stCondLst>
                                    <p:cond delay="0"/>
                                  </p:stCondLst>
                                  <p:childTnLst>
                                    <p:animEffect transition="out" filter="wheel(1)">
                                      <p:cBhvr>
                                        <p:cTn id="108" dur="2000"/>
                                        <p:tgtEl>
                                          <p:spTgt spid="22"/>
                                        </p:tgtEl>
                                      </p:cBhvr>
                                    </p:animEffect>
                                    <p:set>
                                      <p:cBhvr>
                                        <p:cTn id="109" dur="1" fill="hold">
                                          <p:stCondLst>
                                            <p:cond delay="1999"/>
                                          </p:stCondLst>
                                        </p:cTn>
                                        <p:tgtEl>
                                          <p:spTgt spid="22"/>
                                        </p:tgtEl>
                                        <p:attrNameLst>
                                          <p:attrName>style.visibility</p:attrName>
                                        </p:attrNameLst>
                                      </p:cBhvr>
                                      <p:to>
                                        <p:strVal val="hidden"/>
                                      </p:to>
                                    </p:set>
                                  </p:childTnLst>
                                </p:cTn>
                              </p:par>
                              <p:par>
                                <p:cTn id="110" presetID="21" presetClass="exit" presetSubtype="1" fill="hold" grpId="1" nodeType="withEffect">
                                  <p:stCondLst>
                                    <p:cond delay="0"/>
                                  </p:stCondLst>
                                  <p:childTnLst>
                                    <p:animEffect transition="out" filter="wheel(1)">
                                      <p:cBhvr>
                                        <p:cTn id="111" dur="2000"/>
                                        <p:tgtEl>
                                          <p:spTgt spid="17418"/>
                                        </p:tgtEl>
                                      </p:cBhvr>
                                    </p:animEffect>
                                    <p:set>
                                      <p:cBhvr>
                                        <p:cTn id="112" dur="1" fill="hold">
                                          <p:stCondLst>
                                            <p:cond delay="1999"/>
                                          </p:stCondLst>
                                        </p:cTn>
                                        <p:tgtEl>
                                          <p:spTgt spid="17418"/>
                                        </p:tgtEl>
                                        <p:attrNameLst>
                                          <p:attrName>style.visibility</p:attrName>
                                        </p:attrNameLst>
                                      </p:cBhvr>
                                      <p:to>
                                        <p:strVal val="hidden"/>
                                      </p:to>
                                    </p:set>
                                  </p:childTnLst>
                                </p:cTn>
                              </p:par>
                              <p:par>
                                <p:cTn id="113" presetID="21" presetClass="exit" presetSubtype="1" fill="hold" grpId="1" nodeType="withEffect">
                                  <p:stCondLst>
                                    <p:cond delay="0"/>
                                  </p:stCondLst>
                                  <p:childTnLst>
                                    <p:animEffect transition="out" filter="wheel(1)">
                                      <p:cBhvr>
                                        <p:cTn id="114" dur="2000"/>
                                        <p:tgtEl>
                                          <p:spTgt spid="26"/>
                                        </p:tgtEl>
                                      </p:cBhvr>
                                    </p:animEffect>
                                    <p:set>
                                      <p:cBhvr>
                                        <p:cTn id="115" dur="1" fill="hold">
                                          <p:stCondLst>
                                            <p:cond delay="1999"/>
                                          </p:stCondLst>
                                        </p:cTn>
                                        <p:tgtEl>
                                          <p:spTgt spid="26"/>
                                        </p:tgtEl>
                                        <p:attrNameLst>
                                          <p:attrName>style.visibility</p:attrName>
                                        </p:attrNameLst>
                                      </p:cBhvr>
                                      <p:to>
                                        <p:strVal val="hidden"/>
                                      </p:to>
                                    </p:set>
                                  </p:childTnLst>
                                </p:cTn>
                              </p:par>
                              <p:par>
                                <p:cTn id="116" presetID="21" presetClass="exit" presetSubtype="1" fill="hold" grpId="1" nodeType="withEffect">
                                  <p:stCondLst>
                                    <p:cond delay="0"/>
                                  </p:stCondLst>
                                  <p:childTnLst>
                                    <p:animEffect transition="out" filter="wheel(1)">
                                      <p:cBhvr>
                                        <p:cTn id="117" dur="2000"/>
                                        <p:tgtEl>
                                          <p:spTgt spid="19"/>
                                        </p:tgtEl>
                                      </p:cBhvr>
                                    </p:animEffect>
                                    <p:set>
                                      <p:cBhvr>
                                        <p:cTn id="118" dur="1" fill="hold">
                                          <p:stCondLst>
                                            <p:cond delay="1999"/>
                                          </p:stCondLst>
                                        </p:cTn>
                                        <p:tgtEl>
                                          <p:spTgt spid="19"/>
                                        </p:tgtEl>
                                        <p:attrNameLst>
                                          <p:attrName>style.visibility</p:attrName>
                                        </p:attrNameLst>
                                      </p:cBhvr>
                                      <p:to>
                                        <p:strVal val="hidden"/>
                                      </p:to>
                                    </p:set>
                                  </p:childTnLst>
                                </p:cTn>
                              </p:par>
                              <p:par>
                                <p:cTn id="119" presetID="21" presetClass="exit" presetSubtype="1" fill="hold" grpId="1" nodeType="withEffect">
                                  <p:stCondLst>
                                    <p:cond delay="0"/>
                                  </p:stCondLst>
                                  <p:childTnLst>
                                    <p:animEffect transition="out" filter="wheel(1)">
                                      <p:cBhvr>
                                        <p:cTn id="120" dur="2000"/>
                                        <p:tgtEl>
                                          <p:spTgt spid="21"/>
                                        </p:tgtEl>
                                      </p:cBhvr>
                                    </p:animEffect>
                                    <p:set>
                                      <p:cBhvr>
                                        <p:cTn id="121" dur="1" fill="hold">
                                          <p:stCondLst>
                                            <p:cond delay="1999"/>
                                          </p:stCondLst>
                                        </p:cTn>
                                        <p:tgtEl>
                                          <p:spTgt spid="21"/>
                                        </p:tgtEl>
                                        <p:attrNameLst>
                                          <p:attrName>style.visibility</p:attrName>
                                        </p:attrNameLst>
                                      </p:cBhvr>
                                      <p:to>
                                        <p:strVal val="hidden"/>
                                      </p:to>
                                    </p:set>
                                  </p:childTnLst>
                                </p:cTn>
                              </p:par>
                              <p:par>
                                <p:cTn id="122" presetID="21" presetClass="exit" presetSubtype="1" fill="hold" grpId="1" nodeType="withEffect">
                                  <p:stCondLst>
                                    <p:cond delay="0"/>
                                  </p:stCondLst>
                                  <p:childTnLst>
                                    <p:animEffect transition="out" filter="wheel(1)">
                                      <p:cBhvr>
                                        <p:cTn id="123" dur="2000"/>
                                        <p:tgtEl>
                                          <p:spTgt spid="17413"/>
                                        </p:tgtEl>
                                      </p:cBhvr>
                                    </p:animEffect>
                                    <p:set>
                                      <p:cBhvr>
                                        <p:cTn id="124" dur="1" fill="hold">
                                          <p:stCondLst>
                                            <p:cond delay="1999"/>
                                          </p:stCondLst>
                                        </p:cTn>
                                        <p:tgtEl>
                                          <p:spTgt spid="17413"/>
                                        </p:tgtEl>
                                        <p:attrNameLst>
                                          <p:attrName>style.visibility</p:attrName>
                                        </p:attrNameLst>
                                      </p:cBhvr>
                                      <p:to>
                                        <p:strVal val="hidden"/>
                                      </p:to>
                                    </p:set>
                                  </p:childTnLst>
                                </p:cTn>
                              </p:par>
                              <p:par>
                                <p:cTn id="125" presetID="21" presetClass="exit" presetSubtype="1" fill="hold" grpId="1" nodeType="withEffect">
                                  <p:stCondLst>
                                    <p:cond delay="0"/>
                                  </p:stCondLst>
                                  <p:childTnLst>
                                    <p:animEffect transition="out" filter="wheel(1)">
                                      <p:cBhvr>
                                        <p:cTn id="126" dur="2000"/>
                                        <p:tgtEl>
                                          <p:spTgt spid="17420"/>
                                        </p:tgtEl>
                                      </p:cBhvr>
                                    </p:animEffect>
                                    <p:set>
                                      <p:cBhvr>
                                        <p:cTn id="127" dur="1" fill="hold">
                                          <p:stCondLst>
                                            <p:cond delay="1999"/>
                                          </p:stCondLst>
                                        </p:cTn>
                                        <p:tgtEl>
                                          <p:spTgt spid="17420"/>
                                        </p:tgtEl>
                                        <p:attrNameLst>
                                          <p:attrName>style.visibility</p:attrName>
                                        </p:attrNameLst>
                                      </p:cBhvr>
                                      <p:to>
                                        <p:strVal val="hidden"/>
                                      </p:to>
                                    </p:set>
                                  </p:childTnLst>
                                </p:cTn>
                              </p:par>
                              <p:par>
                                <p:cTn id="128" presetID="21" presetClass="exit" presetSubtype="1" fill="hold" grpId="1" nodeType="withEffect">
                                  <p:stCondLst>
                                    <p:cond delay="0"/>
                                  </p:stCondLst>
                                  <p:childTnLst>
                                    <p:animEffect transition="out" filter="wheel(1)">
                                      <p:cBhvr>
                                        <p:cTn id="129" dur="2000"/>
                                        <p:tgtEl>
                                          <p:spTgt spid="17414"/>
                                        </p:tgtEl>
                                      </p:cBhvr>
                                    </p:animEffect>
                                    <p:set>
                                      <p:cBhvr>
                                        <p:cTn id="130" dur="1" fill="hold">
                                          <p:stCondLst>
                                            <p:cond delay="1999"/>
                                          </p:stCondLst>
                                        </p:cTn>
                                        <p:tgtEl>
                                          <p:spTgt spid="17414"/>
                                        </p:tgtEl>
                                        <p:attrNameLst>
                                          <p:attrName>style.visibility</p:attrName>
                                        </p:attrNameLst>
                                      </p:cBhvr>
                                      <p:to>
                                        <p:strVal val="hidden"/>
                                      </p:to>
                                    </p:set>
                                  </p:childTnLst>
                                </p:cTn>
                              </p:par>
                              <p:par>
                                <p:cTn id="131" presetID="21" presetClass="exit" presetSubtype="1" fill="hold" grpId="1" nodeType="withEffect">
                                  <p:stCondLst>
                                    <p:cond delay="0"/>
                                  </p:stCondLst>
                                  <p:childTnLst>
                                    <p:animEffect transition="out" filter="wheel(1)">
                                      <p:cBhvr>
                                        <p:cTn id="132" dur="2000"/>
                                        <p:tgtEl>
                                          <p:spTgt spid="17421"/>
                                        </p:tgtEl>
                                      </p:cBhvr>
                                    </p:animEffect>
                                    <p:set>
                                      <p:cBhvr>
                                        <p:cTn id="133" dur="1" fill="hold">
                                          <p:stCondLst>
                                            <p:cond delay="1999"/>
                                          </p:stCondLst>
                                        </p:cTn>
                                        <p:tgtEl>
                                          <p:spTgt spid="17421"/>
                                        </p:tgtEl>
                                        <p:attrNameLst>
                                          <p:attrName>style.visibility</p:attrName>
                                        </p:attrNameLst>
                                      </p:cBhvr>
                                      <p:to>
                                        <p:strVal val="hidden"/>
                                      </p:to>
                                    </p:set>
                                  </p:childTnLst>
                                </p:cTn>
                              </p:par>
                              <p:par>
                                <p:cTn id="134" presetID="21" presetClass="exit" presetSubtype="1" fill="hold" grpId="1" nodeType="withEffect">
                                  <p:stCondLst>
                                    <p:cond delay="0"/>
                                  </p:stCondLst>
                                  <p:childTnLst>
                                    <p:animEffect transition="out" filter="wheel(1)">
                                      <p:cBhvr>
                                        <p:cTn id="135" dur="2000"/>
                                        <p:tgtEl>
                                          <p:spTgt spid="17416"/>
                                        </p:tgtEl>
                                      </p:cBhvr>
                                    </p:animEffect>
                                    <p:set>
                                      <p:cBhvr>
                                        <p:cTn id="136" dur="1" fill="hold">
                                          <p:stCondLst>
                                            <p:cond delay="1999"/>
                                          </p:stCondLst>
                                        </p:cTn>
                                        <p:tgtEl>
                                          <p:spTgt spid="17416"/>
                                        </p:tgtEl>
                                        <p:attrNameLst>
                                          <p:attrName>style.visibility</p:attrName>
                                        </p:attrNameLst>
                                      </p:cBhvr>
                                      <p:to>
                                        <p:strVal val="hidden"/>
                                      </p:to>
                                    </p:set>
                                  </p:childTnLst>
                                </p:cTn>
                              </p:par>
                              <p:par>
                                <p:cTn id="137" presetID="21" presetClass="exit" presetSubtype="1" fill="hold" grpId="1" nodeType="withEffect">
                                  <p:stCondLst>
                                    <p:cond delay="0"/>
                                  </p:stCondLst>
                                  <p:childTnLst>
                                    <p:animEffect transition="out" filter="wheel(1)">
                                      <p:cBhvr>
                                        <p:cTn id="138" dur="2000"/>
                                        <p:tgtEl>
                                          <p:spTgt spid="17422"/>
                                        </p:tgtEl>
                                      </p:cBhvr>
                                    </p:animEffect>
                                    <p:set>
                                      <p:cBhvr>
                                        <p:cTn id="139" dur="1" fill="hold">
                                          <p:stCondLst>
                                            <p:cond delay="1999"/>
                                          </p:stCondLst>
                                        </p:cTn>
                                        <p:tgtEl>
                                          <p:spTgt spid="17422"/>
                                        </p:tgtEl>
                                        <p:attrNameLst>
                                          <p:attrName>style.visibility</p:attrName>
                                        </p:attrNameLst>
                                      </p:cBhvr>
                                      <p:to>
                                        <p:strVal val="hidden"/>
                                      </p:to>
                                    </p:set>
                                  </p:childTnLst>
                                </p:cTn>
                              </p:par>
                              <p:par>
                                <p:cTn id="140" presetID="6" presetClass="entr" presetSubtype="16" fill="hold" grpId="2" nodeType="withEffect">
                                  <p:stCondLst>
                                    <p:cond delay="0"/>
                                  </p:stCondLst>
                                  <p:childTnLst>
                                    <p:set>
                                      <p:cBhvr>
                                        <p:cTn id="141" dur="1" fill="hold">
                                          <p:stCondLst>
                                            <p:cond delay="0"/>
                                          </p:stCondLst>
                                        </p:cTn>
                                        <p:tgtEl>
                                          <p:spTgt spid="26"/>
                                        </p:tgtEl>
                                        <p:attrNameLst>
                                          <p:attrName>style.visibility</p:attrName>
                                        </p:attrNameLst>
                                      </p:cBhvr>
                                      <p:to>
                                        <p:strVal val="visible"/>
                                      </p:to>
                                    </p:set>
                                    <p:animEffect transition="in" filter="circle(in)">
                                      <p:cBhvr>
                                        <p:cTn id="142" dur="2000"/>
                                        <p:tgtEl>
                                          <p:spTgt spid="26"/>
                                        </p:tgtEl>
                                      </p:cBhvr>
                                    </p:animEffect>
                                  </p:childTnLst>
                                </p:cTn>
                              </p:par>
                              <p:par>
                                <p:cTn id="143" presetID="2" presetClass="entr" presetSubtype="6" fill="hold" grpId="0" nodeType="withEffect">
                                  <p:stCondLst>
                                    <p:cond delay="0"/>
                                  </p:stCondLst>
                                  <p:childTnLst>
                                    <p:set>
                                      <p:cBhvr>
                                        <p:cTn id="144" dur="1" fill="hold">
                                          <p:stCondLst>
                                            <p:cond delay="0"/>
                                          </p:stCondLst>
                                        </p:cTn>
                                        <p:tgtEl>
                                          <p:spTgt spid="23"/>
                                        </p:tgtEl>
                                        <p:attrNameLst>
                                          <p:attrName>style.visibility</p:attrName>
                                        </p:attrNameLst>
                                      </p:cBhvr>
                                      <p:to>
                                        <p:strVal val="visible"/>
                                      </p:to>
                                    </p:set>
                                    <p:anim calcmode="lin" valueType="num">
                                      <p:cBhvr additive="base">
                                        <p:cTn id="145" dur="500" fill="hold"/>
                                        <p:tgtEl>
                                          <p:spTgt spid="23"/>
                                        </p:tgtEl>
                                        <p:attrNameLst>
                                          <p:attrName>ppt_x</p:attrName>
                                        </p:attrNameLst>
                                      </p:cBhvr>
                                      <p:tavLst>
                                        <p:tav tm="0">
                                          <p:val>
                                            <p:strVal val="1+#ppt_w/2"/>
                                          </p:val>
                                        </p:tav>
                                        <p:tav tm="100000">
                                          <p:val>
                                            <p:strVal val="#ppt_x"/>
                                          </p:val>
                                        </p:tav>
                                      </p:tavLst>
                                    </p:anim>
                                    <p:anim calcmode="lin" valueType="num">
                                      <p:cBhvr additive="base">
                                        <p:cTn id="146" dur="500" fill="hold"/>
                                        <p:tgtEl>
                                          <p:spTgt spid="23"/>
                                        </p:tgtEl>
                                        <p:attrNameLst>
                                          <p:attrName>ppt_y</p:attrName>
                                        </p:attrNameLst>
                                      </p:cBhvr>
                                      <p:tavLst>
                                        <p:tav tm="0">
                                          <p:val>
                                            <p:strVal val="1+#ppt_h/2"/>
                                          </p:val>
                                        </p:tav>
                                        <p:tav tm="100000">
                                          <p:val>
                                            <p:strVal val="#ppt_y"/>
                                          </p:val>
                                        </p:tav>
                                      </p:tavLst>
                                    </p:anim>
                                  </p:childTnLst>
                                </p:cTn>
                              </p:par>
                              <p:par>
                                <p:cTn id="147" presetID="2" presetClass="entr" presetSubtype="6" fill="hold" grpId="0" nodeType="withEffect">
                                  <p:stCondLst>
                                    <p:cond delay="0"/>
                                  </p:stCondLst>
                                  <p:childTnLst>
                                    <p:set>
                                      <p:cBhvr>
                                        <p:cTn id="148" dur="1" fill="hold">
                                          <p:stCondLst>
                                            <p:cond delay="0"/>
                                          </p:stCondLst>
                                        </p:cTn>
                                        <p:tgtEl>
                                          <p:spTgt spid="24"/>
                                        </p:tgtEl>
                                        <p:attrNameLst>
                                          <p:attrName>style.visibility</p:attrName>
                                        </p:attrNameLst>
                                      </p:cBhvr>
                                      <p:to>
                                        <p:strVal val="visible"/>
                                      </p:to>
                                    </p:set>
                                    <p:anim calcmode="lin" valueType="num">
                                      <p:cBhvr additive="base">
                                        <p:cTn id="149" dur="500" fill="hold"/>
                                        <p:tgtEl>
                                          <p:spTgt spid="24"/>
                                        </p:tgtEl>
                                        <p:attrNameLst>
                                          <p:attrName>ppt_x</p:attrName>
                                        </p:attrNameLst>
                                      </p:cBhvr>
                                      <p:tavLst>
                                        <p:tav tm="0">
                                          <p:val>
                                            <p:strVal val="1+#ppt_w/2"/>
                                          </p:val>
                                        </p:tav>
                                        <p:tav tm="100000">
                                          <p:val>
                                            <p:strVal val="#ppt_x"/>
                                          </p:val>
                                        </p:tav>
                                      </p:tavLst>
                                    </p:anim>
                                    <p:anim calcmode="lin" valueType="num">
                                      <p:cBhvr additive="base">
                                        <p:cTn id="150" dur="500" fill="hold"/>
                                        <p:tgtEl>
                                          <p:spTgt spid="24"/>
                                        </p:tgtEl>
                                        <p:attrNameLst>
                                          <p:attrName>ppt_y</p:attrName>
                                        </p:attrNameLst>
                                      </p:cBhvr>
                                      <p:tavLst>
                                        <p:tav tm="0">
                                          <p:val>
                                            <p:strVal val="1+#ppt_h/2"/>
                                          </p:val>
                                        </p:tav>
                                        <p:tav tm="100000">
                                          <p:val>
                                            <p:strVal val="#ppt_y"/>
                                          </p:val>
                                        </p:tav>
                                      </p:tavLst>
                                    </p:anim>
                                  </p:childTnLst>
                                </p:cTn>
                              </p:par>
                              <p:par>
                                <p:cTn id="151" presetID="2" presetClass="entr" presetSubtype="6" fill="hold" grpId="0" nodeType="withEffect">
                                  <p:stCondLst>
                                    <p:cond delay="0"/>
                                  </p:stCondLst>
                                  <p:childTnLst>
                                    <p:set>
                                      <p:cBhvr>
                                        <p:cTn id="152" dur="1" fill="hold">
                                          <p:stCondLst>
                                            <p:cond delay="0"/>
                                          </p:stCondLst>
                                        </p:cTn>
                                        <p:tgtEl>
                                          <p:spTgt spid="25"/>
                                        </p:tgtEl>
                                        <p:attrNameLst>
                                          <p:attrName>style.visibility</p:attrName>
                                        </p:attrNameLst>
                                      </p:cBhvr>
                                      <p:to>
                                        <p:strVal val="visible"/>
                                      </p:to>
                                    </p:set>
                                    <p:anim calcmode="lin" valueType="num">
                                      <p:cBhvr additive="base">
                                        <p:cTn id="153" dur="500" fill="hold"/>
                                        <p:tgtEl>
                                          <p:spTgt spid="25"/>
                                        </p:tgtEl>
                                        <p:attrNameLst>
                                          <p:attrName>ppt_x</p:attrName>
                                        </p:attrNameLst>
                                      </p:cBhvr>
                                      <p:tavLst>
                                        <p:tav tm="0">
                                          <p:val>
                                            <p:strVal val="1+#ppt_w/2"/>
                                          </p:val>
                                        </p:tav>
                                        <p:tav tm="100000">
                                          <p:val>
                                            <p:strVal val="#ppt_x"/>
                                          </p:val>
                                        </p:tav>
                                      </p:tavLst>
                                    </p:anim>
                                    <p:anim calcmode="lin" valueType="num">
                                      <p:cBhvr additive="base">
                                        <p:cTn id="154" dur="500" fill="hold"/>
                                        <p:tgtEl>
                                          <p:spTgt spid="25"/>
                                        </p:tgtEl>
                                        <p:attrNameLst>
                                          <p:attrName>ppt_y</p:attrName>
                                        </p:attrNameLst>
                                      </p:cBhvr>
                                      <p:tavLst>
                                        <p:tav tm="0">
                                          <p:val>
                                            <p:strVal val="1+#ppt_h/2"/>
                                          </p:val>
                                        </p:tav>
                                        <p:tav tm="100000">
                                          <p:val>
                                            <p:strVal val="#ppt_y"/>
                                          </p:val>
                                        </p:tav>
                                      </p:tavLst>
                                    </p:anim>
                                  </p:childTnLst>
                                </p:cTn>
                              </p:par>
                              <p:par>
                                <p:cTn id="155" presetID="2" presetClass="entr" presetSubtype="6" fill="hold" grpId="0" nodeType="withEffect">
                                  <p:stCondLst>
                                    <p:cond delay="0"/>
                                  </p:stCondLst>
                                  <p:childTnLst>
                                    <p:set>
                                      <p:cBhvr>
                                        <p:cTn id="156" dur="1" fill="hold">
                                          <p:stCondLst>
                                            <p:cond delay="0"/>
                                          </p:stCondLst>
                                        </p:cTn>
                                        <p:tgtEl>
                                          <p:spTgt spid="27"/>
                                        </p:tgtEl>
                                        <p:attrNameLst>
                                          <p:attrName>style.visibility</p:attrName>
                                        </p:attrNameLst>
                                      </p:cBhvr>
                                      <p:to>
                                        <p:strVal val="visible"/>
                                      </p:to>
                                    </p:set>
                                    <p:anim calcmode="lin" valueType="num">
                                      <p:cBhvr additive="base">
                                        <p:cTn id="157" dur="500" fill="hold"/>
                                        <p:tgtEl>
                                          <p:spTgt spid="27"/>
                                        </p:tgtEl>
                                        <p:attrNameLst>
                                          <p:attrName>ppt_x</p:attrName>
                                        </p:attrNameLst>
                                      </p:cBhvr>
                                      <p:tavLst>
                                        <p:tav tm="0">
                                          <p:val>
                                            <p:strVal val="1+#ppt_w/2"/>
                                          </p:val>
                                        </p:tav>
                                        <p:tav tm="100000">
                                          <p:val>
                                            <p:strVal val="#ppt_x"/>
                                          </p:val>
                                        </p:tav>
                                      </p:tavLst>
                                    </p:anim>
                                    <p:anim calcmode="lin" valueType="num">
                                      <p:cBhvr additive="base">
                                        <p:cTn id="158" dur="500" fill="hold"/>
                                        <p:tgtEl>
                                          <p:spTgt spid="27"/>
                                        </p:tgtEl>
                                        <p:attrNameLst>
                                          <p:attrName>ppt_y</p:attrName>
                                        </p:attrNameLst>
                                      </p:cBhvr>
                                      <p:tavLst>
                                        <p:tav tm="0">
                                          <p:val>
                                            <p:strVal val="1+#ppt_h/2"/>
                                          </p:val>
                                        </p:tav>
                                        <p:tav tm="100000">
                                          <p:val>
                                            <p:strVal val="#ppt_y"/>
                                          </p:val>
                                        </p:tav>
                                      </p:tavLst>
                                    </p:anim>
                                  </p:childTnLst>
                                </p:cTn>
                              </p:par>
                              <p:par>
                                <p:cTn id="159" presetID="21" presetClass="exit" presetSubtype="1" fill="hold" grpId="1" nodeType="withEffect">
                                  <p:stCondLst>
                                    <p:cond delay="0"/>
                                  </p:stCondLst>
                                  <p:childTnLst>
                                    <p:animEffect transition="out" filter="wheel(1)">
                                      <p:cBhvr>
                                        <p:cTn id="160" dur="2000"/>
                                        <p:tgtEl>
                                          <p:spTgt spid="23"/>
                                        </p:tgtEl>
                                      </p:cBhvr>
                                    </p:animEffect>
                                    <p:set>
                                      <p:cBhvr>
                                        <p:cTn id="161" dur="1" fill="hold">
                                          <p:stCondLst>
                                            <p:cond delay="1999"/>
                                          </p:stCondLst>
                                        </p:cTn>
                                        <p:tgtEl>
                                          <p:spTgt spid="23"/>
                                        </p:tgtEl>
                                        <p:attrNameLst>
                                          <p:attrName>style.visibility</p:attrName>
                                        </p:attrNameLst>
                                      </p:cBhvr>
                                      <p:to>
                                        <p:strVal val="hidden"/>
                                      </p:to>
                                    </p:set>
                                  </p:childTnLst>
                                </p:cTn>
                              </p:par>
                              <p:par>
                                <p:cTn id="162" presetID="21" presetClass="exit" presetSubtype="1" fill="hold" grpId="1" nodeType="withEffect">
                                  <p:stCondLst>
                                    <p:cond delay="0"/>
                                  </p:stCondLst>
                                  <p:childTnLst>
                                    <p:animEffect transition="out" filter="wheel(1)">
                                      <p:cBhvr>
                                        <p:cTn id="163" dur="2000"/>
                                        <p:tgtEl>
                                          <p:spTgt spid="24"/>
                                        </p:tgtEl>
                                      </p:cBhvr>
                                    </p:animEffect>
                                    <p:set>
                                      <p:cBhvr>
                                        <p:cTn id="164" dur="1" fill="hold">
                                          <p:stCondLst>
                                            <p:cond delay="1999"/>
                                          </p:stCondLst>
                                        </p:cTn>
                                        <p:tgtEl>
                                          <p:spTgt spid="24"/>
                                        </p:tgtEl>
                                        <p:attrNameLst>
                                          <p:attrName>style.visibility</p:attrName>
                                        </p:attrNameLst>
                                      </p:cBhvr>
                                      <p:to>
                                        <p:strVal val="hidden"/>
                                      </p:to>
                                    </p:set>
                                  </p:childTnLst>
                                </p:cTn>
                              </p:par>
                              <p:par>
                                <p:cTn id="165" presetID="21" presetClass="exit" presetSubtype="1" fill="hold" grpId="1" nodeType="withEffect">
                                  <p:stCondLst>
                                    <p:cond delay="0"/>
                                  </p:stCondLst>
                                  <p:childTnLst>
                                    <p:animEffect transition="out" filter="wheel(1)">
                                      <p:cBhvr>
                                        <p:cTn id="166" dur="2000"/>
                                        <p:tgtEl>
                                          <p:spTgt spid="25"/>
                                        </p:tgtEl>
                                      </p:cBhvr>
                                    </p:animEffect>
                                    <p:set>
                                      <p:cBhvr>
                                        <p:cTn id="167" dur="1" fill="hold">
                                          <p:stCondLst>
                                            <p:cond delay="1999"/>
                                          </p:stCondLst>
                                        </p:cTn>
                                        <p:tgtEl>
                                          <p:spTgt spid="25"/>
                                        </p:tgtEl>
                                        <p:attrNameLst>
                                          <p:attrName>style.visibility</p:attrName>
                                        </p:attrNameLst>
                                      </p:cBhvr>
                                      <p:to>
                                        <p:strVal val="hidden"/>
                                      </p:to>
                                    </p:set>
                                  </p:childTnLst>
                                </p:cTn>
                              </p:par>
                              <p:par>
                                <p:cTn id="168" presetID="21" presetClass="exit" presetSubtype="1" fill="hold" grpId="1" nodeType="withEffect">
                                  <p:stCondLst>
                                    <p:cond delay="0"/>
                                  </p:stCondLst>
                                  <p:childTnLst>
                                    <p:animEffect transition="out" filter="wheel(1)">
                                      <p:cBhvr>
                                        <p:cTn id="169" dur="2000"/>
                                        <p:tgtEl>
                                          <p:spTgt spid="27"/>
                                        </p:tgtEl>
                                      </p:cBhvr>
                                    </p:animEffect>
                                    <p:set>
                                      <p:cBhvr>
                                        <p:cTn id="170" dur="1" fill="hold">
                                          <p:stCondLst>
                                            <p:cond delay="19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animBg="1"/>
      <p:bldP spid="17411" grpId="1" animBg="1"/>
      <p:bldP spid="17412" grpId="0" animBg="1"/>
      <p:bldP spid="17412" grpId="1" animBg="1"/>
      <p:bldP spid="17415" grpId="0" animBg="1"/>
      <p:bldP spid="17415" grpId="1" animBg="1"/>
      <p:bldP spid="17423" grpId="0"/>
      <p:bldP spid="17423" grpId="1"/>
      <p:bldP spid="17424" grpId="0"/>
      <p:bldP spid="17424" grpId="1"/>
      <p:bldP spid="17425" grpId="0"/>
      <p:bldP spid="17425" grpId="1"/>
      <p:bldP spid="18" grpId="0" animBg="1"/>
      <p:bldP spid="18" grpId="1" animBg="1"/>
      <p:bldP spid="20" grpId="0"/>
      <p:bldP spid="20" grpId="1"/>
      <p:bldP spid="22" grpId="0"/>
      <p:bldP spid="22" grpId="1"/>
      <p:bldP spid="17418" grpId="0"/>
      <p:bldP spid="17418" grpId="1"/>
      <p:bldP spid="26" grpId="0"/>
      <p:bldP spid="26" grpId="1"/>
      <p:bldP spid="26" grpId="2"/>
      <p:bldP spid="19" grpId="0" animBg="1"/>
      <p:bldP spid="19" grpId="1" animBg="1"/>
      <p:bldP spid="21" grpId="0"/>
      <p:bldP spid="21" grpId="1"/>
      <p:bldP spid="17413" grpId="0" animBg="1"/>
      <p:bldP spid="17413" grpId="1" animBg="1"/>
      <p:bldP spid="17420" grpId="0"/>
      <p:bldP spid="17420" grpId="1"/>
      <p:bldP spid="17414" grpId="0" animBg="1"/>
      <p:bldP spid="17414" grpId="1" animBg="1"/>
      <p:bldP spid="17421" grpId="0"/>
      <p:bldP spid="17421" grpId="1"/>
      <p:bldP spid="17416" grpId="0" animBg="1"/>
      <p:bldP spid="17416" grpId="1" animBg="1"/>
      <p:bldP spid="17422" grpId="0"/>
      <p:bldP spid="17422" grpId="1"/>
      <p:bldP spid="23" grpId="0" animBg="1"/>
      <p:bldP spid="23" grpId="1" animBg="1"/>
      <p:bldP spid="24" grpId="0"/>
      <p:bldP spid="24" grpId="1"/>
      <p:bldP spid="25" grpId="0"/>
      <p:bldP spid="25" grpId="1"/>
      <p:bldP spid="27" grpId="0" animBg="1"/>
      <p:bldP spid="27" grpId="1"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itle 1">
            <a:extLst>
              <a:ext uri="{FF2B5EF4-FFF2-40B4-BE49-F238E27FC236}">
                <a16:creationId xmlns:a16="http://schemas.microsoft.com/office/drawing/2014/main" id="{9628D472-2F02-4745-A862-DC20AC239F3E}"/>
              </a:ext>
            </a:extLst>
          </p:cNvPr>
          <p:cNvSpPr>
            <a:spLocks noGrp="1" noChangeArrowheads="1"/>
          </p:cNvSpPr>
          <p:nvPr>
            <p:ph type="title"/>
          </p:nvPr>
        </p:nvSpPr>
        <p:spPr/>
        <p:txBody>
          <a:bodyPr/>
          <a:lstStyle/>
          <a:p>
            <a:pPr eaLnBrk="1" hangingPunct="1"/>
            <a:r>
              <a:rPr lang="en-US" altLang="vi-VN"/>
              <a:t>Một số ví dụ ứng dụng đồ thị</a:t>
            </a:r>
          </a:p>
        </p:txBody>
      </p:sp>
      <p:sp>
        <p:nvSpPr>
          <p:cNvPr id="167939" name="Content Placeholder 2">
            <a:extLst>
              <a:ext uri="{FF2B5EF4-FFF2-40B4-BE49-F238E27FC236}">
                <a16:creationId xmlns:a16="http://schemas.microsoft.com/office/drawing/2014/main" id="{28B27394-577D-4BEF-91BD-3C630F20F082}"/>
              </a:ext>
            </a:extLst>
          </p:cNvPr>
          <p:cNvSpPr>
            <a:spLocks noGrp="1" noChangeArrowheads="1"/>
          </p:cNvSpPr>
          <p:nvPr>
            <p:ph idx="1"/>
          </p:nvPr>
        </p:nvSpPr>
        <p:spPr/>
        <p:txBody>
          <a:bodyPr/>
          <a:lstStyle/>
          <a:p>
            <a:pPr algn="just" eaLnBrk="1" hangingPunct="1"/>
            <a:r>
              <a:rPr lang="en-US" altLang="vi-VN"/>
              <a:t>1) Tìm đường đi ngắn nhất từ nhà bạn tới trường (lúc đó người ta xem các phố là các cạnh và các đầu mút giao thông là các đỉnh của cạnh)</a:t>
            </a:r>
          </a:p>
          <a:p>
            <a:pPr algn="just" eaLnBrk="1" hangingPunct="1"/>
            <a:r>
              <a:rPr lang="en-US" altLang="vi-VN"/>
              <a:t>2) Phân nhóm học tập trong lớp sao cho những người trong cùng một nhóm là bạn thân của nhau (từ đó ta có thể lập sơ đồ gồm các đỉnh ( là các em học sinh) và các cạnh (là các đường nối hai em khi và chỉ khi hai em này là bạn thân của nhau)</a:t>
            </a:r>
          </a:p>
        </p:txBody>
      </p:sp>
      <p:sp>
        <p:nvSpPr>
          <p:cNvPr id="167941" name="Slide Number Placeholder 4">
            <a:extLst>
              <a:ext uri="{FF2B5EF4-FFF2-40B4-BE49-F238E27FC236}">
                <a16:creationId xmlns:a16="http://schemas.microsoft.com/office/drawing/2014/main" id="{9BD36ECF-1841-41B3-A346-A5F8C518366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100">
                <a:solidFill>
                  <a:schemeClr val="tx1"/>
                </a:solidFill>
                <a:latin typeface="Arial" panose="020B0604020202020204" pitchFamily="34" charset="0"/>
              </a:defRPr>
            </a:lvl1pPr>
            <a:lvl2pPr marL="557213" indent="-214313">
              <a:spcBef>
                <a:spcPct val="20000"/>
              </a:spcBef>
              <a:buClr>
                <a:schemeClr val="accent1"/>
              </a:buClr>
              <a:buFont typeface="Wingdings" panose="05000000000000000000" pitchFamily="2" charset="2"/>
              <a:buChar char="§"/>
              <a:defRPr sz="1950">
                <a:solidFill>
                  <a:schemeClr val="tx1"/>
                </a:solidFill>
                <a:latin typeface="Arial" panose="020B0604020202020204" pitchFamily="34" charset="0"/>
              </a:defRPr>
            </a:lvl2pPr>
            <a:lvl3pPr marL="857250" indent="-171450">
              <a:spcBef>
                <a:spcPct val="20000"/>
              </a:spcBef>
              <a:buClr>
                <a:schemeClr val="accent2"/>
              </a:buClr>
              <a:buChar char="•"/>
              <a:defRPr sz="165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ClrTx/>
              <a:buFontTx/>
              <a:buNone/>
            </a:pPr>
            <a:fld id="{C3FA4183-4CE7-46A3-BB02-F2B2FA998A13}" type="slidenum">
              <a:rPr lang="en-US" altLang="en-US" sz="900">
                <a:solidFill>
                  <a:schemeClr val="bg1"/>
                </a:solidFill>
              </a:rPr>
              <a:pPr>
                <a:spcBef>
                  <a:spcPct val="0"/>
                </a:spcBef>
                <a:buClrTx/>
                <a:buFontTx/>
                <a:buNone/>
              </a:pPr>
              <a:t>112</a:t>
            </a:fld>
            <a:endParaRPr lang="en-US" altLang="en-US" sz="900">
              <a:solidFill>
                <a:schemeClr val="bg1"/>
              </a:solidFill>
            </a:endParaRPr>
          </a:p>
        </p:txBody>
      </p:sp>
    </p:spTree>
    <p:extLst>
      <p:ext uri="{BB962C8B-B14F-4D97-AF65-F5344CB8AC3E}">
        <p14:creationId xmlns:p14="http://schemas.microsoft.com/office/powerpoint/2010/main" val="8862534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itle 1">
            <a:extLst>
              <a:ext uri="{FF2B5EF4-FFF2-40B4-BE49-F238E27FC236}">
                <a16:creationId xmlns:a16="http://schemas.microsoft.com/office/drawing/2014/main" id="{4A7727FA-3334-4467-9E31-5403D10BFB46}"/>
              </a:ext>
            </a:extLst>
          </p:cNvPr>
          <p:cNvSpPr>
            <a:spLocks noGrp="1" noChangeArrowheads="1"/>
          </p:cNvSpPr>
          <p:nvPr>
            <p:ph type="title"/>
          </p:nvPr>
        </p:nvSpPr>
        <p:spPr/>
        <p:txBody>
          <a:bodyPr/>
          <a:lstStyle/>
          <a:p>
            <a:pPr eaLnBrk="1" hangingPunct="1"/>
            <a:endParaRPr lang="vi-VN" altLang="vi-VN"/>
          </a:p>
        </p:txBody>
      </p:sp>
      <p:sp>
        <p:nvSpPr>
          <p:cNvPr id="168963" name="Content Placeholder 2">
            <a:extLst>
              <a:ext uri="{FF2B5EF4-FFF2-40B4-BE49-F238E27FC236}">
                <a16:creationId xmlns:a16="http://schemas.microsoft.com/office/drawing/2014/main" id="{DC871E73-C4A3-4227-AC59-065C4874D37F}"/>
              </a:ext>
            </a:extLst>
          </p:cNvPr>
          <p:cNvSpPr>
            <a:spLocks noGrp="1" noChangeArrowheads="1"/>
          </p:cNvSpPr>
          <p:nvPr>
            <p:ph idx="1"/>
          </p:nvPr>
        </p:nvSpPr>
        <p:spPr/>
        <p:txBody>
          <a:bodyPr/>
          <a:lstStyle/>
          <a:p>
            <a:pPr eaLnBrk="1" hangingPunct="1"/>
            <a:r>
              <a:rPr lang="en-US" altLang="vi-VN"/>
              <a:t>3) 7 cây cầu ở thành phố Konigsberg năm 1736. </a:t>
            </a:r>
          </a:p>
          <a:p>
            <a:pPr eaLnBrk="1" hangingPunct="1"/>
            <a:r>
              <a:rPr lang="en-US" altLang="vi-VN"/>
              <a:t>4) Các phương tiện tham gia giao thông phải lưu ý đến những con đường một chiều</a:t>
            </a:r>
          </a:p>
        </p:txBody>
      </p:sp>
      <p:sp>
        <p:nvSpPr>
          <p:cNvPr id="168965" name="Slide Number Placeholder 4">
            <a:extLst>
              <a:ext uri="{FF2B5EF4-FFF2-40B4-BE49-F238E27FC236}">
                <a16:creationId xmlns:a16="http://schemas.microsoft.com/office/drawing/2014/main" id="{7D7655D0-4802-4241-9544-B7AA8661C775}"/>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100">
                <a:solidFill>
                  <a:schemeClr val="tx1"/>
                </a:solidFill>
                <a:latin typeface="Arial" panose="020B0604020202020204" pitchFamily="34" charset="0"/>
              </a:defRPr>
            </a:lvl1pPr>
            <a:lvl2pPr marL="557213" indent="-214313">
              <a:spcBef>
                <a:spcPct val="20000"/>
              </a:spcBef>
              <a:buClr>
                <a:schemeClr val="accent1"/>
              </a:buClr>
              <a:buFont typeface="Wingdings" panose="05000000000000000000" pitchFamily="2" charset="2"/>
              <a:buChar char="§"/>
              <a:defRPr sz="1950">
                <a:solidFill>
                  <a:schemeClr val="tx1"/>
                </a:solidFill>
                <a:latin typeface="Arial" panose="020B0604020202020204" pitchFamily="34" charset="0"/>
              </a:defRPr>
            </a:lvl2pPr>
            <a:lvl3pPr marL="857250" indent="-171450">
              <a:spcBef>
                <a:spcPct val="20000"/>
              </a:spcBef>
              <a:buClr>
                <a:schemeClr val="accent2"/>
              </a:buClr>
              <a:buChar char="•"/>
              <a:defRPr sz="165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ClrTx/>
              <a:buFontTx/>
              <a:buNone/>
            </a:pPr>
            <a:fld id="{C8CD808A-00B5-4F0D-977A-20791BCCBAF4}" type="slidenum">
              <a:rPr lang="en-US" altLang="en-US" sz="900">
                <a:solidFill>
                  <a:schemeClr val="bg1"/>
                </a:solidFill>
              </a:rPr>
              <a:pPr>
                <a:spcBef>
                  <a:spcPct val="0"/>
                </a:spcBef>
                <a:buClrTx/>
                <a:buFontTx/>
                <a:buNone/>
              </a:pPr>
              <a:t>113</a:t>
            </a:fld>
            <a:endParaRPr lang="en-US" altLang="en-US" sz="900">
              <a:solidFill>
                <a:schemeClr val="bg1"/>
              </a:solidFill>
            </a:endParaRPr>
          </a:p>
        </p:txBody>
      </p:sp>
    </p:spTree>
    <p:extLst>
      <p:ext uri="{BB962C8B-B14F-4D97-AF65-F5344CB8AC3E}">
        <p14:creationId xmlns:p14="http://schemas.microsoft.com/office/powerpoint/2010/main" val="33797622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3">
            <a:extLst>
              <a:ext uri="{FF2B5EF4-FFF2-40B4-BE49-F238E27FC236}">
                <a16:creationId xmlns:a16="http://schemas.microsoft.com/office/drawing/2014/main" id="{4924630F-01EA-4980-B9D1-BEADE83F8BC2}"/>
              </a:ext>
            </a:extLst>
          </p:cNvPr>
          <p:cNvSpPr>
            <a:spLocks noGrp="1" noChangeArrowheads="1"/>
          </p:cNvSpPr>
          <p:nvPr>
            <p:ph type="title"/>
          </p:nvPr>
        </p:nvSpPr>
        <p:spPr/>
        <p:txBody>
          <a:bodyPr/>
          <a:lstStyle/>
          <a:p>
            <a:pPr eaLnBrk="1" hangingPunct="1"/>
            <a:r>
              <a:rPr lang="en-US" altLang="vi-VN">
                <a:solidFill>
                  <a:srgbClr val="FF3300"/>
                </a:solidFill>
              </a:rPr>
              <a:t>Biểu diễn mê cung</a:t>
            </a:r>
          </a:p>
        </p:txBody>
      </p:sp>
      <p:sp>
        <p:nvSpPr>
          <p:cNvPr id="169987" name="Slide Number Placeholder 4">
            <a:extLst>
              <a:ext uri="{FF2B5EF4-FFF2-40B4-BE49-F238E27FC236}">
                <a16:creationId xmlns:a16="http://schemas.microsoft.com/office/drawing/2014/main" id="{41EF8889-FA7C-4194-B33B-AC6550E143A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100">
                <a:solidFill>
                  <a:schemeClr val="tx1"/>
                </a:solidFill>
                <a:latin typeface="Arial" panose="020B0604020202020204" pitchFamily="34" charset="0"/>
              </a:defRPr>
            </a:lvl1pPr>
            <a:lvl2pPr marL="557213" indent="-214313">
              <a:spcBef>
                <a:spcPct val="20000"/>
              </a:spcBef>
              <a:buClr>
                <a:schemeClr val="accent1"/>
              </a:buClr>
              <a:buFont typeface="Wingdings" panose="05000000000000000000" pitchFamily="2" charset="2"/>
              <a:buChar char="§"/>
              <a:defRPr sz="1950">
                <a:solidFill>
                  <a:schemeClr val="tx1"/>
                </a:solidFill>
                <a:latin typeface="Arial" panose="020B0604020202020204" pitchFamily="34" charset="0"/>
              </a:defRPr>
            </a:lvl2pPr>
            <a:lvl3pPr marL="857250" indent="-171450">
              <a:spcBef>
                <a:spcPct val="20000"/>
              </a:spcBef>
              <a:buClr>
                <a:schemeClr val="accent2"/>
              </a:buClr>
              <a:buChar char="•"/>
              <a:defRPr sz="165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ClrTx/>
              <a:buFontTx/>
              <a:buNone/>
            </a:pPr>
            <a:fld id="{231D65B9-57C7-41E0-92DD-2A0455E7241B}" type="slidenum">
              <a:rPr lang="en-US" altLang="en-US" sz="900">
                <a:solidFill>
                  <a:schemeClr val="bg1"/>
                </a:solidFill>
              </a:rPr>
              <a:pPr>
                <a:spcBef>
                  <a:spcPct val="0"/>
                </a:spcBef>
                <a:buClrTx/>
                <a:buFontTx/>
                <a:buNone/>
              </a:pPr>
              <a:t>114</a:t>
            </a:fld>
            <a:endParaRPr lang="en-US" altLang="en-US" sz="900">
              <a:solidFill>
                <a:schemeClr val="bg1"/>
              </a:solidFill>
            </a:endParaRPr>
          </a:p>
        </p:txBody>
      </p:sp>
      <p:sp>
        <p:nvSpPr>
          <p:cNvPr id="169988" name="Line 2">
            <a:extLst>
              <a:ext uri="{FF2B5EF4-FFF2-40B4-BE49-F238E27FC236}">
                <a16:creationId xmlns:a16="http://schemas.microsoft.com/office/drawing/2014/main" id="{EEA71ADD-1BD6-4E3F-B00E-93E569BB67CA}"/>
              </a:ext>
            </a:extLst>
          </p:cNvPr>
          <p:cNvSpPr>
            <a:spLocks noChangeShapeType="1"/>
          </p:cNvSpPr>
          <p:nvPr/>
        </p:nvSpPr>
        <p:spPr bwMode="auto">
          <a:xfrm>
            <a:off x="5147072" y="3425430"/>
            <a:ext cx="600075" cy="119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989" name="Line 4">
            <a:extLst>
              <a:ext uri="{FF2B5EF4-FFF2-40B4-BE49-F238E27FC236}">
                <a16:creationId xmlns:a16="http://schemas.microsoft.com/office/drawing/2014/main" id="{231895DA-204C-4A60-91FB-E37858BF8387}"/>
              </a:ext>
            </a:extLst>
          </p:cNvPr>
          <p:cNvSpPr>
            <a:spLocks noChangeShapeType="1"/>
          </p:cNvSpPr>
          <p:nvPr/>
        </p:nvSpPr>
        <p:spPr bwMode="auto">
          <a:xfrm>
            <a:off x="2343150" y="2824164"/>
            <a:ext cx="1191" cy="402431"/>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990" name="Line 5">
            <a:extLst>
              <a:ext uri="{FF2B5EF4-FFF2-40B4-BE49-F238E27FC236}">
                <a16:creationId xmlns:a16="http://schemas.microsoft.com/office/drawing/2014/main" id="{1D11A53C-25F7-42FC-9FBA-7E271897DFB8}"/>
              </a:ext>
            </a:extLst>
          </p:cNvPr>
          <p:cNvSpPr>
            <a:spLocks noChangeShapeType="1"/>
          </p:cNvSpPr>
          <p:nvPr/>
        </p:nvSpPr>
        <p:spPr bwMode="auto">
          <a:xfrm>
            <a:off x="1906191" y="4025505"/>
            <a:ext cx="1309688" cy="1190"/>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991" name="Line 6">
            <a:extLst>
              <a:ext uri="{FF2B5EF4-FFF2-40B4-BE49-F238E27FC236}">
                <a16:creationId xmlns:a16="http://schemas.microsoft.com/office/drawing/2014/main" id="{7F40AC53-4FE1-4C78-AC2C-7F4AB1387382}"/>
              </a:ext>
            </a:extLst>
          </p:cNvPr>
          <p:cNvSpPr>
            <a:spLocks noChangeShapeType="1"/>
          </p:cNvSpPr>
          <p:nvPr/>
        </p:nvSpPr>
        <p:spPr bwMode="auto">
          <a:xfrm>
            <a:off x="3215880" y="3588545"/>
            <a:ext cx="1190" cy="436960"/>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992" name="Line 7">
            <a:extLst>
              <a:ext uri="{FF2B5EF4-FFF2-40B4-BE49-F238E27FC236}">
                <a16:creationId xmlns:a16="http://schemas.microsoft.com/office/drawing/2014/main" id="{5490654D-684D-42FE-8695-0040BA033350}"/>
              </a:ext>
            </a:extLst>
          </p:cNvPr>
          <p:cNvSpPr>
            <a:spLocks noChangeShapeType="1"/>
          </p:cNvSpPr>
          <p:nvPr/>
        </p:nvSpPr>
        <p:spPr bwMode="auto">
          <a:xfrm>
            <a:off x="2343151" y="3588544"/>
            <a:ext cx="436960" cy="1191"/>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993" name="Line 8">
            <a:extLst>
              <a:ext uri="{FF2B5EF4-FFF2-40B4-BE49-F238E27FC236}">
                <a16:creationId xmlns:a16="http://schemas.microsoft.com/office/drawing/2014/main" id="{C23A1DD3-7F1C-4C5C-A553-F7064D4B49EE}"/>
              </a:ext>
            </a:extLst>
          </p:cNvPr>
          <p:cNvSpPr>
            <a:spLocks noChangeShapeType="1"/>
          </p:cNvSpPr>
          <p:nvPr/>
        </p:nvSpPr>
        <p:spPr bwMode="auto">
          <a:xfrm>
            <a:off x="3215879" y="3151586"/>
            <a:ext cx="436959" cy="1190"/>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994" name="Line 9">
            <a:extLst>
              <a:ext uri="{FF2B5EF4-FFF2-40B4-BE49-F238E27FC236}">
                <a16:creationId xmlns:a16="http://schemas.microsoft.com/office/drawing/2014/main" id="{B3C0FDDD-1E11-4FF6-9EB3-2EF3D59E75BC}"/>
              </a:ext>
            </a:extLst>
          </p:cNvPr>
          <p:cNvSpPr>
            <a:spLocks noChangeShapeType="1"/>
          </p:cNvSpPr>
          <p:nvPr/>
        </p:nvSpPr>
        <p:spPr bwMode="auto">
          <a:xfrm flipV="1">
            <a:off x="3652838" y="3151586"/>
            <a:ext cx="1191" cy="873919"/>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995" name="Line 10">
            <a:extLst>
              <a:ext uri="{FF2B5EF4-FFF2-40B4-BE49-F238E27FC236}">
                <a16:creationId xmlns:a16="http://schemas.microsoft.com/office/drawing/2014/main" id="{48985B24-42FF-4E31-B78E-F28FE14C7971}"/>
              </a:ext>
            </a:extLst>
          </p:cNvPr>
          <p:cNvSpPr>
            <a:spLocks noChangeShapeType="1"/>
          </p:cNvSpPr>
          <p:nvPr/>
        </p:nvSpPr>
        <p:spPr bwMode="auto">
          <a:xfrm flipV="1">
            <a:off x="2780111" y="2824164"/>
            <a:ext cx="1190" cy="327422"/>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996" name="Line 11">
            <a:extLst>
              <a:ext uri="{FF2B5EF4-FFF2-40B4-BE49-F238E27FC236}">
                <a16:creationId xmlns:a16="http://schemas.microsoft.com/office/drawing/2014/main" id="{88D2F858-879A-4430-B47A-5C034293A39A}"/>
              </a:ext>
            </a:extLst>
          </p:cNvPr>
          <p:cNvSpPr>
            <a:spLocks noChangeShapeType="1"/>
          </p:cNvSpPr>
          <p:nvPr/>
        </p:nvSpPr>
        <p:spPr bwMode="auto">
          <a:xfrm>
            <a:off x="2780111" y="3151585"/>
            <a:ext cx="1190" cy="436959"/>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997" name="Line 12">
            <a:extLst>
              <a:ext uri="{FF2B5EF4-FFF2-40B4-BE49-F238E27FC236}">
                <a16:creationId xmlns:a16="http://schemas.microsoft.com/office/drawing/2014/main" id="{328D866E-401E-4762-B993-FAF1D541AA1C}"/>
              </a:ext>
            </a:extLst>
          </p:cNvPr>
          <p:cNvSpPr>
            <a:spLocks noChangeShapeType="1"/>
          </p:cNvSpPr>
          <p:nvPr/>
        </p:nvSpPr>
        <p:spPr bwMode="auto">
          <a:xfrm>
            <a:off x="1906191" y="2824163"/>
            <a:ext cx="436959" cy="1191"/>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998" name="Line 13">
            <a:extLst>
              <a:ext uri="{FF2B5EF4-FFF2-40B4-BE49-F238E27FC236}">
                <a16:creationId xmlns:a16="http://schemas.microsoft.com/office/drawing/2014/main" id="{44DBFEA0-2666-48D3-B289-92D92BE3AC6D}"/>
              </a:ext>
            </a:extLst>
          </p:cNvPr>
          <p:cNvSpPr>
            <a:spLocks noChangeShapeType="1"/>
          </p:cNvSpPr>
          <p:nvPr/>
        </p:nvSpPr>
        <p:spPr bwMode="auto">
          <a:xfrm flipH="1" flipV="1">
            <a:off x="1900237" y="3101579"/>
            <a:ext cx="5954" cy="923925"/>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999" name="Line 14">
            <a:extLst>
              <a:ext uri="{FF2B5EF4-FFF2-40B4-BE49-F238E27FC236}">
                <a16:creationId xmlns:a16="http://schemas.microsoft.com/office/drawing/2014/main" id="{60D4D56A-060B-47D8-A1C3-153B06F21833}"/>
              </a:ext>
            </a:extLst>
          </p:cNvPr>
          <p:cNvSpPr>
            <a:spLocks noChangeShapeType="1"/>
          </p:cNvSpPr>
          <p:nvPr/>
        </p:nvSpPr>
        <p:spPr bwMode="auto">
          <a:xfrm>
            <a:off x="2343150" y="2824163"/>
            <a:ext cx="1309688" cy="1191"/>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000" name="Line 15">
            <a:extLst>
              <a:ext uri="{FF2B5EF4-FFF2-40B4-BE49-F238E27FC236}">
                <a16:creationId xmlns:a16="http://schemas.microsoft.com/office/drawing/2014/main" id="{14128CF9-A718-4544-921B-EB84E94BA607}"/>
              </a:ext>
            </a:extLst>
          </p:cNvPr>
          <p:cNvSpPr>
            <a:spLocks noChangeShapeType="1"/>
          </p:cNvSpPr>
          <p:nvPr/>
        </p:nvSpPr>
        <p:spPr bwMode="auto">
          <a:xfrm flipV="1">
            <a:off x="3652838" y="2824164"/>
            <a:ext cx="1191" cy="327422"/>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001" name="Line 16">
            <a:extLst>
              <a:ext uri="{FF2B5EF4-FFF2-40B4-BE49-F238E27FC236}">
                <a16:creationId xmlns:a16="http://schemas.microsoft.com/office/drawing/2014/main" id="{FDB4DFE4-A505-467D-AB1F-AD752332FA15}"/>
              </a:ext>
            </a:extLst>
          </p:cNvPr>
          <p:cNvSpPr>
            <a:spLocks noChangeShapeType="1"/>
          </p:cNvSpPr>
          <p:nvPr/>
        </p:nvSpPr>
        <p:spPr bwMode="auto">
          <a:xfrm>
            <a:off x="5142311" y="2826544"/>
            <a:ext cx="1190" cy="600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002" name="Line 17">
            <a:extLst>
              <a:ext uri="{FF2B5EF4-FFF2-40B4-BE49-F238E27FC236}">
                <a16:creationId xmlns:a16="http://schemas.microsoft.com/office/drawing/2014/main" id="{D3DF440F-9305-4492-A973-42A0D98D9322}"/>
              </a:ext>
            </a:extLst>
          </p:cNvPr>
          <p:cNvSpPr>
            <a:spLocks noChangeShapeType="1"/>
          </p:cNvSpPr>
          <p:nvPr/>
        </p:nvSpPr>
        <p:spPr bwMode="auto">
          <a:xfrm flipV="1">
            <a:off x="5142311" y="3426619"/>
            <a:ext cx="1190" cy="60126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003" name="Line 18">
            <a:extLst>
              <a:ext uri="{FF2B5EF4-FFF2-40B4-BE49-F238E27FC236}">
                <a16:creationId xmlns:a16="http://schemas.microsoft.com/office/drawing/2014/main" id="{8CCB7E24-9F7F-4F90-9F31-DA03AC33172C}"/>
              </a:ext>
            </a:extLst>
          </p:cNvPr>
          <p:cNvSpPr>
            <a:spLocks noChangeShapeType="1"/>
          </p:cNvSpPr>
          <p:nvPr/>
        </p:nvSpPr>
        <p:spPr bwMode="auto">
          <a:xfrm flipH="1">
            <a:off x="5142310" y="4027886"/>
            <a:ext cx="600075" cy="119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004" name="Line 19">
            <a:extLst>
              <a:ext uri="{FF2B5EF4-FFF2-40B4-BE49-F238E27FC236}">
                <a16:creationId xmlns:a16="http://schemas.microsoft.com/office/drawing/2014/main" id="{5DC8ACA2-B8AE-4C66-994A-1E2B37B849B1}"/>
              </a:ext>
            </a:extLst>
          </p:cNvPr>
          <p:cNvSpPr>
            <a:spLocks noChangeShapeType="1"/>
          </p:cNvSpPr>
          <p:nvPr/>
        </p:nvSpPr>
        <p:spPr bwMode="auto">
          <a:xfrm flipH="1">
            <a:off x="5742386" y="4027886"/>
            <a:ext cx="601265" cy="119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005" name="Line 20">
            <a:extLst>
              <a:ext uri="{FF2B5EF4-FFF2-40B4-BE49-F238E27FC236}">
                <a16:creationId xmlns:a16="http://schemas.microsoft.com/office/drawing/2014/main" id="{D1781700-1A90-4A8A-9561-4EBA62C344DA}"/>
              </a:ext>
            </a:extLst>
          </p:cNvPr>
          <p:cNvSpPr>
            <a:spLocks noChangeShapeType="1"/>
          </p:cNvSpPr>
          <p:nvPr/>
        </p:nvSpPr>
        <p:spPr bwMode="auto">
          <a:xfrm>
            <a:off x="6343650" y="3426619"/>
            <a:ext cx="1191" cy="60126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006" name="Line 21">
            <a:extLst>
              <a:ext uri="{FF2B5EF4-FFF2-40B4-BE49-F238E27FC236}">
                <a16:creationId xmlns:a16="http://schemas.microsoft.com/office/drawing/2014/main" id="{BA668AC8-3697-4B6A-8DAF-409ABF75D8E8}"/>
              </a:ext>
            </a:extLst>
          </p:cNvPr>
          <p:cNvSpPr>
            <a:spLocks noChangeShapeType="1"/>
          </p:cNvSpPr>
          <p:nvPr/>
        </p:nvSpPr>
        <p:spPr bwMode="auto">
          <a:xfrm>
            <a:off x="6343650" y="2826544"/>
            <a:ext cx="1191" cy="600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007" name="Line 22">
            <a:extLst>
              <a:ext uri="{FF2B5EF4-FFF2-40B4-BE49-F238E27FC236}">
                <a16:creationId xmlns:a16="http://schemas.microsoft.com/office/drawing/2014/main" id="{7353E8A4-42A3-4399-8BD6-F6097017CA91}"/>
              </a:ext>
            </a:extLst>
          </p:cNvPr>
          <p:cNvSpPr>
            <a:spLocks noChangeShapeType="1"/>
          </p:cNvSpPr>
          <p:nvPr/>
        </p:nvSpPr>
        <p:spPr bwMode="auto">
          <a:xfrm flipH="1" flipV="1">
            <a:off x="6343650" y="2800351"/>
            <a:ext cx="600075" cy="2619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008" name="Line 23">
            <a:extLst>
              <a:ext uri="{FF2B5EF4-FFF2-40B4-BE49-F238E27FC236}">
                <a16:creationId xmlns:a16="http://schemas.microsoft.com/office/drawing/2014/main" id="{7B3AD58C-D7E9-4E7F-9E32-B67208ADF98C}"/>
              </a:ext>
            </a:extLst>
          </p:cNvPr>
          <p:cNvSpPr>
            <a:spLocks noChangeShapeType="1"/>
          </p:cNvSpPr>
          <p:nvPr/>
        </p:nvSpPr>
        <p:spPr bwMode="auto">
          <a:xfrm>
            <a:off x="6343650" y="3426619"/>
            <a:ext cx="600075" cy="119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009" name="Line 24">
            <a:extLst>
              <a:ext uri="{FF2B5EF4-FFF2-40B4-BE49-F238E27FC236}">
                <a16:creationId xmlns:a16="http://schemas.microsoft.com/office/drawing/2014/main" id="{E4428E3F-CEAC-440C-A906-A7F2C250D7E9}"/>
              </a:ext>
            </a:extLst>
          </p:cNvPr>
          <p:cNvSpPr>
            <a:spLocks noChangeShapeType="1"/>
          </p:cNvSpPr>
          <p:nvPr/>
        </p:nvSpPr>
        <p:spPr bwMode="auto">
          <a:xfrm flipH="1" flipV="1">
            <a:off x="6972300" y="3429000"/>
            <a:ext cx="0" cy="457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010" name="Line 25">
            <a:extLst>
              <a:ext uri="{FF2B5EF4-FFF2-40B4-BE49-F238E27FC236}">
                <a16:creationId xmlns:a16="http://schemas.microsoft.com/office/drawing/2014/main" id="{A1932D32-3DEE-490B-ACDD-1EB3637CAF6F}"/>
              </a:ext>
            </a:extLst>
          </p:cNvPr>
          <p:cNvSpPr>
            <a:spLocks noChangeShapeType="1"/>
          </p:cNvSpPr>
          <p:nvPr/>
        </p:nvSpPr>
        <p:spPr bwMode="auto">
          <a:xfrm>
            <a:off x="5742386" y="2826544"/>
            <a:ext cx="1190" cy="600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011" name="Freeform 26">
            <a:extLst>
              <a:ext uri="{FF2B5EF4-FFF2-40B4-BE49-F238E27FC236}">
                <a16:creationId xmlns:a16="http://schemas.microsoft.com/office/drawing/2014/main" id="{0335FD85-8ED3-4CE2-A8E3-B6C3FF0353BD}"/>
              </a:ext>
            </a:extLst>
          </p:cNvPr>
          <p:cNvSpPr>
            <a:spLocks/>
          </p:cNvSpPr>
          <p:nvPr/>
        </p:nvSpPr>
        <p:spPr bwMode="auto">
          <a:xfrm>
            <a:off x="4999435" y="3283744"/>
            <a:ext cx="285750" cy="286941"/>
          </a:xfrm>
          <a:custGeom>
            <a:avLst/>
            <a:gdLst>
              <a:gd name="T0" fmla="*/ 0 w 864"/>
              <a:gd name="T1" fmla="*/ 2147483646 h 866"/>
              <a:gd name="T2" fmla="*/ 2147483646 w 864"/>
              <a:gd name="T3" fmla="*/ 2147483646 h 866"/>
              <a:gd name="T4" fmla="*/ 2147483646 w 864"/>
              <a:gd name="T5" fmla="*/ 2147483646 h 866"/>
              <a:gd name="T6" fmla="*/ 2147483646 w 864"/>
              <a:gd name="T7" fmla="*/ 2147483646 h 866"/>
              <a:gd name="T8" fmla="*/ 2147483646 w 864"/>
              <a:gd name="T9" fmla="*/ 2147483646 h 866"/>
              <a:gd name="T10" fmla="*/ 2147483646 w 864"/>
              <a:gd name="T11" fmla="*/ 2147483646 h 866"/>
              <a:gd name="T12" fmla="*/ 2147483646 w 864"/>
              <a:gd name="T13" fmla="*/ 2147483646 h 866"/>
              <a:gd name="T14" fmla="*/ 2147483646 w 864"/>
              <a:gd name="T15" fmla="*/ 2147483646 h 866"/>
              <a:gd name="T16" fmla="*/ 2147483646 w 864"/>
              <a:gd name="T17" fmla="*/ 2147483646 h 866"/>
              <a:gd name="T18" fmla="*/ 2147483646 w 864"/>
              <a:gd name="T19" fmla="*/ 2147483646 h 866"/>
              <a:gd name="T20" fmla="*/ 2147483646 w 864"/>
              <a:gd name="T21" fmla="*/ 2147483646 h 866"/>
              <a:gd name="T22" fmla="*/ 2147483646 w 864"/>
              <a:gd name="T23" fmla="*/ 2147483646 h 866"/>
              <a:gd name="T24" fmla="*/ 2147483646 w 864"/>
              <a:gd name="T25" fmla="*/ 0 h 866"/>
              <a:gd name="T26" fmla="*/ 2147483646 w 864"/>
              <a:gd name="T27" fmla="*/ 2147483646 h 866"/>
              <a:gd name="T28" fmla="*/ 2147483646 w 864"/>
              <a:gd name="T29" fmla="*/ 2147483646 h 866"/>
              <a:gd name="T30" fmla="*/ 2147483646 w 864"/>
              <a:gd name="T31" fmla="*/ 2147483646 h 866"/>
              <a:gd name="T32" fmla="*/ 2147483646 w 864"/>
              <a:gd name="T33" fmla="*/ 2147483646 h 866"/>
              <a:gd name="T34" fmla="*/ 2147483646 w 864"/>
              <a:gd name="T35" fmla="*/ 2147483646 h 866"/>
              <a:gd name="T36" fmla="*/ 2147483646 w 864"/>
              <a:gd name="T37" fmla="*/ 2147483646 h 866"/>
              <a:gd name="T38" fmla="*/ 2147483646 w 864"/>
              <a:gd name="T39" fmla="*/ 2147483646 h 866"/>
              <a:gd name="T40" fmla="*/ 2147483646 w 864"/>
              <a:gd name="T41" fmla="*/ 2147483646 h 866"/>
              <a:gd name="T42" fmla="*/ 2147483646 w 864"/>
              <a:gd name="T43" fmla="*/ 2147483646 h 866"/>
              <a:gd name="T44" fmla="*/ 2147483646 w 864"/>
              <a:gd name="T45" fmla="*/ 2147483646 h 866"/>
              <a:gd name="T46" fmla="*/ 2147483646 w 864"/>
              <a:gd name="T47" fmla="*/ 2147483646 h 866"/>
              <a:gd name="T48" fmla="*/ 2147483646 w 864"/>
              <a:gd name="T49" fmla="*/ 2147483646 h 866"/>
              <a:gd name="T50" fmla="*/ 2147483646 w 864"/>
              <a:gd name="T51" fmla="*/ 2147483646 h 866"/>
              <a:gd name="T52" fmla="*/ 2147483646 w 864"/>
              <a:gd name="T53" fmla="*/ 2147483646 h 866"/>
              <a:gd name="T54" fmla="*/ 2147483646 w 864"/>
              <a:gd name="T55" fmla="*/ 2147483646 h 866"/>
              <a:gd name="T56" fmla="*/ 2147483646 w 864"/>
              <a:gd name="T57" fmla="*/ 2147483646 h 866"/>
              <a:gd name="T58" fmla="*/ 2147483646 w 864"/>
              <a:gd name="T59" fmla="*/ 2147483646 h 866"/>
              <a:gd name="T60" fmla="*/ 2147483646 w 864"/>
              <a:gd name="T61" fmla="*/ 2147483646 h 866"/>
              <a:gd name="T62" fmla="*/ 2147483646 w 864"/>
              <a:gd name="T63" fmla="*/ 2147483646 h 866"/>
              <a:gd name="T64" fmla="*/ 2147483646 w 864"/>
              <a:gd name="T65" fmla="*/ 2147483646 h 866"/>
              <a:gd name="T66" fmla="*/ 2147483646 w 864"/>
              <a:gd name="T67" fmla="*/ 2147483646 h 866"/>
              <a:gd name="T68" fmla="*/ 2147483646 w 864"/>
              <a:gd name="T69" fmla="*/ 2147483646 h 866"/>
              <a:gd name="T70" fmla="*/ 2147483646 w 864"/>
              <a:gd name="T71" fmla="*/ 2147483646 h 866"/>
              <a:gd name="T72" fmla="*/ 2147483646 w 864"/>
              <a:gd name="T73" fmla="*/ 2147483646 h 866"/>
              <a:gd name="T74" fmla="*/ 2147483646 w 864"/>
              <a:gd name="T75" fmla="*/ 2147483646 h 866"/>
              <a:gd name="T76" fmla="*/ 2147483646 w 864"/>
              <a:gd name="T77" fmla="*/ 2147483646 h 866"/>
              <a:gd name="T78" fmla="*/ 2147483646 w 864"/>
              <a:gd name="T79" fmla="*/ 2147483646 h 866"/>
              <a:gd name="T80" fmla="*/ 2147483646 w 864"/>
              <a:gd name="T81" fmla="*/ 2147483646 h 866"/>
              <a:gd name="T82" fmla="*/ 2147483646 w 864"/>
              <a:gd name="T83" fmla="*/ 2147483646 h 866"/>
              <a:gd name="T84" fmla="*/ 2147483646 w 864"/>
              <a:gd name="T85" fmla="*/ 2147483646 h 866"/>
              <a:gd name="T86" fmla="*/ 2147483646 w 864"/>
              <a:gd name="T87" fmla="*/ 2147483646 h 866"/>
              <a:gd name="T88" fmla="*/ 2147483646 w 864"/>
              <a:gd name="T89" fmla="*/ 2147483646 h 866"/>
              <a:gd name="T90" fmla="*/ 2147483646 w 864"/>
              <a:gd name="T91" fmla="*/ 2147483646 h 866"/>
              <a:gd name="T92" fmla="*/ 2147483646 w 864"/>
              <a:gd name="T93" fmla="*/ 2147483646 h 866"/>
              <a:gd name="T94" fmla="*/ 2147483646 w 864"/>
              <a:gd name="T95" fmla="*/ 2147483646 h 866"/>
              <a:gd name="T96" fmla="*/ 0 w 864"/>
              <a:gd name="T97" fmla="*/ 2147483646 h 86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64"/>
              <a:gd name="T148" fmla="*/ 0 h 866"/>
              <a:gd name="T149" fmla="*/ 864 w 864"/>
              <a:gd name="T150" fmla="*/ 866 h 86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64" h="866">
                <a:moveTo>
                  <a:pt x="0" y="433"/>
                </a:moveTo>
                <a:lnTo>
                  <a:pt x="2" y="375"/>
                </a:lnTo>
                <a:lnTo>
                  <a:pt x="13" y="319"/>
                </a:lnTo>
                <a:lnTo>
                  <a:pt x="32" y="267"/>
                </a:lnTo>
                <a:lnTo>
                  <a:pt x="57" y="215"/>
                </a:lnTo>
                <a:lnTo>
                  <a:pt x="88" y="169"/>
                </a:lnTo>
                <a:lnTo>
                  <a:pt x="125" y="127"/>
                </a:lnTo>
                <a:lnTo>
                  <a:pt x="169" y="89"/>
                </a:lnTo>
                <a:lnTo>
                  <a:pt x="215" y="58"/>
                </a:lnTo>
                <a:lnTo>
                  <a:pt x="265" y="33"/>
                </a:lnTo>
                <a:lnTo>
                  <a:pt x="319" y="14"/>
                </a:lnTo>
                <a:lnTo>
                  <a:pt x="374" y="4"/>
                </a:lnTo>
                <a:lnTo>
                  <a:pt x="432" y="0"/>
                </a:lnTo>
                <a:lnTo>
                  <a:pt x="488" y="4"/>
                </a:lnTo>
                <a:lnTo>
                  <a:pt x="543" y="14"/>
                </a:lnTo>
                <a:lnTo>
                  <a:pt x="597" y="33"/>
                </a:lnTo>
                <a:lnTo>
                  <a:pt x="647" y="58"/>
                </a:lnTo>
                <a:lnTo>
                  <a:pt x="693" y="89"/>
                </a:lnTo>
                <a:lnTo>
                  <a:pt x="738" y="127"/>
                </a:lnTo>
                <a:lnTo>
                  <a:pt x="774" y="169"/>
                </a:lnTo>
                <a:lnTo>
                  <a:pt x="805" y="215"/>
                </a:lnTo>
                <a:lnTo>
                  <a:pt x="830" y="267"/>
                </a:lnTo>
                <a:lnTo>
                  <a:pt x="849" y="319"/>
                </a:lnTo>
                <a:lnTo>
                  <a:pt x="861" y="375"/>
                </a:lnTo>
                <a:lnTo>
                  <a:pt x="864" y="433"/>
                </a:lnTo>
                <a:lnTo>
                  <a:pt x="861" y="489"/>
                </a:lnTo>
                <a:lnTo>
                  <a:pt x="849" y="544"/>
                </a:lnTo>
                <a:lnTo>
                  <a:pt x="830" y="598"/>
                </a:lnTo>
                <a:lnTo>
                  <a:pt x="805" y="648"/>
                </a:lnTo>
                <a:lnTo>
                  <a:pt x="774" y="696"/>
                </a:lnTo>
                <a:lnTo>
                  <a:pt x="738" y="739"/>
                </a:lnTo>
                <a:lnTo>
                  <a:pt x="693" y="775"/>
                </a:lnTo>
                <a:lnTo>
                  <a:pt x="647" y="808"/>
                </a:lnTo>
                <a:lnTo>
                  <a:pt x="597" y="833"/>
                </a:lnTo>
                <a:lnTo>
                  <a:pt x="543" y="850"/>
                </a:lnTo>
                <a:lnTo>
                  <a:pt x="488" y="862"/>
                </a:lnTo>
                <a:lnTo>
                  <a:pt x="432" y="866"/>
                </a:lnTo>
                <a:lnTo>
                  <a:pt x="374" y="862"/>
                </a:lnTo>
                <a:lnTo>
                  <a:pt x="319" y="850"/>
                </a:lnTo>
                <a:lnTo>
                  <a:pt x="265" y="833"/>
                </a:lnTo>
                <a:lnTo>
                  <a:pt x="215" y="808"/>
                </a:lnTo>
                <a:lnTo>
                  <a:pt x="169" y="775"/>
                </a:lnTo>
                <a:lnTo>
                  <a:pt x="125" y="739"/>
                </a:lnTo>
                <a:lnTo>
                  <a:pt x="88" y="696"/>
                </a:lnTo>
                <a:lnTo>
                  <a:pt x="57" y="648"/>
                </a:lnTo>
                <a:lnTo>
                  <a:pt x="32" y="598"/>
                </a:lnTo>
                <a:lnTo>
                  <a:pt x="13" y="544"/>
                </a:lnTo>
                <a:lnTo>
                  <a:pt x="2" y="489"/>
                </a:lnTo>
                <a:lnTo>
                  <a:pt x="0" y="433"/>
                </a:lnTo>
                <a:close/>
              </a:path>
            </a:pathLst>
          </a:custGeom>
          <a:solidFill>
            <a:srgbClr val="FFFFFF"/>
          </a:solidFill>
          <a:ln w="12700">
            <a:solidFill>
              <a:schemeClr val="tx1"/>
            </a:solidFill>
            <a:round/>
            <a:headEnd/>
            <a:tailEnd/>
          </a:ln>
        </p:spPr>
        <p:txBody>
          <a:bodyPr/>
          <a:lstStyle/>
          <a:p>
            <a:endParaRPr lang="en-US"/>
          </a:p>
        </p:txBody>
      </p:sp>
      <p:sp>
        <p:nvSpPr>
          <p:cNvPr id="170012" name="Freeform 27">
            <a:extLst>
              <a:ext uri="{FF2B5EF4-FFF2-40B4-BE49-F238E27FC236}">
                <a16:creationId xmlns:a16="http://schemas.microsoft.com/office/drawing/2014/main" id="{6AAD1D48-16DD-49A6-90BE-555F1B16F4C2}"/>
              </a:ext>
            </a:extLst>
          </p:cNvPr>
          <p:cNvSpPr>
            <a:spLocks/>
          </p:cNvSpPr>
          <p:nvPr/>
        </p:nvSpPr>
        <p:spPr bwMode="auto">
          <a:xfrm>
            <a:off x="4969670" y="2682478"/>
            <a:ext cx="288131" cy="289322"/>
          </a:xfrm>
          <a:custGeom>
            <a:avLst/>
            <a:gdLst>
              <a:gd name="T0" fmla="*/ 0 w 864"/>
              <a:gd name="T1" fmla="*/ 2147483646 h 866"/>
              <a:gd name="T2" fmla="*/ 2147483646 w 864"/>
              <a:gd name="T3" fmla="*/ 2147483646 h 866"/>
              <a:gd name="T4" fmla="*/ 2147483646 w 864"/>
              <a:gd name="T5" fmla="*/ 2147483646 h 866"/>
              <a:gd name="T6" fmla="*/ 2147483646 w 864"/>
              <a:gd name="T7" fmla="*/ 2147483646 h 866"/>
              <a:gd name="T8" fmla="*/ 2147483646 w 864"/>
              <a:gd name="T9" fmla="*/ 2147483646 h 866"/>
              <a:gd name="T10" fmla="*/ 2147483646 w 864"/>
              <a:gd name="T11" fmla="*/ 2147483646 h 866"/>
              <a:gd name="T12" fmla="*/ 2147483646 w 864"/>
              <a:gd name="T13" fmla="*/ 2147483646 h 866"/>
              <a:gd name="T14" fmla="*/ 2147483646 w 864"/>
              <a:gd name="T15" fmla="*/ 2147483646 h 866"/>
              <a:gd name="T16" fmla="*/ 2147483646 w 864"/>
              <a:gd name="T17" fmla="*/ 2147483646 h 866"/>
              <a:gd name="T18" fmla="*/ 2147483646 w 864"/>
              <a:gd name="T19" fmla="*/ 2147483646 h 866"/>
              <a:gd name="T20" fmla="*/ 2147483646 w 864"/>
              <a:gd name="T21" fmla="*/ 2147483646 h 866"/>
              <a:gd name="T22" fmla="*/ 2147483646 w 864"/>
              <a:gd name="T23" fmla="*/ 2147483646 h 866"/>
              <a:gd name="T24" fmla="*/ 2147483646 w 864"/>
              <a:gd name="T25" fmla="*/ 0 h 866"/>
              <a:gd name="T26" fmla="*/ 2147483646 w 864"/>
              <a:gd name="T27" fmla="*/ 2147483646 h 866"/>
              <a:gd name="T28" fmla="*/ 2147483646 w 864"/>
              <a:gd name="T29" fmla="*/ 2147483646 h 866"/>
              <a:gd name="T30" fmla="*/ 2147483646 w 864"/>
              <a:gd name="T31" fmla="*/ 2147483646 h 866"/>
              <a:gd name="T32" fmla="*/ 2147483646 w 864"/>
              <a:gd name="T33" fmla="*/ 2147483646 h 866"/>
              <a:gd name="T34" fmla="*/ 2147483646 w 864"/>
              <a:gd name="T35" fmla="*/ 2147483646 h 866"/>
              <a:gd name="T36" fmla="*/ 2147483646 w 864"/>
              <a:gd name="T37" fmla="*/ 2147483646 h 866"/>
              <a:gd name="T38" fmla="*/ 2147483646 w 864"/>
              <a:gd name="T39" fmla="*/ 2147483646 h 866"/>
              <a:gd name="T40" fmla="*/ 2147483646 w 864"/>
              <a:gd name="T41" fmla="*/ 2147483646 h 866"/>
              <a:gd name="T42" fmla="*/ 2147483646 w 864"/>
              <a:gd name="T43" fmla="*/ 2147483646 h 866"/>
              <a:gd name="T44" fmla="*/ 2147483646 w 864"/>
              <a:gd name="T45" fmla="*/ 2147483646 h 866"/>
              <a:gd name="T46" fmla="*/ 2147483646 w 864"/>
              <a:gd name="T47" fmla="*/ 2147483646 h 866"/>
              <a:gd name="T48" fmla="*/ 2147483646 w 864"/>
              <a:gd name="T49" fmla="*/ 2147483646 h 866"/>
              <a:gd name="T50" fmla="*/ 2147483646 w 864"/>
              <a:gd name="T51" fmla="*/ 2147483646 h 866"/>
              <a:gd name="T52" fmla="*/ 2147483646 w 864"/>
              <a:gd name="T53" fmla="*/ 2147483646 h 866"/>
              <a:gd name="T54" fmla="*/ 2147483646 w 864"/>
              <a:gd name="T55" fmla="*/ 2147483646 h 866"/>
              <a:gd name="T56" fmla="*/ 2147483646 w 864"/>
              <a:gd name="T57" fmla="*/ 2147483646 h 866"/>
              <a:gd name="T58" fmla="*/ 2147483646 w 864"/>
              <a:gd name="T59" fmla="*/ 2147483646 h 866"/>
              <a:gd name="T60" fmla="*/ 2147483646 w 864"/>
              <a:gd name="T61" fmla="*/ 2147483646 h 866"/>
              <a:gd name="T62" fmla="*/ 2147483646 w 864"/>
              <a:gd name="T63" fmla="*/ 2147483646 h 866"/>
              <a:gd name="T64" fmla="*/ 2147483646 w 864"/>
              <a:gd name="T65" fmla="*/ 2147483646 h 866"/>
              <a:gd name="T66" fmla="*/ 2147483646 w 864"/>
              <a:gd name="T67" fmla="*/ 2147483646 h 866"/>
              <a:gd name="T68" fmla="*/ 2147483646 w 864"/>
              <a:gd name="T69" fmla="*/ 2147483646 h 866"/>
              <a:gd name="T70" fmla="*/ 2147483646 w 864"/>
              <a:gd name="T71" fmla="*/ 2147483646 h 866"/>
              <a:gd name="T72" fmla="*/ 2147483646 w 864"/>
              <a:gd name="T73" fmla="*/ 2147483646 h 866"/>
              <a:gd name="T74" fmla="*/ 2147483646 w 864"/>
              <a:gd name="T75" fmla="*/ 2147483646 h 866"/>
              <a:gd name="T76" fmla="*/ 2147483646 w 864"/>
              <a:gd name="T77" fmla="*/ 2147483646 h 866"/>
              <a:gd name="T78" fmla="*/ 2147483646 w 864"/>
              <a:gd name="T79" fmla="*/ 2147483646 h 866"/>
              <a:gd name="T80" fmla="*/ 2147483646 w 864"/>
              <a:gd name="T81" fmla="*/ 2147483646 h 866"/>
              <a:gd name="T82" fmla="*/ 2147483646 w 864"/>
              <a:gd name="T83" fmla="*/ 2147483646 h 866"/>
              <a:gd name="T84" fmla="*/ 2147483646 w 864"/>
              <a:gd name="T85" fmla="*/ 2147483646 h 866"/>
              <a:gd name="T86" fmla="*/ 2147483646 w 864"/>
              <a:gd name="T87" fmla="*/ 2147483646 h 866"/>
              <a:gd name="T88" fmla="*/ 2147483646 w 864"/>
              <a:gd name="T89" fmla="*/ 2147483646 h 866"/>
              <a:gd name="T90" fmla="*/ 2147483646 w 864"/>
              <a:gd name="T91" fmla="*/ 2147483646 h 866"/>
              <a:gd name="T92" fmla="*/ 2147483646 w 864"/>
              <a:gd name="T93" fmla="*/ 2147483646 h 866"/>
              <a:gd name="T94" fmla="*/ 2147483646 w 864"/>
              <a:gd name="T95" fmla="*/ 2147483646 h 866"/>
              <a:gd name="T96" fmla="*/ 0 w 864"/>
              <a:gd name="T97" fmla="*/ 2147483646 h 86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64"/>
              <a:gd name="T148" fmla="*/ 0 h 866"/>
              <a:gd name="T149" fmla="*/ 864 w 864"/>
              <a:gd name="T150" fmla="*/ 866 h 86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64" h="866">
                <a:moveTo>
                  <a:pt x="0" y="433"/>
                </a:moveTo>
                <a:lnTo>
                  <a:pt x="2" y="375"/>
                </a:lnTo>
                <a:lnTo>
                  <a:pt x="13" y="320"/>
                </a:lnTo>
                <a:lnTo>
                  <a:pt x="32" y="268"/>
                </a:lnTo>
                <a:lnTo>
                  <a:pt x="57" y="216"/>
                </a:lnTo>
                <a:lnTo>
                  <a:pt x="88" y="170"/>
                </a:lnTo>
                <a:lnTo>
                  <a:pt x="125" y="127"/>
                </a:lnTo>
                <a:lnTo>
                  <a:pt x="169" y="89"/>
                </a:lnTo>
                <a:lnTo>
                  <a:pt x="215" y="58"/>
                </a:lnTo>
                <a:lnTo>
                  <a:pt x="265" y="33"/>
                </a:lnTo>
                <a:lnTo>
                  <a:pt x="319" y="14"/>
                </a:lnTo>
                <a:lnTo>
                  <a:pt x="374" y="4"/>
                </a:lnTo>
                <a:lnTo>
                  <a:pt x="432" y="0"/>
                </a:lnTo>
                <a:lnTo>
                  <a:pt x="488" y="4"/>
                </a:lnTo>
                <a:lnTo>
                  <a:pt x="543" y="14"/>
                </a:lnTo>
                <a:lnTo>
                  <a:pt x="597" y="33"/>
                </a:lnTo>
                <a:lnTo>
                  <a:pt x="647" y="58"/>
                </a:lnTo>
                <a:lnTo>
                  <a:pt x="693" y="89"/>
                </a:lnTo>
                <a:lnTo>
                  <a:pt x="738" y="127"/>
                </a:lnTo>
                <a:lnTo>
                  <a:pt x="774" y="170"/>
                </a:lnTo>
                <a:lnTo>
                  <a:pt x="805" y="216"/>
                </a:lnTo>
                <a:lnTo>
                  <a:pt x="830" y="268"/>
                </a:lnTo>
                <a:lnTo>
                  <a:pt x="849" y="320"/>
                </a:lnTo>
                <a:lnTo>
                  <a:pt x="861" y="375"/>
                </a:lnTo>
                <a:lnTo>
                  <a:pt x="864" y="433"/>
                </a:lnTo>
                <a:lnTo>
                  <a:pt x="861" y="489"/>
                </a:lnTo>
                <a:lnTo>
                  <a:pt x="849" y="545"/>
                </a:lnTo>
                <a:lnTo>
                  <a:pt x="830" y="598"/>
                </a:lnTo>
                <a:lnTo>
                  <a:pt x="805" y="648"/>
                </a:lnTo>
                <a:lnTo>
                  <a:pt x="774" y="697"/>
                </a:lnTo>
                <a:lnTo>
                  <a:pt x="738" y="739"/>
                </a:lnTo>
                <a:lnTo>
                  <a:pt x="693" y="775"/>
                </a:lnTo>
                <a:lnTo>
                  <a:pt x="647" y="808"/>
                </a:lnTo>
                <a:lnTo>
                  <a:pt x="597" y="833"/>
                </a:lnTo>
                <a:lnTo>
                  <a:pt x="543" y="850"/>
                </a:lnTo>
                <a:lnTo>
                  <a:pt x="488" y="862"/>
                </a:lnTo>
                <a:lnTo>
                  <a:pt x="432" y="866"/>
                </a:lnTo>
                <a:lnTo>
                  <a:pt x="374" y="862"/>
                </a:lnTo>
                <a:lnTo>
                  <a:pt x="319" y="850"/>
                </a:lnTo>
                <a:lnTo>
                  <a:pt x="265" y="833"/>
                </a:lnTo>
                <a:lnTo>
                  <a:pt x="215" y="808"/>
                </a:lnTo>
                <a:lnTo>
                  <a:pt x="169" y="775"/>
                </a:lnTo>
                <a:lnTo>
                  <a:pt x="125" y="739"/>
                </a:lnTo>
                <a:lnTo>
                  <a:pt x="88" y="697"/>
                </a:lnTo>
                <a:lnTo>
                  <a:pt x="57" y="648"/>
                </a:lnTo>
                <a:lnTo>
                  <a:pt x="32" y="598"/>
                </a:lnTo>
                <a:lnTo>
                  <a:pt x="13" y="545"/>
                </a:lnTo>
                <a:lnTo>
                  <a:pt x="2" y="489"/>
                </a:lnTo>
                <a:lnTo>
                  <a:pt x="0" y="433"/>
                </a:lnTo>
                <a:close/>
              </a:path>
            </a:pathLst>
          </a:custGeom>
          <a:solidFill>
            <a:srgbClr val="FFFFFF"/>
          </a:solidFill>
          <a:ln w="12700">
            <a:solidFill>
              <a:schemeClr val="tx1"/>
            </a:solidFill>
            <a:round/>
            <a:headEnd/>
            <a:tailEnd/>
          </a:ln>
        </p:spPr>
        <p:txBody>
          <a:bodyPr/>
          <a:lstStyle/>
          <a:p>
            <a:endParaRPr lang="en-US"/>
          </a:p>
        </p:txBody>
      </p:sp>
      <p:sp>
        <p:nvSpPr>
          <p:cNvPr id="170013" name="Rectangle 28">
            <a:extLst>
              <a:ext uri="{FF2B5EF4-FFF2-40B4-BE49-F238E27FC236}">
                <a16:creationId xmlns:a16="http://schemas.microsoft.com/office/drawing/2014/main" id="{98F1D23B-FF26-4CFB-B91F-804E0575E1F9}"/>
              </a:ext>
            </a:extLst>
          </p:cNvPr>
          <p:cNvSpPr>
            <a:spLocks noChangeArrowheads="1"/>
          </p:cNvSpPr>
          <p:nvPr/>
        </p:nvSpPr>
        <p:spPr bwMode="auto">
          <a:xfrm>
            <a:off x="5029200" y="2743200"/>
            <a:ext cx="115416"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vi-VN" sz="1350">
                <a:solidFill>
                  <a:srgbClr val="000000"/>
                </a:solidFill>
              </a:rPr>
              <a:t>S</a:t>
            </a:r>
            <a:endParaRPr lang="en-US" altLang="vi-VN" sz="1800">
              <a:latin typeface="Courier New" panose="02070309020205020404" pitchFamily="49" charset="0"/>
            </a:endParaRPr>
          </a:p>
        </p:txBody>
      </p:sp>
      <p:sp>
        <p:nvSpPr>
          <p:cNvPr id="170014" name="Freeform 29">
            <a:extLst>
              <a:ext uri="{FF2B5EF4-FFF2-40B4-BE49-F238E27FC236}">
                <a16:creationId xmlns:a16="http://schemas.microsoft.com/office/drawing/2014/main" id="{BC21075F-43BF-4F30-9F47-4E1CF976C8C7}"/>
              </a:ext>
            </a:extLst>
          </p:cNvPr>
          <p:cNvSpPr>
            <a:spLocks/>
          </p:cNvSpPr>
          <p:nvPr/>
        </p:nvSpPr>
        <p:spPr bwMode="auto">
          <a:xfrm>
            <a:off x="4999435" y="3885011"/>
            <a:ext cx="285750" cy="286940"/>
          </a:xfrm>
          <a:custGeom>
            <a:avLst/>
            <a:gdLst>
              <a:gd name="T0" fmla="*/ 0 w 864"/>
              <a:gd name="T1" fmla="*/ 2147483646 h 865"/>
              <a:gd name="T2" fmla="*/ 2147483646 w 864"/>
              <a:gd name="T3" fmla="*/ 2147483646 h 865"/>
              <a:gd name="T4" fmla="*/ 2147483646 w 864"/>
              <a:gd name="T5" fmla="*/ 2147483646 h 865"/>
              <a:gd name="T6" fmla="*/ 2147483646 w 864"/>
              <a:gd name="T7" fmla="*/ 2147483646 h 865"/>
              <a:gd name="T8" fmla="*/ 2147483646 w 864"/>
              <a:gd name="T9" fmla="*/ 2147483646 h 865"/>
              <a:gd name="T10" fmla="*/ 2147483646 w 864"/>
              <a:gd name="T11" fmla="*/ 2147483646 h 865"/>
              <a:gd name="T12" fmla="*/ 2147483646 w 864"/>
              <a:gd name="T13" fmla="*/ 2147483646 h 865"/>
              <a:gd name="T14" fmla="*/ 2147483646 w 864"/>
              <a:gd name="T15" fmla="*/ 2147483646 h 865"/>
              <a:gd name="T16" fmla="*/ 2147483646 w 864"/>
              <a:gd name="T17" fmla="*/ 2147483646 h 865"/>
              <a:gd name="T18" fmla="*/ 2147483646 w 864"/>
              <a:gd name="T19" fmla="*/ 2147483646 h 865"/>
              <a:gd name="T20" fmla="*/ 2147483646 w 864"/>
              <a:gd name="T21" fmla="*/ 2147483646 h 865"/>
              <a:gd name="T22" fmla="*/ 2147483646 w 864"/>
              <a:gd name="T23" fmla="*/ 2147483646 h 865"/>
              <a:gd name="T24" fmla="*/ 2147483646 w 864"/>
              <a:gd name="T25" fmla="*/ 0 h 865"/>
              <a:gd name="T26" fmla="*/ 2147483646 w 864"/>
              <a:gd name="T27" fmla="*/ 2147483646 h 865"/>
              <a:gd name="T28" fmla="*/ 2147483646 w 864"/>
              <a:gd name="T29" fmla="*/ 2147483646 h 865"/>
              <a:gd name="T30" fmla="*/ 2147483646 w 864"/>
              <a:gd name="T31" fmla="*/ 2147483646 h 865"/>
              <a:gd name="T32" fmla="*/ 2147483646 w 864"/>
              <a:gd name="T33" fmla="*/ 2147483646 h 865"/>
              <a:gd name="T34" fmla="*/ 2147483646 w 864"/>
              <a:gd name="T35" fmla="*/ 2147483646 h 865"/>
              <a:gd name="T36" fmla="*/ 2147483646 w 864"/>
              <a:gd name="T37" fmla="*/ 2147483646 h 865"/>
              <a:gd name="T38" fmla="*/ 2147483646 w 864"/>
              <a:gd name="T39" fmla="*/ 2147483646 h 865"/>
              <a:gd name="T40" fmla="*/ 2147483646 w 864"/>
              <a:gd name="T41" fmla="*/ 2147483646 h 865"/>
              <a:gd name="T42" fmla="*/ 2147483646 w 864"/>
              <a:gd name="T43" fmla="*/ 2147483646 h 865"/>
              <a:gd name="T44" fmla="*/ 2147483646 w 864"/>
              <a:gd name="T45" fmla="*/ 2147483646 h 865"/>
              <a:gd name="T46" fmla="*/ 2147483646 w 864"/>
              <a:gd name="T47" fmla="*/ 2147483646 h 865"/>
              <a:gd name="T48" fmla="*/ 2147483646 w 864"/>
              <a:gd name="T49" fmla="*/ 2147483646 h 865"/>
              <a:gd name="T50" fmla="*/ 2147483646 w 864"/>
              <a:gd name="T51" fmla="*/ 2147483646 h 865"/>
              <a:gd name="T52" fmla="*/ 2147483646 w 864"/>
              <a:gd name="T53" fmla="*/ 2147483646 h 865"/>
              <a:gd name="T54" fmla="*/ 2147483646 w 864"/>
              <a:gd name="T55" fmla="*/ 2147483646 h 865"/>
              <a:gd name="T56" fmla="*/ 2147483646 w 864"/>
              <a:gd name="T57" fmla="*/ 2147483646 h 865"/>
              <a:gd name="T58" fmla="*/ 2147483646 w 864"/>
              <a:gd name="T59" fmla="*/ 2147483646 h 865"/>
              <a:gd name="T60" fmla="*/ 2147483646 w 864"/>
              <a:gd name="T61" fmla="*/ 2147483646 h 865"/>
              <a:gd name="T62" fmla="*/ 2147483646 w 864"/>
              <a:gd name="T63" fmla="*/ 2147483646 h 865"/>
              <a:gd name="T64" fmla="*/ 2147483646 w 864"/>
              <a:gd name="T65" fmla="*/ 2147483646 h 865"/>
              <a:gd name="T66" fmla="*/ 2147483646 w 864"/>
              <a:gd name="T67" fmla="*/ 2147483646 h 865"/>
              <a:gd name="T68" fmla="*/ 2147483646 w 864"/>
              <a:gd name="T69" fmla="*/ 2147483646 h 865"/>
              <a:gd name="T70" fmla="*/ 2147483646 w 864"/>
              <a:gd name="T71" fmla="*/ 2147483646 h 865"/>
              <a:gd name="T72" fmla="*/ 2147483646 w 864"/>
              <a:gd name="T73" fmla="*/ 2147483646 h 865"/>
              <a:gd name="T74" fmla="*/ 2147483646 w 864"/>
              <a:gd name="T75" fmla="*/ 2147483646 h 865"/>
              <a:gd name="T76" fmla="*/ 2147483646 w 864"/>
              <a:gd name="T77" fmla="*/ 2147483646 h 865"/>
              <a:gd name="T78" fmla="*/ 2147483646 w 864"/>
              <a:gd name="T79" fmla="*/ 2147483646 h 865"/>
              <a:gd name="T80" fmla="*/ 2147483646 w 864"/>
              <a:gd name="T81" fmla="*/ 2147483646 h 865"/>
              <a:gd name="T82" fmla="*/ 2147483646 w 864"/>
              <a:gd name="T83" fmla="*/ 2147483646 h 865"/>
              <a:gd name="T84" fmla="*/ 2147483646 w 864"/>
              <a:gd name="T85" fmla="*/ 2147483646 h 865"/>
              <a:gd name="T86" fmla="*/ 2147483646 w 864"/>
              <a:gd name="T87" fmla="*/ 2147483646 h 865"/>
              <a:gd name="T88" fmla="*/ 2147483646 w 864"/>
              <a:gd name="T89" fmla="*/ 2147483646 h 865"/>
              <a:gd name="T90" fmla="*/ 2147483646 w 864"/>
              <a:gd name="T91" fmla="*/ 2147483646 h 865"/>
              <a:gd name="T92" fmla="*/ 2147483646 w 864"/>
              <a:gd name="T93" fmla="*/ 2147483646 h 865"/>
              <a:gd name="T94" fmla="*/ 2147483646 w 864"/>
              <a:gd name="T95" fmla="*/ 2147483646 h 865"/>
              <a:gd name="T96" fmla="*/ 0 w 864"/>
              <a:gd name="T97" fmla="*/ 2147483646 h 8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64"/>
              <a:gd name="T148" fmla="*/ 0 h 865"/>
              <a:gd name="T149" fmla="*/ 864 w 864"/>
              <a:gd name="T150" fmla="*/ 865 h 86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64" h="865">
                <a:moveTo>
                  <a:pt x="0" y="433"/>
                </a:moveTo>
                <a:lnTo>
                  <a:pt x="2" y="375"/>
                </a:lnTo>
                <a:lnTo>
                  <a:pt x="13" y="319"/>
                </a:lnTo>
                <a:lnTo>
                  <a:pt x="32" y="267"/>
                </a:lnTo>
                <a:lnTo>
                  <a:pt x="57" y="215"/>
                </a:lnTo>
                <a:lnTo>
                  <a:pt x="88" y="169"/>
                </a:lnTo>
                <a:lnTo>
                  <a:pt x="125" y="127"/>
                </a:lnTo>
                <a:lnTo>
                  <a:pt x="169" y="88"/>
                </a:lnTo>
                <a:lnTo>
                  <a:pt x="215" y="58"/>
                </a:lnTo>
                <a:lnTo>
                  <a:pt x="265" y="33"/>
                </a:lnTo>
                <a:lnTo>
                  <a:pt x="319" y="13"/>
                </a:lnTo>
                <a:lnTo>
                  <a:pt x="374" y="4"/>
                </a:lnTo>
                <a:lnTo>
                  <a:pt x="432" y="0"/>
                </a:lnTo>
                <a:lnTo>
                  <a:pt x="488" y="4"/>
                </a:lnTo>
                <a:lnTo>
                  <a:pt x="543" y="13"/>
                </a:lnTo>
                <a:lnTo>
                  <a:pt x="597" y="33"/>
                </a:lnTo>
                <a:lnTo>
                  <a:pt x="647" y="58"/>
                </a:lnTo>
                <a:lnTo>
                  <a:pt x="693" y="88"/>
                </a:lnTo>
                <a:lnTo>
                  <a:pt x="738" y="127"/>
                </a:lnTo>
                <a:lnTo>
                  <a:pt x="774" y="169"/>
                </a:lnTo>
                <a:lnTo>
                  <a:pt x="805" y="215"/>
                </a:lnTo>
                <a:lnTo>
                  <a:pt x="830" y="267"/>
                </a:lnTo>
                <a:lnTo>
                  <a:pt x="849" y="319"/>
                </a:lnTo>
                <a:lnTo>
                  <a:pt x="861" y="375"/>
                </a:lnTo>
                <a:lnTo>
                  <a:pt x="864" y="433"/>
                </a:lnTo>
                <a:lnTo>
                  <a:pt x="861" y="488"/>
                </a:lnTo>
                <a:lnTo>
                  <a:pt x="849" y="544"/>
                </a:lnTo>
                <a:lnTo>
                  <a:pt x="830" y="598"/>
                </a:lnTo>
                <a:lnTo>
                  <a:pt x="805" y="648"/>
                </a:lnTo>
                <a:lnTo>
                  <a:pt x="774" y="696"/>
                </a:lnTo>
                <a:lnTo>
                  <a:pt x="738" y="738"/>
                </a:lnTo>
                <a:lnTo>
                  <a:pt x="693" y="775"/>
                </a:lnTo>
                <a:lnTo>
                  <a:pt x="647" y="808"/>
                </a:lnTo>
                <a:lnTo>
                  <a:pt x="597" y="833"/>
                </a:lnTo>
                <a:lnTo>
                  <a:pt x="543" y="850"/>
                </a:lnTo>
                <a:lnTo>
                  <a:pt x="488" y="862"/>
                </a:lnTo>
                <a:lnTo>
                  <a:pt x="432" y="865"/>
                </a:lnTo>
                <a:lnTo>
                  <a:pt x="374" y="862"/>
                </a:lnTo>
                <a:lnTo>
                  <a:pt x="319" y="850"/>
                </a:lnTo>
                <a:lnTo>
                  <a:pt x="265" y="833"/>
                </a:lnTo>
                <a:lnTo>
                  <a:pt x="215" y="808"/>
                </a:lnTo>
                <a:lnTo>
                  <a:pt x="169" y="775"/>
                </a:lnTo>
                <a:lnTo>
                  <a:pt x="125" y="738"/>
                </a:lnTo>
                <a:lnTo>
                  <a:pt x="88" y="696"/>
                </a:lnTo>
                <a:lnTo>
                  <a:pt x="57" y="648"/>
                </a:lnTo>
                <a:lnTo>
                  <a:pt x="32" y="598"/>
                </a:lnTo>
                <a:lnTo>
                  <a:pt x="13" y="544"/>
                </a:lnTo>
                <a:lnTo>
                  <a:pt x="2" y="488"/>
                </a:lnTo>
                <a:lnTo>
                  <a:pt x="0" y="433"/>
                </a:lnTo>
                <a:close/>
              </a:path>
            </a:pathLst>
          </a:custGeom>
          <a:solidFill>
            <a:srgbClr val="FFFFFF"/>
          </a:solidFill>
          <a:ln w="12700">
            <a:solidFill>
              <a:schemeClr val="tx1"/>
            </a:solidFill>
            <a:round/>
            <a:headEnd/>
            <a:tailEnd/>
          </a:ln>
        </p:spPr>
        <p:txBody>
          <a:bodyPr/>
          <a:lstStyle/>
          <a:p>
            <a:endParaRPr lang="en-US"/>
          </a:p>
        </p:txBody>
      </p:sp>
      <p:sp>
        <p:nvSpPr>
          <p:cNvPr id="170015" name="Freeform 30">
            <a:extLst>
              <a:ext uri="{FF2B5EF4-FFF2-40B4-BE49-F238E27FC236}">
                <a16:creationId xmlns:a16="http://schemas.microsoft.com/office/drawing/2014/main" id="{3ED0AC94-CB1C-498A-BC3F-A0A3102ECA6D}"/>
              </a:ext>
            </a:extLst>
          </p:cNvPr>
          <p:cNvSpPr>
            <a:spLocks/>
          </p:cNvSpPr>
          <p:nvPr/>
        </p:nvSpPr>
        <p:spPr bwMode="auto">
          <a:xfrm>
            <a:off x="5599511" y="3885011"/>
            <a:ext cx="286940" cy="286940"/>
          </a:xfrm>
          <a:custGeom>
            <a:avLst/>
            <a:gdLst>
              <a:gd name="T0" fmla="*/ 0 w 865"/>
              <a:gd name="T1" fmla="*/ 2147483646 h 865"/>
              <a:gd name="T2" fmla="*/ 2147483646 w 865"/>
              <a:gd name="T3" fmla="*/ 2147483646 h 865"/>
              <a:gd name="T4" fmla="*/ 2147483646 w 865"/>
              <a:gd name="T5" fmla="*/ 2147483646 h 865"/>
              <a:gd name="T6" fmla="*/ 2147483646 w 865"/>
              <a:gd name="T7" fmla="*/ 2147483646 h 865"/>
              <a:gd name="T8" fmla="*/ 2147483646 w 865"/>
              <a:gd name="T9" fmla="*/ 2147483646 h 865"/>
              <a:gd name="T10" fmla="*/ 2147483646 w 865"/>
              <a:gd name="T11" fmla="*/ 2147483646 h 865"/>
              <a:gd name="T12" fmla="*/ 2147483646 w 865"/>
              <a:gd name="T13" fmla="*/ 2147483646 h 865"/>
              <a:gd name="T14" fmla="*/ 2147483646 w 865"/>
              <a:gd name="T15" fmla="*/ 2147483646 h 865"/>
              <a:gd name="T16" fmla="*/ 2147483646 w 865"/>
              <a:gd name="T17" fmla="*/ 2147483646 h 865"/>
              <a:gd name="T18" fmla="*/ 2147483646 w 865"/>
              <a:gd name="T19" fmla="*/ 2147483646 h 865"/>
              <a:gd name="T20" fmla="*/ 2147483646 w 865"/>
              <a:gd name="T21" fmla="*/ 2147483646 h 865"/>
              <a:gd name="T22" fmla="*/ 2147483646 w 865"/>
              <a:gd name="T23" fmla="*/ 2147483646 h 865"/>
              <a:gd name="T24" fmla="*/ 2147483646 w 865"/>
              <a:gd name="T25" fmla="*/ 0 h 865"/>
              <a:gd name="T26" fmla="*/ 2147483646 w 865"/>
              <a:gd name="T27" fmla="*/ 2147483646 h 865"/>
              <a:gd name="T28" fmla="*/ 2147483646 w 865"/>
              <a:gd name="T29" fmla="*/ 2147483646 h 865"/>
              <a:gd name="T30" fmla="*/ 2147483646 w 865"/>
              <a:gd name="T31" fmla="*/ 2147483646 h 865"/>
              <a:gd name="T32" fmla="*/ 2147483646 w 865"/>
              <a:gd name="T33" fmla="*/ 2147483646 h 865"/>
              <a:gd name="T34" fmla="*/ 2147483646 w 865"/>
              <a:gd name="T35" fmla="*/ 2147483646 h 865"/>
              <a:gd name="T36" fmla="*/ 2147483646 w 865"/>
              <a:gd name="T37" fmla="*/ 2147483646 h 865"/>
              <a:gd name="T38" fmla="*/ 2147483646 w 865"/>
              <a:gd name="T39" fmla="*/ 2147483646 h 865"/>
              <a:gd name="T40" fmla="*/ 2147483646 w 865"/>
              <a:gd name="T41" fmla="*/ 2147483646 h 865"/>
              <a:gd name="T42" fmla="*/ 2147483646 w 865"/>
              <a:gd name="T43" fmla="*/ 2147483646 h 865"/>
              <a:gd name="T44" fmla="*/ 2147483646 w 865"/>
              <a:gd name="T45" fmla="*/ 2147483646 h 865"/>
              <a:gd name="T46" fmla="*/ 2147483646 w 865"/>
              <a:gd name="T47" fmla="*/ 2147483646 h 865"/>
              <a:gd name="T48" fmla="*/ 2147483646 w 865"/>
              <a:gd name="T49" fmla="*/ 2147483646 h 865"/>
              <a:gd name="T50" fmla="*/ 2147483646 w 865"/>
              <a:gd name="T51" fmla="*/ 2147483646 h 865"/>
              <a:gd name="T52" fmla="*/ 2147483646 w 865"/>
              <a:gd name="T53" fmla="*/ 2147483646 h 865"/>
              <a:gd name="T54" fmla="*/ 2147483646 w 865"/>
              <a:gd name="T55" fmla="*/ 2147483646 h 865"/>
              <a:gd name="T56" fmla="*/ 2147483646 w 865"/>
              <a:gd name="T57" fmla="*/ 2147483646 h 865"/>
              <a:gd name="T58" fmla="*/ 2147483646 w 865"/>
              <a:gd name="T59" fmla="*/ 2147483646 h 865"/>
              <a:gd name="T60" fmla="*/ 2147483646 w 865"/>
              <a:gd name="T61" fmla="*/ 2147483646 h 865"/>
              <a:gd name="T62" fmla="*/ 2147483646 w 865"/>
              <a:gd name="T63" fmla="*/ 2147483646 h 865"/>
              <a:gd name="T64" fmla="*/ 2147483646 w 865"/>
              <a:gd name="T65" fmla="*/ 2147483646 h 865"/>
              <a:gd name="T66" fmla="*/ 2147483646 w 865"/>
              <a:gd name="T67" fmla="*/ 2147483646 h 865"/>
              <a:gd name="T68" fmla="*/ 2147483646 w 865"/>
              <a:gd name="T69" fmla="*/ 2147483646 h 865"/>
              <a:gd name="T70" fmla="*/ 2147483646 w 865"/>
              <a:gd name="T71" fmla="*/ 2147483646 h 865"/>
              <a:gd name="T72" fmla="*/ 2147483646 w 865"/>
              <a:gd name="T73" fmla="*/ 2147483646 h 865"/>
              <a:gd name="T74" fmla="*/ 2147483646 w 865"/>
              <a:gd name="T75" fmla="*/ 2147483646 h 865"/>
              <a:gd name="T76" fmla="*/ 2147483646 w 865"/>
              <a:gd name="T77" fmla="*/ 2147483646 h 865"/>
              <a:gd name="T78" fmla="*/ 2147483646 w 865"/>
              <a:gd name="T79" fmla="*/ 2147483646 h 865"/>
              <a:gd name="T80" fmla="*/ 2147483646 w 865"/>
              <a:gd name="T81" fmla="*/ 2147483646 h 865"/>
              <a:gd name="T82" fmla="*/ 2147483646 w 865"/>
              <a:gd name="T83" fmla="*/ 2147483646 h 865"/>
              <a:gd name="T84" fmla="*/ 2147483646 w 865"/>
              <a:gd name="T85" fmla="*/ 2147483646 h 865"/>
              <a:gd name="T86" fmla="*/ 2147483646 w 865"/>
              <a:gd name="T87" fmla="*/ 2147483646 h 865"/>
              <a:gd name="T88" fmla="*/ 2147483646 w 865"/>
              <a:gd name="T89" fmla="*/ 2147483646 h 865"/>
              <a:gd name="T90" fmla="*/ 2147483646 w 865"/>
              <a:gd name="T91" fmla="*/ 2147483646 h 865"/>
              <a:gd name="T92" fmla="*/ 2147483646 w 865"/>
              <a:gd name="T93" fmla="*/ 2147483646 h 865"/>
              <a:gd name="T94" fmla="*/ 2147483646 w 865"/>
              <a:gd name="T95" fmla="*/ 2147483646 h 865"/>
              <a:gd name="T96" fmla="*/ 0 w 865"/>
              <a:gd name="T97" fmla="*/ 2147483646 h 8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65"/>
              <a:gd name="T148" fmla="*/ 0 h 865"/>
              <a:gd name="T149" fmla="*/ 865 w 865"/>
              <a:gd name="T150" fmla="*/ 865 h 86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65" h="865">
                <a:moveTo>
                  <a:pt x="0" y="433"/>
                </a:moveTo>
                <a:lnTo>
                  <a:pt x="2" y="375"/>
                </a:lnTo>
                <a:lnTo>
                  <a:pt x="14" y="319"/>
                </a:lnTo>
                <a:lnTo>
                  <a:pt x="33" y="267"/>
                </a:lnTo>
                <a:lnTo>
                  <a:pt x="58" y="215"/>
                </a:lnTo>
                <a:lnTo>
                  <a:pt x="89" y="169"/>
                </a:lnTo>
                <a:lnTo>
                  <a:pt x="125" y="127"/>
                </a:lnTo>
                <a:lnTo>
                  <a:pt x="170" y="88"/>
                </a:lnTo>
                <a:lnTo>
                  <a:pt x="216" y="58"/>
                </a:lnTo>
                <a:lnTo>
                  <a:pt x="266" y="33"/>
                </a:lnTo>
                <a:lnTo>
                  <a:pt x="319" y="13"/>
                </a:lnTo>
                <a:lnTo>
                  <a:pt x="375" y="4"/>
                </a:lnTo>
                <a:lnTo>
                  <a:pt x="433" y="0"/>
                </a:lnTo>
                <a:lnTo>
                  <a:pt x="489" y="4"/>
                </a:lnTo>
                <a:lnTo>
                  <a:pt x="544" y="13"/>
                </a:lnTo>
                <a:lnTo>
                  <a:pt x="598" y="33"/>
                </a:lnTo>
                <a:lnTo>
                  <a:pt x="648" y="58"/>
                </a:lnTo>
                <a:lnTo>
                  <a:pt x="694" y="88"/>
                </a:lnTo>
                <a:lnTo>
                  <a:pt x="738" y="127"/>
                </a:lnTo>
                <a:lnTo>
                  <a:pt x="775" y="169"/>
                </a:lnTo>
                <a:lnTo>
                  <a:pt x="806" y="215"/>
                </a:lnTo>
                <a:lnTo>
                  <a:pt x="831" y="267"/>
                </a:lnTo>
                <a:lnTo>
                  <a:pt x="850" y="319"/>
                </a:lnTo>
                <a:lnTo>
                  <a:pt x="861" y="375"/>
                </a:lnTo>
                <a:lnTo>
                  <a:pt x="865" y="433"/>
                </a:lnTo>
                <a:lnTo>
                  <a:pt x="861" y="488"/>
                </a:lnTo>
                <a:lnTo>
                  <a:pt x="850" y="544"/>
                </a:lnTo>
                <a:lnTo>
                  <a:pt x="831" y="598"/>
                </a:lnTo>
                <a:lnTo>
                  <a:pt x="806" y="648"/>
                </a:lnTo>
                <a:lnTo>
                  <a:pt x="775" y="696"/>
                </a:lnTo>
                <a:lnTo>
                  <a:pt x="738" y="738"/>
                </a:lnTo>
                <a:lnTo>
                  <a:pt x="694" y="775"/>
                </a:lnTo>
                <a:lnTo>
                  <a:pt x="648" y="808"/>
                </a:lnTo>
                <a:lnTo>
                  <a:pt x="598" y="833"/>
                </a:lnTo>
                <a:lnTo>
                  <a:pt x="544" y="850"/>
                </a:lnTo>
                <a:lnTo>
                  <a:pt x="489" y="862"/>
                </a:lnTo>
                <a:lnTo>
                  <a:pt x="433" y="865"/>
                </a:lnTo>
                <a:lnTo>
                  <a:pt x="375" y="862"/>
                </a:lnTo>
                <a:lnTo>
                  <a:pt x="319" y="850"/>
                </a:lnTo>
                <a:lnTo>
                  <a:pt x="266" y="833"/>
                </a:lnTo>
                <a:lnTo>
                  <a:pt x="216" y="808"/>
                </a:lnTo>
                <a:lnTo>
                  <a:pt x="170" y="775"/>
                </a:lnTo>
                <a:lnTo>
                  <a:pt x="125" y="738"/>
                </a:lnTo>
                <a:lnTo>
                  <a:pt x="89" y="696"/>
                </a:lnTo>
                <a:lnTo>
                  <a:pt x="58" y="648"/>
                </a:lnTo>
                <a:lnTo>
                  <a:pt x="33" y="598"/>
                </a:lnTo>
                <a:lnTo>
                  <a:pt x="14" y="544"/>
                </a:lnTo>
                <a:lnTo>
                  <a:pt x="2" y="488"/>
                </a:lnTo>
                <a:lnTo>
                  <a:pt x="0" y="433"/>
                </a:lnTo>
                <a:close/>
              </a:path>
            </a:pathLst>
          </a:custGeom>
          <a:solidFill>
            <a:srgbClr val="FFFFFF"/>
          </a:solidFill>
          <a:ln w="12700">
            <a:solidFill>
              <a:schemeClr val="tx1"/>
            </a:solidFill>
            <a:round/>
            <a:headEnd/>
            <a:tailEnd/>
          </a:ln>
        </p:spPr>
        <p:txBody>
          <a:bodyPr/>
          <a:lstStyle/>
          <a:p>
            <a:endParaRPr lang="en-US"/>
          </a:p>
        </p:txBody>
      </p:sp>
      <p:sp>
        <p:nvSpPr>
          <p:cNvPr id="170016" name="Freeform 31">
            <a:extLst>
              <a:ext uri="{FF2B5EF4-FFF2-40B4-BE49-F238E27FC236}">
                <a16:creationId xmlns:a16="http://schemas.microsoft.com/office/drawing/2014/main" id="{7DA124B8-2136-42ED-B463-2EA2A89C2F54}"/>
              </a:ext>
            </a:extLst>
          </p:cNvPr>
          <p:cNvSpPr>
            <a:spLocks/>
          </p:cNvSpPr>
          <p:nvPr/>
        </p:nvSpPr>
        <p:spPr bwMode="auto">
          <a:xfrm>
            <a:off x="5599511" y="3283744"/>
            <a:ext cx="286940" cy="286941"/>
          </a:xfrm>
          <a:custGeom>
            <a:avLst/>
            <a:gdLst>
              <a:gd name="T0" fmla="*/ 0 w 865"/>
              <a:gd name="T1" fmla="*/ 2147483646 h 866"/>
              <a:gd name="T2" fmla="*/ 2147483646 w 865"/>
              <a:gd name="T3" fmla="*/ 2147483646 h 866"/>
              <a:gd name="T4" fmla="*/ 2147483646 w 865"/>
              <a:gd name="T5" fmla="*/ 2147483646 h 866"/>
              <a:gd name="T6" fmla="*/ 2147483646 w 865"/>
              <a:gd name="T7" fmla="*/ 2147483646 h 866"/>
              <a:gd name="T8" fmla="*/ 2147483646 w 865"/>
              <a:gd name="T9" fmla="*/ 2147483646 h 866"/>
              <a:gd name="T10" fmla="*/ 2147483646 w 865"/>
              <a:gd name="T11" fmla="*/ 2147483646 h 866"/>
              <a:gd name="T12" fmla="*/ 2147483646 w 865"/>
              <a:gd name="T13" fmla="*/ 2147483646 h 866"/>
              <a:gd name="T14" fmla="*/ 2147483646 w 865"/>
              <a:gd name="T15" fmla="*/ 2147483646 h 866"/>
              <a:gd name="T16" fmla="*/ 2147483646 w 865"/>
              <a:gd name="T17" fmla="*/ 2147483646 h 866"/>
              <a:gd name="T18" fmla="*/ 2147483646 w 865"/>
              <a:gd name="T19" fmla="*/ 2147483646 h 866"/>
              <a:gd name="T20" fmla="*/ 2147483646 w 865"/>
              <a:gd name="T21" fmla="*/ 2147483646 h 866"/>
              <a:gd name="T22" fmla="*/ 2147483646 w 865"/>
              <a:gd name="T23" fmla="*/ 2147483646 h 866"/>
              <a:gd name="T24" fmla="*/ 2147483646 w 865"/>
              <a:gd name="T25" fmla="*/ 0 h 866"/>
              <a:gd name="T26" fmla="*/ 2147483646 w 865"/>
              <a:gd name="T27" fmla="*/ 2147483646 h 866"/>
              <a:gd name="T28" fmla="*/ 2147483646 w 865"/>
              <a:gd name="T29" fmla="*/ 2147483646 h 866"/>
              <a:gd name="T30" fmla="*/ 2147483646 w 865"/>
              <a:gd name="T31" fmla="*/ 2147483646 h 866"/>
              <a:gd name="T32" fmla="*/ 2147483646 w 865"/>
              <a:gd name="T33" fmla="*/ 2147483646 h 866"/>
              <a:gd name="T34" fmla="*/ 2147483646 w 865"/>
              <a:gd name="T35" fmla="*/ 2147483646 h 866"/>
              <a:gd name="T36" fmla="*/ 2147483646 w 865"/>
              <a:gd name="T37" fmla="*/ 2147483646 h 866"/>
              <a:gd name="T38" fmla="*/ 2147483646 w 865"/>
              <a:gd name="T39" fmla="*/ 2147483646 h 866"/>
              <a:gd name="T40" fmla="*/ 2147483646 w 865"/>
              <a:gd name="T41" fmla="*/ 2147483646 h 866"/>
              <a:gd name="T42" fmla="*/ 2147483646 w 865"/>
              <a:gd name="T43" fmla="*/ 2147483646 h 866"/>
              <a:gd name="T44" fmla="*/ 2147483646 w 865"/>
              <a:gd name="T45" fmla="*/ 2147483646 h 866"/>
              <a:gd name="T46" fmla="*/ 2147483646 w 865"/>
              <a:gd name="T47" fmla="*/ 2147483646 h 866"/>
              <a:gd name="T48" fmla="*/ 2147483646 w 865"/>
              <a:gd name="T49" fmla="*/ 2147483646 h 866"/>
              <a:gd name="T50" fmla="*/ 2147483646 w 865"/>
              <a:gd name="T51" fmla="*/ 2147483646 h 866"/>
              <a:gd name="T52" fmla="*/ 2147483646 w 865"/>
              <a:gd name="T53" fmla="*/ 2147483646 h 866"/>
              <a:gd name="T54" fmla="*/ 2147483646 w 865"/>
              <a:gd name="T55" fmla="*/ 2147483646 h 866"/>
              <a:gd name="T56" fmla="*/ 2147483646 w 865"/>
              <a:gd name="T57" fmla="*/ 2147483646 h 866"/>
              <a:gd name="T58" fmla="*/ 2147483646 w 865"/>
              <a:gd name="T59" fmla="*/ 2147483646 h 866"/>
              <a:gd name="T60" fmla="*/ 2147483646 w 865"/>
              <a:gd name="T61" fmla="*/ 2147483646 h 866"/>
              <a:gd name="T62" fmla="*/ 2147483646 w 865"/>
              <a:gd name="T63" fmla="*/ 2147483646 h 866"/>
              <a:gd name="T64" fmla="*/ 2147483646 w 865"/>
              <a:gd name="T65" fmla="*/ 2147483646 h 866"/>
              <a:gd name="T66" fmla="*/ 2147483646 w 865"/>
              <a:gd name="T67" fmla="*/ 2147483646 h 866"/>
              <a:gd name="T68" fmla="*/ 2147483646 w 865"/>
              <a:gd name="T69" fmla="*/ 2147483646 h 866"/>
              <a:gd name="T70" fmla="*/ 2147483646 w 865"/>
              <a:gd name="T71" fmla="*/ 2147483646 h 866"/>
              <a:gd name="T72" fmla="*/ 2147483646 w 865"/>
              <a:gd name="T73" fmla="*/ 2147483646 h 866"/>
              <a:gd name="T74" fmla="*/ 2147483646 w 865"/>
              <a:gd name="T75" fmla="*/ 2147483646 h 866"/>
              <a:gd name="T76" fmla="*/ 2147483646 w 865"/>
              <a:gd name="T77" fmla="*/ 2147483646 h 866"/>
              <a:gd name="T78" fmla="*/ 2147483646 w 865"/>
              <a:gd name="T79" fmla="*/ 2147483646 h 866"/>
              <a:gd name="T80" fmla="*/ 2147483646 w 865"/>
              <a:gd name="T81" fmla="*/ 2147483646 h 866"/>
              <a:gd name="T82" fmla="*/ 2147483646 w 865"/>
              <a:gd name="T83" fmla="*/ 2147483646 h 866"/>
              <a:gd name="T84" fmla="*/ 2147483646 w 865"/>
              <a:gd name="T85" fmla="*/ 2147483646 h 866"/>
              <a:gd name="T86" fmla="*/ 2147483646 w 865"/>
              <a:gd name="T87" fmla="*/ 2147483646 h 866"/>
              <a:gd name="T88" fmla="*/ 2147483646 w 865"/>
              <a:gd name="T89" fmla="*/ 2147483646 h 866"/>
              <a:gd name="T90" fmla="*/ 2147483646 w 865"/>
              <a:gd name="T91" fmla="*/ 2147483646 h 866"/>
              <a:gd name="T92" fmla="*/ 2147483646 w 865"/>
              <a:gd name="T93" fmla="*/ 2147483646 h 866"/>
              <a:gd name="T94" fmla="*/ 2147483646 w 865"/>
              <a:gd name="T95" fmla="*/ 2147483646 h 866"/>
              <a:gd name="T96" fmla="*/ 0 w 865"/>
              <a:gd name="T97" fmla="*/ 2147483646 h 86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65"/>
              <a:gd name="T148" fmla="*/ 0 h 866"/>
              <a:gd name="T149" fmla="*/ 865 w 865"/>
              <a:gd name="T150" fmla="*/ 866 h 86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65" h="866">
                <a:moveTo>
                  <a:pt x="0" y="433"/>
                </a:moveTo>
                <a:lnTo>
                  <a:pt x="2" y="375"/>
                </a:lnTo>
                <a:lnTo>
                  <a:pt x="14" y="319"/>
                </a:lnTo>
                <a:lnTo>
                  <a:pt x="33" y="267"/>
                </a:lnTo>
                <a:lnTo>
                  <a:pt x="58" y="215"/>
                </a:lnTo>
                <a:lnTo>
                  <a:pt x="89" y="169"/>
                </a:lnTo>
                <a:lnTo>
                  <a:pt x="125" y="127"/>
                </a:lnTo>
                <a:lnTo>
                  <a:pt x="170" y="89"/>
                </a:lnTo>
                <a:lnTo>
                  <a:pt x="216" y="58"/>
                </a:lnTo>
                <a:lnTo>
                  <a:pt x="266" y="33"/>
                </a:lnTo>
                <a:lnTo>
                  <a:pt x="319" y="14"/>
                </a:lnTo>
                <a:lnTo>
                  <a:pt x="375" y="4"/>
                </a:lnTo>
                <a:lnTo>
                  <a:pt x="433" y="0"/>
                </a:lnTo>
                <a:lnTo>
                  <a:pt x="489" y="4"/>
                </a:lnTo>
                <a:lnTo>
                  <a:pt x="544" y="14"/>
                </a:lnTo>
                <a:lnTo>
                  <a:pt x="598" y="33"/>
                </a:lnTo>
                <a:lnTo>
                  <a:pt x="648" y="58"/>
                </a:lnTo>
                <a:lnTo>
                  <a:pt x="694" y="89"/>
                </a:lnTo>
                <a:lnTo>
                  <a:pt x="738" y="127"/>
                </a:lnTo>
                <a:lnTo>
                  <a:pt x="775" y="169"/>
                </a:lnTo>
                <a:lnTo>
                  <a:pt x="806" y="215"/>
                </a:lnTo>
                <a:lnTo>
                  <a:pt x="831" y="267"/>
                </a:lnTo>
                <a:lnTo>
                  <a:pt x="850" y="319"/>
                </a:lnTo>
                <a:lnTo>
                  <a:pt x="861" y="375"/>
                </a:lnTo>
                <a:lnTo>
                  <a:pt x="865" y="433"/>
                </a:lnTo>
                <a:lnTo>
                  <a:pt x="861" y="489"/>
                </a:lnTo>
                <a:lnTo>
                  <a:pt x="850" y="544"/>
                </a:lnTo>
                <a:lnTo>
                  <a:pt x="831" y="598"/>
                </a:lnTo>
                <a:lnTo>
                  <a:pt x="806" y="648"/>
                </a:lnTo>
                <a:lnTo>
                  <a:pt x="775" y="696"/>
                </a:lnTo>
                <a:lnTo>
                  <a:pt x="738" y="739"/>
                </a:lnTo>
                <a:lnTo>
                  <a:pt x="694" y="775"/>
                </a:lnTo>
                <a:lnTo>
                  <a:pt x="648" y="808"/>
                </a:lnTo>
                <a:lnTo>
                  <a:pt x="598" y="833"/>
                </a:lnTo>
                <a:lnTo>
                  <a:pt x="544" y="850"/>
                </a:lnTo>
                <a:lnTo>
                  <a:pt x="489" y="862"/>
                </a:lnTo>
                <a:lnTo>
                  <a:pt x="433" y="866"/>
                </a:lnTo>
                <a:lnTo>
                  <a:pt x="375" y="862"/>
                </a:lnTo>
                <a:lnTo>
                  <a:pt x="319" y="850"/>
                </a:lnTo>
                <a:lnTo>
                  <a:pt x="266" y="833"/>
                </a:lnTo>
                <a:lnTo>
                  <a:pt x="216" y="808"/>
                </a:lnTo>
                <a:lnTo>
                  <a:pt x="170" y="775"/>
                </a:lnTo>
                <a:lnTo>
                  <a:pt x="125" y="739"/>
                </a:lnTo>
                <a:lnTo>
                  <a:pt x="89" y="696"/>
                </a:lnTo>
                <a:lnTo>
                  <a:pt x="58" y="648"/>
                </a:lnTo>
                <a:lnTo>
                  <a:pt x="33" y="598"/>
                </a:lnTo>
                <a:lnTo>
                  <a:pt x="14" y="544"/>
                </a:lnTo>
                <a:lnTo>
                  <a:pt x="2" y="489"/>
                </a:lnTo>
                <a:lnTo>
                  <a:pt x="0" y="433"/>
                </a:lnTo>
                <a:close/>
              </a:path>
            </a:pathLst>
          </a:custGeom>
          <a:solidFill>
            <a:srgbClr val="FFFFFF"/>
          </a:solidFill>
          <a:ln w="12700">
            <a:solidFill>
              <a:schemeClr val="tx1"/>
            </a:solidFill>
            <a:round/>
            <a:headEnd/>
            <a:tailEnd/>
          </a:ln>
        </p:spPr>
        <p:txBody>
          <a:bodyPr/>
          <a:lstStyle/>
          <a:p>
            <a:endParaRPr lang="en-US"/>
          </a:p>
        </p:txBody>
      </p:sp>
      <p:sp>
        <p:nvSpPr>
          <p:cNvPr id="170017" name="Freeform 32">
            <a:extLst>
              <a:ext uri="{FF2B5EF4-FFF2-40B4-BE49-F238E27FC236}">
                <a16:creationId xmlns:a16="http://schemas.microsoft.com/office/drawing/2014/main" id="{14F1A998-7155-427B-93B1-5D84F195CD32}"/>
              </a:ext>
            </a:extLst>
          </p:cNvPr>
          <p:cNvSpPr>
            <a:spLocks/>
          </p:cNvSpPr>
          <p:nvPr/>
        </p:nvSpPr>
        <p:spPr bwMode="auto">
          <a:xfrm>
            <a:off x="5599511" y="2682480"/>
            <a:ext cx="286940" cy="286940"/>
          </a:xfrm>
          <a:custGeom>
            <a:avLst/>
            <a:gdLst>
              <a:gd name="T0" fmla="*/ 0 w 865"/>
              <a:gd name="T1" fmla="*/ 2147483646 h 866"/>
              <a:gd name="T2" fmla="*/ 2147483646 w 865"/>
              <a:gd name="T3" fmla="*/ 2147483646 h 866"/>
              <a:gd name="T4" fmla="*/ 2147483646 w 865"/>
              <a:gd name="T5" fmla="*/ 2147483646 h 866"/>
              <a:gd name="T6" fmla="*/ 2147483646 w 865"/>
              <a:gd name="T7" fmla="*/ 2147483646 h 866"/>
              <a:gd name="T8" fmla="*/ 2147483646 w 865"/>
              <a:gd name="T9" fmla="*/ 2147483646 h 866"/>
              <a:gd name="T10" fmla="*/ 2147483646 w 865"/>
              <a:gd name="T11" fmla="*/ 2147483646 h 866"/>
              <a:gd name="T12" fmla="*/ 2147483646 w 865"/>
              <a:gd name="T13" fmla="*/ 2147483646 h 866"/>
              <a:gd name="T14" fmla="*/ 2147483646 w 865"/>
              <a:gd name="T15" fmla="*/ 2147483646 h 866"/>
              <a:gd name="T16" fmla="*/ 2147483646 w 865"/>
              <a:gd name="T17" fmla="*/ 2147483646 h 866"/>
              <a:gd name="T18" fmla="*/ 2147483646 w 865"/>
              <a:gd name="T19" fmla="*/ 2147483646 h 866"/>
              <a:gd name="T20" fmla="*/ 2147483646 w 865"/>
              <a:gd name="T21" fmla="*/ 2147483646 h 866"/>
              <a:gd name="T22" fmla="*/ 2147483646 w 865"/>
              <a:gd name="T23" fmla="*/ 2147483646 h 866"/>
              <a:gd name="T24" fmla="*/ 2147483646 w 865"/>
              <a:gd name="T25" fmla="*/ 0 h 866"/>
              <a:gd name="T26" fmla="*/ 2147483646 w 865"/>
              <a:gd name="T27" fmla="*/ 2147483646 h 866"/>
              <a:gd name="T28" fmla="*/ 2147483646 w 865"/>
              <a:gd name="T29" fmla="*/ 2147483646 h 866"/>
              <a:gd name="T30" fmla="*/ 2147483646 w 865"/>
              <a:gd name="T31" fmla="*/ 2147483646 h 866"/>
              <a:gd name="T32" fmla="*/ 2147483646 w 865"/>
              <a:gd name="T33" fmla="*/ 2147483646 h 866"/>
              <a:gd name="T34" fmla="*/ 2147483646 w 865"/>
              <a:gd name="T35" fmla="*/ 2147483646 h 866"/>
              <a:gd name="T36" fmla="*/ 2147483646 w 865"/>
              <a:gd name="T37" fmla="*/ 2147483646 h 866"/>
              <a:gd name="T38" fmla="*/ 2147483646 w 865"/>
              <a:gd name="T39" fmla="*/ 2147483646 h 866"/>
              <a:gd name="T40" fmla="*/ 2147483646 w 865"/>
              <a:gd name="T41" fmla="*/ 2147483646 h 866"/>
              <a:gd name="T42" fmla="*/ 2147483646 w 865"/>
              <a:gd name="T43" fmla="*/ 2147483646 h 866"/>
              <a:gd name="T44" fmla="*/ 2147483646 w 865"/>
              <a:gd name="T45" fmla="*/ 2147483646 h 866"/>
              <a:gd name="T46" fmla="*/ 2147483646 w 865"/>
              <a:gd name="T47" fmla="*/ 2147483646 h 866"/>
              <a:gd name="T48" fmla="*/ 2147483646 w 865"/>
              <a:gd name="T49" fmla="*/ 2147483646 h 866"/>
              <a:gd name="T50" fmla="*/ 2147483646 w 865"/>
              <a:gd name="T51" fmla="*/ 2147483646 h 866"/>
              <a:gd name="T52" fmla="*/ 2147483646 w 865"/>
              <a:gd name="T53" fmla="*/ 2147483646 h 866"/>
              <a:gd name="T54" fmla="*/ 2147483646 w 865"/>
              <a:gd name="T55" fmla="*/ 2147483646 h 866"/>
              <a:gd name="T56" fmla="*/ 2147483646 w 865"/>
              <a:gd name="T57" fmla="*/ 2147483646 h 866"/>
              <a:gd name="T58" fmla="*/ 2147483646 w 865"/>
              <a:gd name="T59" fmla="*/ 2147483646 h 866"/>
              <a:gd name="T60" fmla="*/ 2147483646 w 865"/>
              <a:gd name="T61" fmla="*/ 2147483646 h 866"/>
              <a:gd name="T62" fmla="*/ 2147483646 w 865"/>
              <a:gd name="T63" fmla="*/ 2147483646 h 866"/>
              <a:gd name="T64" fmla="*/ 2147483646 w 865"/>
              <a:gd name="T65" fmla="*/ 2147483646 h 866"/>
              <a:gd name="T66" fmla="*/ 2147483646 w 865"/>
              <a:gd name="T67" fmla="*/ 2147483646 h 866"/>
              <a:gd name="T68" fmla="*/ 2147483646 w 865"/>
              <a:gd name="T69" fmla="*/ 2147483646 h 866"/>
              <a:gd name="T70" fmla="*/ 2147483646 w 865"/>
              <a:gd name="T71" fmla="*/ 2147483646 h 866"/>
              <a:gd name="T72" fmla="*/ 2147483646 w 865"/>
              <a:gd name="T73" fmla="*/ 2147483646 h 866"/>
              <a:gd name="T74" fmla="*/ 2147483646 w 865"/>
              <a:gd name="T75" fmla="*/ 2147483646 h 866"/>
              <a:gd name="T76" fmla="*/ 2147483646 w 865"/>
              <a:gd name="T77" fmla="*/ 2147483646 h 866"/>
              <a:gd name="T78" fmla="*/ 2147483646 w 865"/>
              <a:gd name="T79" fmla="*/ 2147483646 h 866"/>
              <a:gd name="T80" fmla="*/ 2147483646 w 865"/>
              <a:gd name="T81" fmla="*/ 2147483646 h 866"/>
              <a:gd name="T82" fmla="*/ 2147483646 w 865"/>
              <a:gd name="T83" fmla="*/ 2147483646 h 866"/>
              <a:gd name="T84" fmla="*/ 2147483646 w 865"/>
              <a:gd name="T85" fmla="*/ 2147483646 h 866"/>
              <a:gd name="T86" fmla="*/ 2147483646 w 865"/>
              <a:gd name="T87" fmla="*/ 2147483646 h 866"/>
              <a:gd name="T88" fmla="*/ 2147483646 w 865"/>
              <a:gd name="T89" fmla="*/ 2147483646 h 866"/>
              <a:gd name="T90" fmla="*/ 2147483646 w 865"/>
              <a:gd name="T91" fmla="*/ 2147483646 h 866"/>
              <a:gd name="T92" fmla="*/ 2147483646 w 865"/>
              <a:gd name="T93" fmla="*/ 2147483646 h 866"/>
              <a:gd name="T94" fmla="*/ 2147483646 w 865"/>
              <a:gd name="T95" fmla="*/ 2147483646 h 866"/>
              <a:gd name="T96" fmla="*/ 0 w 865"/>
              <a:gd name="T97" fmla="*/ 2147483646 h 86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65"/>
              <a:gd name="T148" fmla="*/ 0 h 866"/>
              <a:gd name="T149" fmla="*/ 865 w 865"/>
              <a:gd name="T150" fmla="*/ 866 h 86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65" h="866">
                <a:moveTo>
                  <a:pt x="0" y="433"/>
                </a:moveTo>
                <a:lnTo>
                  <a:pt x="2" y="375"/>
                </a:lnTo>
                <a:lnTo>
                  <a:pt x="14" y="320"/>
                </a:lnTo>
                <a:lnTo>
                  <a:pt x="33" y="268"/>
                </a:lnTo>
                <a:lnTo>
                  <a:pt x="58" y="216"/>
                </a:lnTo>
                <a:lnTo>
                  <a:pt x="89" y="170"/>
                </a:lnTo>
                <a:lnTo>
                  <a:pt x="125" y="127"/>
                </a:lnTo>
                <a:lnTo>
                  <a:pt x="170" y="89"/>
                </a:lnTo>
                <a:lnTo>
                  <a:pt x="216" y="58"/>
                </a:lnTo>
                <a:lnTo>
                  <a:pt x="266" y="33"/>
                </a:lnTo>
                <a:lnTo>
                  <a:pt x="319" y="14"/>
                </a:lnTo>
                <a:lnTo>
                  <a:pt x="375" y="4"/>
                </a:lnTo>
                <a:lnTo>
                  <a:pt x="433" y="0"/>
                </a:lnTo>
                <a:lnTo>
                  <a:pt x="489" y="4"/>
                </a:lnTo>
                <a:lnTo>
                  <a:pt x="544" y="14"/>
                </a:lnTo>
                <a:lnTo>
                  <a:pt x="598" y="33"/>
                </a:lnTo>
                <a:lnTo>
                  <a:pt x="648" y="58"/>
                </a:lnTo>
                <a:lnTo>
                  <a:pt x="694" y="89"/>
                </a:lnTo>
                <a:lnTo>
                  <a:pt x="738" y="127"/>
                </a:lnTo>
                <a:lnTo>
                  <a:pt x="775" y="170"/>
                </a:lnTo>
                <a:lnTo>
                  <a:pt x="806" y="216"/>
                </a:lnTo>
                <a:lnTo>
                  <a:pt x="831" y="268"/>
                </a:lnTo>
                <a:lnTo>
                  <a:pt x="850" y="320"/>
                </a:lnTo>
                <a:lnTo>
                  <a:pt x="861" y="375"/>
                </a:lnTo>
                <a:lnTo>
                  <a:pt x="865" y="433"/>
                </a:lnTo>
                <a:lnTo>
                  <a:pt x="861" y="489"/>
                </a:lnTo>
                <a:lnTo>
                  <a:pt x="850" y="545"/>
                </a:lnTo>
                <a:lnTo>
                  <a:pt x="831" y="598"/>
                </a:lnTo>
                <a:lnTo>
                  <a:pt x="806" y="648"/>
                </a:lnTo>
                <a:lnTo>
                  <a:pt x="775" y="697"/>
                </a:lnTo>
                <a:lnTo>
                  <a:pt x="738" y="739"/>
                </a:lnTo>
                <a:lnTo>
                  <a:pt x="694" y="775"/>
                </a:lnTo>
                <a:lnTo>
                  <a:pt x="648" y="808"/>
                </a:lnTo>
                <a:lnTo>
                  <a:pt x="598" y="833"/>
                </a:lnTo>
                <a:lnTo>
                  <a:pt x="544" y="850"/>
                </a:lnTo>
                <a:lnTo>
                  <a:pt x="489" y="862"/>
                </a:lnTo>
                <a:lnTo>
                  <a:pt x="433" y="866"/>
                </a:lnTo>
                <a:lnTo>
                  <a:pt x="375" y="862"/>
                </a:lnTo>
                <a:lnTo>
                  <a:pt x="319" y="850"/>
                </a:lnTo>
                <a:lnTo>
                  <a:pt x="266" y="833"/>
                </a:lnTo>
                <a:lnTo>
                  <a:pt x="216" y="808"/>
                </a:lnTo>
                <a:lnTo>
                  <a:pt x="170" y="775"/>
                </a:lnTo>
                <a:lnTo>
                  <a:pt x="125" y="739"/>
                </a:lnTo>
                <a:lnTo>
                  <a:pt x="89" y="697"/>
                </a:lnTo>
                <a:lnTo>
                  <a:pt x="58" y="648"/>
                </a:lnTo>
                <a:lnTo>
                  <a:pt x="33" y="598"/>
                </a:lnTo>
                <a:lnTo>
                  <a:pt x="14" y="545"/>
                </a:lnTo>
                <a:lnTo>
                  <a:pt x="2" y="489"/>
                </a:lnTo>
                <a:lnTo>
                  <a:pt x="0" y="433"/>
                </a:lnTo>
                <a:close/>
              </a:path>
            </a:pathLst>
          </a:custGeom>
          <a:solidFill>
            <a:srgbClr val="FFFFFF"/>
          </a:solidFill>
          <a:ln w="12700">
            <a:solidFill>
              <a:schemeClr val="tx1"/>
            </a:solidFill>
            <a:round/>
            <a:headEnd/>
            <a:tailEnd/>
          </a:ln>
        </p:spPr>
        <p:txBody>
          <a:bodyPr/>
          <a:lstStyle/>
          <a:p>
            <a:endParaRPr lang="en-US"/>
          </a:p>
        </p:txBody>
      </p:sp>
      <p:sp>
        <p:nvSpPr>
          <p:cNvPr id="170018" name="Freeform 33">
            <a:extLst>
              <a:ext uri="{FF2B5EF4-FFF2-40B4-BE49-F238E27FC236}">
                <a16:creationId xmlns:a16="http://schemas.microsoft.com/office/drawing/2014/main" id="{3AAA894A-A412-4588-A9ED-980A48B883D2}"/>
              </a:ext>
            </a:extLst>
          </p:cNvPr>
          <p:cNvSpPr>
            <a:spLocks/>
          </p:cNvSpPr>
          <p:nvPr/>
        </p:nvSpPr>
        <p:spPr bwMode="auto">
          <a:xfrm>
            <a:off x="6200775" y="3283744"/>
            <a:ext cx="285750" cy="286941"/>
          </a:xfrm>
          <a:custGeom>
            <a:avLst/>
            <a:gdLst>
              <a:gd name="T0" fmla="*/ 0 w 865"/>
              <a:gd name="T1" fmla="*/ 2147483646 h 866"/>
              <a:gd name="T2" fmla="*/ 2147483646 w 865"/>
              <a:gd name="T3" fmla="*/ 2147483646 h 866"/>
              <a:gd name="T4" fmla="*/ 2147483646 w 865"/>
              <a:gd name="T5" fmla="*/ 2147483646 h 866"/>
              <a:gd name="T6" fmla="*/ 2147483646 w 865"/>
              <a:gd name="T7" fmla="*/ 2147483646 h 866"/>
              <a:gd name="T8" fmla="*/ 2147483646 w 865"/>
              <a:gd name="T9" fmla="*/ 2147483646 h 866"/>
              <a:gd name="T10" fmla="*/ 2147483646 w 865"/>
              <a:gd name="T11" fmla="*/ 2147483646 h 866"/>
              <a:gd name="T12" fmla="*/ 2147483646 w 865"/>
              <a:gd name="T13" fmla="*/ 2147483646 h 866"/>
              <a:gd name="T14" fmla="*/ 2147483646 w 865"/>
              <a:gd name="T15" fmla="*/ 2147483646 h 866"/>
              <a:gd name="T16" fmla="*/ 2147483646 w 865"/>
              <a:gd name="T17" fmla="*/ 2147483646 h 866"/>
              <a:gd name="T18" fmla="*/ 2147483646 w 865"/>
              <a:gd name="T19" fmla="*/ 2147483646 h 866"/>
              <a:gd name="T20" fmla="*/ 2147483646 w 865"/>
              <a:gd name="T21" fmla="*/ 2147483646 h 866"/>
              <a:gd name="T22" fmla="*/ 2147483646 w 865"/>
              <a:gd name="T23" fmla="*/ 2147483646 h 866"/>
              <a:gd name="T24" fmla="*/ 2147483646 w 865"/>
              <a:gd name="T25" fmla="*/ 0 h 866"/>
              <a:gd name="T26" fmla="*/ 2147483646 w 865"/>
              <a:gd name="T27" fmla="*/ 2147483646 h 866"/>
              <a:gd name="T28" fmla="*/ 2147483646 w 865"/>
              <a:gd name="T29" fmla="*/ 2147483646 h 866"/>
              <a:gd name="T30" fmla="*/ 2147483646 w 865"/>
              <a:gd name="T31" fmla="*/ 2147483646 h 866"/>
              <a:gd name="T32" fmla="*/ 2147483646 w 865"/>
              <a:gd name="T33" fmla="*/ 2147483646 h 866"/>
              <a:gd name="T34" fmla="*/ 2147483646 w 865"/>
              <a:gd name="T35" fmla="*/ 2147483646 h 866"/>
              <a:gd name="T36" fmla="*/ 2147483646 w 865"/>
              <a:gd name="T37" fmla="*/ 2147483646 h 866"/>
              <a:gd name="T38" fmla="*/ 2147483646 w 865"/>
              <a:gd name="T39" fmla="*/ 2147483646 h 866"/>
              <a:gd name="T40" fmla="*/ 2147483646 w 865"/>
              <a:gd name="T41" fmla="*/ 2147483646 h 866"/>
              <a:gd name="T42" fmla="*/ 2147483646 w 865"/>
              <a:gd name="T43" fmla="*/ 2147483646 h 866"/>
              <a:gd name="T44" fmla="*/ 2147483646 w 865"/>
              <a:gd name="T45" fmla="*/ 2147483646 h 866"/>
              <a:gd name="T46" fmla="*/ 2147483646 w 865"/>
              <a:gd name="T47" fmla="*/ 2147483646 h 866"/>
              <a:gd name="T48" fmla="*/ 2147483646 w 865"/>
              <a:gd name="T49" fmla="*/ 2147483646 h 866"/>
              <a:gd name="T50" fmla="*/ 2147483646 w 865"/>
              <a:gd name="T51" fmla="*/ 2147483646 h 866"/>
              <a:gd name="T52" fmla="*/ 2147483646 w 865"/>
              <a:gd name="T53" fmla="*/ 2147483646 h 866"/>
              <a:gd name="T54" fmla="*/ 2147483646 w 865"/>
              <a:gd name="T55" fmla="*/ 2147483646 h 866"/>
              <a:gd name="T56" fmla="*/ 2147483646 w 865"/>
              <a:gd name="T57" fmla="*/ 2147483646 h 866"/>
              <a:gd name="T58" fmla="*/ 2147483646 w 865"/>
              <a:gd name="T59" fmla="*/ 2147483646 h 866"/>
              <a:gd name="T60" fmla="*/ 2147483646 w 865"/>
              <a:gd name="T61" fmla="*/ 2147483646 h 866"/>
              <a:gd name="T62" fmla="*/ 2147483646 w 865"/>
              <a:gd name="T63" fmla="*/ 2147483646 h 866"/>
              <a:gd name="T64" fmla="*/ 2147483646 w 865"/>
              <a:gd name="T65" fmla="*/ 2147483646 h 866"/>
              <a:gd name="T66" fmla="*/ 2147483646 w 865"/>
              <a:gd name="T67" fmla="*/ 2147483646 h 866"/>
              <a:gd name="T68" fmla="*/ 2147483646 w 865"/>
              <a:gd name="T69" fmla="*/ 2147483646 h 866"/>
              <a:gd name="T70" fmla="*/ 2147483646 w 865"/>
              <a:gd name="T71" fmla="*/ 2147483646 h 866"/>
              <a:gd name="T72" fmla="*/ 2147483646 w 865"/>
              <a:gd name="T73" fmla="*/ 2147483646 h 866"/>
              <a:gd name="T74" fmla="*/ 2147483646 w 865"/>
              <a:gd name="T75" fmla="*/ 2147483646 h 866"/>
              <a:gd name="T76" fmla="*/ 2147483646 w 865"/>
              <a:gd name="T77" fmla="*/ 2147483646 h 866"/>
              <a:gd name="T78" fmla="*/ 2147483646 w 865"/>
              <a:gd name="T79" fmla="*/ 2147483646 h 866"/>
              <a:gd name="T80" fmla="*/ 2147483646 w 865"/>
              <a:gd name="T81" fmla="*/ 2147483646 h 866"/>
              <a:gd name="T82" fmla="*/ 2147483646 w 865"/>
              <a:gd name="T83" fmla="*/ 2147483646 h 866"/>
              <a:gd name="T84" fmla="*/ 2147483646 w 865"/>
              <a:gd name="T85" fmla="*/ 2147483646 h 866"/>
              <a:gd name="T86" fmla="*/ 2147483646 w 865"/>
              <a:gd name="T87" fmla="*/ 2147483646 h 866"/>
              <a:gd name="T88" fmla="*/ 2147483646 w 865"/>
              <a:gd name="T89" fmla="*/ 2147483646 h 866"/>
              <a:gd name="T90" fmla="*/ 2147483646 w 865"/>
              <a:gd name="T91" fmla="*/ 2147483646 h 866"/>
              <a:gd name="T92" fmla="*/ 2147483646 w 865"/>
              <a:gd name="T93" fmla="*/ 2147483646 h 866"/>
              <a:gd name="T94" fmla="*/ 2147483646 w 865"/>
              <a:gd name="T95" fmla="*/ 2147483646 h 866"/>
              <a:gd name="T96" fmla="*/ 0 w 865"/>
              <a:gd name="T97" fmla="*/ 2147483646 h 86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65"/>
              <a:gd name="T148" fmla="*/ 0 h 866"/>
              <a:gd name="T149" fmla="*/ 865 w 865"/>
              <a:gd name="T150" fmla="*/ 866 h 86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65" h="866">
                <a:moveTo>
                  <a:pt x="0" y="433"/>
                </a:moveTo>
                <a:lnTo>
                  <a:pt x="2" y="375"/>
                </a:lnTo>
                <a:lnTo>
                  <a:pt x="14" y="319"/>
                </a:lnTo>
                <a:lnTo>
                  <a:pt x="33" y="267"/>
                </a:lnTo>
                <a:lnTo>
                  <a:pt x="58" y="215"/>
                </a:lnTo>
                <a:lnTo>
                  <a:pt x="89" y="169"/>
                </a:lnTo>
                <a:lnTo>
                  <a:pt x="125" y="127"/>
                </a:lnTo>
                <a:lnTo>
                  <a:pt x="169" y="89"/>
                </a:lnTo>
                <a:lnTo>
                  <a:pt x="215" y="58"/>
                </a:lnTo>
                <a:lnTo>
                  <a:pt x="265" y="33"/>
                </a:lnTo>
                <a:lnTo>
                  <a:pt x="319" y="14"/>
                </a:lnTo>
                <a:lnTo>
                  <a:pt x="375" y="4"/>
                </a:lnTo>
                <a:lnTo>
                  <a:pt x="433" y="0"/>
                </a:lnTo>
                <a:lnTo>
                  <a:pt x="488" y="4"/>
                </a:lnTo>
                <a:lnTo>
                  <a:pt x="544" y="14"/>
                </a:lnTo>
                <a:lnTo>
                  <a:pt x="598" y="33"/>
                </a:lnTo>
                <a:lnTo>
                  <a:pt x="648" y="58"/>
                </a:lnTo>
                <a:lnTo>
                  <a:pt x="694" y="89"/>
                </a:lnTo>
                <a:lnTo>
                  <a:pt x="738" y="127"/>
                </a:lnTo>
                <a:lnTo>
                  <a:pt x="775" y="169"/>
                </a:lnTo>
                <a:lnTo>
                  <a:pt x="805" y="215"/>
                </a:lnTo>
                <a:lnTo>
                  <a:pt x="830" y="267"/>
                </a:lnTo>
                <a:lnTo>
                  <a:pt x="850" y="319"/>
                </a:lnTo>
                <a:lnTo>
                  <a:pt x="861" y="375"/>
                </a:lnTo>
                <a:lnTo>
                  <a:pt x="865" y="433"/>
                </a:lnTo>
                <a:lnTo>
                  <a:pt x="861" y="489"/>
                </a:lnTo>
                <a:lnTo>
                  <a:pt x="850" y="544"/>
                </a:lnTo>
                <a:lnTo>
                  <a:pt x="830" y="598"/>
                </a:lnTo>
                <a:lnTo>
                  <a:pt x="805" y="648"/>
                </a:lnTo>
                <a:lnTo>
                  <a:pt x="775" y="696"/>
                </a:lnTo>
                <a:lnTo>
                  <a:pt x="738" y="739"/>
                </a:lnTo>
                <a:lnTo>
                  <a:pt x="694" y="775"/>
                </a:lnTo>
                <a:lnTo>
                  <a:pt x="648" y="808"/>
                </a:lnTo>
                <a:lnTo>
                  <a:pt x="598" y="833"/>
                </a:lnTo>
                <a:lnTo>
                  <a:pt x="544" y="850"/>
                </a:lnTo>
                <a:lnTo>
                  <a:pt x="488" y="862"/>
                </a:lnTo>
                <a:lnTo>
                  <a:pt x="433" y="866"/>
                </a:lnTo>
                <a:lnTo>
                  <a:pt x="375" y="862"/>
                </a:lnTo>
                <a:lnTo>
                  <a:pt x="319" y="850"/>
                </a:lnTo>
                <a:lnTo>
                  <a:pt x="265" y="833"/>
                </a:lnTo>
                <a:lnTo>
                  <a:pt x="215" y="808"/>
                </a:lnTo>
                <a:lnTo>
                  <a:pt x="169" y="775"/>
                </a:lnTo>
                <a:lnTo>
                  <a:pt x="125" y="739"/>
                </a:lnTo>
                <a:lnTo>
                  <a:pt x="89" y="696"/>
                </a:lnTo>
                <a:lnTo>
                  <a:pt x="58" y="648"/>
                </a:lnTo>
                <a:lnTo>
                  <a:pt x="33" y="598"/>
                </a:lnTo>
                <a:lnTo>
                  <a:pt x="14" y="544"/>
                </a:lnTo>
                <a:lnTo>
                  <a:pt x="2" y="489"/>
                </a:lnTo>
                <a:lnTo>
                  <a:pt x="0" y="433"/>
                </a:lnTo>
                <a:close/>
              </a:path>
            </a:pathLst>
          </a:custGeom>
          <a:solidFill>
            <a:srgbClr val="FFFFFF"/>
          </a:solidFill>
          <a:ln w="12700">
            <a:solidFill>
              <a:schemeClr val="tx1"/>
            </a:solidFill>
            <a:round/>
            <a:headEnd/>
            <a:tailEnd/>
          </a:ln>
        </p:spPr>
        <p:txBody>
          <a:bodyPr/>
          <a:lstStyle/>
          <a:p>
            <a:endParaRPr lang="en-US"/>
          </a:p>
        </p:txBody>
      </p:sp>
      <p:sp>
        <p:nvSpPr>
          <p:cNvPr id="170019" name="Freeform 34">
            <a:extLst>
              <a:ext uri="{FF2B5EF4-FFF2-40B4-BE49-F238E27FC236}">
                <a16:creationId xmlns:a16="http://schemas.microsoft.com/office/drawing/2014/main" id="{10386080-83C5-4469-874D-B6BAE8E7F52C}"/>
              </a:ext>
            </a:extLst>
          </p:cNvPr>
          <p:cNvSpPr>
            <a:spLocks/>
          </p:cNvSpPr>
          <p:nvPr/>
        </p:nvSpPr>
        <p:spPr bwMode="auto">
          <a:xfrm>
            <a:off x="6200775" y="2682480"/>
            <a:ext cx="285750" cy="286940"/>
          </a:xfrm>
          <a:custGeom>
            <a:avLst/>
            <a:gdLst>
              <a:gd name="T0" fmla="*/ 0 w 865"/>
              <a:gd name="T1" fmla="*/ 2147483646 h 866"/>
              <a:gd name="T2" fmla="*/ 2147483646 w 865"/>
              <a:gd name="T3" fmla="*/ 2147483646 h 866"/>
              <a:gd name="T4" fmla="*/ 2147483646 w 865"/>
              <a:gd name="T5" fmla="*/ 2147483646 h 866"/>
              <a:gd name="T6" fmla="*/ 2147483646 w 865"/>
              <a:gd name="T7" fmla="*/ 2147483646 h 866"/>
              <a:gd name="T8" fmla="*/ 2147483646 w 865"/>
              <a:gd name="T9" fmla="*/ 2147483646 h 866"/>
              <a:gd name="T10" fmla="*/ 2147483646 w 865"/>
              <a:gd name="T11" fmla="*/ 2147483646 h 866"/>
              <a:gd name="T12" fmla="*/ 2147483646 w 865"/>
              <a:gd name="T13" fmla="*/ 2147483646 h 866"/>
              <a:gd name="T14" fmla="*/ 2147483646 w 865"/>
              <a:gd name="T15" fmla="*/ 2147483646 h 866"/>
              <a:gd name="T16" fmla="*/ 2147483646 w 865"/>
              <a:gd name="T17" fmla="*/ 2147483646 h 866"/>
              <a:gd name="T18" fmla="*/ 2147483646 w 865"/>
              <a:gd name="T19" fmla="*/ 2147483646 h 866"/>
              <a:gd name="T20" fmla="*/ 2147483646 w 865"/>
              <a:gd name="T21" fmla="*/ 2147483646 h 866"/>
              <a:gd name="T22" fmla="*/ 2147483646 w 865"/>
              <a:gd name="T23" fmla="*/ 2147483646 h 866"/>
              <a:gd name="T24" fmla="*/ 2147483646 w 865"/>
              <a:gd name="T25" fmla="*/ 0 h 866"/>
              <a:gd name="T26" fmla="*/ 2147483646 w 865"/>
              <a:gd name="T27" fmla="*/ 2147483646 h 866"/>
              <a:gd name="T28" fmla="*/ 2147483646 w 865"/>
              <a:gd name="T29" fmla="*/ 2147483646 h 866"/>
              <a:gd name="T30" fmla="*/ 2147483646 w 865"/>
              <a:gd name="T31" fmla="*/ 2147483646 h 866"/>
              <a:gd name="T32" fmla="*/ 2147483646 w 865"/>
              <a:gd name="T33" fmla="*/ 2147483646 h 866"/>
              <a:gd name="T34" fmla="*/ 2147483646 w 865"/>
              <a:gd name="T35" fmla="*/ 2147483646 h 866"/>
              <a:gd name="T36" fmla="*/ 2147483646 w 865"/>
              <a:gd name="T37" fmla="*/ 2147483646 h 866"/>
              <a:gd name="T38" fmla="*/ 2147483646 w 865"/>
              <a:gd name="T39" fmla="*/ 2147483646 h 866"/>
              <a:gd name="T40" fmla="*/ 2147483646 w 865"/>
              <a:gd name="T41" fmla="*/ 2147483646 h 866"/>
              <a:gd name="T42" fmla="*/ 2147483646 w 865"/>
              <a:gd name="T43" fmla="*/ 2147483646 h 866"/>
              <a:gd name="T44" fmla="*/ 2147483646 w 865"/>
              <a:gd name="T45" fmla="*/ 2147483646 h 866"/>
              <a:gd name="T46" fmla="*/ 2147483646 w 865"/>
              <a:gd name="T47" fmla="*/ 2147483646 h 866"/>
              <a:gd name="T48" fmla="*/ 2147483646 w 865"/>
              <a:gd name="T49" fmla="*/ 2147483646 h 866"/>
              <a:gd name="T50" fmla="*/ 2147483646 w 865"/>
              <a:gd name="T51" fmla="*/ 2147483646 h 866"/>
              <a:gd name="T52" fmla="*/ 2147483646 w 865"/>
              <a:gd name="T53" fmla="*/ 2147483646 h 866"/>
              <a:gd name="T54" fmla="*/ 2147483646 w 865"/>
              <a:gd name="T55" fmla="*/ 2147483646 h 866"/>
              <a:gd name="T56" fmla="*/ 2147483646 w 865"/>
              <a:gd name="T57" fmla="*/ 2147483646 h 866"/>
              <a:gd name="T58" fmla="*/ 2147483646 w 865"/>
              <a:gd name="T59" fmla="*/ 2147483646 h 866"/>
              <a:gd name="T60" fmla="*/ 2147483646 w 865"/>
              <a:gd name="T61" fmla="*/ 2147483646 h 866"/>
              <a:gd name="T62" fmla="*/ 2147483646 w 865"/>
              <a:gd name="T63" fmla="*/ 2147483646 h 866"/>
              <a:gd name="T64" fmla="*/ 2147483646 w 865"/>
              <a:gd name="T65" fmla="*/ 2147483646 h 866"/>
              <a:gd name="T66" fmla="*/ 2147483646 w 865"/>
              <a:gd name="T67" fmla="*/ 2147483646 h 866"/>
              <a:gd name="T68" fmla="*/ 2147483646 w 865"/>
              <a:gd name="T69" fmla="*/ 2147483646 h 866"/>
              <a:gd name="T70" fmla="*/ 2147483646 w 865"/>
              <a:gd name="T71" fmla="*/ 2147483646 h 866"/>
              <a:gd name="T72" fmla="*/ 2147483646 w 865"/>
              <a:gd name="T73" fmla="*/ 2147483646 h 866"/>
              <a:gd name="T74" fmla="*/ 2147483646 w 865"/>
              <a:gd name="T75" fmla="*/ 2147483646 h 866"/>
              <a:gd name="T76" fmla="*/ 2147483646 w 865"/>
              <a:gd name="T77" fmla="*/ 2147483646 h 866"/>
              <a:gd name="T78" fmla="*/ 2147483646 w 865"/>
              <a:gd name="T79" fmla="*/ 2147483646 h 866"/>
              <a:gd name="T80" fmla="*/ 2147483646 w 865"/>
              <a:gd name="T81" fmla="*/ 2147483646 h 866"/>
              <a:gd name="T82" fmla="*/ 2147483646 w 865"/>
              <a:gd name="T83" fmla="*/ 2147483646 h 866"/>
              <a:gd name="T84" fmla="*/ 2147483646 w 865"/>
              <a:gd name="T85" fmla="*/ 2147483646 h 866"/>
              <a:gd name="T86" fmla="*/ 2147483646 w 865"/>
              <a:gd name="T87" fmla="*/ 2147483646 h 866"/>
              <a:gd name="T88" fmla="*/ 2147483646 w 865"/>
              <a:gd name="T89" fmla="*/ 2147483646 h 866"/>
              <a:gd name="T90" fmla="*/ 2147483646 w 865"/>
              <a:gd name="T91" fmla="*/ 2147483646 h 866"/>
              <a:gd name="T92" fmla="*/ 2147483646 w 865"/>
              <a:gd name="T93" fmla="*/ 2147483646 h 866"/>
              <a:gd name="T94" fmla="*/ 2147483646 w 865"/>
              <a:gd name="T95" fmla="*/ 2147483646 h 866"/>
              <a:gd name="T96" fmla="*/ 0 w 865"/>
              <a:gd name="T97" fmla="*/ 2147483646 h 86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65"/>
              <a:gd name="T148" fmla="*/ 0 h 866"/>
              <a:gd name="T149" fmla="*/ 865 w 865"/>
              <a:gd name="T150" fmla="*/ 866 h 86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65" h="866">
                <a:moveTo>
                  <a:pt x="0" y="433"/>
                </a:moveTo>
                <a:lnTo>
                  <a:pt x="2" y="375"/>
                </a:lnTo>
                <a:lnTo>
                  <a:pt x="14" y="320"/>
                </a:lnTo>
                <a:lnTo>
                  <a:pt x="33" y="268"/>
                </a:lnTo>
                <a:lnTo>
                  <a:pt x="58" y="216"/>
                </a:lnTo>
                <a:lnTo>
                  <a:pt x="89" y="170"/>
                </a:lnTo>
                <a:lnTo>
                  <a:pt x="125" y="127"/>
                </a:lnTo>
                <a:lnTo>
                  <a:pt x="169" y="89"/>
                </a:lnTo>
                <a:lnTo>
                  <a:pt x="215" y="58"/>
                </a:lnTo>
                <a:lnTo>
                  <a:pt x="265" y="33"/>
                </a:lnTo>
                <a:lnTo>
                  <a:pt x="319" y="14"/>
                </a:lnTo>
                <a:lnTo>
                  <a:pt x="375" y="4"/>
                </a:lnTo>
                <a:lnTo>
                  <a:pt x="433" y="0"/>
                </a:lnTo>
                <a:lnTo>
                  <a:pt x="488" y="4"/>
                </a:lnTo>
                <a:lnTo>
                  <a:pt x="544" y="14"/>
                </a:lnTo>
                <a:lnTo>
                  <a:pt x="598" y="33"/>
                </a:lnTo>
                <a:lnTo>
                  <a:pt x="648" y="58"/>
                </a:lnTo>
                <a:lnTo>
                  <a:pt x="694" y="89"/>
                </a:lnTo>
                <a:lnTo>
                  <a:pt x="738" y="127"/>
                </a:lnTo>
                <a:lnTo>
                  <a:pt x="775" y="170"/>
                </a:lnTo>
                <a:lnTo>
                  <a:pt x="805" y="216"/>
                </a:lnTo>
                <a:lnTo>
                  <a:pt x="830" y="268"/>
                </a:lnTo>
                <a:lnTo>
                  <a:pt x="850" y="320"/>
                </a:lnTo>
                <a:lnTo>
                  <a:pt x="861" y="375"/>
                </a:lnTo>
                <a:lnTo>
                  <a:pt x="865" y="433"/>
                </a:lnTo>
                <a:lnTo>
                  <a:pt x="861" y="489"/>
                </a:lnTo>
                <a:lnTo>
                  <a:pt x="850" y="545"/>
                </a:lnTo>
                <a:lnTo>
                  <a:pt x="830" y="598"/>
                </a:lnTo>
                <a:lnTo>
                  <a:pt x="805" y="648"/>
                </a:lnTo>
                <a:lnTo>
                  <a:pt x="775" y="697"/>
                </a:lnTo>
                <a:lnTo>
                  <a:pt x="738" y="739"/>
                </a:lnTo>
                <a:lnTo>
                  <a:pt x="694" y="775"/>
                </a:lnTo>
                <a:lnTo>
                  <a:pt x="648" y="808"/>
                </a:lnTo>
                <a:lnTo>
                  <a:pt x="598" y="833"/>
                </a:lnTo>
                <a:lnTo>
                  <a:pt x="544" y="850"/>
                </a:lnTo>
                <a:lnTo>
                  <a:pt x="488" y="862"/>
                </a:lnTo>
                <a:lnTo>
                  <a:pt x="433" y="866"/>
                </a:lnTo>
                <a:lnTo>
                  <a:pt x="375" y="862"/>
                </a:lnTo>
                <a:lnTo>
                  <a:pt x="319" y="850"/>
                </a:lnTo>
                <a:lnTo>
                  <a:pt x="265" y="833"/>
                </a:lnTo>
                <a:lnTo>
                  <a:pt x="215" y="808"/>
                </a:lnTo>
                <a:lnTo>
                  <a:pt x="169" y="775"/>
                </a:lnTo>
                <a:lnTo>
                  <a:pt x="125" y="739"/>
                </a:lnTo>
                <a:lnTo>
                  <a:pt x="89" y="697"/>
                </a:lnTo>
                <a:lnTo>
                  <a:pt x="58" y="648"/>
                </a:lnTo>
                <a:lnTo>
                  <a:pt x="33" y="598"/>
                </a:lnTo>
                <a:lnTo>
                  <a:pt x="14" y="545"/>
                </a:lnTo>
                <a:lnTo>
                  <a:pt x="2" y="489"/>
                </a:lnTo>
                <a:lnTo>
                  <a:pt x="0" y="433"/>
                </a:lnTo>
                <a:close/>
              </a:path>
            </a:pathLst>
          </a:custGeom>
          <a:solidFill>
            <a:srgbClr val="FFFFFF"/>
          </a:solidFill>
          <a:ln w="12700">
            <a:solidFill>
              <a:schemeClr val="tx1"/>
            </a:solidFill>
            <a:round/>
            <a:headEnd/>
            <a:tailEnd/>
          </a:ln>
        </p:spPr>
        <p:txBody>
          <a:bodyPr/>
          <a:lstStyle/>
          <a:p>
            <a:endParaRPr lang="en-US"/>
          </a:p>
        </p:txBody>
      </p:sp>
      <p:sp>
        <p:nvSpPr>
          <p:cNvPr id="170020" name="Freeform 35">
            <a:extLst>
              <a:ext uri="{FF2B5EF4-FFF2-40B4-BE49-F238E27FC236}">
                <a16:creationId xmlns:a16="http://schemas.microsoft.com/office/drawing/2014/main" id="{A0C36A8F-96F1-4A67-988F-01DD0784386E}"/>
              </a:ext>
            </a:extLst>
          </p:cNvPr>
          <p:cNvSpPr>
            <a:spLocks/>
          </p:cNvSpPr>
          <p:nvPr/>
        </p:nvSpPr>
        <p:spPr bwMode="auto">
          <a:xfrm>
            <a:off x="6200775" y="3885011"/>
            <a:ext cx="285750" cy="286940"/>
          </a:xfrm>
          <a:custGeom>
            <a:avLst/>
            <a:gdLst>
              <a:gd name="T0" fmla="*/ 0 w 865"/>
              <a:gd name="T1" fmla="*/ 2147483646 h 865"/>
              <a:gd name="T2" fmla="*/ 2147483646 w 865"/>
              <a:gd name="T3" fmla="*/ 2147483646 h 865"/>
              <a:gd name="T4" fmla="*/ 2147483646 w 865"/>
              <a:gd name="T5" fmla="*/ 2147483646 h 865"/>
              <a:gd name="T6" fmla="*/ 2147483646 w 865"/>
              <a:gd name="T7" fmla="*/ 2147483646 h 865"/>
              <a:gd name="T8" fmla="*/ 2147483646 w 865"/>
              <a:gd name="T9" fmla="*/ 2147483646 h 865"/>
              <a:gd name="T10" fmla="*/ 2147483646 w 865"/>
              <a:gd name="T11" fmla="*/ 2147483646 h 865"/>
              <a:gd name="T12" fmla="*/ 2147483646 w 865"/>
              <a:gd name="T13" fmla="*/ 2147483646 h 865"/>
              <a:gd name="T14" fmla="*/ 2147483646 w 865"/>
              <a:gd name="T15" fmla="*/ 2147483646 h 865"/>
              <a:gd name="T16" fmla="*/ 2147483646 w 865"/>
              <a:gd name="T17" fmla="*/ 2147483646 h 865"/>
              <a:gd name="T18" fmla="*/ 2147483646 w 865"/>
              <a:gd name="T19" fmla="*/ 2147483646 h 865"/>
              <a:gd name="T20" fmla="*/ 2147483646 w 865"/>
              <a:gd name="T21" fmla="*/ 2147483646 h 865"/>
              <a:gd name="T22" fmla="*/ 2147483646 w 865"/>
              <a:gd name="T23" fmla="*/ 2147483646 h 865"/>
              <a:gd name="T24" fmla="*/ 2147483646 w 865"/>
              <a:gd name="T25" fmla="*/ 0 h 865"/>
              <a:gd name="T26" fmla="*/ 2147483646 w 865"/>
              <a:gd name="T27" fmla="*/ 2147483646 h 865"/>
              <a:gd name="T28" fmla="*/ 2147483646 w 865"/>
              <a:gd name="T29" fmla="*/ 2147483646 h 865"/>
              <a:gd name="T30" fmla="*/ 2147483646 w 865"/>
              <a:gd name="T31" fmla="*/ 2147483646 h 865"/>
              <a:gd name="T32" fmla="*/ 2147483646 w 865"/>
              <a:gd name="T33" fmla="*/ 2147483646 h 865"/>
              <a:gd name="T34" fmla="*/ 2147483646 w 865"/>
              <a:gd name="T35" fmla="*/ 2147483646 h 865"/>
              <a:gd name="T36" fmla="*/ 2147483646 w 865"/>
              <a:gd name="T37" fmla="*/ 2147483646 h 865"/>
              <a:gd name="T38" fmla="*/ 2147483646 w 865"/>
              <a:gd name="T39" fmla="*/ 2147483646 h 865"/>
              <a:gd name="T40" fmla="*/ 2147483646 w 865"/>
              <a:gd name="T41" fmla="*/ 2147483646 h 865"/>
              <a:gd name="T42" fmla="*/ 2147483646 w 865"/>
              <a:gd name="T43" fmla="*/ 2147483646 h 865"/>
              <a:gd name="T44" fmla="*/ 2147483646 w 865"/>
              <a:gd name="T45" fmla="*/ 2147483646 h 865"/>
              <a:gd name="T46" fmla="*/ 2147483646 w 865"/>
              <a:gd name="T47" fmla="*/ 2147483646 h 865"/>
              <a:gd name="T48" fmla="*/ 2147483646 w 865"/>
              <a:gd name="T49" fmla="*/ 2147483646 h 865"/>
              <a:gd name="T50" fmla="*/ 2147483646 w 865"/>
              <a:gd name="T51" fmla="*/ 2147483646 h 865"/>
              <a:gd name="T52" fmla="*/ 2147483646 w 865"/>
              <a:gd name="T53" fmla="*/ 2147483646 h 865"/>
              <a:gd name="T54" fmla="*/ 2147483646 w 865"/>
              <a:gd name="T55" fmla="*/ 2147483646 h 865"/>
              <a:gd name="T56" fmla="*/ 2147483646 w 865"/>
              <a:gd name="T57" fmla="*/ 2147483646 h 865"/>
              <a:gd name="T58" fmla="*/ 2147483646 w 865"/>
              <a:gd name="T59" fmla="*/ 2147483646 h 865"/>
              <a:gd name="T60" fmla="*/ 2147483646 w 865"/>
              <a:gd name="T61" fmla="*/ 2147483646 h 865"/>
              <a:gd name="T62" fmla="*/ 2147483646 w 865"/>
              <a:gd name="T63" fmla="*/ 2147483646 h 865"/>
              <a:gd name="T64" fmla="*/ 2147483646 w 865"/>
              <a:gd name="T65" fmla="*/ 2147483646 h 865"/>
              <a:gd name="T66" fmla="*/ 2147483646 w 865"/>
              <a:gd name="T67" fmla="*/ 2147483646 h 865"/>
              <a:gd name="T68" fmla="*/ 2147483646 w 865"/>
              <a:gd name="T69" fmla="*/ 2147483646 h 865"/>
              <a:gd name="T70" fmla="*/ 2147483646 w 865"/>
              <a:gd name="T71" fmla="*/ 2147483646 h 865"/>
              <a:gd name="T72" fmla="*/ 2147483646 w 865"/>
              <a:gd name="T73" fmla="*/ 2147483646 h 865"/>
              <a:gd name="T74" fmla="*/ 2147483646 w 865"/>
              <a:gd name="T75" fmla="*/ 2147483646 h 865"/>
              <a:gd name="T76" fmla="*/ 2147483646 w 865"/>
              <a:gd name="T77" fmla="*/ 2147483646 h 865"/>
              <a:gd name="T78" fmla="*/ 2147483646 w 865"/>
              <a:gd name="T79" fmla="*/ 2147483646 h 865"/>
              <a:gd name="T80" fmla="*/ 2147483646 w 865"/>
              <a:gd name="T81" fmla="*/ 2147483646 h 865"/>
              <a:gd name="T82" fmla="*/ 2147483646 w 865"/>
              <a:gd name="T83" fmla="*/ 2147483646 h 865"/>
              <a:gd name="T84" fmla="*/ 2147483646 w 865"/>
              <a:gd name="T85" fmla="*/ 2147483646 h 865"/>
              <a:gd name="T86" fmla="*/ 2147483646 w 865"/>
              <a:gd name="T87" fmla="*/ 2147483646 h 865"/>
              <a:gd name="T88" fmla="*/ 2147483646 w 865"/>
              <a:gd name="T89" fmla="*/ 2147483646 h 865"/>
              <a:gd name="T90" fmla="*/ 2147483646 w 865"/>
              <a:gd name="T91" fmla="*/ 2147483646 h 865"/>
              <a:gd name="T92" fmla="*/ 2147483646 w 865"/>
              <a:gd name="T93" fmla="*/ 2147483646 h 865"/>
              <a:gd name="T94" fmla="*/ 2147483646 w 865"/>
              <a:gd name="T95" fmla="*/ 2147483646 h 865"/>
              <a:gd name="T96" fmla="*/ 0 w 865"/>
              <a:gd name="T97" fmla="*/ 2147483646 h 8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65"/>
              <a:gd name="T148" fmla="*/ 0 h 865"/>
              <a:gd name="T149" fmla="*/ 865 w 865"/>
              <a:gd name="T150" fmla="*/ 865 h 86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65" h="865">
                <a:moveTo>
                  <a:pt x="0" y="433"/>
                </a:moveTo>
                <a:lnTo>
                  <a:pt x="2" y="375"/>
                </a:lnTo>
                <a:lnTo>
                  <a:pt x="14" y="319"/>
                </a:lnTo>
                <a:lnTo>
                  <a:pt x="33" y="267"/>
                </a:lnTo>
                <a:lnTo>
                  <a:pt x="58" y="215"/>
                </a:lnTo>
                <a:lnTo>
                  <a:pt x="89" y="169"/>
                </a:lnTo>
                <a:lnTo>
                  <a:pt x="125" y="127"/>
                </a:lnTo>
                <a:lnTo>
                  <a:pt x="169" y="88"/>
                </a:lnTo>
                <a:lnTo>
                  <a:pt x="215" y="58"/>
                </a:lnTo>
                <a:lnTo>
                  <a:pt x="265" y="33"/>
                </a:lnTo>
                <a:lnTo>
                  <a:pt x="319" y="13"/>
                </a:lnTo>
                <a:lnTo>
                  <a:pt x="375" y="4"/>
                </a:lnTo>
                <a:lnTo>
                  <a:pt x="433" y="0"/>
                </a:lnTo>
                <a:lnTo>
                  <a:pt x="488" y="4"/>
                </a:lnTo>
                <a:lnTo>
                  <a:pt x="544" y="13"/>
                </a:lnTo>
                <a:lnTo>
                  <a:pt x="598" y="33"/>
                </a:lnTo>
                <a:lnTo>
                  <a:pt x="648" y="58"/>
                </a:lnTo>
                <a:lnTo>
                  <a:pt x="694" y="88"/>
                </a:lnTo>
                <a:lnTo>
                  <a:pt x="738" y="127"/>
                </a:lnTo>
                <a:lnTo>
                  <a:pt x="775" y="169"/>
                </a:lnTo>
                <a:lnTo>
                  <a:pt x="805" y="215"/>
                </a:lnTo>
                <a:lnTo>
                  <a:pt x="830" y="267"/>
                </a:lnTo>
                <a:lnTo>
                  <a:pt x="850" y="319"/>
                </a:lnTo>
                <a:lnTo>
                  <a:pt x="861" y="375"/>
                </a:lnTo>
                <a:lnTo>
                  <a:pt x="865" y="433"/>
                </a:lnTo>
                <a:lnTo>
                  <a:pt x="861" y="488"/>
                </a:lnTo>
                <a:lnTo>
                  <a:pt x="850" y="544"/>
                </a:lnTo>
                <a:lnTo>
                  <a:pt x="830" y="598"/>
                </a:lnTo>
                <a:lnTo>
                  <a:pt x="805" y="648"/>
                </a:lnTo>
                <a:lnTo>
                  <a:pt x="775" y="696"/>
                </a:lnTo>
                <a:lnTo>
                  <a:pt x="738" y="738"/>
                </a:lnTo>
                <a:lnTo>
                  <a:pt x="694" y="775"/>
                </a:lnTo>
                <a:lnTo>
                  <a:pt x="648" y="808"/>
                </a:lnTo>
                <a:lnTo>
                  <a:pt x="598" y="833"/>
                </a:lnTo>
                <a:lnTo>
                  <a:pt x="544" y="850"/>
                </a:lnTo>
                <a:lnTo>
                  <a:pt x="488" y="862"/>
                </a:lnTo>
                <a:lnTo>
                  <a:pt x="433" y="865"/>
                </a:lnTo>
                <a:lnTo>
                  <a:pt x="375" y="862"/>
                </a:lnTo>
                <a:lnTo>
                  <a:pt x="319" y="850"/>
                </a:lnTo>
                <a:lnTo>
                  <a:pt x="265" y="833"/>
                </a:lnTo>
                <a:lnTo>
                  <a:pt x="215" y="808"/>
                </a:lnTo>
                <a:lnTo>
                  <a:pt x="169" y="775"/>
                </a:lnTo>
                <a:lnTo>
                  <a:pt x="125" y="738"/>
                </a:lnTo>
                <a:lnTo>
                  <a:pt x="89" y="696"/>
                </a:lnTo>
                <a:lnTo>
                  <a:pt x="58" y="648"/>
                </a:lnTo>
                <a:lnTo>
                  <a:pt x="33" y="598"/>
                </a:lnTo>
                <a:lnTo>
                  <a:pt x="14" y="544"/>
                </a:lnTo>
                <a:lnTo>
                  <a:pt x="2" y="488"/>
                </a:lnTo>
                <a:lnTo>
                  <a:pt x="0" y="433"/>
                </a:lnTo>
                <a:close/>
              </a:path>
            </a:pathLst>
          </a:custGeom>
          <a:solidFill>
            <a:srgbClr val="FFFFFF"/>
          </a:solidFill>
          <a:ln w="12700">
            <a:solidFill>
              <a:schemeClr val="tx1"/>
            </a:solidFill>
            <a:round/>
            <a:headEnd/>
            <a:tailEnd/>
          </a:ln>
        </p:spPr>
        <p:txBody>
          <a:bodyPr/>
          <a:lstStyle/>
          <a:p>
            <a:endParaRPr lang="en-US"/>
          </a:p>
        </p:txBody>
      </p:sp>
      <p:sp>
        <p:nvSpPr>
          <p:cNvPr id="170021" name="Freeform 36">
            <a:extLst>
              <a:ext uri="{FF2B5EF4-FFF2-40B4-BE49-F238E27FC236}">
                <a16:creationId xmlns:a16="http://schemas.microsoft.com/office/drawing/2014/main" id="{9441A89C-0566-41D7-B180-A03C295FFA4C}"/>
              </a:ext>
            </a:extLst>
          </p:cNvPr>
          <p:cNvSpPr>
            <a:spLocks/>
          </p:cNvSpPr>
          <p:nvPr/>
        </p:nvSpPr>
        <p:spPr bwMode="auto">
          <a:xfrm>
            <a:off x="6800850" y="3283744"/>
            <a:ext cx="285750" cy="286941"/>
          </a:xfrm>
          <a:custGeom>
            <a:avLst/>
            <a:gdLst>
              <a:gd name="T0" fmla="*/ 0 w 865"/>
              <a:gd name="T1" fmla="*/ 2147483646 h 866"/>
              <a:gd name="T2" fmla="*/ 2147483646 w 865"/>
              <a:gd name="T3" fmla="*/ 2147483646 h 866"/>
              <a:gd name="T4" fmla="*/ 2147483646 w 865"/>
              <a:gd name="T5" fmla="*/ 2147483646 h 866"/>
              <a:gd name="T6" fmla="*/ 2147483646 w 865"/>
              <a:gd name="T7" fmla="*/ 2147483646 h 866"/>
              <a:gd name="T8" fmla="*/ 2147483646 w 865"/>
              <a:gd name="T9" fmla="*/ 2147483646 h 866"/>
              <a:gd name="T10" fmla="*/ 2147483646 w 865"/>
              <a:gd name="T11" fmla="*/ 2147483646 h 866"/>
              <a:gd name="T12" fmla="*/ 2147483646 w 865"/>
              <a:gd name="T13" fmla="*/ 2147483646 h 866"/>
              <a:gd name="T14" fmla="*/ 2147483646 w 865"/>
              <a:gd name="T15" fmla="*/ 2147483646 h 866"/>
              <a:gd name="T16" fmla="*/ 2147483646 w 865"/>
              <a:gd name="T17" fmla="*/ 2147483646 h 866"/>
              <a:gd name="T18" fmla="*/ 2147483646 w 865"/>
              <a:gd name="T19" fmla="*/ 2147483646 h 866"/>
              <a:gd name="T20" fmla="*/ 2147483646 w 865"/>
              <a:gd name="T21" fmla="*/ 2147483646 h 866"/>
              <a:gd name="T22" fmla="*/ 2147483646 w 865"/>
              <a:gd name="T23" fmla="*/ 2147483646 h 866"/>
              <a:gd name="T24" fmla="*/ 2147483646 w 865"/>
              <a:gd name="T25" fmla="*/ 0 h 866"/>
              <a:gd name="T26" fmla="*/ 2147483646 w 865"/>
              <a:gd name="T27" fmla="*/ 2147483646 h 866"/>
              <a:gd name="T28" fmla="*/ 2147483646 w 865"/>
              <a:gd name="T29" fmla="*/ 2147483646 h 866"/>
              <a:gd name="T30" fmla="*/ 2147483646 w 865"/>
              <a:gd name="T31" fmla="*/ 2147483646 h 866"/>
              <a:gd name="T32" fmla="*/ 2147483646 w 865"/>
              <a:gd name="T33" fmla="*/ 2147483646 h 866"/>
              <a:gd name="T34" fmla="*/ 2147483646 w 865"/>
              <a:gd name="T35" fmla="*/ 2147483646 h 866"/>
              <a:gd name="T36" fmla="*/ 2147483646 w 865"/>
              <a:gd name="T37" fmla="*/ 2147483646 h 866"/>
              <a:gd name="T38" fmla="*/ 2147483646 w 865"/>
              <a:gd name="T39" fmla="*/ 2147483646 h 866"/>
              <a:gd name="T40" fmla="*/ 2147483646 w 865"/>
              <a:gd name="T41" fmla="*/ 2147483646 h 866"/>
              <a:gd name="T42" fmla="*/ 2147483646 w 865"/>
              <a:gd name="T43" fmla="*/ 2147483646 h 866"/>
              <a:gd name="T44" fmla="*/ 2147483646 w 865"/>
              <a:gd name="T45" fmla="*/ 2147483646 h 866"/>
              <a:gd name="T46" fmla="*/ 2147483646 w 865"/>
              <a:gd name="T47" fmla="*/ 2147483646 h 866"/>
              <a:gd name="T48" fmla="*/ 2147483646 w 865"/>
              <a:gd name="T49" fmla="*/ 2147483646 h 866"/>
              <a:gd name="T50" fmla="*/ 2147483646 w 865"/>
              <a:gd name="T51" fmla="*/ 2147483646 h 866"/>
              <a:gd name="T52" fmla="*/ 2147483646 w 865"/>
              <a:gd name="T53" fmla="*/ 2147483646 h 866"/>
              <a:gd name="T54" fmla="*/ 2147483646 w 865"/>
              <a:gd name="T55" fmla="*/ 2147483646 h 866"/>
              <a:gd name="T56" fmla="*/ 2147483646 w 865"/>
              <a:gd name="T57" fmla="*/ 2147483646 h 866"/>
              <a:gd name="T58" fmla="*/ 2147483646 w 865"/>
              <a:gd name="T59" fmla="*/ 2147483646 h 866"/>
              <a:gd name="T60" fmla="*/ 2147483646 w 865"/>
              <a:gd name="T61" fmla="*/ 2147483646 h 866"/>
              <a:gd name="T62" fmla="*/ 2147483646 w 865"/>
              <a:gd name="T63" fmla="*/ 2147483646 h 866"/>
              <a:gd name="T64" fmla="*/ 2147483646 w 865"/>
              <a:gd name="T65" fmla="*/ 2147483646 h 866"/>
              <a:gd name="T66" fmla="*/ 2147483646 w 865"/>
              <a:gd name="T67" fmla="*/ 2147483646 h 866"/>
              <a:gd name="T68" fmla="*/ 2147483646 w 865"/>
              <a:gd name="T69" fmla="*/ 2147483646 h 866"/>
              <a:gd name="T70" fmla="*/ 2147483646 w 865"/>
              <a:gd name="T71" fmla="*/ 2147483646 h 866"/>
              <a:gd name="T72" fmla="*/ 2147483646 w 865"/>
              <a:gd name="T73" fmla="*/ 2147483646 h 866"/>
              <a:gd name="T74" fmla="*/ 2147483646 w 865"/>
              <a:gd name="T75" fmla="*/ 2147483646 h 866"/>
              <a:gd name="T76" fmla="*/ 2147483646 w 865"/>
              <a:gd name="T77" fmla="*/ 2147483646 h 866"/>
              <a:gd name="T78" fmla="*/ 2147483646 w 865"/>
              <a:gd name="T79" fmla="*/ 2147483646 h 866"/>
              <a:gd name="T80" fmla="*/ 2147483646 w 865"/>
              <a:gd name="T81" fmla="*/ 2147483646 h 866"/>
              <a:gd name="T82" fmla="*/ 2147483646 w 865"/>
              <a:gd name="T83" fmla="*/ 2147483646 h 866"/>
              <a:gd name="T84" fmla="*/ 2147483646 w 865"/>
              <a:gd name="T85" fmla="*/ 2147483646 h 866"/>
              <a:gd name="T86" fmla="*/ 2147483646 w 865"/>
              <a:gd name="T87" fmla="*/ 2147483646 h 866"/>
              <a:gd name="T88" fmla="*/ 2147483646 w 865"/>
              <a:gd name="T89" fmla="*/ 2147483646 h 866"/>
              <a:gd name="T90" fmla="*/ 2147483646 w 865"/>
              <a:gd name="T91" fmla="*/ 2147483646 h 866"/>
              <a:gd name="T92" fmla="*/ 2147483646 w 865"/>
              <a:gd name="T93" fmla="*/ 2147483646 h 866"/>
              <a:gd name="T94" fmla="*/ 2147483646 w 865"/>
              <a:gd name="T95" fmla="*/ 2147483646 h 866"/>
              <a:gd name="T96" fmla="*/ 0 w 865"/>
              <a:gd name="T97" fmla="*/ 2147483646 h 86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65"/>
              <a:gd name="T148" fmla="*/ 0 h 866"/>
              <a:gd name="T149" fmla="*/ 865 w 865"/>
              <a:gd name="T150" fmla="*/ 866 h 86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65" h="866">
                <a:moveTo>
                  <a:pt x="0" y="433"/>
                </a:moveTo>
                <a:lnTo>
                  <a:pt x="2" y="375"/>
                </a:lnTo>
                <a:lnTo>
                  <a:pt x="13" y="319"/>
                </a:lnTo>
                <a:lnTo>
                  <a:pt x="33" y="267"/>
                </a:lnTo>
                <a:lnTo>
                  <a:pt x="58" y="215"/>
                </a:lnTo>
                <a:lnTo>
                  <a:pt x="88" y="169"/>
                </a:lnTo>
                <a:lnTo>
                  <a:pt x="125" y="127"/>
                </a:lnTo>
                <a:lnTo>
                  <a:pt x="169" y="89"/>
                </a:lnTo>
                <a:lnTo>
                  <a:pt x="215" y="58"/>
                </a:lnTo>
                <a:lnTo>
                  <a:pt x="265" y="33"/>
                </a:lnTo>
                <a:lnTo>
                  <a:pt x="319" y="14"/>
                </a:lnTo>
                <a:lnTo>
                  <a:pt x="375" y="4"/>
                </a:lnTo>
                <a:lnTo>
                  <a:pt x="432" y="0"/>
                </a:lnTo>
                <a:lnTo>
                  <a:pt x="488" y="4"/>
                </a:lnTo>
                <a:lnTo>
                  <a:pt x="544" y="14"/>
                </a:lnTo>
                <a:lnTo>
                  <a:pt x="598" y="33"/>
                </a:lnTo>
                <a:lnTo>
                  <a:pt x="648" y="58"/>
                </a:lnTo>
                <a:lnTo>
                  <a:pt x="694" y="89"/>
                </a:lnTo>
                <a:lnTo>
                  <a:pt x="738" y="127"/>
                </a:lnTo>
                <a:lnTo>
                  <a:pt x="774" y="169"/>
                </a:lnTo>
                <a:lnTo>
                  <a:pt x="805" y="215"/>
                </a:lnTo>
                <a:lnTo>
                  <a:pt x="830" y="267"/>
                </a:lnTo>
                <a:lnTo>
                  <a:pt x="849" y="319"/>
                </a:lnTo>
                <a:lnTo>
                  <a:pt x="861" y="375"/>
                </a:lnTo>
                <a:lnTo>
                  <a:pt x="865" y="433"/>
                </a:lnTo>
                <a:lnTo>
                  <a:pt x="861" y="489"/>
                </a:lnTo>
                <a:lnTo>
                  <a:pt x="849" y="544"/>
                </a:lnTo>
                <a:lnTo>
                  <a:pt x="830" y="598"/>
                </a:lnTo>
                <a:lnTo>
                  <a:pt x="805" y="648"/>
                </a:lnTo>
                <a:lnTo>
                  <a:pt x="774" y="696"/>
                </a:lnTo>
                <a:lnTo>
                  <a:pt x="738" y="739"/>
                </a:lnTo>
                <a:lnTo>
                  <a:pt x="694" y="775"/>
                </a:lnTo>
                <a:lnTo>
                  <a:pt x="648" y="808"/>
                </a:lnTo>
                <a:lnTo>
                  <a:pt x="598" y="833"/>
                </a:lnTo>
                <a:lnTo>
                  <a:pt x="544" y="850"/>
                </a:lnTo>
                <a:lnTo>
                  <a:pt x="488" y="862"/>
                </a:lnTo>
                <a:lnTo>
                  <a:pt x="432" y="866"/>
                </a:lnTo>
                <a:lnTo>
                  <a:pt x="375" y="862"/>
                </a:lnTo>
                <a:lnTo>
                  <a:pt x="319" y="850"/>
                </a:lnTo>
                <a:lnTo>
                  <a:pt x="265" y="833"/>
                </a:lnTo>
                <a:lnTo>
                  <a:pt x="215" y="808"/>
                </a:lnTo>
                <a:lnTo>
                  <a:pt x="169" y="775"/>
                </a:lnTo>
                <a:lnTo>
                  <a:pt x="125" y="739"/>
                </a:lnTo>
                <a:lnTo>
                  <a:pt x="88" y="696"/>
                </a:lnTo>
                <a:lnTo>
                  <a:pt x="58" y="648"/>
                </a:lnTo>
                <a:lnTo>
                  <a:pt x="33" y="598"/>
                </a:lnTo>
                <a:lnTo>
                  <a:pt x="13" y="544"/>
                </a:lnTo>
                <a:lnTo>
                  <a:pt x="2" y="489"/>
                </a:lnTo>
                <a:lnTo>
                  <a:pt x="0" y="433"/>
                </a:lnTo>
                <a:close/>
              </a:path>
            </a:pathLst>
          </a:custGeom>
          <a:solidFill>
            <a:srgbClr val="FFFFFF"/>
          </a:solidFill>
          <a:ln w="12700">
            <a:solidFill>
              <a:schemeClr val="tx1"/>
            </a:solidFill>
            <a:round/>
            <a:headEnd/>
            <a:tailEnd/>
          </a:ln>
        </p:spPr>
        <p:txBody>
          <a:bodyPr/>
          <a:lstStyle/>
          <a:p>
            <a:endParaRPr lang="en-US"/>
          </a:p>
        </p:txBody>
      </p:sp>
      <p:sp>
        <p:nvSpPr>
          <p:cNvPr id="170022" name="Freeform 37">
            <a:extLst>
              <a:ext uri="{FF2B5EF4-FFF2-40B4-BE49-F238E27FC236}">
                <a16:creationId xmlns:a16="http://schemas.microsoft.com/office/drawing/2014/main" id="{18025E6D-5822-423D-8F15-7C04D408CD78}"/>
              </a:ext>
            </a:extLst>
          </p:cNvPr>
          <p:cNvSpPr>
            <a:spLocks/>
          </p:cNvSpPr>
          <p:nvPr/>
        </p:nvSpPr>
        <p:spPr bwMode="auto">
          <a:xfrm>
            <a:off x="6800850" y="2684861"/>
            <a:ext cx="285750" cy="286940"/>
          </a:xfrm>
          <a:custGeom>
            <a:avLst/>
            <a:gdLst>
              <a:gd name="T0" fmla="*/ 0 w 865"/>
              <a:gd name="T1" fmla="*/ 2147483646 h 866"/>
              <a:gd name="T2" fmla="*/ 2147483646 w 865"/>
              <a:gd name="T3" fmla="*/ 2147483646 h 866"/>
              <a:gd name="T4" fmla="*/ 2147483646 w 865"/>
              <a:gd name="T5" fmla="*/ 2147483646 h 866"/>
              <a:gd name="T6" fmla="*/ 2147483646 w 865"/>
              <a:gd name="T7" fmla="*/ 2147483646 h 866"/>
              <a:gd name="T8" fmla="*/ 2147483646 w 865"/>
              <a:gd name="T9" fmla="*/ 2147483646 h 866"/>
              <a:gd name="T10" fmla="*/ 2147483646 w 865"/>
              <a:gd name="T11" fmla="*/ 2147483646 h 866"/>
              <a:gd name="T12" fmla="*/ 2147483646 w 865"/>
              <a:gd name="T13" fmla="*/ 2147483646 h 866"/>
              <a:gd name="T14" fmla="*/ 2147483646 w 865"/>
              <a:gd name="T15" fmla="*/ 2147483646 h 866"/>
              <a:gd name="T16" fmla="*/ 2147483646 w 865"/>
              <a:gd name="T17" fmla="*/ 2147483646 h 866"/>
              <a:gd name="T18" fmla="*/ 2147483646 w 865"/>
              <a:gd name="T19" fmla="*/ 2147483646 h 866"/>
              <a:gd name="T20" fmla="*/ 2147483646 w 865"/>
              <a:gd name="T21" fmla="*/ 2147483646 h 866"/>
              <a:gd name="T22" fmla="*/ 2147483646 w 865"/>
              <a:gd name="T23" fmla="*/ 2147483646 h 866"/>
              <a:gd name="T24" fmla="*/ 2147483646 w 865"/>
              <a:gd name="T25" fmla="*/ 0 h 866"/>
              <a:gd name="T26" fmla="*/ 2147483646 w 865"/>
              <a:gd name="T27" fmla="*/ 2147483646 h 866"/>
              <a:gd name="T28" fmla="*/ 2147483646 w 865"/>
              <a:gd name="T29" fmla="*/ 2147483646 h 866"/>
              <a:gd name="T30" fmla="*/ 2147483646 w 865"/>
              <a:gd name="T31" fmla="*/ 2147483646 h 866"/>
              <a:gd name="T32" fmla="*/ 2147483646 w 865"/>
              <a:gd name="T33" fmla="*/ 2147483646 h 866"/>
              <a:gd name="T34" fmla="*/ 2147483646 w 865"/>
              <a:gd name="T35" fmla="*/ 2147483646 h 866"/>
              <a:gd name="T36" fmla="*/ 2147483646 w 865"/>
              <a:gd name="T37" fmla="*/ 2147483646 h 866"/>
              <a:gd name="T38" fmla="*/ 2147483646 w 865"/>
              <a:gd name="T39" fmla="*/ 2147483646 h 866"/>
              <a:gd name="T40" fmla="*/ 2147483646 w 865"/>
              <a:gd name="T41" fmla="*/ 2147483646 h 866"/>
              <a:gd name="T42" fmla="*/ 2147483646 w 865"/>
              <a:gd name="T43" fmla="*/ 2147483646 h 866"/>
              <a:gd name="T44" fmla="*/ 2147483646 w 865"/>
              <a:gd name="T45" fmla="*/ 2147483646 h 866"/>
              <a:gd name="T46" fmla="*/ 2147483646 w 865"/>
              <a:gd name="T47" fmla="*/ 2147483646 h 866"/>
              <a:gd name="T48" fmla="*/ 2147483646 w 865"/>
              <a:gd name="T49" fmla="*/ 2147483646 h 866"/>
              <a:gd name="T50" fmla="*/ 2147483646 w 865"/>
              <a:gd name="T51" fmla="*/ 2147483646 h 866"/>
              <a:gd name="T52" fmla="*/ 2147483646 w 865"/>
              <a:gd name="T53" fmla="*/ 2147483646 h 866"/>
              <a:gd name="T54" fmla="*/ 2147483646 w 865"/>
              <a:gd name="T55" fmla="*/ 2147483646 h 866"/>
              <a:gd name="T56" fmla="*/ 2147483646 w 865"/>
              <a:gd name="T57" fmla="*/ 2147483646 h 866"/>
              <a:gd name="T58" fmla="*/ 2147483646 w 865"/>
              <a:gd name="T59" fmla="*/ 2147483646 h 866"/>
              <a:gd name="T60" fmla="*/ 2147483646 w 865"/>
              <a:gd name="T61" fmla="*/ 2147483646 h 866"/>
              <a:gd name="T62" fmla="*/ 2147483646 w 865"/>
              <a:gd name="T63" fmla="*/ 2147483646 h 866"/>
              <a:gd name="T64" fmla="*/ 2147483646 w 865"/>
              <a:gd name="T65" fmla="*/ 2147483646 h 866"/>
              <a:gd name="T66" fmla="*/ 2147483646 w 865"/>
              <a:gd name="T67" fmla="*/ 2147483646 h 866"/>
              <a:gd name="T68" fmla="*/ 2147483646 w 865"/>
              <a:gd name="T69" fmla="*/ 2147483646 h 866"/>
              <a:gd name="T70" fmla="*/ 2147483646 w 865"/>
              <a:gd name="T71" fmla="*/ 2147483646 h 866"/>
              <a:gd name="T72" fmla="*/ 2147483646 w 865"/>
              <a:gd name="T73" fmla="*/ 2147483646 h 866"/>
              <a:gd name="T74" fmla="*/ 2147483646 w 865"/>
              <a:gd name="T75" fmla="*/ 2147483646 h 866"/>
              <a:gd name="T76" fmla="*/ 2147483646 w 865"/>
              <a:gd name="T77" fmla="*/ 2147483646 h 866"/>
              <a:gd name="T78" fmla="*/ 2147483646 w 865"/>
              <a:gd name="T79" fmla="*/ 2147483646 h 866"/>
              <a:gd name="T80" fmla="*/ 2147483646 w 865"/>
              <a:gd name="T81" fmla="*/ 2147483646 h 866"/>
              <a:gd name="T82" fmla="*/ 2147483646 w 865"/>
              <a:gd name="T83" fmla="*/ 2147483646 h 866"/>
              <a:gd name="T84" fmla="*/ 2147483646 w 865"/>
              <a:gd name="T85" fmla="*/ 2147483646 h 866"/>
              <a:gd name="T86" fmla="*/ 2147483646 w 865"/>
              <a:gd name="T87" fmla="*/ 2147483646 h 866"/>
              <a:gd name="T88" fmla="*/ 2147483646 w 865"/>
              <a:gd name="T89" fmla="*/ 2147483646 h 866"/>
              <a:gd name="T90" fmla="*/ 2147483646 w 865"/>
              <a:gd name="T91" fmla="*/ 2147483646 h 866"/>
              <a:gd name="T92" fmla="*/ 2147483646 w 865"/>
              <a:gd name="T93" fmla="*/ 2147483646 h 866"/>
              <a:gd name="T94" fmla="*/ 2147483646 w 865"/>
              <a:gd name="T95" fmla="*/ 2147483646 h 866"/>
              <a:gd name="T96" fmla="*/ 0 w 865"/>
              <a:gd name="T97" fmla="*/ 2147483646 h 86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65"/>
              <a:gd name="T148" fmla="*/ 0 h 866"/>
              <a:gd name="T149" fmla="*/ 865 w 865"/>
              <a:gd name="T150" fmla="*/ 866 h 86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65" h="866">
                <a:moveTo>
                  <a:pt x="0" y="433"/>
                </a:moveTo>
                <a:lnTo>
                  <a:pt x="2" y="375"/>
                </a:lnTo>
                <a:lnTo>
                  <a:pt x="13" y="320"/>
                </a:lnTo>
                <a:lnTo>
                  <a:pt x="33" y="268"/>
                </a:lnTo>
                <a:lnTo>
                  <a:pt x="58" y="216"/>
                </a:lnTo>
                <a:lnTo>
                  <a:pt x="88" y="170"/>
                </a:lnTo>
                <a:lnTo>
                  <a:pt x="125" y="127"/>
                </a:lnTo>
                <a:lnTo>
                  <a:pt x="169" y="89"/>
                </a:lnTo>
                <a:lnTo>
                  <a:pt x="215" y="58"/>
                </a:lnTo>
                <a:lnTo>
                  <a:pt x="265" y="33"/>
                </a:lnTo>
                <a:lnTo>
                  <a:pt x="319" y="14"/>
                </a:lnTo>
                <a:lnTo>
                  <a:pt x="375" y="4"/>
                </a:lnTo>
                <a:lnTo>
                  <a:pt x="432" y="0"/>
                </a:lnTo>
                <a:lnTo>
                  <a:pt x="488" y="4"/>
                </a:lnTo>
                <a:lnTo>
                  <a:pt x="544" y="14"/>
                </a:lnTo>
                <a:lnTo>
                  <a:pt x="598" y="33"/>
                </a:lnTo>
                <a:lnTo>
                  <a:pt x="648" y="58"/>
                </a:lnTo>
                <a:lnTo>
                  <a:pt x="694" y="89"/>
                </a:lnTo>
                <a:lnTo>
                  <a:pt x="738" y="127"/>
                </a:lnTo>
                <a:lnTo>
                  <a:pt x="774" y="170"/>
                </a:lnTo>
                <a:lnTo>
                  <a:pt x="805" y="216"/>
                </a:lnTo>
                <a:lnTo>
                  <a:pt x="830" y="268"/>
                </a:lnTo>
                <a:lnTo>
                  <a:pt x="849" y="320"/>
                </a:lnTo>
                <a:lnTo>
                  <a:pt x="861" y="375"/>
                </a:lnTo>
                <a:lnTo>
                  <a:pt x="865" y="433"/>
                </a:lnTo>
                <a:lnTo>
                  <a:pt x="861" y="489"/>
                </a:lnTo>
                <a:lnTo>
                  <a:pt x="849" y="545"/>
                </a:lnTo>
                <a:lnTo>
                  <a:pt x="830" y="598"/>
                </a:lnTo>
                <a:lnTo>
                  <a:pt x="805" y="648"/>
                </a:lnTo>
                <a:lnTo>
                  <a:pt x="774" y="697"/>
                </a:lnTo>
                <a:lnTo>
                  <a:pt x="738" y="739"/>
                </a:lnTo>
                <a:lnTo>
                  <a:pt x="694" y="775"/>
                </a:lnTo>
                <a:lnTo>
                  <a:pt x="648" y="808"/>
                </a:lnTo>
                <a:lnTo>
                  <a:pt x="598" y="833"/>
                </a:lnTo>
                <a:lnTo>
                  <a:pt x="544" y="850"/>
                </a:lnTo>
                <a:lnTo>
                  <a:pt x="488" y="862"/>
                </a:lnTo>
                <a:lnTo>
                  <a:pt x="432" y="866"/>
                </a:lnTo>
                <a:lnTo>
                  <a:pt x="375" y="862"/>
                </a:lnTo>
                <a:lnTo>
                  <a:pt x="319" y="850"/>
                </a:lnTo>
                <a:lnTo>
                  <a:pt x="265" y="833"/>
                </a:lnTo>
                <a:lnTo>
                  <a:pt x="215" y="808"/>
                </a:lnTo>
                <a:lnTo>
                  <a:pt x="169" y="775"/>
                </a:lnTo>
                <a:lnTo>
                  <a:pt x="125" y="739"/>
                </a:lnTo>
                <a:lnTo>
                  <a:pt x="88" y="697"/>
                </a:lnTo>
                <a:lnTo>
                  <a:pt x="58" y="648"/>
                </a:lnTo>
                <a:lnTo>
                  <a:pt x="33" y="598"/>
                </a:lnTo>
                <a:lnTo>
                  <a:pt x="13" y="545"/>
                </a:lnTo>
                <a:lnTo>
                  <a:pt x="2" y="489"/>
                </a:lnTo>
                <a:lnTo>
                  <a:pt x="0" y="433"/>
                </a:lnTo>
                <a:close/>
              </a:path>
            </a:pathLst>
          </a:custGeom>
          <a:solidFill>
            <a:srgbClr val="FFFFFF"/>
          </a:solidFill>
          <a:ln w="12700">
            <a:solidFill>
              <a:schemeClr val="tx1"/>
            </a:solidFill>
            <a:round/>
            <a:headEnd/>
            <a:tailEnd/>
          </a:ln>
        </p:spPr>
        <p:txBody>
          <a:bodyPr/>
          <a:lstStyle/>
          <a:p>
            <a:endParaRPr lang="en-US"/>
          </a:p>
        </p:txBody>
      </p:sp>
      <p:sp>
        <p:nvSpPr>
          <p:cNvPr id="170023" name="Text Box 38">
            <a:extLst>
              <a:ext uri="{FF2B5EF4-FFF2-40B4-BE49-F238E27FC236}">
                <a16:creationId xmlns:a16="http://schemas.microsoft.com/office/drawing/2014/main" id="{57A0A182-6D23-469A-B5DD-7664B06A5FEB}"/>
              </a:ext>
            </a:extLst>
          </p:cNvPr>
          <p:cNvSpPr txBox="1">
            <a:spLocks noChangeArrowheads="1"/>
          </p:cNvSpPr>
          <p:nvPr/>
        </p:nvSpPr>
        <p:spPr bwMode="auto">
          <a:xfrm>
            <a:off x="3143250" y="4627961"/>
            <a:ext cx="438453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vi-VN" sz="1800"/>
              <a:t>Đỉnh = phòng</a:t>
            </a:r>
          </a:p>
          <a:p>
            <a:pPr>
              <a:spcBef>
                <a:spcPct val="0"/>
              </a:spcBef>
              <a:buClrTx/>
              <a:buFontTx/>
              <a:buNone/>
            </a:pPr>
            <a:r>
              <a:rPr lang="en-US" altLang="vi-VN" sz="1800"/>
              <a:t>Cạnh = cửa thông phòng hoặc hành lang</a:t>
            </a:r>
          </a:p>
        </p:txBody>
      </p:sp>
      <p:sp>
        <p:nvSpPr>
          <p:cNvPr id="170024" name="Rectangle 39">
            <a:extLst>
              <a:ext uri="{FF2B5EF4-FFF2-40B4-BE49-F238E27FC236}">
                <a16:creationId xmlns:a16="http://schemas.microsoft.com/office/drawing/2014/main" id="{FC21C18F-E23B-4EFF-9436-751D5A76DAB4}"/>
              </a:ext>
            </a:extLst>
          </p:cNvPr>
          <p:cNvSpPr>
            <a:spLocks noChangeArrowheads="1"/>
          </p:cNvSpPr>
          <p:nvPr/>
        </p:nvSpPr>
        <p:spPr bwMode="auto">
          <a:xfrm>
            <a:off x="2070497" y="2920605"/>
            <a:ext cx="115416"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vi-VN" sz="1350">
                <a:solidFill>
                  <a:srgbClr val="000000"/>
                </a:solidFill>
              </a:rPr>
              <a:t>S</a:t>
            </a:r>
            <a:endParaRPr lang="en-US" altLang="vi-VN" sz="1800">
              <a:latin typeface="Courier New" panose="02070309020205020404" pitchFamily="49" charset="0"/>
            </a:endParaRPr>
          </a:p>
        </p:txBody>
      </p:sp>
      <p:sp>
        <p:nvSpPr>
          <p:cNvPr id="170025" name="Rectangle 40">
            <a:extLst>
              <a:ext uri="{FF2B5EF4-FFF2-40B4-BE49-F238E27FC236}">
                <a16:creationId xmlns:a16="http://schemas.microsoft.com/office/drawing/2014/main" id="{3E5674B0-6388-4212-9A92-5C1B1172A89D}"/>
              </a:ext>
            </a:extLst>
          </p:cNvPr>
          <p:cNvSpPr>
            <a:spLocks noChangeArrowheads="1"/>
          </p:cNvSpPr>
          <p:nvPr/>
        </p:nvSpPr>
        <p:spPr bwMode="auto">
          <a:xfrm>
            <a:off x="3369469" y="3769519"/>
            <a:ext cx="115416"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vi-VN" sz="1350">
                <a:solidFill>
                  <a:srgbClr val="000000"/>
                </a:solidFill>
              </a:rPr>
              <a:t>E</a:t>
            </a:r>
            <a:endParaRPr lang="en-US" altLang="vi-VN" sz="1800">
              <a:latin typeface="Courier New" panose="02070309020205020404" pitchFamily="49" charset="0"/>
            </a:endParaRPr>
          </a:p>
        </p:txBody>
      </p:sp>
      <p:grpSp>
        <p:nvGrpSpPr>
          <p:cNvPr id="170026" name="Group 41">
            <a:extLst>
              <a:ext uri="{FF2B5EF4-FFF2-40B4-BE49-F238E27FC236}">
                <a16:creationId xmlns:a16="http://schemas.microsoft.com/office/drawing/2014/main" id="{AADB2CF1-A579-4499-A681-FB36BF61848A}"/>
              </a:ext>
            </a:extLst>
          </p:cNvPr>
          <p:cNvGrpSpPr>
            <a:grpSpLocks/>
          </p:cNvGrpSpPr>
          <p:nvPr/>
        </p:nvGrpSpPr>
        <p:grpSpPr bwMode="auto">
          <a:xfrm>
            <a:off x="4800600" y="2457450"/>
            <a:ext cx="2457450" cy="1885950"/>
            <a:chOff x="3072" y="1344"/>
            <a:chExt cx="2064" cy="1584"/>
          </a:xfrm>
        </p:grpSpPr>
        <p:sp>
          <p:nvSpPr>
            <p:cNvPr id="170029" name="Line 42">
              <a:extLst>
                <a:ext uri="{FF2B5EF4-FFF2-40B4-BE49-F238E27FC236}">
                  <a16:creationId xmlns:a16="http://schemas.microsoft.com/office/drawing/2014/main" id="{6ABA8233-53F9-49E5-8152-97EB0D508565}"/>
                </a:ext>
              </a:extLst>
            </p:cNvPr>
            <p:cNvSpPr>
              <a:spLocks noChangeShapeType="1"/>
            </p:cNvSpPr>
            <p:nvPr/>
          </p:nvSpPr>
          <p:spPr bwMode="auto">
            <a:xfrm>
              <a:off x="3072" y="1344"/>
              <a:ext cx="2064"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0030" name="Line 43">
              <a:extLst>
                <a:ext uri="{FF2B5EF4-FFF2-40B4-BE49-F238E27FC236}">
                  <a16:creationId xmlns:a16="http://schemas.microsoft.com/office/drawing/2014/main" id="{88B15C30-E938-47E5-87C5-E968505D44E8}"/>
                </a:ext>
              </a:extLst>
            </p:cNvPr>
            <p:cNvSpPr>
              <a:spLocks noChangeShapeType="1"/>
            </p:cNvSpPr>
            <p:nvPr/>
          </p:nvSpPr>
          <p:spPr bwMode="auto">
            <a:xfrm flipV="1">
              <a:off x="4608" y="1912"/>
              <a:ext cx="528" cy="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0031" name="Line 44">
              <a:extLst>
                <a:ext uri="{FF2B5EF4-FFF2-40B4-BE49-F238E27FC236}">
                  <a16:creationId xmlns:a16="http://schemas.microsoft.com/office/drawing/2014/main" id="{729B2484-C733-414D-8736-3F344DF54D1E}"/>
                </a:ext>
              </a:extLst>
            </p:cNvPr>
            <p:cNvSpPr>
              <a:spLocks noChangeShapeType="1"/>
            </p:cNvSpPr>
            <p:nvPr/>
          </p:nvSpPr>
          <p:spPr bwMode="auto">
            <a:xfrm flipV="1">
              <a:off x="5136" y="1344"/>
              <a:ext cx="0" cy="1584"/>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0032" name="Line 45">
              <a:extLst>
                <a:ext uri="{FF2B5EF4-FFF2-40B4-BE49-F238E27FC236}">
                  <a16:creationId xmlns:a16="http://schemas.microsoft.com/office/drawing/2014/main" id="{9274C80B-80A4-4808-9D10-77B9C0908294}"/>
                </a:ext>
              </a:extLst>
            </p:cNvPr>
            <p:cNvSpPr>
              <a:spLocks noChangeShapeType="1"/>
            </p:cNvSpPr>
            <p:nvPr/>
          </p:nvSpPr>
          <p:spPr bwMode="auto">
            <a:xfrm flipV="1">
              <a:off x="3072" y="1920"/>
              <a:ext cx="0" cy="100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0033" name="Line 46">
              <a:extLst>
                <a:ext uri="{FF2B5EF4-FFF2-40B4-BE49-F238E27FC236}">
                  <a16:creationId xmlns:a16="http://schemas.microsoft.com/office/drawing/2014/main" id="{CDBBADA7-4D25-43BA-B695-117E77F368C7}"/>
                </a:ext>
              </a:extLst>
            </p:cNvPr>
            <p:cNvSpPr>
              <a:spLocks noChangeShapeType="1"/>
            </p:cNvSpPr>
            <p:nvPr/>
          </p:nvSpPr>
          <p:spPr bwMode="auto">
            <a:xfrm>
              <a:off x="3072" y="2928"/>
              <a:ext cx="1536"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0034" name="Line 47">
              <a:extLst>
                <a:ext uri="{FF2B5EF4-FFF2-40B4-BE49-F238E27FC236}">
                  <a16:creationId xmlns:a16="http://schemas.microsoft.com/office/drawing/2014/main" id="{20F91458-75F5-45DA-ADDB-FABBEBC7F69E}"/>
                </a:ext>
              </a:extLst>
            </p:cNvPr>
            <p:cNvSpPr>
              <a:spLocks noChangeShapeType="1"/>
            </p:cNvSpPr>
            <p:nvPr/>
          </p:nvSpPr>
          <p:spPr bwMode="auto">
            <a:xfrm>
              <a:off x="3648" y="2400"/>
              <a:ext cx="480"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0035" name="Line 48">
              <a:extLst>
                <a:ext uri="{FF2B5EF4-FFF2-40B4-BE49-F238E27FC236}">
                  <a16:creationId xmlns:a16="http://schemas.microsoft.com/office/drawing/2014/main" id="{8441EE33-D593-4903-9AF9-AD9306BB4B19}"/>
                </a:ext>
              </a:extLst>
            </p:cNvPr>
            <p:cNvSpPr>
              <a:spLocks noChangeShapeType="1"/>
            </p:cNvSpPr>
            <p:nvPr/>
          </p:nvSpPr>
          <p:spPr bwMode="auto">
            <a:xfrm flipV="1">
              <a:off x="4128" y="1344"/>
              <a:ext cx="0" cy="1056"/>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0036" name="Line 49">
              <a:extLst>
                <a:ext uri="{FF2B5EF4-FFF2-40B4-BE49-F238E27FC236}">
                  <a16:creationId xmlns:a16="http://schemas.microsoft.com/office/drawing/2014/main" id="{6EC60366-DCC2-4B09-B02F-8FC40BB8161D}"/>
                </a:ext>
              </a:extLst>
            </p:cNvPr>
            <p:cNvSpPr>
              <a:spLocks noChangeShapeType="1"/>
            </p:cNvSpPr>
            <p:nvPr/>
          </p:nvSpPr>
          <p:spPr bwMode="auto">
            <a:xfrm flipV="1">
              <a:off x="3616" y="1344"/>
              <a:ext cx="0" cy="52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0037" name="Line 50">
              <a:extLst>
                <a:ext uri="{FF2B5EF4-FFF2-40B4-BE49-F238E27FC236}">
                  <a16:creationId xmlns:a16="http://schemas.microsoft.com/office/drawing/2014/main" id="{92DFF831-26BD-4EDB-83D8-178FE5164089}"/>
                </a:ext>
              </a:extLst>
            </p:cNvPr>
            <p:cNvSpPr>
              <a:spLocks noChangeShapeType="1"/>
            </p:cNvSpPr>
            <p:nvPr/>
          </p:nvSpPr>
          <p:spPr bwMode="auto">
            <a:xfrm flipV="1">
              <a:off x="4624" y="2400"/>
              <a:ext cx="0" cy="52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70027" name="Rectangle 51">
            <a:extLst>
              <a:ext uri="{FF2B5EF4-FFF2-40B4-BE49-F238E27FC236}">
                <a16:creationId xmlns:a16="http://schemas.microsoft.com/office/drawing/2014/main" id="{4194CDAF-D687-4EF6-9A9E-0126FBC6E878}"/>
              </a:ext>
            </a:extLst>
          </p:cNvPr>
          <p:cNvSpPr>
            <a:spLocks noChangeArrowheads="1"/>
          </p:cNvSpPr>
          <p:nvPr/>
        </p:nvSpPr>
        <p:spPr bwMode="auto">
          <a:xfrm>
            <a:off x="4421959" y="3278364"/>
            <a:ext cx="300083"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vi-VN" sz="1350">
                <a:solidFill>
                  <a:srgbClr val="000000"/>
                </a:solidFill>
              </a:rPr>
              <a:t>B</a:t>
            </a:r>
          </a:p>
        </p:txBody>
      </p:sp>
      <p:sp>
        <p:nvSpPr>
          <p:cNvPr id="170028" name="Oval 52">
            <a:extLst>
              <a:ext uri="{FF2B5EF4-FFF2-40B4-BE49-F238E27FC236}">
                <a16:creationId xmlns:a16="http://schemas.microsoft.com/office/drawing/2014/main" id="{0A466310-3449-4A0D-A564-FF7420C0A5DB}"/>
              </a:ext>
            </a:extLst>
          </p:cNvPr>
          <p:cNvSpPr>
            <a:spLocks noChangeArrowheads="1"/>
          </p:cNvSpPr>
          <p:nvPr/>
        </p:nvSpPr>
        <p:spPr bwMode="auto">
          <a:xfrm>
            <a:off x="6800850" y="3886200"/>
            <a:ext cx="285750" cy="2857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vi-VN" sz="1350">
                <a:solidFill>
                  <a:srgbClr val="000000"/>
                </a:solidFill>
              </a:rPr>
              <a:t>E</a:t>
            </a:r>
          </a:p>
        </p:txBody>
      </p:sp>
    </p:spTree>
    <p:extLst>
      <p:ext uri="{BB962C8B-B14F-4D97-AF65-F5344CB8AC3E}">
        <p14:creationId xmlns:p14="http://schemas.microsoft.com/office/powerpoint/2010/main" val="38594010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a:extLst>
              <a:ext uri="{FF2B5EF4-FFF2-40B4-BE49-F238E27FC236}">
                <a16:creationId xmlns:a16="http://schemas.microsoft.com/office/drawing/2014/main" id="{0328EDD3-2E20-468F-AEB2-733489A1C10B}"/>
              </a:ext>
            </a:extLst>
          </p:cNvPr>
          <p:cNvSpPr>
            <a:spLocks noGrp="1" noChangeArrowheads="1"/>
          </p:cNvSpPr>
          <p:nvPr>
            <p:ph type="title"/>
          </p:nvPr>
        </p:nvSpPr>
        <p:spPr>
          <a:xfrm>
            <a:off x="1276350" y="1098947"/>
            <a:ext cx="6524625" cy="398859"/>
          </a:xfrm>
        </p:spPr>
        <p:txBody>
          <a:bodyPr>
            <a:normAutofit fontScale="90000"/>
          </a:bodyPr>
          <a:lstStyle/>
          <a:p>
            <a:pPr>
              <a:defRPr/>
            </a:pPr>
            <a:r>
              <a:rPr lang="en-US">
                <a:solidFill>
                  <a:srgbClr val="FF3300"/>
                </a:solidFill>
              </a:rPr>
              <a:t>Biểu diễn mạch điện</a:t>
            </a:r>
            <a:br>
              <a:rPr lang="en-US">
                <a:solidFill>
                  <a:srgbClr val="FF3300"/>
                </a:solidFill>
              </a:rPr>
            </a:br>
            <a:r>
              <a:rPr lang="en-US" sz="1800">
                <a:solidFill>
                  <a:srgbClr val="FF3300"/>
                </a:solidFill>
              </a:rPr>
              <a:t>(Electrical Circuits)</a:t>
            </a:r>
          </a:p>
        </p:txBody>
      </p:sp>
      <p:sp>
        <p:nvSpPr>
          <p:cNvPr id="171011" name="Slide Number Placeholder 4">
            <a:extLst>
              <a:ext uri="{FF2B5EF4-FFF2-40B4-BE49-F238E27FC236}">
                <a16:creationId xmlns:a16="http://schemas.microsoft.com/office/drawing/2014/main" id="{ADBD3A77-A18C-4F30-92E7-AE36DE4B728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100">
                <a:solidFill>
                  <a:schemeClr val="tx1"/>
                </a:solidFill>
                <a:latin typeface="Arial" panose="020B0604020202020204" pitchFamily="34" charset="0"/>
              </a:defRPr>
            </a:lvl1pPr>
            <a:lvl2pPr marL="557213" indent="-214313">
              <a:spcBef>
                <a:spcPct val="20000"/>
              </a:spcBef>
              <a:buClr>
                <a:schemeClr val="accent1"/>
              </a:buClr>
              <a:buFont typeface="Wingdings" panose="05000000000000000000" pitchFamily="2" charset="2"/>
              <a:buChar char="§"/>
              <a:defRPr sz="1950">
                <a:solidFill>
                  <a:schemeClr val="tx1"/>
                </a:solidFill>
                <a:latin typeface="Arial" panose="020B0604020202020204" pitchFamily="34" charset="0"/>
              </a:defRPr>
            </a:lvl2pPr>
            <a:lvl3pPr marL="857250" indent="-171450">
              <a:spcBef>
                <a:spcPct val="20000"/>
              </a:spcBef>
              <a:buClr>
                <a:schemeClr val="accent2"/>
              </a:buClr>
              <a:buChar char="•"/>
              <a:defRPr sz="165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ClrTx/>
              <a:buFontTx/>
              <a:buNone/>
            </a:pPr>
            <a:fld id="{3A3942D6-D714-4546-A35D-08F0EFDD70E4}" type="slidenum">
              <a:rPr lang="en-US" altLang="en-US" sz="900">
                <a:solidFill>
                  <a:schemeClr val="bg1"/>
                </a:solidFill>
              </a:rPr>
              <a:pPr>
                <a:spcBef>
                  <a:spcPct val="0"/>
                </a:spcBef>
                <a:buClrTx/>
                <a:buFontTx/>
                <a:buNone/>
              </a:pPr>
              <a:t>115</a:t>
            </a:fld>
            <a:endParaRPr lang="en-US" altLang="en-US" sz="900">
              <a:solidFill>
                <a:schemeClr val="bg1"/>
              </a:solidFill>
            </a:endParaRPr>
          </a:p>
        </p:txBody>
      </p:sp>
      <p:sp>
        <p:nvSpPr>
          <p:cNvPr id="171012" name="Freeform 3">
            <a:extLst>
              <a:ext uri="{FF2B5EF4-FFF2-40B4-BE49-F238E27FC236}">
                <a16:creationId xmlns:a16="http://schemas.microsoft.com/office/drawing/2014/main" id="{77BFD68F-CF41-4892-85FD-807027FA00A8}"/>
              </a:ext>
            </a:extLst>
          </p:cNvPr>
          <p:cNvSpPr>
            <a:spLocks/>
          </p:cNvSpPr>
          <p:nvPr/>
        </p:nvSpPr>
        <p:spPr bwMode="auto">
          <a:xfrm>
            <a:off x="5000626" y="3309939"/>
            <a:ext cx="569119" cy="227410"/>
          </a:xfrm>
          <a:custGeom>
            <a:avLst/>
            <a:gdLst>
              <a:gd name="T0" fmla="*/ 0 w 955"/>
              <a:gd name="T1" fmla="*/ 2147483646 h 383"/>
              <a:gd name="T2" fmla="*/ 2147483646 w 955"/>
              <a:gd name="T3" fmla="*/ 0 h 383"/>
              <a:gd name="T4" fmla="*/ 2147483646 w 955"/>
              <a:gd name="T5" fmla="*/ 2147483646 h 383"/>
              <a:gd name="T6" fmla="*/ 2147483646 w 955"/>
              <a:gd name="T7" fmla="*/ 0 h 383"/>
              <a:gd name="T8" fmla="*/ 2147483646 w 955"/>
              <a:gd name="T9" fmla="*/ 2147483646 h 383"/>
              <a:gd name="T10" fmla="*/ 2147483646 w 955"/>
              <a:gd name="T11" fmla="*/ 0 h 383"/>
              <a:gd name="T12" fmla="*/ 2147483646 w 955"/>
              <a:gd name="T13" fmla="*/ 2147483646 h 383"/>
              <a:gd name="T14" fmla="*/ 2147483646 w 955"/>
              <a:gd name="T15" fmla="*/ 2147483646 h 383"/>
              <a:gd name="T16" fmla="*/ 0 60000 65536"/>
              <a:gd name="T17" fmla="*/ 0 60000 65536"/>
              <a:gd name="T18" fmla="*/ 0 60000 65536"/>
              <a:gd name="T19" fmla="*/ 0 60000 65536"/>
              <a:gd name="T20" fmla="*/ 0 60000 65536"/>
              <a:gd name="T21" fmla="*/ 0 60000 65536"/>
              <a:gd name="T22" fmla="*/ 0 60000 65536"/>
              <a:gd name="T23" fmla="*/ 0 60000 65536"/>
              <a:gd name="T24" fmla="*/ 0 w 955"/>
              <a:gd name="T25" fmla="*/ 0 h 383"/>
              <a:gd name="T26" fmla="*/ 955 w 955"/>
              <a:gd name="T27" fmla="*/ 383 h 38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55" h="383">
                <a:moveTo>
                  <a:pt x="0" y="193"/>
                </a:moveTo>
                <a:lnTo>
                  <a:pt x="78" y="0"/>
                </a:lnTo>
                <a:lnTo>
                  <a:pt x="238" y="383"/>
                </a:lnTo>
                <a:lnTo>
                  <a:pt x="397" y="0"/>
                </a:lnTo>
                <a:lnTo>
                  <a:pt x="557" y="383"/>
                </a:lnTo>
                <a:lnTo>
                  <a:pt x="716" y="0"/>
                </a:lnTo>
                <a:lnTo>
                  <a:pt x="874" y="383"/>
                </a:lnTo>
                <a:lnTo>
                  <a:pt x="955" y="193"/>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1013" name="Line 4">
            <a:extLst>
              <a:ext uri="{FF2B5EF4-FFF2-40B4-BE49-F238E27FC236}">
                <a16:creationId xmlns:a16="http://schemas.microsoft.com/office/drawing/2014/main" id="{BB51BACC-0D02-4133-99D7-F329451A5A0C}"/>
              </a:ext>
            </a:extLst>
          </p:cNvPr>
          <p:cNvSpPr>
            <a:spLocks noChangeShapeType="1"/>
          </p:cNvSpPr>
          <p:nvPr/>
        </p:nvSpPr>
        <p:spPr bwMode="auto">
          <a:xfrm>
            <a:off x="3484960" y="3939780"/>
            <a:ext cx="114300" cy="119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014" name="Line 5">
            <a:extLst>
              <a:ext uri="{FF2B5EF4-FFF2-40B4-BE49-F238E27FC236}">
                <a16:creationId xmlns:a16="http://schemas.microsoft.com/office/drawing/2014/main" id="{B7233393-C29A-4AD6-900E-96F7B8148854}"/>
              </a:ext>
            </a:extLst>
          </p:cNvPr>
          <p:cNvSpPr>
            <a:spLocks noChangeShapeType="1"/>
          </p:cNvSpPr>
          <p:nvPr/>
        </p:nvSpPr>
        <p:spPr bwMode="auto">
          <a:xfrm>
            <a:off x="3427810" y="3882630"/>
            <a:ext cx="228600" cy="119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015" name="Line 6">
            <a:extLst>
              <a:ext uri="{FF2B5EF4-FFF2-40B4-BE49-F238E27FC236}">
                <a16:creationId xmlns:a16="http://schemas.microsoft.com/office/drawing/2014/main" id="{3A33D923-6C76-4FA2-A2BC-AB6D76CBF97E}"/>
              </a:ext>
            </a:extLst>
          </p:cNvPr>
          <p:cNvSpPr>
            <a:spLocks noChangeShapeType="1"/>
          </p:cNvSpPr>
          <p:nvPr/>
        </p:nvSpPr>
        <p:spPr bwMode="auto">
          <a:xfrm>
            <a:off x="3370660" y="3825480"/>
            <a:ext cx="342900" cy="119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016" name="Line 7">
            <a:extLst>
              <a:ext uri="{FF2B5EF4-FFF2-40B4-BE49-F238E27FC236}">
                <a16:creationId xmlns:a16="http://schemas.microsoft.com/office/drawing/2014/main" id="{EC93EC27-B2C2-4307-9E47-8E5206EF4292}"/>
              </a:ext>
            </a:extLst>
          </p:cNvPr>
          <p:cNvSpPr>
            <a:spLocks noChangeShapeType="1"/>
          </p:cNvSpPr>
          <p:nvPr/>
        </p:nvSpPr>
        <p:spPr bwMode="auto">
          <a:xfrm>
            <a:off x="3542111" y="3252788"/>
            <a:ext cx="1190" cy="57269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017" name="Line 8">
            <a:extLst>
              <a:ext uri="{FF2B5EF4-FFF2-40B4-BE49-F238E27FC236}">
                <a16:creationId xmlns:a16="http://schemas.microsoft.com/office/drawing/2014/main" id="{6F3C4B3D-33B3-4AEA-A5A6-7B133DDEAC54}"/>
              </a:ext>
            </a:extLst>
          </p:cNvPr>
          <p:cNvSpPr>
            <a:spLocks noChangeShapeType="1"/>
          </p:cNvSpPr>
          <p:nvPr/>
        </p:nvSpPr>
        <p:spPr bwMode="auto">
          <a:xfrm>
            <a:off x="3971925" y="2645569"/>
            <a:ext cx="763191" cy="119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018" name="Line 9">
            <a:extLst>
              <a:ext uri="{FF2B5EF4-FFF2-40B4-BE49-F238E27FC236}">
                <a16:creationId xmlns:a16="http://schemas.microsoft.com/office/drawing/2014/main" id="{C59D47E7-13C3-4C37-A180-9365B75CA36A}"/>
              </a:ext>
            </a:extLst>
          </p:cNvPr>
          <p:cNvSpPr>
            <a:spLocks noChangeShapeType="1"/>
          </p:cNvSpPr>
          <p:nvPr/>
        </p:nvSpPr>
        <p:spPr bwMode="auto">
          <a:xfrm>
            <a:off x="4837511" y="2645569"/>
            <a:ext cx="764381" cy="119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019" name="Line 10">
            <a:extLst>
              <a:ext uri="{FF2B5EF4-FFF2-40B4-BE49-F238E27FC236}">
                <a16:creationId xmlns:a16="http://schemas.microsoft.com/office/drawing/2014/main" id="{1C0F57B8-C9CF-4A3E-8232-F4D50784492E}"/>
              </a:ext>
            </a:extLst>
          </p:cNvPr>
          <p:cNvSpPr>
            <a:spLocks noChangeShapeType="1"/>
          </p:cNvSpPr>
          <p:nvPr/>
        </p:nvSpPr>
        <p:spPr bwMode="auto">
          <a:xfrm>
            <a:off x="4735117" y="2340769"/>
            <a:ext cx="1190" cy="61079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020" name="Line 11">
            <a:extLst>
              <a:ext uri="{FF2B5EF4-FFF2-40B4-BE49-F238E27FC236}">
                <a16:creationId xmlns:a16="http://schemas.microsoft.com/office/drawing/2014/main" id="{B7C31945-1C10-47F3-B7B4-3CDD6589E23A}"/>
              </a:ext>
            </a:extLst>
          </p:cNvPr>
          <p:cNvSpPr>
            <a:spLocks noChangeShapeType="1"/>
          </p:cNvSpPr>
          <p:nvPr/>
        </p:nvSpPr>
        <p:spPr bwMode="auto">
          <a:xfrm flipH="1">
            <a:off x="4831556" y="2480072"/>
            <a:ext cx="5954" cy="38576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021" name="Line 12">
            <a:extLst>
              <a:ext uri="{FF2B5EF4-FFF2-40B4-BE49-F238E27FC236}">
                <a16:creationId xmlns:a16="http://schemas.microsoft.com/office/drawing/2014/main" id="{642923BD-18EC-4A4C-A1BC-9EE34375A253}"/>
              </a:ext>
            </a:extLst>
          </p:cNvPr>
          <p:cNvSpPr>
            <a:spLocks noChangeShapeType="1"/>
          </p:cNvSpPr>
          <p:nvPr/>
        </p:nvSpPr>
        <p:spPr bwMode="auto">
          <a:xfrm>
            <a:off x="4633913" y="2401492"/>
            <a:ext cx="1191" cy="8215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022" name="Line 13">
            <a:extLst>
              <a:ext uri="{FF2B5EF4-FFF2-40B4-BE49-F238E27FC236}">
                <a16:creationId xmlns:a16="http://schemas.microsoft.com/office/drawing/2014/main" id="{9CE7FC70-909A-4554-AC65-B0B72E9ED8C5}"/>
              </a:ext>
            </a:extLst>
          </p:cNvPr>
          <p:cNvSpPr>
            <a:spLocks noChangeShapeType="1"/>
          </p:cNvSpPr>
          <p:nvPr/>
        </p:nvSpPr>
        <p:spPr bwMode="auto">
          <a:xfrm>
            <a:off x="4592242" y="2441974"/>
            <a:ext cx="82153" cy="119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023" name="Line 14">
            <a:extLst>
              <a:ext uri="{FF2B5EF4-FFF2-40B4-BE49-F238E27FC236}">
                <a16:creationId xmlns:a16="http://schemas.microsoft.com/office/drawing/2014/main" id="{95B76DCC-C730-4F40-A67E-820144B8200C}"/>
              </a:ext>
            </a:extLst>
          </p:cNvPr>
          <p:cNvSpPr>
            <a:spLocks noChangeShapeType="1"/>
          </p:cNvSpPr>
          <p:nvPr/>
        </p:nvSpPr>
        <p:spPr bwMode="auto">
          <a:xfrm>
            <a:off x="4898231" y="2441974"/>
            <a:ext cx="82154" cy="119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024" name="Freeform 15">
            <a:extLst>
              <a:ext uri="{FF2B5EF4-FFF2-40B4-BE49-F238E27FC236}">
                <a16:creationId xmlns:a16="http://schemas.microsoft.com/office/drawing/2014/main" id="{FDD3AE2D-6DB8-4A09-8569-32E3093F6908}"/>
              </a:ext>
            </a:extLst>
          </p:cNvPr>
          <p:cNvSpPr>
            <a:spLocks/>
          </p:cNvSpPr>
          <p:nvPr/>
        </p:nvSpPr>
        <p:spPr bwMode="auto">
          <a:xfrm>
            <a:off x="5461398" y="4455320"/>
            <a:ext cx="569119" cy="226219"/>
          </a:xfrm>
          <a:custGeom>
            <a:avLst/>
            <a:gdLst>
              <a:gd name="T0" fmla="*/ 0 w 955"/>
              <a:gd name="T1" fmla="*/ 2147483646 h 380"/>
              <a:gd name="T2" fmla="*/ 2147483646 w 955"/>
              <a:gd name="T3" fmla="*/ 0 h 380"/>
              <a:gd name="T4" fmla="*/ 2147483646 w 955"/>
              <a:gd name="T5" fmla="*/ 2147483646 h 380"/>
              <a:gd name="T6" fmla="*/ 2147483646 w 955"/>
              <a:gd name="T7" fmla="*/ 0 h 380"/>
              <a:gd name="T8" fmla="*/ 2147483646 w 955"/>
              <a:gd name="T9" fmla="*/ 2147483646 h 380"/>
              <a:gd name="T10" fmla="*/ 2147483646 w 955"/>
              <a:gd name="T11" fmla="*/ 0 h 380"/>
              <a:gd name="T12" fmla="*/ 2147483646 w 955"/>
              <a:gd name="T13" fmla="*/ 2147483646 h 380"/>
              <a:gd name="T14" fmla="*/ 2147483646 w 955"/>
              <a:gd name="T15" fmla="*/ 2147483646 h 380"/>
              <a:gd name="T16" fmla="*/ 0 60000 65536"/>
              <a:gd name="T17" fmla="*/ 0 60000 65536"/>
              <a:gd name="T18" fmla="*/ 0 60000 65536"/>
              <a:gd name="T19" fmla="*/ 0 60000 65536"/>
              <a:gd name="T20" fmla="*/ 0 60000 65536"/>
              <a:gd name="T21" fmla="*/ 0 60000 65536"/>
              <a:gd name="T22" fmla="*/ 0 60000 65536"/>
              <a:gd name="T23" fmla="*/ 0 60000 65536"/>
              <a:gd name="T24" fmla="*/ 0 w 955"/>
              <a:gd name="T25" fmla="*/ 0 h 380"/>
              <a:gd name="T26" fmla="*/ 955 w 955"/>
              <a:gd name="T27" fmla="*/ 380 h 3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55" h="380">
                <a:moveTo>
                  <a:pt x="0" y="190"/>
                </a:moveTo>
                <a:lnTo>
                  <a:pt x="81" y="0"/>
                </a:lnTo>
                <a:lnTo>
                  <a:pt x="238" y="380"/>
                </a:lnTo>
                <a:lnTo>
                  <a:pt x="398" y="0"/>
                </a:lnTo>
                <a:lnTo>
                  <a:pt x="557" y="380"/>
                </a:lnTo>
                <a:lnTo>
                  <a:pt x="717" y="0"/>
                </a:lnTo>
                <a:lnTo>
                  <a:pt x="876" y="380"/>
                </a:lnTo>
                <a:lnTo>
                  <a:pt x="955" y="19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1025" name="Line 16">
            <a:extLst>
              <a:ext uri="{FF2B5EF4-FFF2-40B4-BE49-F238E27FC236}">
                <a16:creationId xmlns:a16="http://schemas.microsoft.com/office/drawing/2014/main" id="{017158C1-C520-4DC5-AB3C-FD4DF8DACA7C}"/>
              </a:ext>
            </a:extLst>
          </p:cNvPr>
          <p:cNvSpPr>
            <a:spLocks noChangeShapeType="1"/>
          </p:cNvSpPr>
          <p:nvPr/>
        </p:nvSpPr>
        <p:spPr bwMode="auto">
          <a:xfrm flipH="1">
            <a:off x="6304361" y="3281363"/>
            <a:ext cx="139303" cy="119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026" name="Freeform 17">
            <a:extLst>
              <a:ext uri="{FF2B5EF4-FFF2-40B4-BE49-F238E27FC236}">
                <a16:creationId xmlns:a16="http://schemas.microsoft.com/office/drawing/2014/main" id="{8D67800A-5C2F-4095-BB16-FC2FEAA1E23B}"/>
              </a:ext>
            </a:extLst>
          </p:cNvPr>
          <p:cNvSpPr>
            <a:spLocks/>
          </p:cNvSpPr>
          <p:nvPr/>
        </p:nvSpPr>
        <p:spPr bwMode="auto">
          <a:xfrm>
            <a:off x="6304361" y="3317081"/>
            <a:ext cx="139303" cy="34529"/>
          </a:xfrm>
          <a:custGeom>
            <a:avLst/>
            <a:gdLst>
              <a:gd name="T0" fmla="*/ 0 w 235"/>
              <a:gd name="T1" fmla="*/ 2147483646 h 57"/>
              <a:gd name="T2" fmla="*/ 2147483646 w 235"/>
              <a:gd name="T3" fmla="*/ 2147483646 h 57"/>
              <a:gd name="T4" fmla="*/ 2147483646 w 235"/>
              <a:gd name="T5" fmla="*/ 2147483646 h 57"/>
              <a:gd name="T6" fmla="*/ 2147483646 w 235"/>
              <a:gd name="T7" fmla="*/ 2147483646 h 57"/>
              <a:gd name="T8" fmla="*/ 2147483646 w 235"/>
              <a:gd name="T9" fmla="*/ 0 h 57"/>
              <a:gd name="T10" fmla="*/ 2147483646 w 235"/>
              <a:gd name="T11" fmla="*/ 0 h 57"/>
              <a:gd name="T12" fmla="*/ 2147483646 w 235"/>
              <a:gd name="T13" fmla="*/ 2147483646 h 57"/>
              <a:gd name="T14" fmla="*/ 2147483646 w 235"/>
              <a:gd name="T15" fmla="*/ 2147483646 h 57"/>
              <a:gd name="T16" fmla="*/ 2147483646 w 235"/>
              <a:gd name="T17" fmla="*/ 2147483646 h 57"/>
              <a:gd name="T18" fmla="*/ 2147483646 w 235"/>
              <a:gd name="T19" fmla="*/ 2147483646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5"/>
              <a:gd name="T31" fmla="*/ 0 h 57"/>
              <a:gd name="T32" fmla="*/ 235 w 235"/>
              <a:gd name="T33" fmla="*/ 57 h 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5" h="57">
                <a:moveTo>
                  <a:pt x="0" y="57"/>
                </a:moveTo>
                <a:lnTo>
                  <a:pt x="21" y="36"/>
                </a:lnTo>
                <a:lnTo>
                  <a:pt x="44" y="19"/>
                </a:lnTo>
                <a:lnTo>
                  <a:pt x="73" y="7"/>
                </a:lnTo>
                <a:lnTo>
                  <a:pt x="102" y="0"/>
                </a:lnTo>
                <a:lnTo>
                  <a:pt x="133" y="0"/>
                </a:lnTo>
                <a:lnTo>
                  <a:pt x="162" y="7"/>
                </a:lnTo>
                <a:lnTo>
                  <a:pt x="190" y="19"/>
                </a:lnTo>
                <a:lnTo>
                  <a:pt x="213" y="36"/>
                </a:lnTo>
                <a:lnTo>
                  <a:pt x="235" y="57"/>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1027" name="Line 18">
            <a:extLst>
              <a:ext uri="{FF2B5EF4-FFF2-40B4-BE49-F238E27FC236}">
                <a16:creationId xmlns:a16="http://schemas.microsoft.com/office/drawing/2014/main" id="{063B95C6-A4D0-4D2F-BDA4-CFC9FEF25C30}"/>
              </a:ext>
            </a:extLst>
          </p:cNvPr>
          <p:cNvSpPr>
            <a:spLocks noChangeShapeType="1"/>
          </p:cNvSpPr>
          <p:nvPr/>
        </p:nvSpPr>
        <p:spPr bwMode="auto">
          <a:xfrm flipV="1">
            <a:off x="6373417" y="3317083"/>
            <a:ext cx="1190" cy="27979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028" name="Line 19">
            <a:extLst>
              <a:ext uri="{FF2B5EF4-FFF2-40B4-BE49-F238E27FC236}">
                <a16:creationId xmlns:a16="http://schemas.microsoft.com/office/drawing/2014/main" id="{9054F7A1-C41E-44F3-A306-31BEE1AB193C}"/>
              </a:ext>
            </a:extLst>
          </p:cNvPr>
          <p:cNvSpPr>
            <a:spLocks noChangeShapeType="1"/>
          </p:cNvSpPr>
          <p:nvPr/>
        </p:nvSpPr>
        <p:spPr bwMode="auto">
          <a:xfrm flipV="1">
            <a:off x="6373417" y="3037286"/>
            <a:ext cx="1190" cy="24407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029" name="Line 20">
            <a:extLst>
              <a:ext uri="{FF2B5EF4-FFF2-40B4-BE49-F238E27FC236}">
                <a16:creationId xmlns:a16="http://schemas.microsoft.com/office/drawing/2014/main" id="{7D58C816-641E-43A4-A19C-1897260D6CDD}"/>
              </a:ext>
            </a:extLst>
          </p:cNvPr>
          <p:cNvSpPr>
            <a:spLocks noChangeShapeType="1"/>
          </p:cNvSpPr>
          <p:nvPr/>
        </p:nvSpPr>
        <p:spPr bwMode="auto">
          <a:xfrm>
            <a:off x="6373416" y="2801542"/>
            <a:ext cx="252413" cy="119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030" name="Line 21">
            <a:extLst>
              <a:ext uri="{FF2B5EF4-FFF2-40B4-BE49-F238E27FC236}">
                <a16:creationId xmlns:a16="http://schemas.microsoft.com/office/drawing/2014/main" id="{991B7945-F393-4B4A-BB72-F67F6141DE9A}"/>
              </a:ext>
            </a:extLst>
          </p:cNvPr>
          <p:cNvSpPr>
            <a:spLocks noChangeShapeType="1"/>
          </p:cNvSpPr>
          <p:nvPr/>
        </p:nvSpPr>
        <p:spPr bwMode="auto">
          <a:xfrm>
            <a:off x="7108031" y="2801542"/>
            <a:ext cx="252413" cy="119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031" name="Freeform 22">
            <a:extLst>
              <a:ext uri="{FF2B5EF4-FFF2-40B4-BE49-F238E27FC236}">
                <a16:creationId xmlns:a16="http://schemas.microsoft.com/office/drawing/2014/main" id="{F19FE841-539E-4139-9D18-07F7AB5F6F15}"/>
              </a:ext>
            </a:extLst>
          </p:cNvPr>
          <p:cNvSpPr>
            <a:spLocks noEditPoints="1"/>
          </p:cNvSpPr>
          <p:nvPr/>
        </p:nvSpPr>
        <p:spPr bwMode="auto">
          <a:xfrm>
            <a:off x="6625830" y="2775347"/>
            <a:ext cx="482203" cy="52388"/>
          </a:xfrm>
          <a:custGeom>
            <a:avLst/>
            <a:gdLst>
              <a:gd name="T0" fmla="*/ 2147483646 w 811"/>
              <a:gd name="T1" fmla="*/ 2147483646 h 88"/>
              <a:gd name="T2" fmla="*/ 2147483646 w 811"/>
              <a:gd name="T3" fmla="*/ 2147483646 h 88"/>
              <a:gd name="T4" fmla="*/ 2147483646 w 811"/>
              <a:gd name="T5" fmla="*/ 2147483646 h 88"/>
              <a:gd name="T6" fmla="*/ 2147483646 w 811"/>
              <a:gd name="T7" fmla="*/ 2147483646 h 88"/>
              <a:gd name="T8" fmla="*/ 0 w 811"/>
              <a:gd name="T9" fmla="*/ 2147483646 h 88"/>
              <a:gd name="T10" fmla="*/ 2147483646 w 811"/>
              <a:gd name="T11" fmla="*/ 2147483646 h 88"/>
              <a:gd name="T12" fmla="*/ 2147483646 w 811"/>
              <a:gd name="T13" fmla="*/ 2147483646 h 88"/>
              <a:gd name="T14" fmla="*/ 2147483646 w 811"/>
              <a:gd name="T15" fmla="*/ 2147483646 h 88"/>
              <a:gd name="T16" fmla="*/ 2147483646 w 811"/>
              <a:gd name="T17" fmla="*/ 0 h 88"/>
              <a:gd name="T18" fmla="*/ 2147483646 w 811"/>
              <a:gd name="T19" fmla="*/ 2147483646 h 88"/>
              <a:gd name="T20" fmla="*/ 2147483646 w 811"/>
              <a:gd name="T21" fmla="*/ 2147483646 h 88"/>
              <a:gd name="T22" fmla="*/ 2147483646 w 811"/>
              <a:gd name="T23" fmla="*/ 2147483646 h 88"/>
              <a:gd name="T24" fmla="*/ 2147483646 w 811"/>
              <a:gd name="T25" fmla="*/ 2147483646 h 88"/>
              <a:gd name="T26" fmla="*/ 2147483646 w 811"/>
              <a:gd name="T27" fmla="*/ 2147483646 h 88"/>
              <a:gd name="T28" fmla="*/ 2147483646 w 811"/>
              <a:gd name="T29" fmla="*/ 2147483646 h 88"/>
              <a:gd name="T30" fmla="*/ 2147483646 w 811"/>
              <a:gd name="T31" fmla="*/ 2147483646 h 88"/>
              <a:gd name="T32" fmla="*/ 2147483646 w 811"/>
              <a:gd name="T33" fmla="*/ 2147483646 h 88"/>
              <a:gd name="T34" fmla="*/ 2147483646 w 811"/>
              <a:gd name="T35" fmla="*/ 2147483646 h 88"/>
              <a:gd name="T36" fmla="*/ 2147483646 w 811"/>
              <a:gd name="T37" fmla="*/ 2147483646 h 88"/>
              <a:gd name="T38" fmla="*/ 2147483646 w 811"/>
              <a:gd name="T39" fmla="*/ 2147483646 h 88"/>
              <a:gd name="T40" fmla="*/ 0 w 811"/>
              <a:gd name="T41" fmla="*/ 2147483646 h 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11"/>
              <a:gd name="T64" fmla="*/ 0 h 88"/>
              <a:gd name="T65" fmla="*/ 811 w 811"/>
              <a:gd name="T66" fmla="*/ 88 h 8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11" h="88">
                <a:moveTo>
                  <a:pt x="721" y="44"/>
                </a:moveTo>
                <a:lnTo>
                  <a:pt x="767" y="44"/>
                </a:lnTo>
                <a:lnTo>
                  <a:pt x="811" y="44"/>
                </a:lnTo>
                <a:lnTo>
                  <a:pt x="721" y="44"/>
                </a:lnTo>
                <a:close/>
                <a:moveTo>
                  <a:pt x="0" y="44"/>
                </a:moveTo>
                <a:lnTo>
                  <a:pt x="4" y="29"/>
                </a:lnTo>
                <a:lnTo>
                  <a:pt x="13" y="13"/>
                </a:lnTo>
                <a:lnTo>
                  <a:pt x="29" y="4"/>
                </a:lnTo>
                <a:lnTo>
                  <a:pt x="46" y="0"/>
                </a:lnTo>
                <a:lnTo>
                  <a:pt x="63" y="4"/>
                </a:lnTo>
                <a:lnTo>
                  <a:pt x="77" y="13"/>
                </a:lnTo>
                <a:lnTo>
                  <a:pt x="87" y="29"/>
                </a:lnTo>
                <a:lnTo>
                  <a:pt x="90" y="44"/>
                </a:lnTo>
                <a:lnTo>
                  <a:pt x="87" y="62"/>
                </a:lnTo>
                <a:lnTo>
                  <a:pt x="77" y="77"/>
                </a:lnTo>
                <a:lnTo>
                  <a:pt x="63" y="87"/>
                </a:lnTo>
                <a:lnTo>
                  <a:pt x="46" y="88"/>
                </a:lnTo>
                <a:lnTo>
                  <a:pt x="29" y="87"/>
                </a:lnTo>
                <a:lnTo>
                  <a:pt x="13" y="77"/>
                </a:lnTo>
                <a:lnTo>
                  <a:pt x="4" y="62"/>
                </a:lnTo>
                <a:lnTo>
                  <a:pt x="0" y="44"/>
                </a:lnTo>
                <a:close/>
              </a:path>
            </a:pathLst>
          </a:custGeom>
          <a:solidFill>
            <a:srgbClr val="FFFFFF"/>
          </a:solidFill>
          <a:ln w="19050">
            <a:solidFill>
              <a:srgbClr val="000000"/>
            </a:solidFill>
            <a:round/>
            <a:headEnd/>
            <a:tailEnd/>
          </a:ln>
        </p:spPr>
        <p:txBody>
          <a:bodyPr/>
          <a:lstStyle/>
          <a:p>
            <a:endParaRPr lang="en-US"/>
          </a:p>
        </p:txBody>
      </p:sp>
      <p:sp>
        <p:nvSpPr>
          <p:cNvPr id="171032" name="Line 23">
            <a:extLst>
              <a:ext uri="{FF2B5EF4-FFF2-40B4-BE49-F238E27FC236}">
                <a16:creationId xmlns:a16="http://schemas.microsoft.com/office/drawing/2014/main" id="{065383AB-B268-49F5-9AE7-B302EFB75977}"/>
              </a:ext>
            </a:extLst>
          </p:cNvPr>
          <p:cNvSpPr>
            <a:spLocks noChangeShapeType="1"/>
          </p:cNvSpPr>
          <p:nvPr/>
        </p:nvSpPr>
        <p:spPr bwMode="auto">
          <a:xfrm flipV="1">
            <a:off x="6678217" y="2668191"/>
            <a:ext cx="350044" cy="12263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033" name="Freeform 24">
            <a:extLst>
              <a:ext uri="{FF2B5EF4-FFF2-40B4-BE49-F238E27FC236}">
                <a16:creationId xmlns:a16="http://schemas.microsoft.com/office/drawing/2014/main" id="{56F4BCBF-30BF-4809-B00C-7969CFB0B6DF}"/>
              </a:ext>
            </a:extLst>
          </p:cNvPr>
          <p:cNvSpPr>
            <a:spLocks/>
          </p:cNvSpPr>
          <p:nvPr/>
        </p:nvSpPr>
        <p:spPr bwMode="auto">
          <a:xfrm>
            <a:off x="7054455" y="2747962"/>
            <a:ext cx="53578" cy="53579"/>
          </a:xfrm>
          <a:custGeom>
            <a:avLst/>
            <a:gdLst>
              <a:gd name="T0" fmla="*/ 0 w 90"/>
              <a:gd name="T1" fmla="*/ 2147483646 h 90"/>
              <a:gd name="T2" fmla="*/ 2147483646 w 90"/>
              <a:gd name="T3" fmla="*/ 2147483646 h 90"/>
              <a:gd name="T4" fmla="*/ 2147483646 w 90"/>
              <a:gd name="T5" fmla="*/ 0 h 90"/>
              <a:gd name="T6" fmla="*/ 0 w 90"/>
              <a:gd name="T7" fmla="*/ 2147483646 h 90"/>
              <a:gd name="T8" fmla="*/ 0 60000 65536"/>
              <a:gd name="T9" fmla="*/ 0 60000 65536"/>
              <a:gd name="T10" fmla="*/ 0 60000 65536"/>
              <a:gd name="T11" fmla="*/ 0 60000 65536"/>
              <a:gd name="T12" fmla="*/ 0 w 90"/>
              <a:gd name="T13" fmla="*/ 0 h 90"/>
              <a:gd name="T14" fmla="*/ 90 w 90"/>
              <a:gd name="T15" fmla="*/ 90 h 90"/>
            </a:gdLst>
            <a:ahLst/>
            <a:cxnLst>
              <a:cxn ang="T8">
                <a:pos x="T0" y="T1"/>
              </a:cxn>
              <a:cxn ang="T9">
                <a:pos x="T2" y="T3"/>
              </a:cxn>
              <a:cxn ang="T10">
                <a:pos x="T4" y="T5"/>
              </a:cxn>
              <a:cxn ang="T11">
                <a:pos x="T6" y="T7"/>
              </a:cxn>
            </a:cxnLst>
            <a:rect l="T12" t="T13" r="T14" b="T15"/>
            <a:pathLst>
              <a:path w="90" h="90">
                <a:moveTo>
                  <a:pt x="0" y="90"/>
                </a:moveTo>
                <a:lnTo>
                  <a:pt x="90" y="90"/>
                </a:lnTo>
                <a:lnTo>
                  <a:pt x="46" y="0"/>
                </a:lnTo>
                <a:lnTo>
                  <a:pt x="0" y="90"/>
                </a:lnTo>
                <a:close/>
              </a:path>
            </a:pathLst>
          </a:custGeom>
          <a:solidFill>
            <a:srgbClr val="000000"/>
          </a:solidFill>
          <a:ln w="19050">
            <a:solidFill>
              <a:srgbClr val="000000"/>
            </a:solidFill>
            <a:round/>
            <a:headEnd/>
            <a:tailEnd/>
          </a:ln>
        </p:spPr>
        <p:txBody>
          <a:bodyPr/>
          <a:lstStyle/>
          <a:p>
            <a:endParaRPr lang="en-US"/>
          </a:p>
        </p:txBody>
      </p:sp>
      <p:sp>
        <p:nvSpPr>
          <p:cNvPr id="171034" name="Line 25">
            <a:extLst>
              <a:ext uri="{FF2B5EF4-FFF2-40B4-BE49-F238E27FC236}">
                <a16:creationId xmlns:a16="http://schemas.microsoft.com/office/drawing/2014/main" id="{0FA8DB41-7EB0-45F9-8529-2F3F0C93DCFE}"/>
              </a:ext>
            </a:extLst>
          </p:cNvPr>
          <p:cNvSpPr>
            <a:spLocks noChangeShapeType="1"/>
          </p:cNvSpPr>
          <p:nvPr/>
        </p:nvSpPr>
        <p:spPr bwMode="auto">
          <a:xfrm flipH="1">
            <a:off x="3542111" y="2645570"/>
            <a:ext cx="429815" cy="60721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035" name="Line 26">
            <a:extLst>
              <a:ext uri="{FF2B5EF4-FFF2-40B4-BE49-F238E27FC236}">
                <a16:creationId xmlns:a16="http://schemas.microsoft.com/office/drawing/2014/main" id="{FBF6D9DB-BBC0-4071-8E28-5D97E4F10B1C}"/>
              </a:ext>
            </a:extLst>
          </p:cNvPr>
          <p:cNvSpPr>
            <a:spLocks noChangeShapeType="1"/>
          </p:cNvSpPr>
          <p:nvPr/>
        </p:nvSpPr>
        <p:spPr bwMode="auto">
          <a:xfrm flipH="1" flipV="1">
            <a:off x="3971925" y="2645570"/>
            <a:ext cx="1028700" cy="7786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036" name="Line 27">
            <a:extLst>
              <a:ext uri="{FF2B5EF4-FFF2-40B4-BE49-F238E27FC236}">
                <a16:creationId xmlns:a16="http://schemas.microsoft.com/office/drawing/2014/main" id="{6A213847-C1F7-4DD9-B90C-BC94E086E7D9}"/>
              </a:ext>
            </a:extLst>
          </p:cNvPr>
          <p:cNvSpPr>
            <a:spLocks noChangeShapeType="1"/>
          </p:cNvSpPr>
          <p:nvPr/>
        </p:nvSpPr>
        <p:spPr bwMode="auto">
          <a:xfrm flipH="1" flipV="1">
            <a:off x="3971926" y="2645570"/>
            <a:ext cx="1489472" cy="192286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037" name="Line 28">
            <a:extLst>
              <a:ext uri="{FF2B5EF4-FFF2-40B4-BE49-F238E27FC236}">
                <a16:creationId xmlns:a16="http://schemas.microsoft.com/office/drawing/2014/main" id="{3425B487-BF27-4936-B5FB-F2F7FB59A57E}"/>
              </a:ext>
            </a:extLst>
          </p:cNvPr>
          <p:cNvSpPr>
            <a:spLocks noChangeShapeType="1"/>
          </p:cNvSpPr>
          <p:nvPr/>
        </p:nvSpPr>
        <p:spPr bwMode="auto">
          <a:xfrm>
            <a:off x="5601891" y="2645569"/>
            <a:ext cx="771525" cy="39171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038" name="Line 29">
            <a:extLst>
              <a:ext uri="{FF2B5EF4-FFF2-40B4-BE49-F238E27FC236}">
                <a16:creationId xmlns:a16="http://schemas.microsoft.com/office/drawing/2014/main" id="{89E90B95-AE95-4F89-967E-F60C4A01B4BB}"/>
              </a:ext>
            </a:extLst>
          </p:cNvPr>
          <p:cNvSpPr>
            <a:spLocks noChangeShapeType="1"/>
          </p:cNvSpPr>
          <p:nvPr/>
        </p:nvSpPr>
        <p:spPr bwMode="auto">
          <a:xfrm flipH="1" flipV="1">
            <a:off x="5569745" y="3424238"/>
            <a:ext cx="803672" cy="17264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039" name="Line 30">
            <a:extLst>
              <a:ext uri="{FF2B5EF4-FFF2-40B4-BE49-F238E27FC236}">
                <a16:creationId xmlns:a16="http://schemas.microsoft.com/office/drawing/2014/main" id="{43A3BE33-4F21-49C0-940D-0C39669E076E}"/>
              </a:ext>
            </a:extLst>
          </p:cNvPr>
          <p:cNvSpPr>
            <a:spLocks noChangeShapeType="1"/>
          </p:cNvSpPr>
          <p:nvPr/>
        </p:nvSpPr>
        <p:spPr bwMode="auto">
          <a:xfrm flipH="1" flipV="1">
            <a:off x="5601891" y="2645570"/>
            <a:ext cx="771525" cy="1559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040" name="Line 31">
            <a:extLst>
              <a:ext uri="{FF2B5EF4-FFF2-40B4-BE49-F238E27FC236}">
                <a16:creationId xmlns:a16="http://schemas.microsoft.com/office/drawing/2014/main" id="{13764A91-E5F1-4317-B197-A0BCAE8ED208}"/>
              </a:ext>
            </a:extLst>
          </p:cNvPr>
          <p:cNvSpPr>
            <a:spLocks noChangeShapeType="1"/>
          </p:cNvSpPr>
          <p:nvPr/>
        </p:nvSpPr>
        <p:spPr bwMode="auto">
          <a:xfrm flipH="1">
            <a:off x="6030517" y="2801541"/>
            <a:ext cx="1329928" cy="17668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041" name="Text Box 32">
            <a:extLst>
              <a:ext uri="{FF2B5EF4-FFF2-40B4-BE49-F238E27FC236}">
                <a16:creationId xmlns:a16="http://schemas.microsoft.com/office/drawing/2014/main" id="{22522A2D-E6CD-4134-8A12-05D6459467BE}"/>
              </a:ext>
            </a:extLst>
          </p:cNvPr>
          <p:cNvSpPr txBox="1">
            <a:spLocks noChangeArrowheads="1"/>
          </p:cNvSpPr>
          <p:nvPr/>
        </p:nvSpPr>
        <p:spPr bwMode="auto">
          <a:xfrm>
            <a:off x="1428751" y="4686301"/>
            <a:ext cx="384271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vi-VN" sz="1800"/>
              <a:t>Đỉnh = nguồn, công tắc, điện trở, …</a:t>
            </a:r>
          </a:p>
          <a:p>
            <a:pPr>
              <a:spcBef>
                <a:spcPct val="0"/>
              </a:spcBef>
              <a:buClrTx/>
              <a:buFontTx/>
              <a:buNone/>
            </a:pPr>
            <a:r>
              <a:rPr lang="en-US" altLang="vi-VN" sz="1800"/>
              <a:t>Cạnh = đoạn dây nối</a:t>
            </a:r>
          </a:p>
        </p:txBody>
      </p:sp>
      <p:sp>
        <p:nvSpPr>
          <p:cNvPr id="171042" name="Oval 33">
            <a:extLst>
              <a:ext uri="{FF2B5EF4-FFF2-40B4-BE49-F238E27FC236}">
                <a16:creationId xmlns:a16="http://schemas.microsoft.com/office/drawing/2014/main" id="{1F9433EF-725E-4BE5-854C-7F80FA3207B0}"/>
              </a:ext>
            </a:extLst>
          </p:cNvPr>
          <p:cNvSpPr>
            <a:spLocks noChangeArrowheads="1"/>
          </p:cNvSpPr>
          <p:nvPr/>
        </p:nvSpPr>
        <p:spPr bwMode="auto">
          <a:xfrm>
            <a:off x="4895850" y="2983706"/>
            <a:ext cx="763191" cy="763191"/>
          </a:xfrm>
          <a:prstGeom prst="ellipse">
            <a:avLst/>
          </a:pr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endParaRPr lang="vi-VN" altLang="vi-VN" sz="1800">
              <a:solidFill>
                <a:srgbClr val="0000FF"/>
              </a:solidFill>
              <a:latin typeface="Courier New" panose="02070309020205020404" pitchFamily="49" charset="0"/>
            </a:endParaRPr>
          </a:p>
        </p:txBody>
      </p:sp>
      <p:sp>
        <p:nvSpPr>
          <p:cNvPr id="171043" name="Oval 34">
            <a:extLst>
              <a:ext uri="{FF2B5EF4-FFF2-40B4-BE49-F238E27FC236}">
                <a16:creationId xmlns:a16="http://schemas.microsoft.com/office/drawing/2014/main" id="{5C8DC330-51D6-47BF-88EB-F3AA2D7DD09E}"/>
              </a:ext>
            </a:extLst>
          </p:cNvPr>
          <p:cNvSpPr>
            <a:spLocks noChangeArrowheads="1"/>
          </p:cNvSpPr>
          <p:nvPr/>
        </p:nvSpPr>
        <p:spPr bwMode="auto">
          <a:xfrm>
            <a:off x="5348288" y="4183856"/>
            <a:ext cx="763191" cy="763191"/>
          </a:xfrm>
          <a:prstGeom prst="ellipse">
            <a:avLst/>
          </a:pr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endParaRPr lang="vi-VN" altLang="vi-VN" sz="1800">
              <a:solidFill>
                <a:srgbClr val="0000FF"/>
              </a:solidFill>
              <a:latin typeface="Courier New" panose="02070309020205020404" pitchFamily="49" charset="0"/>
            </a:endParaRPr>
          </a:p>
        </p:txBody>
      </p:sp>
      <p:sp>
        <p:nvSpPr>
          <p:cNvPr id="171044" name="Oval 35">
            <a:extLst>
              <a:ext uri="{FF2B5EF4-FFF2-40B4-BE49-F238E27FC236}">
                <a16:creationId xmlns:a16="http://schemas.microsoft.com/office/drawing/2014/main" id="{FBE3B17F-ABA3-4028-9D75-B16EFDC91FA3}"/>
              </a:ext>
            </a:extLst>
          </p:cNvPr>
          <p:cNvSpPr>
            <a:spLocks noChangeArrowheads="1"/>
          </p:cNvSpPr>
          <p:nvPr/>
        </p:nvSpPr>
        <p:spPr bwMode="auto">
          <a:xfrm>
            <a:off x="4408886" y="2265761"/>
            <a:ext cx="763190" cy="763190"/>
          </a:xfrm>
          <a:prstGeom prst="ellipse">
            <a:avLst/>
          </a:pr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endParaRPr lang="vi-VN" altLang="vi-VN" sz="1800">
              <a:solidFill>
                <a:srgbClr val="0000FF"/>
              </a:solidFill>
              <a:latin typeface="Courier New" panose="02070309020205020404" pitchFamily="49" charset="0"/>
            </a:endParaRPr>
          </a:p>
        </p:txBody>
      </p:sp>
      <p:sp>
        <p:nvSpPr>
          <p:cNvPr id="171045" name="Oval 36">
            <a:extLst>
              <a:ext uri="{FF2B5EF4-FFF2-40B4-BE49-F238E27FC236}">
                <a16:creationId xmlns:a16="http://schemas.microsoft.com/office/drawing/2014/main" id="{17E66B00-204F-4CC5-98C3-C821F47AA20D}"/>
              </a:ext>
            </a:extLst>
          </p:cNvPr>
          <p:cNvSpPr>
            <a:spLocks noChangeArrowheads="1"/>
          </p:cNvSpPr>
          <p:nvPr/>
        </p:nvSpPr>
        <p:spPr bwMode="auto">
          <a:xfrm>
            <a:off x="6488906" y="2378869"/>
            <a:ext cx="763191" cy="763191"/>
          </a:xfrm>
          <a:prstGeom prst="ellipse">
            <a:avLst/>
          </a:pr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endParaRPr lang="vi-VN" altLang="vi-VN" sz="1800">
              <a:solidFill>
                <a:srgbClr val="0000FF"/>
              </a:solidFill>
              <a:latin typeface="Courier New" panose="02070309020205020404" pitchFamily="49" charset="0"/>
            </a:endParaRPr>
          </a:p>
        </p:txBody>
      </p:sp>
      <p:sp>
        <p:nvSpPr>
          <p:cNvPr id="171046" name="Oval 37">
            <a:extLst>
              <a:ext uri="{FF2B5EF4-FFF2-40B4-BE49-F238E27FC236}">
                <a16:creationId xmlns:a16="http://schemas.microsoft.com/office/drawing/2014/main" id="{52BB3491-FA02-46C3-B838-07FD1F84A14A}"/>
              </a:ext>
            </a:extLst>
          </p:cNvPr>
          <p:cNvSpPr>
            <a:spLocks noChangeArrowheads="1"/>
          </p:cNvSpPr>
          <p:nvPr/>
        </p:nvSpPr>
        <p:spPr bwMode="auto">
          <a:xfrm>
            <a:off x="5909074" y="2946799"/>
            <a:ext cx="763190" cy="763190"/>
          </a:xfrm>
          <a:prstGeom prst="ellipse">
            <a:avLst/>
          </a:pr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endParaRPr lang="vi-VN" altLang="vi-VN" sz="1800">
              <a:solidFill>
                <a:srgbClr val="0000FF"/>
              </a:solidFill>
              <a:latin typeface="Courier New" panose="02070309020205020404" pitchFamily="49" charset="0"/>
            </a:endParaRPr>
          </a:p>
        </p:txBody>
      </p:sp>
      <p:sp>
        <p:nvSpPr>
          <p:cNvPr id="171047" name="Oval 38">
            <a:extLst>
              <a:ext uri="{FF2B5EF4-FFF2-40B4-BE49-F238E27FC236}">
                <a16:creationId xmlns:a16="http://schemas.microsoft.com/office/drawing/2014/main" id="{534F68E0-2867-47DB-BA01-411F66089394}"/>
              </a:ext>
            </a:extLst>
          </p:cNvPr>
          <p:cNvSpPr>
            <a:spLocks noChangeArrowheads="1"/>
          </p:cNvSpPr>
          <p:nvPr/>
        </p:nvSpPr>
        <p:spPr bwMode="auto">
          <a:xfrm>
            <a:off x="3174206" y="3487342"/>
            <a:ext cx="763191" cy="763190"/>
          </a:xfrm>
          <a:prstGeom prst="ellipse">
            <a:avLst/>
          </a:pr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endParaRPr lang="vi-VN" altLang="vi-VN" sz="1800">
              <a:solidFill>
                <a:srgbClr val="0000FF"/>
              </a:solidFill>
              <a:latin typeface="Courier New" panose="02070309020205020404" pitchFamily="49" charset="0"/>
            </a:endParaRPr>
          </a:p>
        </p:txBody>
      </p:sp>
      <p:sp>
        <p:nvSpPr>
          <p:cNvPr id="171048" name="Text Box 39">
            <a:extLst>
              <a:ext uri="{FF2B5EF4-FFF2-40B4-BE49-F238E27FC236}">
                <a16:creationId xmlns:a16="http://schemas.microsoft.com/office/drawing/2014/main" id="{3DE742F0-FE1A-422F-87B9-30762F2B00AD}"/>
              </a:ext>
            </a:extLst>
          </p:cNvPr>
          <p:cNvSpPr txBox="1">
            <a:spLocks noChangeArrowheads="1"/>
          </p:cNvSpPr>
          <p:nvPr/>
        </p:nvSpPr>
        <p:spPr bwMode="auto">
          <a:xfrm>
            <a:off x="3662364" y="2141935"/>
            <a:ext cx="8643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vi-VN" sz="1800"/>
              <a:t>Nguồn</a:t>
            </a:r>
          </a:p>
        </p:txBody>
      </p:sp>
      <p:sp>
        <p:nvSpPr>
          <p:cNvPr id="171049" name="Text Box 40">
            <a:extLst>
              <a:ext uri="{FF2B5EF4-FFF2-40B4-BE49-F238E27FC236}">
                <a16:creationId xmlns:a16="http://schemas.microsoft.com/office/drawing/2014/main" id="{B5192D0A-5B05-4562-91F6-D6014BCFC4ED}"/>
              </a:ext>
            </a:extLst>
          </p:cNvPr>
          <p:cNvSpPr txBox="1">
            <a:spLocks noChangeArrowheads="1"/>
          </p:cNvSpPr>
          <p:nvPr/>
        </p:nvSpPr>
        <p:spPr bwMode="auto">
          <a:xfrm>
            <a:off x="5880498" y="2140744"/>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vi-VN" sz="1800"/>
              <a:t>Công tắc</a:t>
            </a:r>
          </a:p>
        </p:txBody>
      </p:sp>
      <p:sp>
        <p:nvSpPr>
          <p:cNvPr id="171050" name="Text Box 41">
            <a:extLst>
              <a:ext uri="{FF2B5EF4-FFF2-40B4-BE49-F238E27FC236}">
                <a16:creationId xmlns:a16="http://schemas.microsoft.com/office/drawing/2014/main" id="{8C504964-AD5F-48BE-8CA4-301AA7D34889}"/>
              </a:ext>
            </a:extLst>
          </p:cNvPr>
          <p:cNvSpPr txBox="1">
            <a:spLocks noChangeArrowheads="1"/>
          </p:cNvSpPr>
          <p:nvPr/>
        </p:nvSpPr>
        <p:spPr bwMode="auto">
          <a:xfrm>
            <a:off x="6034088" y="4699397"/>
            <a:ext cx="10150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vi-VN" sz="1800"/>
              <a:t>Điện trở</a:t>
            </a:r>
          </a:p>
        </p:txBody>
      </p:sp>
    </p:spTree>
    <p:extLst>
      <p:ext uri="{BB962C8B-B14F-4D97-AF65-F5344CB8AC3E}">
        <p14:creationId xmlns:p14="http://schemas.microsoft.com/office/powerpoint/2010/main" val="15681500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a:extLst>
              <a:ext uri="{FF2B5EF4-FFF2-40B4-BE49-F238E27FC236}">
                <a16:creationId xmlns:a16="http://schemas.microsoft.com/office/drawing/2014/main" id="{D0E73D44-E1F7-406B-B22F-016947EDBB41}"/>
              </a:ext>
            </a:extLst>
          </p:cNvPr>
          <p:cNvSpPr>
            <a:spLocks noGrp="1" noChangeArrowheads="1"/>
          </p:cNvSpPr>
          <p:nvPr>
            <p:ph type="title"/>
          </p:nvPr>
        </p:nvSpPr>
        <p:spPr/>
        <p:txBody>
          <a:bodyPr/>
          <a:lstStyle/>
          <a:p>
            <a:pPr eaLnBrk="1" hangingPunct="1"/>
            <a:r>
              <a:rPr lang="en-US" altLang="vi-VN" sz="1800">
                <a:solidFill>
                  <a:srgbClr val="FF3300"/>
                </a:solidFill>
              </a:rPr>
              <a:t>Các câu lệnh của chương trình</a:t>
            </a:r>
            <a:br>
              <a:rPr lang="en-US" altLang="vi-VN" sz="1800">
                <a:solidFill>
                  <a:srgbClr val="FF3300"/>
                </a:solidFill>
              </a:rPr>
            </a:br>
            <a:r>
              <a:rPr lang="en-US" altLang="vi-VN" sz="1800">
                <a:solidFill>
                  <a:srgbClr val="FF3300"/>
                </a:solidFill>
              </a:rPr>
              <a:t>Program statements</a:t>
            </a:r>
          </a:p>
        </p:txBody>
      </p:sp>
      <p:sp>
        <p:nvSpPr>
          <p:cNvPr id="172035" name="Slide Number Placeholder 4">
            <a:extLst>
              <a:ext uri="{FF2B5EF4-FFF2-40B4-BE49-F238E27FC236}">
                <a16:creationId xmlns:a16="http://schemas.microsoft.com/office/drawing/2014/main" id="{669FC1B6-7B8E-40EF-9A0C-5F4180F19AF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100">
                <a:solidFill>
                  <a:schemeClr val="tx1"/>
                </a:solidFill>
                <a:latin typeface="Arial" panose="020B0604020202020204" pitchFamily="34" charset="0"/>
              </a:defRPr>
            </a:lvl1pPr>
            <a:lvl2pPr marL="557213" indent="-214313">
              <a:spcBef>
                <a:spcPct val="20000"/>
              </a:spcBef>
              <a:buClr>
                <a:schemeClr val="accent1"/>
              </a:buClr>
              <a:buFont typeface="Wingdings" panose="05000000000000000000" pitchFamily="2" charset="2"/>
              <a:buChar char="§"/>
              <a:defRPr sz="1950">
                <a:solidFill>
                  <a:schemeClr val="tx1"/>
                </a:solidFill>
                <a:latin typeface="Arial" panose="020B0604020202020204" pitchFamily="34" charset="0"/>
              </a:defRPr>
            </a:lvl2pPr>
            <a:lvl3pPr marL="857250" indent="-171450">
              <a:spcBef>
                <a:spcPct val="20000"/>
              </a:spcBef>
              <a:buClr>
                <a:schemeClr val="accent2"/>
              </a:buClr>
              <a:buChar char="•"/>
              <a:defRPr sz="165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ClrTx/>
              <a:buFontTx/>
              <a:buNone/>
            </a:pPr>
            <a:fld id="{9972FC20-F6C2-4F68-A5D8-A4B1CF465959}" type="slidenum">
              <a:rPr lang="en-US" altLang="en-US" sz="900">
                <a:solidFill>
                  <a:schemeClr val="bg1"/>
                </a:solidFill>
              </a:rPr>
              <a:pPr>
                <a:spcBef>
                  <a:spcPct val="0"/>
                </a:spcBef>
                <a:buClrTx/>
                <a:buFontTx/>
                <a:buNone/>
              </a:pPr>
              <a:t>116</a:t>
            </a:fld>
            <a:endParaRPr lang="en-US" altLang="en-US" sz="900">
              <a:solidFill>
                <a:schemeClr val="bg1"/>
              </a:solidFill>
            </a:endParaRPr>
          </a:p>
        </p:txBody>
      </p:sp>
      <p:sp>
        <p:nvSpPr>
          <p:cNvPr id="172036" name="Line 3">
            <a:extLst>
              <a:ext uri="{FF2B5EF4-FFF2-40B4-BE49-F238E27FC236}">
                <a16:creationId xmlns:a16="http://schemas.microsoft.com/office/drawing/2014/main" id="{BF4FCFC7-B26E-4A5B-9098-C040EC158E77}"/>
              </a:ext>
            </a:extLst>
          </p:cNvPr>
          <p:cNvSpPr>
            <a:spLocks noChangeShapeType="1"/>
          </p:cNvSpPr>
          <p:nvPr/>
        </p:nvSpPr>
        <p:spPr bwMode="auto">
          <a:xfrm flipV="1">
            <a:off x="5979319" y="3226594"/>
            <a:ext cx="729854" cy="4286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037" name="Line 4">
            <a:extLst>
              <a:ext uri="{FF2B5EF4-FFF2-40B4-BE49-F238E27FC236}">
                <a16:creationId xmlns:a16="http://schemas.microsoft.com/office/drawing/2014/main" id="{37246CF3-021D-4726-BCFF-14CD29954D7F}"/>
              </a:ext>
            </a:extLst>
          </p:cNvPr>
          <p:cNvSpPr>
            <a:spLocks noChangeShapeType="1"/>
          </p:cNvSpPr>
          <p:nvPr/>
        </p:nvSpPr>
        <p:spPr bwMode="auto">
          <a:xfrm flipV="1">
            <a:off x="6623447" y="3226594"/>
            <a:ext cx="85725" cy="4286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038" name="Line 5">
            <a:extLst>
              <a:ext uri="{FF2B5EF4-FFF2-40B4-BE49-F238E27FC236}">
                <a16:creationId xmlns:a16="http://schemas.microsoft.com/office/drawing/2014/main" id="{753810E8-A496-4FA3-BAE4-CC1E6D1C18B8}"/>
              </a:ext>
            </a:extLst>
          </p:cNvPr>
          <p:cNvSpPr>
            <a:spLocks noChangeShapeType="1"/>
          </p:cNvSpPr>
          <p:nvPr/>
        </p:nvSpPr>
        <p:spPr bwMode="auto">
          <a:xfrm flipH="1" flipV="1">
            <a:off x="5979319" y="3226594"/>
            <a:ext cx="644129" cy="4286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039" name="Line 6">
            <a:extLst>
              <a:ext uri="{FF2B5EF4-FFF2-40B4-BE49-F238E27FC236}">
                <a16:creationId xmlns:a16="http://schemas.microsoft.com/office/drawing/2014/main" id="{3B9D4FDB-4CEA-4803-851A-0458E734490D}"/>
              </a:ext>
            </a:extLst>
          </p:cNvPr>
          <p:cNvSpPr>
            <a:spLocks noChangeShapeType="1"/>
          </p:cNvSpPr>
          <p:nvPr/>
        </p:nvSpPr>
        <p:spPr bwMode="auto">
          <a:xfrm flipV="1">
            <a:off x="5979319" y="3226594"/>
            <a:ext cx="1191" cy="4286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040" name="Line 7">
            <a:extLst>
              <a:ext uri="{FF2B5EF4-FFF2-40B4-BE49-F238E27FC236}">
                <a16:creationId xmlns:a16="http://schemas.microsoft.com/office/drawing/2014/main" id="{1AAC2911-9D75-4EC4-8144-D2C103FC298A}"/>
              </a:ext>
            </a:extLst>
          </p:cNvPr>
          <p:cNvSpPr>
            <a:spLocks noChangeShapeType="1"/>
          </p:cNvSpPr>
          <p:nvPr/>
        </p:nvSpPr>
        <p:spPr bwMode="auto">
          <a:xfrm flipV="1">
            <a:off x="5422106" y="2882503"/>
            <a:ext cx="257175" cy="3857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041" name="Line 8">
            <a:extLst>
              <a:ext uri="{FF2B5EF4-FFF2-40B4-BE49-F238E27FC236}">
                <a16:creationId xmlns:a16="http://schemas.microsoft.com/office/drawing/2014/main" id="{02781DBD-6949-4F1B-B001-ADFF66E68D82}"/>
              </a:ext>
            </a:extLst>
          </p:cNvPr>
          <p:cNvSpPr>
            <a:spLocks noChangeShapeType="1"/>
          </p:cNvSpPr>
          <p:nvPr/>
        </p:nvSpPr>
        <p:spPr bwMode="auto">
          <a:xfrm flipH="1" flipV="1">
            <a:off x="5679281" y="2882505"/>
            <a:ext cx="300038" cy="3440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042" name="Line 9">
            <a:extLst>
              <a:ext uri="{FF2B5EF4-FFF2-40B4-BE49-F238E27FC236}">
                <a16:creationId xmlns:a16="http://schemas.microsoft.com/office/drawing/2014/main" id="{8AA76496-67B1-488F-9318-A57637AF12A5}"/>
              </a:ext>
            </a:extLst>
          </p:cNvPr>
          <p:cNvSpPr>
            <a:spLocks noChangeShapeType="1"/>
          </p:cNvSpPr>
          <p:nvPr/>
        </p:nvSpPr>
        <p:spPr bwMode="auto">
          <a:xfrm flipV="1">
            <a:off x="6709172" y="2882505"/>
            <a:ext cx="342900" cy="3440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043" name="Line 10">
            <a:extLst>
              <a:ext uri="{FF2B5EF4-FFF2-40B4-BE49-F238E27FC236}">
                <a16:creationId xmlns:a16="http://schemas.microsoft.com/office/drawing/2014/main" id="{E25E6EC2-30F5-49B8-93E7-49FEF3CEBD4D}"/>
              </a:ext>
            </a:extLst>
          </p:cNvPr>
          <p:cNvSpPr>
            <a:spLocks noChangeShapeType="1"/>
          </p:cNvSpPr>
          <p:nvPr/>
        </p:nvSpPr>
        <p:spPr bwMode="auto">
          <a:xfrm flipH="1" flipV="1">
            <a:off x="7052072" y="2882505"/>
            <a:ext cx="342900" cy="3440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044" name="Line 11">
            <a:extLst>
              <a:ext uri="{FF2B5EF4-FFF2-40B4-BE49-F238E27FC236}">
                <a16:creationId xmlns:a16="http://schemas.microsoft.com/office/drawing/2014/main" id="{E1790A05-8ADF-4D03-BAAF-2C7794EE467B}"/>
              </a:ext>
            </a:extLst>
          </p:cNvPr>
          <p:cNvSpPr>
            <a:spLocks noChangeShapeType="1"/>
          </p:cNvSpPr>
          <p:nvPr/>
        </p:nvSpPr>
        <p:spPr bwMode="auto">
          <a:xfrm flipV="1">
            <a:off x="5679281" y="2453879"/>
            <a:ext cx="1191" cy="4286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045" name="Line 12">
            <a:extLst>
              <a:ext uri="{FF2B5EF4-FFF2-40B4-BE49-F238E27FC236}">
                <a16:creationId xmlns:a16="http://schemas.microsoft.com/office/drawing/2014/main" id="{CE3A5CF0-9B45-4DA4-8AEC-9EEDB22C557A}"/>
              </a:ext>
            </a:extLst>
          </p:cNvPr>
          <p:cNvSpPr>
            <a:spLocks noChangeShapeType="1"/>
          </p:cNvSpPr>
          <p:nvPr/>
        </p:nvSpPr>
        <p:spPr bwMode="auto">
          <a:xfrm flipV="1">
            <a:off x="7052074" y="2453879"/>
            <a:ext cx="1190" cy="4286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046" name="Rectangle 13">
            <a:extLst>
              <a:ext uri="{FF2B5EF4-FFF2-40B4-BE49-F238E27FC236}">
                <a16:creationId xmlns:a16="http://schemas.microsoft.com/office/drawing/2014/main" id="{0809FDB8-899C-4E1B-A38A-2B62407A2BFC}"/>
              </a:ext>
            </a:extLst>
          </p:cNvPr>
          <p:cNvSpPr>
            <a:spLocks noChangeArrowheads="1"/>
          </p:cNvSpPr>
          <p:nvPr/>
        </p:nvSpPr>
        <p:spPr bwMode="auto">
          <a:xfrm>
            <a:off x="2000250" y="2731294"/>
            <a:ext cx="833562"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vi-VN" sz="1350" b="1">
                <a:solidFill>
                  <a:srgbClr val="000000"/>
                </a:solidFill>
                <a:latin typeface="Courier New" panose="02070309020205020404" pitchFamily="49" charset="0"/>
              </a:rPr>
              <a:t>x1=q+y*z</a:t>
            </a:r>
            <a:endParaRPr lang="en-US" altLang="vi-VN" sz="1800">
              <a:latin typeface="Courier New" panose="02070309020205020404" pitchFamily="49" charset="0"/>
            </a:endParaRPr>
          </a:p>
        </p:txBody>
      </p:sp>
      <p:sp>
        <p:nvSpPr>
          <p:cNvPr id="172047" name="Rectangle 14">
            <a:extLst>
              <a:ext uri="{FF2B5EF4-FFF2-40B4-BE49-F238E27FC236}">
                <a16:creationId xmlns:a16="http://schemas.microsoft.com/office/drawing/2014/main" id="{F6A08848-E4F2-4BC8-B593-362033F44BBE}"/>
              </a:ext>
            </a:extLst>
          </p:cNvPr>
          <p:cNvSpPr>
            <a:spLocks noChangeArrowheads="1"/>
          </p:cNvSpPr>
          <p:nvPr/>
        </p:nvSpPr>
        <p:spPr bwMode="auto">
          <a:xfrm>
            <a:off x="2000250" y="2937273"/>
            <a:ext cx="833562"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vi-VN" sz="1350" b="1">
                <a:solidFill>
                  <a:srgbClr val="000000"/>
                </a:solidFill>
                <a:latin typeface="Courier New" panose="02070309020205020404" pitchFamily="49" charset="0"/>
              </a:rPr>
              <a:t>x2=y*z-q</a:t>
            </a:r>
            <a:endParaRPr lang="en-US" altLang="vi-VN" sz="1800">
              <a:latin typeface="Courier New" panose="02070309020205020404" pitchFamily="49" charset="0"/>
            </a:endParaRPr>
          </a:p>
        </p:txBody>
      </p:sp>
      <p:sp>
        <p:nvSpPr>
          <p:cNvPr id="172048" name="Line 15">
            <a:extLst>
              <a:ext uri="{FF2B5EF4-FFF2-40B4-BE49-F238E27FC236}">
                <a16:creationId xmlns:a16="http://schemas.microsoft.com/office/drawing/2014/main" id="{6924DEC7-FB2E-4CB6-A1EA-6235F4D53937}"/>
              </a:ext>
            </a:extLst>
          </p:cNvPr>
          <p:cNvSpPr>
            <a:spLocks noChangeShapeType="1"/>
          </p:cNvSpPr>
          <p:nvPr/>
        </p:nvSpPr>
        <p:spPr bwMode="auto">
          <a:xfrm flipH="1" flipV="1">
            <a:off x="6193631" y="4686300"/>
            <a:ext cx="429816" cy="3857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049" name="Line 16">
            <a:extLst>
              <a:ext uri="{FF2B5EF4-FFF2-40B4-BE49-F238E27FC236}">
                <a16:creationId xmlns:a16="http://schemas.microsoft.com/office/drawing/2014/main" id="{1D22DD8A-1E16-4CAA-89D5-A26991679827}"/>
              </a:ext>
            </a:extLst>
          </p:cNvPr>
          <p:cNvSpPr>
            <a:spLocks noChangeShapeType="1"/>
          </p:cNvSpPr>
          <p:nvPr/>
        </p:nvSpPr>
        <p:spPr bwMode="auto">
          <a:xfrm flipV="1">
            <a:off x="5807869" y="4686300"/>
            <a:ext cx="385763" cy="3857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050" name="Line 17">
            <a:extLst>
              <a:ext uri="{FF2B5EF4-FFF2-40B4-BE49-F238E27FC236}">
                <a16:creationId xmlns:a16="http://schemas.microsoft.com/office/drawing/2014/main" id="{6E910F58-E179-4588-BF0C-177AC1475E7C}"/>
              </a:ext>
            </a:extLst>
          </p:cNvPr>
          <p:cNvSpPr>
            <a:spLocks noChangeShapeType="1"/>
          </p:cNvSpPr>
          <p:nvPr/>
        </p:nvSpPr>
        <p:spPr bwMode="auto">
          <a:xfrm flipV="1">
            <a:off x="5422106" y="4385073"/>
            <a:ext cx="300038" cy="30122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051" name="Line 18">
            <a:extLst>
              <a:ext uri="{FF2B5EF4-FFF2-40B4-BE49-F238E27FC236}">
                <a16:creationId xmlns:a16="http://schemas.microsoft.com/office/drawing/2014/main" id="{486BA216-30A8-47F6-9A8D-CDA9E0E16794}"/>
              </a:ext>
            </a:extLst>
          </p:cNvPr>
          <p:cNvSpPr>
            <a:spLocks noChangeShapeType="1"/>
          </p:cNvSpPr>
          <p:nvPr/>
        </p:nvSpPr>
        <p:spPr bwMode="auto">
          <a:xfrm flipH="1" flipV="1">
            <a:off x="5722144" y="4385073"/>
            <a:ext cx="471488" cy="30122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052" name="Line 19">
            <a:extLst>
              <a:ext uri="{FF2B5EF4-FFF2-40B4-BE49-F238E27FC236}">
                <a16:creationId xmlns:a16="http://schemas.microsoft.com/office/drawing/2014/main" id="{786338F4-1658-42B5-82C5-B1D01560BF20}"/>
              </a:ext>
            </a:extLst>
          </p:cNvPr>
          <p:cNvSpPr>
            <a:spLocks noChangeShapeType="1"/>
          </p:cNvSpPr>
          <p:nvPr/>
        </p:nvSpPr>
        <p:spPr bwMode="auto">
          <a:xfrm flipV="1">
            <a:off x="6193631" y="4385073"/>
            <a:ext cx="429816" cy="30122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053" name="Line 20">
            <a:extLst>
              <a:ext uri="{FF2B5EF4-FFF2-40B4-BE49-F238E27FC236}">
                <a16:creationId xmlns:a16="http://schemas.microsoft.com/office/drawing/2014/main" id="{DABC92D1-B32F-4F0B-9531-3E3ADC39B2D9}"/>
              </a:ext>
            </a:extLst>
          </p:cNvPr>
          <p:cNvSpPr>
            <a:spLocks noChangeShapeType="1"/>
          </p:cNvSpPr>
          <p:nvPr/>
        </p:nvSpPr>
        <p:spPr bwMode="auto">
          <a:xfrm flipH="1" flipV="1">
            <a:off x="6623447" y="4385074"/>
            <a:ext cx="384572" cy="3440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054" name="Line 21">
            <a:extLst>
              <a:ext uri="{FF2B5EF4-FFF2-40B4-BE49-F238E27FC236}">
                <a16:creationId xmlns:a16="http://schemas.microsoft.com/office/drawing/2014/main" id="{B35F1888-072D-4239-8515-9078596E02C6}"/>
              </a:ext>
            </a:extLst>
          </p:cNvPr>
          <p:cNvSpPr>
            <a:spLocks noChangeShapeType="1"/>
          </p:cNvSpPr>
          <p:nvPr/>
        </p:nvSpPr>
        <p:spPr bwMode="auto">
          <a:xfrm flipV="1">
            <a:off x="5722144" y="4040981"/>
            <a:ext cx="1191" cy="3440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055" name="Line 22">
            <a:extLst>
              <a:ext uri="{FF2B5EF4-FFF2-40B4-BE49-F238E27FC236}">
                <a16:creationId xmlns:a16="http://schemas.microsoft.com/office/drawing/2014/main" id="{5D38429C-E1AB-419E-BA3E-7C9FBBDEB014}"/>
              </a:ext>
            </a:extLst>
          </p:cNvPr>
          <p:cNvSpPr>
            <a:spLocks noChangeShapeType="1"/>
          </p:cNvSpPr>
          <p:nvPr/>
        </p:nvSpPr>
        <p:spPr bwMode="auto">
          <a:xfrm flipV="1">
            <a:off x="6623449" y="4040981"/>
            <a:ext cx="1190" cy="3440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056" name="Line 23">
            <a:extLst>
              <a:ext uri="{FF2B5EF4-FFF2-40B4-BE49-F238E27FC236}">
                <a16:creationId xmlns:a16="http://schemas.microsoft.com/office/drawing/2014/main" id="{C58F1EAB-8FC6-4964-9B8B-7848FF431896}"/>
              </a:ext>
            </a:extLst>
          </p:cNvPr>
          <p:cNvSpPr>
            <a:spLocks noChangeShapeType="1"/>
          </p:cNvSpPr>
          <p:nvPr/>
        </p:nvSpPr>
        <p:spPr bwMode="auto">
          <a:xfrm>
            <a:off x="4949430" y="3827861"/>
            <a:ext cx="2574131" cy="1190"/>
          </a:xfrm>
          <a:prstGeom prst="line">
            <a:avLst/>
          </a:prstGeom>
          <a:noFill/>
          <a:ln w="15875">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057" name="Rectangle 24">
            <a:extLst>
              <a:ext uri="{FF2B5EF4-FFF2-40B4-BE49-F238E27FC236}">
                <a16:creationId xmlns:a16="http://schemas.microsoft.com/office/drawing/2014/main" id="{326E4D3A-ED5F-4103-888F-BB2FE1987A8B}"/>
              </a:ext>
            </a:extLst>
          </p:cNvPr>
          <p:cNvSpPr>
            <a:spLocks noChangeArrowheads="1"/>
          </p:cNvSpPr>
          <p:nvPr/>
        </p:nvSpPr>
        <p:spPr bwMode="auto">
          <a:xfrm>
            <a:off x="4379119" y="3037286"/>
            <a:ext cx="87524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vi-VN" sz="1350">
                <a:solidFill>
                  <a:srgbClr val="000000"/>
                </a:solidFill>
              </a:rPr>
              <a:t>Thoạt nghĩ:</a:t>
            </a:r>
            <a:endParaRPr lang="en-US" altLang="vi-VN" sz="1800">
              <a:latin typeface="Courier New" panose="02070309020205020404" pitchFamily="49" charset="0"/>
            </a:endParaRPr>
          </a:p>
        </p:txBody>
      </p:sp>
      <p:sp>
        <p:nvSpPr>
          <p:cNvPr id="172058" name="Rectangle 25">
            <a:extLst>
              <a:ext uri="{FF2B5EF4-FFF2-40B4-BE49-F238E27FC236}">
                <a16:creationId xmlns:a16="http://schemas.microsoft.com/office/drawing/2014/main" id="{8539CD82-C126-452C-AAE7-462334577C4A}"/>
              </a:ext>
            </a:extLst>
          </p:cNvPr>
          <p:cNvSpPr>
            <a:spLocks noChangeArrowheads="1"/>
          </p:cNvSpPr>
          <p:nvPr/>
        </p:nvSpPr>
        <p:spPr bwMode="auto">
          <a:xfrm>
            <a:off x="4293394" y="4062413"/>
            <a:ext cx="327013"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vi-VN" sz="1350">
                <a:solidFill>
                  <a:srgbClr val="000000"/>
                </a:solidFill>
              </a:rPr>
              <a:t>Loại</a:t>
            </a:r>
            <a:endParaRPr lang="en-US" altLang="vi-VN" sz="1800">
              <a:latin typeface="Courier New" panose="02070309020205020404" pitchFamily="49" charset="0"/>
            </a:endParaRPr>
          </a:p>
        </p:txBody>
      </p:sp>
      <p:sp>
        <p:nvSpPr>
          <p:cNvPr id="172059" name="Rectangle 26">
            <a:extLst>
              <a:ext uri="{FF2B5EF4-FFF2-40B4-BE49-F238E27FC236}">
                <a16:creationId xmlns:a16="http://schemas.microsoft.com/office/drawing/2014/main" id="{05C4234A-B66F-4D29-9C22-13CF405F51A5}"/>
              </a:ext>
            </a:extLst>
          </p:cNvPr>
          <p:cNvSpPr>
            <a:spLocks noChangeArrowheads="1"/>
          </p:cNvSpPr>
          <p:nvPr/>
        </p:nvSpPr>
        <p:spPr bwMode="auto">
          <a:xfrm>
            <a:off x="3848100" y="4268392"/>
            <a:ext cx="1067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vi-VN" sz="1350">
                <a:solidFill>
                  <a:srgbClr val="000000"/>
                </a:solidFill>
              </a:rPr>
              <a:t>Biểu thức con</a:t>
            </a:r>
            <a:endParaRPr lang="en-US" altLang="vi-VN" sz="1800">
              <a:latin typeface="Courier New" panose="02070309020205020404" pitchFamily="49" charset="0"/>
            </a:endParaRPr>
          </a:p>
        </p:txBody>
      </p:sp>
      <p:sp>
        <p:nvSpPr>
          <p:cNvPr id="172060" name="Rectangle 27">
            <a:extLst>
              <a:ext uri="{FF2B5EF4-FFF2-40B4-BE49-F238E27FC236}">
                <a16:creationId xmlns:a16="http://schemas.microsoft.com/office/drawing/2014/main" id="{14D68877-5E83-476D-8258-2096AF3DF54D}"/>
              </a:ext>
            </a:extLst>
          </p:cNvPr>
          <p:cNvSpPr>
            <a:spLocks noChangeArrowheads="1"/>
          </p:cNvSpPr>
          <p:nvPr/>
        </p:nvSpPr>
        <p:spPr bwMode="auto">
          <a:xfrm>
            <a:off x="4123135" y="4474369"/>
            <a:ext cx="519373"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vi-VN" sz="1350">
                <a:solidFill>
                  <a:srgbClr val="000000"/>
                </a:solidFill>
              </a:rPr>
              <a:t>chung:</a:t>
            </a:r>
            <a:endParaRPr lang="en-US" altLang="vi-VN" sz="1800">
              <a:latin typeface="Courier New" panose="02070309020205020404" pitchFamily="49" charset="0"/>
            </a:endParaRPr>
          </a:p>
        </p:txBody>
      </p:sp>
      <p:sp>
        <p:nvSpPr>
          <p:cNvPr id="172061" name="Freeform 28">
            <a:extLst>
              <a:ext uri="{FF2B5EF4-FFF2-40B4-BE49-F238E27FC236}">
                <a16:creationId xmlns:a16="http://schemas.microsoft.com/office/drawing/2014/main" id="{FBF73542-8299-45F9-A5F1-048A5BBA5584}"/>
              </a:ext>
            </a:extLst>
          </p:cNvPr>
          <p:cNvSpPr>
            <a:spLocks/>
          </p:cNvSpPr>
          <p:nvPr/>
        </p:nvSpPr>
        <p:spPr bwMode="auto">
          <a:xfrm>
            <a:off x="5850731" y="3527822"/>
            <a:ext cx="257175" cy="255984"/>
          </a:xfrm>
          <a:custGeom>
            <a:avLst/>
            <a:gdLst>
              <a:gd name="T0" fmla="*/ 0 w 433"/>
              <a:gd name="T1" fmla="*/ 2147483646 h 431"/>
              <a:gd name="T2" fmla="*/ 2147483646 w 433"/>
              <a:gd name="T3" fmla="*/ 2147483646 h 431"/>
              <a:gd name="T4" fmla="*/ 2147483646 w 433"/>
              <a:gd name="T5" fmla="*/ 2147483646 h 431"/>
              <a:gd name="T6" fmla="*/ 2147483646 w 433"/>
              <a:gd name="T7" fmla="*/ 2147483646 h 431"/>
              <a:gd name="T8" fmla="*/ 2147483646 w 433"/>
              <a:gd name="T9" fmla="*/ 2147483646 h 431"/>
              <a:gd name="T10" fmla="*/ 2147483646 w 433"/>
              <a:gd name="T11" fmla="*/ 2147483646 h 431"/>
              <a:gd name="T12" fmla="*/ 2147483646 w 433"/>
              <a:gd name="T13" fmla="*/ 2147483646 h 431"/>
              <a:gd name="T14" fmla="*/ 2147483646 w 433"/>
              <a:gd name="T15" fmla="*/ 2147483646 h 431"/>
              <a:gd name="T16" fmla="*/ 2147483646 w 433"/>
              <a:gd name="T17" fmla="*/ 0 h 431"/>
              <a:gd name="T18" fmla="*/ 2147483646 w 433"/>
              <a:gd name="T19" fmla="*/ 0 h 431"/>
              <a:gd name="T20" fmla="*/ 2147483646 w 433"/>
              <a:gd name="T21" fmla="*/ 2147483646 h 431"/>
              <a:gd name="T22" fmla="*/ 2147483646 w 433"/>
              <a:gd name="T23" fmla="*/ 2147483646 h 431"/>
              <a:gd name="T24" fmla="*/ 2147483646 w 433"/>
              <a:gd name="T25" fmla="*/ 2147483646 h 431"/>
              <a:gd name="T26" fmla="*/ 2147483646 w 433"/>
              <a:gd name="T27" fmla="*/ 2147483646 h 431"/>
              <a:gd name="T28" fmla="*/ 2147483646 w 433"/>
              <a:gd name="T29" fmla="*/ 2147483646 h 431"/>
              <a:gd name="T30" fmla="*/ 2147483646 w 433"/>
              <a:gd name="T31" fmla="*/ 2147483646 h 431"/>
              <a:gd name="T32" fmla="*/ 2147483646 w 433"/>
              <a:gd name="T33" fmla="*/ 2147483646 h 431"/>
              <a:gd name="T34" fmla="*/ 2147483646 w 433"/>
              <a:gd name="T35" fmla="*/ 2147483646 h 431"/>
              <a:gd name="T36" fmla="*/ 2147483646 w 433"/>
              <a:gd name="T37" fmla="*/ 2147483646 h 431"/>
              <a:gd name="T38" fmla="*/ 2147483646 w 433"/>
              <a:gd name="T39" fmla="*/ 2147483646 h 431"/>
              <a:gd name="T40" fmla="*/ 2147483646 w 433"/>
              <a:gd name="T41" fmla="*/ 2147483646 h 431"/>
              <a:gd name="T42" fmla="*/ 2147483646 w 433"/>
              <a:gd name="T43" fmla="*/ 2147483646 h 431"/>
              <a:gd name="T44" fmla="*/ 2147483646 w 433"/>
              <a:gd name="T45" fmla="*/ 2147483646 h 431"/>
              <a:gd name="T46" fmla="*/ 2147483646 w 433"/>
              <a:gd name="T47" fmla="*/ 2147483646 h 431"/>
              <a:gd name="T48" fmla="*/ 2147483646 w 433"/>
              <a:gd name="T49" fmla="*/ 2147483646 h 431"/>
              <a:gd name="T50" fmla="*/ 2147483646 w 433"/>
              <a:gd name="T51" fmla="*/ 2147483646 h 431"/>
              <a:gd name="T52" fmla="*/ 2147483646 w 433"/>
              <a:gd name="T53" fmla="*/ 2147483646 h 431"/>
              <a:gd name="T54" fmla="*/ 2147483646 w 433"/>
              <a:gd name="T55" fmla="*/ 2147483646 h 431"/>
              <a:gd name="T56" fmla="*/ 2147483646 w 433"/>
              <a:gd name="T57" fmla="*/ 2147483646 h 431"/>
              <a:gd name="T58" fmla="*/ 2147483646 w 433"/>
              <a:gd name="T59" fmla="*/ 2147483646 h 431"/>
              <a:gd name="T60" fmla="*/ 2147483646 w 433"/>
              <a:gd name="T61" fmla="*/ 2147483646 h 431"/>
              <a:gd name="T62" fmla="*/ 2147483646 w 433"/>
              <a:gd name="T63" fmla="*/ 2147483646 h 431"/>
              <a:gd name="T64" fmla="*/ 2147483646 w 433"/>
              <a:gd name="T65" fmla="*/ 2147483646 h 431"/>
              <a:gd name="T66" fmla="*/ 2147483646 w 433"/>
              <a:gd name="T67" fmla="*/ 2147483646 h 431"/>
              <a:gd name="T68" fmla="*/ 0 w 433"/>
              <a:gd name="T69" fmla="*/ 2147483646 h 43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33"/>
              <a:gd name="T106" fmla="*/ 0 h 431"/>
              <a:gd name="T107" fmla="*/ 433 w 433"/>
              <a:gd name="T108" fmla="*/ 431 h 43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33" h="431">
                <a:moveTo>
                  <a:pt x="0" y="216"/>
                </a:moveTo>
                <a:lnTo>
                  <a:pt x="2" y="175"/>
                </a:lnTo>
                <a:lnTo>
                  <a:pt x="14" y="137"/>
                </a:lnTo>
                <a:lnTo>
                  <a:pt x="31" y="100"/>
                </a:lnTo>
                <a:lnTo>
                  <a:pt x="56" y="70"/>
                </a:lnTo>
                <a:lnTo>
                  <a:pt x="85" y="43"/>
                </a:lnTo>
                <a:lnTo>
                  <a:pt x="120" y="22"/>
                </a:lnTo>
                <a:lnTo>
                  <a:pt x="156" y="6"/>
                </a:lnTo>
                <a:lnTo>
                  <a:pt x="196" y="0"/>
                </a:lnTo>
                <a:lnTo>
                  <a:pt x="235" y="0"/>
                </a:lnTo>
                <a:lnTo>
                  <a:pt x="275" y="6"/>
                </a:lnTo>
                <a:lnTo>
                  <a:pt x="312" y="22"/>
                </a:lnTo>
                <a:lnTo>
                  <a:pt x="346" y="43"/>
                </a:lnTo>
                <a:lnTo>
                  <a:pt x="375" y="70"/>
                </a:lnTo>
                <a:lnTo>
                  <a:pt x="400" y="100"/>
                </a:lnTo>
                <a:lnTo>
                  <a:pt x="417" y="137"/>
                </a:lnTo>
                <a:lnTo>
                  <a:pt x="429" y="175"/>
                </a:lnTo>
                <a:lnTo>
                  <a:pt x="433" y="216"/>
                </a:lnTo>
                <a:lnTo>
                  <a:pt x="429" y="254"/>
                </a:lnTo>
                <a:lnTo>
                  <a:pt x="417" y="293"/>
                </a:lnTo>
                <a:lnTo>
                  <a:pt x="400" y="329"/>
                </a:lnTo>
                <a:lnTo>
                  <a:pt x="375" y="360"/>
                </a:lnTo>
                <a:lnTo>
                  <a:pt x="346" y="387"/>
                </a:lnTo>
                <a:lnTo>
                  <a:pt x="312" y="408"/>
                </a:lnTo>
                <a:lnTo>
                  <a:pt x="275" y="424"/>
                </a:lnTo>
                <a:lnTo>
                  <a:pt x="235" y="431"/>
                </a:lnTo>
                <a:lnTo>
                  <a:pt x="196" y="431"/>
                </a:lnTo>
                <a:lnTo>
                  <a:pt x="156" y="424"/>
                </a:lnTo>
                <a:lnTo>
                  <a:pt x="120" y="408"/>
                </a:lnTo>
                <a:lnTo>
                  <a:pt x="85" y="387"/>
                </a:lnTo>
                <a:lnTo>
                  <a:pt x="56" y="360"/>
                </a:lnTo>
                <a:lnTo>
                  <a:pt x="31" y="329"/>
                </a:lnTo>
                <a:lnTo>
                  <a:pt x="14" y="293"/>
                </a:lnTo>
                <a:lnTo>
                  <a:pt x="2" y="254"/>
                </a:lnTo>
                <a:lnTo>
                  <a:pt x="0" y="216"/>
                </a:lnTo>
                <a:close/>
              </a:path>
            </a:pathLst>
          </a:custGeom>
          <a:solidFill>
            <a:srgbClr val="FFFFFF"/>
          </a:solidFill>
          <a:ln w="3175">
            <a:solidFill>
              <a:srgbClr val="000000"/>
            </a:solidFill>
            <a:round/>
            <a:headEnd/>
            <a:tailEnd/>
          </a:ln>
        </p:spPr>
        <p:txBody>
          <a:bodyPr/>
          <a:lstStyle/>
          <a:p>
            <a:endParaRPr lang="en-US"/>
          </a:p>
        </p:txBody>
      </p:sp>
      <p:sp>
        <p:nvSpPr>
          <p:cNvPr id="172062" name="Rectangle 29">
            <a:extLst>
              <a:ext uri="{FF2B5EF4-FFF2-40B4-BE49-F238E27FC236}">
                <a16:creationId xmlns:a16="http://schemas.microsoft.com/office/drawing/2014/main" id="{74D565D0-5501-4216-888A-386279F98A07}"/>
              </a:ext>
            </a:extLst>
          </p:cNvPr>
          <p:cNvSpPr>
            <a:spLocks noChangeArrowheads="1"/>
          </p:cNvSpPr>
          <p:nvPr/>
        </p:nvSpPr>
        <p:spPr bwMode="auto">
          <a:xfrm>
            <a:off x="5936456" y="3552825"/>
            <a:ext cx="86562"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vi-VN" sz="1350">
                <a:solidFill>
                  <a:srgbClr val="000000"/>
                </a:solidFill>
              </a:rPr>
              <a:t>y</a:t>
            </a:r>
            <a:endParaRPr lang="en-US" altLang="vi-VN" sz="1800">
              <a:latin typeface="Courier New" panose="02070309020205020404" pitchFamily="49" charset="0"/>
            </a:endParaRPr>
          </a:p>
        </p:txBody>
      </p:sp>
      <p:sp>
        <p:nvSpPr>
          <p:cNvPr id="172063" name="Freeform 30">
            <a:extLst>
              <a:ext uri="{FF2B5EF4-FFF2-40B4-BE49-F238E27FC236}">
                <a16:creationId xmlns:a16="http://schemas.microsoft.com/office/drawing/2014/main" id="{78FB279F-8435-4AF8-B853-B684D712B556}"/>
              </a:ext>
            </a:extLst>
          </p:cNvPr>
          <p:cNvSpPr>
            <a:spLocks/>
          </p:cNvSpPr>
          <p:nvPr/>
        </p:nvSpPr>
        <p:spPr bwMode="auto">
          <a:xfrm>
            <a:off x="6493669" y="3527822"/>
            <a:ext cx="257175" cy="255984"/>
          </a:xfrm>
          <a:custGeom>
            <a:avLst/>
            <a:gdLst>
              <a:gd name="T0" fmla="*/ 0 w 433"/>
              <a:gd name="T1" fmla="*/ 2147483646 h 431"/>
              <a:gd name="T2" fmla="*/ 2147483646 w 433"/>
              <a:gd name="T3" fmla="*/ 2147483646 h 431"/>
              <a:gd name="T4" fmla="*/ 2147483646 w 433"/>
              <a:gd name="T5" fmla="*/ 2147483646 h 431"/>
              <a:gd name="T6" fmla="*/ 2147483646 w 433"/>
              <a:gd name="T7" fmla="*/ 2147483646 h 431"/>
              <a:gd name="T8" fmla="*/ 2147483646 w 433"/>
              <a:gd name="T9" fmla="*/ 2147483646 h 431"/>
              <a:gd name="T10" fmla="*/ 2147483646 w 433"/>
              <a:gd name="T11" fmla="*/ 2147483646 h 431"/>
              <a:gd name="T12" fmla="*/ 2147483646 w 433"/>
              <a:gd name="T13" fmla="*/ 2147483646 h 431"/>
              <a:gd name="T14" fmla="*/ 2147483646 w 433"/>
              <a:gd name="T15" fmla="*/ 2147483646 h 431"/>
              <a:gd name="T16" fmla="*/ 2147483646 w 433"/>
              <a:gd name="T17" fmla="*/ 0 h 431"/>
              <a:gd name="T18" fmla="*/ 2147483646 w 433"/>
              <a:gd name="T19" fmla="*/ 0 h 431"/>
              <a:gd name="T20" fmla="*/ 2147483646 w 433"/>
              <a:gd name="T21" fmla="*/ 2147483646 h 431"/>
              <a:gd name="T22" fmla="*/ 2147483646 w 433"/>
              <a:gd name="T23" fmla="*/ 2147483646 h 431"/>
              <a:gd name="T24" fmla="*/ 2147483646 w 433"/>
              <a:gd name="T25" fmla="*/ 2147483646 h 431"/>
              <a:gd name="T26" fmla="*/ 2147483646 w 433"/>
              <a:gd name="T27" fmla="*/ 2147483646 h 431"/>
              <a:gd name="T28" fmla="*/ 2147483646 w 433"/>
              <a:gd name="T29" fmla="*/ 2147483646 h 431"/>
              <a:gd name="T30" fmla="*/ 2147483646 w 433"/>
              <a:gd name="T31" fmla="*/ 2147483646 h 431"/>
              <a:gd name="T32" fmla="*/ 2147483646 w 433"/>
              <a:gd name="T33" fmla="*/ 2147483646 h 431"/>
              <a:gd name="T34" fmla="*/ 2147483646 w 433"/>
              <a:gd name="T35" fmla="*/ 2147483646 h 431"/>
              <a:gd name="T36" fmla="*/ 2147483646 w 433"/>
              <a:gd name="T37" fmla="*/ 2147483646 h 431"/>
              <a:gd name="T38" fmla="*/ 2147483646 w 433"/>
              <a:gd name="T39" fmla="*/ 2147483646 h 431"/>
              <a:gd name="T40" fmla="*/ 2147483646 w 433"/>
              <a:gd name="T41" fmla="*/ 2147483646 h 431"/>
              <a:gd name="T42" fmla="*/ 2147483646 w 433"/>
              <a:gd name="T43" fmla="*/ 2147483646 h 431"/>
              <a:gd name="T44" fmla="*/ 2147483646 w 433"/>
              <a:gd name="T45" fmla="*/ 2147483646 h 431"/>
              <a:gd name="T46" fmla="*/ 2147483646 w 433"/>
              <a:gd name="T47" fmla="*/ 2147483646 h 431"/>
              <a:gd name="T48" fmla="*/ 2147483646 w 433"/>
              <a:gd name="T49" fmla="*/ 2147483646 h 431"/>
              <a:gd name="T50" fmla="*/ 2147483646 w 433"/>
              <a:gd name="T51" fmla="*/ 2147483646 h 431"/>
              <a:gd name="T52" fmla="*/ 2147483646 w 433"/>
              <a:gd name="T53" fmla="*/ 2147483646 h 431"/>
              <a:gd name="T54" fmla="*/ 2147483646 w 433"/>
              <a:gd name="T55" fmla="*/ 2147483646 h 431"/>
              <a:gd name="T56" fmla="*/ 2147483646 w 433"/>
              <a:gd name="T57" fmla="*/ 2147483646 h 431"/>
              <a:gd name="T58" fmla="*/ 2147483646 w 433"/>
              <a:gd name="T59" fmla="*/ 2147483646 h 431"/>
              <a:gd name="T60" fmla="*/ 2147483646 w 433"/>
              <a:gd name="T61" fmla="*/ 2147483646 h 431"/>
              <a:gd name="T62" fmla="*/ 2147483646 w 433"/>
              <a:gd name="T63" fmla="*/ 2147483646 h 431"/>
              <a:gd name="T64" fmla="*/ 2147483646 w 433"/>
              <a:gd name="T65" fmla="*/ 2147483646 h 431"/>
              <a:gd name="T66" fmla="*/ 2147483646 w 433"/>
              <a:gd name="T67" fmla="*/ 2147483646 h 431"/>
              <a:gd name="T68" fmla="*/ 0 w 433"/>
              <a:gd name="T69" fmla="*/ 2147483646 h 43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33"/>
              <a:gd name="T106" fmla="*/ 0 h 431"/>
              <a:gd name="T107" fmla="*/ 433 w 433"/>
              <a:gd name="T108" fmla="*/ 431 h 43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33" h="431">
                <a:moveTo>
                  <a:pt x="0" y="216"/>
                </a:moveTo>
                <a:lnTo>
                  <a:pt x="4" y="175"/>
                </a:lnTo>
                <a:lnTo>
                  <a:pt x="16" y="137"/>
                </a:lnTo>
                <a:lnTo>
                  <a:pt x="33" y="100"/>
                </a:lnTo>
                <a:lnTo>
                  <a:pt x="56" y="70"/>
                </a:lnTo>
                <a:lnTo>
                  <a:pt x="87" y="43"/>
                </a:lnTo>
                <a:lnTo>
                  <a:pt x="119" y="22"/>
                </a:lnTo>
                <a:lnTo>
                  <a:pt x="158" y="6"/>
                </a:lnTo>
                <a:lnTo>
                  <a:pt x="196" y="0"/>
                </a:lnTo>
                <a:lnTo>
                  <a:pt x="237" y="0"/>
                </a:lnTo>
                <a:lnTo>
                  <a:pt x="275" y="6"/>
                </a:lnTo>
                <a:lnTo>
                  <a:pt x="314" y="22"/>
                </a:lnTo>
                <a:lnTo>
                  <a:pt x="346" y="43"/>
                </a:lnTo>
                <a:lnTo>
                  <a:pt x="377" y="70"/>
                </a:lnTo>
                <a:lnTo>
                  <a:pt x="400" y="100"/>
                </a:lnTo>
                <a:lnTo>
                  <a:pt x="417" y="137"/>
                </a:lnTo>
                <a:lnTo>
                  <a:pt x="429" y="175"/>
                </a:lnTo>
                <a:lnTo>
                  <a:pt x="433" y="216"/>
                </a:lnTo>
                <a:lnTo>
                  <a:pt x="429" y="254"/>
                </a:lnTo>
                <a:lnTo>
                  <a:pt x="417" y="293"/>
                </a:lnTo>
                <a:lnTo>
                  <a:pt x="400" y="329"/>
                </a:lnTo>
                <a:lnTo>
                  <a:pt x="377" y="360"/>
                </a:lnTo>
                <a:lnTo>
                  <a:pt x="346" y="387"/>
                </a:lnTo>
                <a:lnTo>
                  <a:pt x="314" y="408"/>
                </a:lnTo>
                <a:lnTo>
                  <a:pt x="275" y="424"/>
                </a:lnTo>
                <a:lnTo>
                  <a:pt x="237" y="431"/>
                </a:lnTo>
                <a:lnTo>
                  <a:pt x="196" y="431"/>
                </a:lnTo>
                <a:lnTo>
                  <a:pt x="158" y="424"/>
                </a:lnTo>
                <a:lnTo>
                  <a:pt x="119" y="408"/>
                </a:lnTo>
                <a:lnTo>
                  <a:pt x="87" y="387"/>
                </a:lnTo>
                <a:lnTo>
                  <a:pt x="56" y="360"/>
                </a:lnTo>
                <a:lnTo>
                  <a:pt x="33" y="329"/>
                </a:lnTo>
                <a:lnTo>
                  <a:pt x="16" y="293"/>
                </a:lnTo>
                <a:lnTo>
                  <a:pt x="4" y="254"/>
                </a:lnTo>
                <a:lnTo>
                  <a:pt x="0" y="216"/>
                </a:lnTo>
                <a:close/>
              </a:path>
            </a:pathLst>
          </a:custGeom>
          <a:solidFill>
            <a:srgbClr val="FFFFFF"/>
          </a:solidFill>
          <a:ln w="3175">
            <a:solidFill>
              <a:srgbClr val="000000"/>
            </a:solidFill>
            <a:round/>
            <a:headEnd/>
            <a:tailEnd/>
          </a:ln>
        </p:spPr>
        <p:txBody>
          <a:bodyPr/>
          <a:lstStyle/>
          <a:p>
            <a:endParaRPr lang="en-US"/>
          </a:p>
        </p:txBody>
      </p:sp>
      <p:sp>
        <p:nvSpPr>
          <p:cNvPr id="172064" name="Rectangle 31">
            <a:extLst>
              <a:ext uri="{FF2B5EF4-FFF2-40B4-BE49-F238E27FC236}">
                <a16:creationId xmlns:a16="http://schemas.microsoft.com/office/drawing/2014/main" id="{DF9CF129-D474-49D2-9A6D-563FFF326A72}"/>
              </a:ext>
            </a:extLst>
          </p:cNvPr>
          <p:cNvSpPr>
            <a:spLocks noChangeArrowheads="1"/>
          </p:cNvSpPr>
          <p:nvPr/>
        </p:nvSpPr>
        <p:spPr bwMode="auto">
          <a:xfrm>
            <a:off x="6579394" y="3552825"/>
            <a:ext cx="86562"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vi-VN" sz="1350">
                <a:solidFill>
                  <a:srgbClr val="000000"/>
                </a:solidFill>
              </a:rPr>
              <a:t>z</a:t>
            </a:r>
            <a:endParaRPr lang="en-US" altLang="vi-VN" sz="1800">
              <a:latin typeface="Courier New" panose="02070309020205020404" pitchFamily="49" charset="0"/>
            </a:endParaRPr>
          </a:p>
        </p:txBody>
      </p:sp>
      <p:sp>
        <p:nvSpPr>
          <p:cNvPr id="172065" name="Freeform 32">
            <a:extLst>
              <a:ext uri="{FF2B5EF4-FFF2-40B4-BE49-F238E27FC236}">
                <a16:creationId xmlns:a16="http://schemas.microsoft.com/office/drawing/2014/main" id="{CD5F0C2F-66E8-4C20-AA8D-43B1B8D9AC1B}"/>
              </a:ext>
            </a:extLst>
          </p:cNvPr>
          <p:cNvSpPr>
            <a:spLocks/>
          </p:cNvSpPr>
          <p:nvPr/>
        </p:nvSpPr>
        <p:spPr bwMode="auto">
          <a:xfrm>
            <a:off x="6579394" y="3098007"/>
            <a:ext cx="257175" cy="255985"/>
          </a:xfrm>
          <a:custGeom>
            <a:avLst/>
            <a:gdLst>
              <a:gd name="T0" fmla="*/ 0 w 433"/>
              <a:gd name="T1" fmla="*/ 2147483646 h 431"/>
              <a:gd name="T2" fmla="*/ 2147483646 w 433"/>
              <a:gd name="T3" fmla="*/ 2147483646 h 431"/>
              <a:gd name="T4" fmla="*/ 2147483646 w 433"/>
              <a:gd name="T5" fmla="*/ 2147483646 h 431"/>
              <a:gd name="T6" fmla="*/ 2147483646 w 433"/>
              <a:gd name="T7" fmla="*/ 2147483646 h 431"/>
              <a:gd name="T8" fmla="*/ 2147483646 w 433"/>
              <a:gd name="T9" fmla="*/ 2147483646 h 431"/>
              <a:gd name="T10" fmla="*/ 2147483646 w 433"/>
              <a:gd name="T11" fmla="*/ 2147483646 h 431"/>
              <a:gd name="T12" fmla="*/ 2147483646 w 433"/>
              <a:gd name="T13" fmla="*/ 2147483646 h 431"/>
              <a:gd name="T14" fmla="*/ 2147483646 w 433"/>
              <a:gd name="T15" fmla="*/ 2147483646 h 431"/>
              <a:gd name="T16" fmla="*/ 2147483646 w 433"/>
              <a:gd name="T17" fmla="*/ 0 h 431"/>
              <a:gd name="T18" fmla="*/ 2147483646 w 433"/>
              <a:gd name="T19" fmla="*/ 0 h 431"/>
              <a:gd name="T20" fmla="*/ 2147483646 w 433"/>
              <a:gd name="T21" fmla="*/ 2147483646 h 431"/>
              <a:gd name="T22" fmla="*/ 2147483646 w 433"/>
              <a:gd name="T23" fmla="*/ 2147483646 h 431"/>
              <a:gd name="T24" fmla="*/ 2147483646 w 433"/>
              <a:gd name="T25" fmla="*/ 2147483646 h 431"/>
              <a:gd name="T26" fmla="*/ 2147483646 w 433"/>
              <a:gd name="T27" fmla="*/ 2147483646 h 431"/>
              <a:gd name="T28" fmla="*/ 2147483646 w 433"/>
              <a:gd name="T29" fmla="*/ 2147483646 h 431"/>
              <a:gd name="T30" fmla="*/ 2147483646 w 433"/>
              <a:gd name="T31" fmla="*/ 2147483646 h 431"/>
              <a:gd name="T32" fmla="*/ 2147483646 w 433"/>
              <a:gd name="T33" fmla="*/ 2147483646 h 431"/>
              <a:gd name="T34" fmla="*/ 2147483646 w 433"/>
              <a:gd name="T35" fmla="*/ 2147483646 h 431"/>
              <a:gd name="T36" fmla="*/ 2147483646 w 433"/>
              <a:gd name="T37" fmla="*/ 2147483646 h 431"/>
              <a:gd name="T38" fmla="*/ 2147483646 w 433"/>
              <a:gd name="T39" fmla="*/ 2147483646 h 431"/>
              <a:gd name="T40" fmla="*/ 2147483646 w 433"/>
              <a:gd name="T41" fmla="*/ 2147483646 h 431"/>
              <a:gd name="T42" fmla="*/ 2147483646 w 433"/>
              <a:gd name="T43" fmla="*/ 2147483646 h 431"/>
              <a:gd name="T44" fmla="*/ 2147483646 w 433"/>
              <a:gd name="T45" fmla="*/ 2147483646 h 431"/>
              <a:gd name="T46" fmla="*/ 2147483646 w 433"/>
              <a:gd name="T47" fmla="*/ 2147483646 h 431"/>
              <a:gd name="T48" fmla="*/ 2147483646 w 433"/>
              <a:gd name="T49" fmla="*/ 2147483646 h 431"/>
              <a:gd name="T50" fmla="*/ 2147483646 w 433"/>
              <a:gd name="T51" fmla="*/ 2147483646 h 431"/>
              <a:gd name="T52" fmla="*/ 2147483646 w 433"/>
              <a:gd name="T53" fmla="*/ 2147483646 h 431"/>
              <a:gd name="T54" fmla="*/ 2147483646 w 433"/>
              <a:gd name="T55" fmla="*/ 2147483646 h 431"/>
              <a:gd name="T56" fmla="*/ 2147483646 w 433"/>
              <a:gd name="T57" fmla="*/ 2147483646 h 431"/>
              <a:gd name="T58" fmla="*/ 2147483646 w 433"/>
              <a:gd name="T59" fmla="*/ 2147483646 h 431"/>
              <a:gd name="T60" fmla="*/ 2147483646 w 433"/>
              <a:gd name="T61" fmla="*/ 2147483646 h 431"/>
              <a:gd name="T62" fmla="*/ 2147483646 w 433"/>
              <a:gd name="T63" fmla="*/ 2147483646 h 431"/>
              <a:gd name="T64" fmla="*/ 2147483646 w 433"/>
              <a:gd name="T65" fmla="*/ 2147483646 h 431"/>
              <a:gd name="T66" fmla="*/ 2147483646 w 433"/>
              <a:gd name="T67" fmla="*/ 2147483646 h 431"/>
              <a:gd name="T68" fmla="*/ 0 w 433"/>
              <a:gd name="T69" fmla="*/ 2147483646 h 43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33"/>
              <a:gd name="T106" fmla="*/ 0 h 431"/>
              <a:gd name="T107" fmla="*/ 433 w 433"/>
              <a:gd name="T108" fmla="*/ 431 h 43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33" h="431">
                <a:moveTo>
                  <a:pt x="0" y="216"/>
                </a:moveTo>
                <a:lnTo>
                  <a:pt x="4" y="175"/>
                </a:lnTo>
                <a:lnTo>
                  <a:pt x="16" y="137"/>
                </a:lnTo>
                <a:lnTo>
                  <a:pt x="33" y="100"/>
                </a:lnTo>
                <a:lnTo>
                  <a:pt x="56" y="69"/>
                </a:lnTo>
                <a:lnTo>
                  <a:pt x="87" y="42"/>
                </a:lnTo>
                <a:lnTo>
                  <a:pt x="120" y="21"/>
                </a:lnTo>
                <a:lnTo>
                  <a:pt x="158" y="6"/>
                </a:lnTo>
                <a:lnTo>
                  <a:pt x="196" y="0"/>
                </a:lnTo>
                <a:lnTo>
                  <a:pt x="237" y="0"/>
                </a:lnTo>
                <a:lnTo>
                  <a:pt x="275" y="6"/>
                </a:lnTo>
                <a:lnTo>
                  <a:pt x="314" y="21"/>
                </a:lnTo>
                <a:lnTo>
                  <a:pt x="346" y="42"/>
                </a:lnTo>
                <a:lnTo>
                  <a:pt x="377" y="69"/>
                </a:lnTo>
                <a:lnTo>
                  <a:pt x="400" y="100"/>
                </a:lnTo>
                <a:lnTo>
                  <a:pt x="417" y="137"/>
                </a:lnTo>
                <a:lnTo>
                  <a:pt x="429" y="175"/>
                </a:lnTo>
                <a:lnTo>
                  <a:pt x="433" y="216"/>
                </a:lnTo>
                <a:lnTo>
                  <a:pt x="429" y="254"/>
                </a:lnTo>
                <a:lnTo>
                  <a:pt x="417" y="292"/>
                </a:lnTo>
                <a:lnTo>
                  <a:pt x="400" y="329"/>
                </a:lnTo>
                <a:lnTo>
                  <a:pt x="377" y="360"/>
                </a:lnTo>
                <a:lnTo>
                  <a:pt x="346" y="387"/>
                </a:lnTo>
                <a:lnTo>
                  <a:pt x="314" y="408"/>
                </a:lnTo>
                <a:lnTo>
                  <a:pt x="275" y="423"/>
                </a:lnTo>
                <a:lnTo>
                  <a:pt x="237" y="431"/>
                </a:lnTo>
                <a:lnTo>
                  <a:pt x="196" y="431"/>
                </a:lnTo>
                <a:lnTo>
                  <a:pt x="158" y="423"/>
                </a:lnTo>
                <a:lnTo>
                  <a:pt x="120" y="408"/>
                </a:lnTo>
                <a:lnTo>
                  <a:pt x="87" y="387"/>
                </a:lnTo>
                <a:lnTo>
                  <a:pt x="56" y="360"/>
                </a:lnTo>
                <a:lnTo>
                  <a:pt x="33" y="329"/>
                </a:lnTo>
                <a:lnTo>
                  <a:pt x="16" y="292"/>
                </a:lnTo>
                <a:lnTo>
                  <a:pt x="4" y="254"/>
                </a:lnTo>
                <a:lnTo>
                  <a:pt x="0" y="216"/>
                </a:lnTo>
                <a:close/>
              </a:path>
            </a:pathLst>
          </a:custGeom>
          <a:solidFill>
            <a:srgbClr val="FFFFFF"/>
          </a:solidFill>
          <a:ln w="3175">
            <a:solidFill>
              <a:srgbClr val="000000"/>
            </a:solidFill>
            <a:round/>
            <a:headEnd/>
            <a:tailEnd/>
          </a:ln>
        </p:spPr>
        <p:txBody>
          <a:bodyPr/>
          <a:lstStyle/>
          <a:p>
            <a:endParaRPr lang="en-US"/>
          </a:p>
        </p:txBody>
      </p:sp>
      <p:sp>
        <p:nvSpPr>
          <p:cNvPr id="172066" name="Rectangle 33">
            <a:extLst>
              <a:ext uri="{FF2B5EF4-FFF2-40B4-BE49-F238E27FC236}">
                <a16:creationId xmlns:a16="http://schemas.microsoft.com/office/drawing/2014/main" id="{8DCADE48-FA64-4909-B383-3E685F252C7E}"/>
              </a:ext>
            </a:extLst>
          </p:cNvPr>
          <p:cNvSpPr>
            <a:spLocks noChangeArrowheads="1"/>
          </p:cNvSpPr>
          <p:nvPr/>
        </p:nvSpPr>
        <p:spPr bwMode="auto">
          <a:xfrm>
            <a:off x="6674644" y="3123011"/>
            <a:ext cx="67326"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vi-VN" sz="1350">
                <a:solidFill>
                  <a:srgbClr val="000000"/>
                </a:solidFill>
              </a:rPr>
              <a:t>*</a:t>
            </a:r>
            <a:endParaRPr lang="en-US" altLang="vi-VN" sz="1800">
              <a:latin typeface="Courier New" panose="02070309020205020404" pitchFamily="49" charset="0"/>
            </a:endParaRPr>
          </a:p>
        </p:txBody>
      </p:sp>
      <p:sp>
        <p:nvSpPr>
          <p:cNvPr id="172067" name="Freeform 34">
            <a:extLst>
              <a:ext uri="{FF2B5EF4-FFF2-40B4-BE49-F238E27FC236}">
                <a16:creationId xmlns:a16="http://schemas.microsoft.com/office/drawing/2014/main" id="{229A2B93-CB10-4D73-A3DD-04EA30A59A4F}"/>
              </a:ext>
            </a:extLst>
          </p:cNvPr>
          <p:cNvSpPr>
            <a:spLocks/>
          </p:cNvSpPr>
          <p:nvPr/>
        </p:nvSpPr>
        <p:spPr bwMode="auto">
          <a:xfrm>
            <a:off x="6922294" y="2755107"/>
            <a:ext cx="258366" cy="255985"/>
          </a:xfrm>
          <a:custGeom>
            <a:avLst/>
            <a:gdLst>
              <a:gd name="T0" fmla="*/ 0 w 432"/>
              <a:gd name="T1" fmla="*/ 2147483646 h 431"/>
              <a:gd name="T2" fmla="*/ 2147483646 w 432"/>
              <a:gd name="T3" fmla="*/ 2147483646 h 431"/>
              <a:gd name="T4" fmla="*/ 2147483646 w 432"/>
              <a:gd name="T5" fmla="*/ 2147483646 h 431"/>
              <a:gd name="T6" fmla="*/ 2147483646 w 432"/>
              <a:gd name="T7" fmla="*/ 2147483646 h 431"/>
              <a:gd name="T8" fmla="*/ 2147483646 w 432"/>
              <a:gd name="T9" fmla="*/ 2147483646 h 431"/>
              <a:gd name="T10" fmla="*/ 2147483646 w 432"/>
              <a:gd name="T11" fmla="*/ 2147483646 h 431"/>
              <a:gd name="T12" fmla="*/ 2147483646 w 432"/>
              <a:gd name="T13" fmla="*/ 2147483646 h 431"/>
              <a:gd name="T14" fmla="*/ 2147483646 w 432"/>
              <a:gd name="T15" fmla="*/ 2147483646 h 431"/>
              <a:gd name="T16" fmla="*/ 2147483646 w 432"/>
              <a:gd name="T17" fmla="*/ 0 h 431"/>
              <a:gd name="T18" fmla="*/ 2147483646 w 432"/>
              <a:gd name="T19" fmla="*/ 0 h 431"/>
              <a:gd name="T20" fmla="*/ 2147483646 w 432"/>
              <a:gd name="T21" fmla="*/ 2147483646 h 431"/>
              <a:gd name="T22" fmla="*/ 2147483646 w 432"/>
              <a:gd name="T23" fmla="*/ 2147483646 h 431"/>
              <a:gd name="T24" fmla="*/ 2147483646 w 432"/>
              <a:gd name="T25" fmla="*/ 2147483646 h 431"/>
              <a:gd name="T26" fmla="*/ 2147483646 w 432"/>
              <a:gd name="T27" fmla="*/ 2147483646 h 431"/>
              <a:gd name="T28" fmla="*/ 2147483646 w 432"/>
              <a:gd name="T29" fmla="*/ 2147483646 h 431"/>
              <a:gd name="T30" fmla="*/ 2147483646 w 432"/>
              <a:gd name="T31" fmla="*/ 2147483646 h 431"/>
              <a:gd name="T32" fmla="*/ 2147483646 w 432"/>
              <a:gd name="T33" fmla="*/ 2147483646 h 431"/>
              <a:gd name="T34" fmla="*/ 2147483646 w 432"/>
              <a:gd name="T35" fmla="*/ 2147483646 h 431"/>
              <a:gd name="T36" fmla="*/ 2147483646 w 432"/>
              <a:gd name="T37" fmla="*/ 2147483646 h 431"/>
              <a:gd name="T38" fmla="*/ 2147483646 w 432"/>
              <a:gd name="T39" fmla="*/ 2147483646 h 431"/>
              <a:gd name="T40" fmla="*/ 2147483646 w 432"/>
              <a:gd name="T41" fmla="*/ 2147483646 h 431"/>
              <a:gd name="T42" fmla="*/ 2147483646 w 432"/>
              <a:gd name="T43" fmla="*/ 2147483646 h 431"/>
              <a:gd name="T44" fmla="*/ 2147483646 w 432"/>
              <a:gd name="T45" fmla="*/ 2147483646 h 431"/>
              <a:gd name="T46" fmla="*/ 2147483646 w 432"/>
              <a:gd name="T47" fmla="*/ 2147483646 h 431"/>
              <a:gd name="T48" fmla="*/ 2147483646 w 432"/>
              <a:gd name="T49" fmla="*/ 2147483646 h 431"/>
              <a:gd name="T50" fmla="*/ 2147483646 w 432"/>
              <a:gd name="T51" fmla="*/ 2147483646 h 431"/>
              <a:gd name="T52" fmla="*/ 2147483646 w 432"/>
              <a:gd name="T53" fmla="*/ 2147483646 h 431"/>
              <a:gd name="T54" fmla="*/ 2147483646 w 432"/>
              <a:gd name="T55" fmla="*/ 2147483646 h 431"/>
              <a:gd name="T56" fmla="*/ 2147483646 w 432"/>
              <a:gd name="T57" fmla="*/ 2147483646 h 431"/>
              <a:gd name="T58" fmla="*/ 2147483646 w 432"/>
              <a:gd name="T59" fmla="*/ 2147483646 h 431"/>
              <a:gd name="T60" fmla="*/ 2147483646 w 432"/>
              <a:gd name="T61" fmla="*/ 2147483646 h 431"/>
              <a:gd name="T62" fmla="*/ 2147483646 w 432"/>
              <a:gd name="T63" fmla="*/ 2147483646 h 431"/>
              <a:gd name="T64" fmla="*/ 2147483646 w 432"/>
              <a:gd name="T65" fmla="*/ 2147483646 h 431"/>
              <a:gd name="T66" fmla="*/ 2147483646 w 432"/>
              <a:gd name="T67" fmla="*/ 2147483646 h 431"/>
              <a:gd name="T68" fmla="*/ 0 w 432"/>
              <a:gd name="T69" fmla="*/ 2147483646 h 43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32"/>
              <a:gd name="T106" fmla="*/ 0 h 431"/>
              <a:gd name="T107" fmla="*/ 432 w 432"/>
              <a:gd name="T108" fmla="*/ 431 h 43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32" h="431">
                <a:moveTo>
                  <a:pt x="0" y="216"/>
                </a:moveTo>
                <a:lnTo>
                  <a:pt x="4" y="175"/>
                </a:lnTo>
                <a:lnTo>
                  <a:pt x="15" y="137"/>
                </a:lnTo>
                <a:lnTo>
                  <a:pt x="33" y="100"/>
                </a:lnTo>
                <a:lnTo>
                  <a:pt x="56" y="69"/>
                </a:lnTo>
                <a:lnTo>
                  <a:pt x="86" y="42"/>
                </a:lnTo>
                <a:lnTo>
                  <a:pt x="119" y="21"/>
                </a:lnTo>
                <a:lnTo>
                  <a:pt x="157" y="6"/>
                </a:lnTo>
                <a:lnTo>
                  <a:pt x="196" y="0"/>
                </a:lnTo>
                <a:lnTo>
                  <a:pt x="236" y="0"/>
                </a:lnTo>
                <a:lnTo>
                  <a:pt x="275" y="6"/>
                </a:lnTo>
                <a:lnTo>
                  <a:pt x="313" y="21"/>
                </a:lnTo>
                <a:lnTo>
                  <a:pt x="346" y="42"/>
                </a:lnTo>
                <a:lnTo>
                  <a:pt x="376" y="69"/>
                </a:lnTo>
                <a:lnTo>
                  <a:pt x="400" y="100"/>
                </a:lnTo>
                <a:lnTo>
                  <a:pt x="417" y="137"/>
                </a:lnTo>
                <a:lnTo>
                  <a:pt x="428" y="175"/>
                </a:lnTo>
                <a:lnTo>
                  <a:pt x="432" y="216"/>
                </a:lnTo>
                <a:lnTo>
                  <a:pt x="428" y="254"/>
                </a:lnTo>
                <a:lnTo>
                  <a:pt x="417" y="292"/>
                </a:lnTo>
                <a:lnTo>
                  <a:pt x="400" y="329"/>
                </a:lnTo>
                <a:lnTo>
                  <a:pt x="376" y="360"/>
                </a:lnTo>
                <a:lnTo>
                  <a:pt x="346" y="387"/>
                </a:lnTo>
                <a:lnTo>
                  <a:pt x="313" y="408"/>
                </a:lnTo>
                <a:lnTo>
                  <a:pt x="275" y="423"/>
                </a:lnTo>
                <a:lnTo>
                  <a:pt x="236" y="431"/>
                </a:lnTo>
                <a:lnTo>
                  <a:pt x="196" y="431"/>
                </a:lnTo>
                <a:lnTo>
                  <a:pt x="157" y="423"/>
                </a:lnTo>
                <a:lnTo>
                  <a:pt x="119" y="408"/>
                </a:lnTo>
                <a:lnTo>
                  <a:pt x="86" y="387"/>
                </a:lnTo>
                <a:lnTo>
                  <a:pt x="56" y="360"/>
                </a:lnTo>
                <a:lnTo>
                  <a:pt x="33" y="329"/>
                </a:lnTo>
                <a:lnTo>
                  <a:pt x="15" y="292"/>
                </a:lnTo>
                <a:lnTo>
                  <a:pt x="4" y="254"/>
                </a:lnTo>
                <a:lnTo>
                  <a:pt x="0" y="216"/>
                </a:lnTo>
                <a:close/>
              </a:path>
            </a:pathLst>
          </a:custGeom>
          <a:solidFill>
            <a:srgbClr val="FFFFFF"/>
          </a:solidFill>
          <a:ln w="3175">
            <a:solidFill>
              <a:srgbClr val="000000"/>
            </a:solidFill>
            <a:round/>
            <a:headEnd/>
            <a:tailEnd/>
          </a:ln>
        </p:spPr>
        <p:txBody>
          <a:bodyPr/>
          <a:lstStyle/>
          <a:p>
            <a:endParaRPr lang="en-US"/>
          </a:p>
        </p:txBody>
      </p:sp>
      <p:sp>
        <p:nvSpPr>
          <p:cNvPr id="172068" name="Rectangle 35">
            <a:extLst>
              <a:ext uri="{FF2B5EF4-FFF2-40B4-BE49-F238E27FC236}">
                <a16:creationId xmlns:a16="http://schemas.microsoft.com/office/drawing/2014/main" id="{9F2A13FF-6C70-49E6-B3DA-AAFB6B5390B2}"/>
              </a:ext>
            </a:extLst>
          </p:cNvPr>
          <p:cNvSpPr>
            <a:spLocks noChangeArrowheads="1"/>
          </p:cNvSpPr>
          <p:nvPr/>
        </p:nvSpPr>
        <p:spPr bwMode="auto">
          <a:xfrm>
            <a:off x="7022306" y="2780111"/>
            <a:ext cx="57708"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vi-VN" sz="1350">
                <a:solidFill>
                  <a:srgbClr val="000000"/>
                </a:solidFill>
              </a:rPr>
              <a:t>-</a:t>
            </a:r>
            <a:endParaRPr lang="en-US" altLang="vi-VN" sz="1800">
              <a:latin typeface="Courier New" panose="02070309020205020404" pitchFamily="49" charset="0"/>
            </a:endParaRPr>
          </a:p>
        </p:txBody>
      </p:sp>
      <p:sp>
        <p:nvSpPr>
          <p:cNvPr id="172069" name="Freeform 36">
            <a:extLst>
              <a:ext uri="{FF2B5EF4-FFF2-40B4-BE49-F238E27FC236}">
                <a16:creationId xmlns:a16="http://schemas.microsoft.com/office/drawing/2014/main" id="{F12C7603-9CA0-48D1-9E36-D694E48926C3}"/>
              </a:ext>
            </a:extLst>
          </p:cNvPr>
          <p:cNvSpPr>
            <a:spLocks/>
          </p:cNvSpPr>
          <p:nvPr/>
        </p:nvSpPr>
        <p:spPr bwMode="auto">
          <a:xfrm>
            <a:off x="7266385" y="3098007"/>
            <a:ext cx="257175" cy="255985"/>
          </a:xfrm>
          <a:custGeom>
            <a:avLst/>
            <a:gdLst>
              <a:gd name="T0" fmla="*/ 0 w 433"/>
              <a:gd name="T1" fmla="*/ 2147483646 h 431"/>
              <a:gd name="T2" fmla="*/ 2147483646 w 433"/>
              <a:gd name="T3" fmla="*/ 2147483646 h 431"/>
              <a:gd name="T4" fmla="*/ 2147483646 w 433"/>
              <a:gd name="T5" fmla="*/ 2147483646 h 431"/>
              <a:gd name="T6" fmla="*/ 2147483646 w 433"/>
              <a:gd name="T7" fmla="*/ 2147483646 h 431"/>
              <a:gd name="T8" fmla="*/ 2147483646 w 433"/>
              <a:gd name="T9" fmla="*/ 2147483646 h 431"/>
              <a:gd name="T10" fmla="*/ 2147483646 w 433"/>
              <a:gd name="T11" fmla="*/ 2147483646 h 431"/>
              <a:gd name="T12" fmla="*/ 2147483646 w 433"/>
              <a:gd name="T13" fmla="*/ 2147483646 h 431"/>
              <a:gd name="T14" fmla="*/ 2147483646 w 433"/>
              <a:gd name="T15" fmla="*/ 2147483646 h 431"/>
              <a:gd name="T16" fmla="*/ 2147483646 w 433"/>
              <a:gd name="T17" fmla="*/ 0 h 431"/>
              <a:gd name="T18" fmla="*/ 2147483646 w 433"/>
              <a:gd name="T19" fmla="*/ 0 h 431"/>
              <a:gd name="T20" fmla="*/ 2147483646 w 433"/>
              <a:gd name="T21" fmla="*/ 2147483646 h 431"/>
              <a:gd name="T22" fmla="*/ 2147483646 w 433"/>
              <a:gd name="T23" fmla="*/ 2147483646 h 431"/>
              <a:gd name="T24" fmla="*/ 2147483646 w 433"/>
              <a:gd name="T25" fmla="*/ 2147483646 h 431"/>
              <a:gd name="T26" fmla="*/ 2147483646 w 433"/>
              <a:gd name="T27" fmla="*/ 2147483646 h 431"/>
              <a:gd name="T28" fmla="*/ 2147483646 w 433"/>
              <a:gd name="T29" fmla="*/ 2147483646 h 431"/>
              <a:gd name="T30" fmla="*/ 2147483646 w 433"/>
              <a:gd name="T31" fmla="*/ 2147483646 h 431"/>
              <a:gd name="T32" fmla="*/ 2147483646 w 433"/>
              <a:gd name="T33" fmla="*/ 2147483646 h 431"/>
              <a:gd name="T34" fmla="*/ 2147483646 w 433"/>
              <a:gd name="T35" fmla="*/ 2147483646 h 431"/>
              <a:gd name="T36" fmla="*/ 2147483646 w 433"/>
              <a:gd name="T37" fmla="*/ 2147483646 h 431"/>
              <a:gd name="T38" fmla="*/ 2147483646 w 433"/>
              <a:gd name="T39" fmla="*/ 2147483646 h 431"/>
              <a:gd name="T40" fmla="*/ 2147483646 w 433"/>
              <a:gd name="T41" fmla="*/ 2147483646 h 431"/>
              <a:gd name="T42" fmla="*/ 2147483646 w 433"/>
              <a:gd name="T43" fmla="*/ 2147483646 h 431"/>
              <a:gd name="T44" fmla="*/ 2147483646 w 433"/>
              <a:gd name="T45" fmla="*/ 2147483646 h 431"/>
              <a:gd name="T46" fmla="*/ 2147483646 w 433"/>
              <a:gd name="T47" fmla="*/ 2147483646 h 431"/>
              <a:gd name="T48" fmla="*/ 2147483646 w 433"/>
              <a:gd name="T49" fmla="*/ 2147483646 h 431"/>
              <a:gd name="T50" fmla="*/ 2147483646 w 433"/>
              <a:gd name="T51" fmla="*/ 2147483646 h 431"/>
              <a:gd name="T52" fmla="*/ 2147483646 w 433"/>
              <a:gd name="T53" fmla="*/ 2147483646 h 431"/>
              <a:gd name="T54" fmla="*/ 2147483646 w 433"/>
              <a:gd name="T55" fmla="*/ 2147483646 h 431"/>
              <a:gd name="T56" fmla="*/ 2147483646 w 433"/>
              <a:gd name="T57" fmla="*/ 2147483646 h 431"/>
              <a:gd name="T58" fmla="*/ 2147483646 w 433"/>
              <a:gd name="T59" fmla="*/ 2147483646 h 431"/>
              <a:gd name="T60" fmla="*/ 2147483646 w 433"/>
              <a:gd name="T61" fmla="*/ 2147483646 h 431"/>
              <a:gd name="T62" fmla="*/ 2147483646 w 433"/>
              <a:gd name="T63" fmla="*/ 2147483646 h 431"/>
              <a:gd name="T64" fmla="*/ 2147483646 w 433"/>
              <a:gd name="T65" fmla="*/ 2147483646 h 431"/>
              <a:gd name="T66" fmla="*/ 2147483646 w 433"/>
              <a:gd name="T67" fmla="*/ 2147483646 h 431"/>
              <a:gd name="T68" fmla="*/ 0 w 433"/>
              <a:gd name="T69" fmla="*/ 2147483646 h 43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33"/>
              <a:gd name="T106" fmla="*/ 0 h 431"/>
              <a:gd name="T107" fmla="*/ 433 w 433"/>
              <a:gd name="T108" fmla="*/ 431 h 43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33" h="431">
                <a:moveTo>
                  <a:pt x="0" y="216"/>
                </a:moveTo>
                <a:lnTo>
                  <a:pt x="4" y="175"/>
                </a:lnTo>
                <a:lnTo>
                  <a:pt x="16" y="137"/>
                </a:lnTo>
                <a:lnTo>
                  <a:pt x="33" y="100"/>
                </a:lnTo>
                <a:lnTo>
                  <a:pt x="56" y="69"/>
                </a:lnTo>
                <a:lnTo>
                  <a:pt x="87" y="42"/>
                </a:lnTo>
                <a:lnTo>
                  <a:pt x="119" y="21"/>
                </a:lnTo>
                <a:lnTo>
                  <a:pt x="158" y="6"/>
                </a:lnTo>
                <a:lnTo>
                  <a:pt x="196" y="0"/>
                </a:lnTo>
                <a:lnTo>
                  <a:pt x="237" y="0"/>
                </a:lnTo>
                <a:lnTo>
                  <a:pt x="275" y="6"/>
                </a:lnTo>
                <a:lnTo>
                  <a:pt x="313" y="21"/>
                </a:lnTo>
                <a:lnTo>
                  <a:pt x="346" y="42"/>
                </a:lnTo>
                <a:lnTo>
                  <a:pt x="377" y="69"/>
                </a:lnTo>
                <a:lnTo>
                  <a:pt x="400" y="100"/>
                </a:lnTo>
                <a:lnTo>
                  <a:pt x="417" y="137"/>
                </a:lnTo>
                <a:lnTo>
                  <a:pt x="429" y="175"/>
                </a:lnTo>
                <a:lnTo>
                  <a:pt x="433" y="216"/>
                </a:lnTo>
                <a:lnTo>
                  <a:pt x="429" y="254"/>
                </a:lnTo>
                <a:lnTo>
                  <a:pt x="417" y="292"/>
                </a:lnTo>
                <a:lnTo>
                  <a:pt x="400" y="329"/>
                </a:lnTo>
                <a:lnTo>
                  <a:pt x="377" y="360"/>
                </a:lnTo>
                <a:lnTo>
                  <a:pt x="346" y="387"/>
                </a:lnTo>
                <a:lnTo>
                  <a:pt x="313" y="408"/>
                </a:lnTo>
                <a:lnTo>
                  <a:pt x="275" y="423"/>
                </a:lnTo>
                <a:lnTo>
                  <a:pt x="237" y="431"/>
                </a:lnTo>
                <a:lnTo>
                  <a:pt x="196" y="431"/>
                </a:lnTo>
                <a:lnTo>
                  <a:pt x="158" y="423"/>
                </a:lnTo>
                <a:lnTo>
                  <a:pt x="119" y="408"/>
                </a:lnTo>
                <a:lnTo>
                  <a:pt x="87" y="387"/>
                </a:lnTo>
                <a:lnTo>
                  <a:pt x="56" y="360"/>
                </a:lnTo>
                <a:lnTo>
                  <a:pt x="33" y="329"/>
                </a:lnTo>
                <a:lnTo>
                  <a:pt x="16" y="292"/>
                </a:lnTo>
                <a:lnTo>
                  <a:pt x="4" y="254"/>
                </a:lnTo>
                <a:lnTo>
                  <a:pt x="0" y="216"/>
                </a:lnTo>
                <a:close/>
              </a:path>
            </a:pathLst>
          </a:custGeom>
          <a:solidFill>
            <a:srgbClr val="FFFFFF"/>
          </a:solidFill>
          <a:ln w="3175">
            <a:solidFill>
              <a:srgbClr val="000000"/>
            </a:solidFill>
            <a:round/>
            <a:headEnd/>
            <a:tailEnd/>
          </a:ln>
        </p:spPr>
        <p:txBody>
          <a:bodyPr/>
          <a:lstStyle/>
          <a:p>
            <a:endParaRPr lang="en-US"/>
          </a:p>
        </p:txBody>
      </p:sp>
      <p:sp>
        <p:nvSpPr>
          <p:cNvPr id="172070" name="Rectangle 37">
            <a:extLst>
              <a:ext uri="{FF2B5EF4-FFF2-40B4-BE49-F238E27FC236}">
                <a16:creationId xmlns:a16="http://schemas.microsoft.com/office/drawing/2014/main" id="{4CE7F5EE-6B8F-44B9-AF07-1A55331AC335}"/>
              </a:ext>
            </a:extLst>
          </p:cNvPr>
          <p:cNvSpPr>
            <a:spLocks noChangeArrowheads="1"/>
          </p:cNvSpPr>
          <p:nvPr/>
        </p:nvSpPr>
        <p:spPr bwMode="auto">
          <a:xfrm>
            <a:off x="7347347" y="3123011"/>
            <a:ext cx="9618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vi-VN" sz="1350">
                <a:solidFill>
                  <a:srgbClr val="000000"/>
                </a:solidFill>
              </a:rPr>
              <a:t>q</a:t>
            </a:r>
            <a:endParaRPr lang="en-US" altLang="vi-VN" sz="1800">
              <a:latin typeface="Courier New" panose="02070309020205020404" pitchFamily="49" charset="0"/>
            </a:endParaRPr>
          </a:p>
        </p:txBody>
      </p:sp>
      <p:sp>
        <p:nvSpPr>
          <p:cNvPr id="172071" name="Freeform 38">
            <a:extLst>
              <a:ext uri="{FF2B5EF4-FFF2-40B4-BE49-F238E27FC236}">
                <a16:creationId xmlns:a16="http://schemas.microsoft.com/office/drawing/2014/main" id="{741DBF40-993D-4BF0-92E7-0D3F6A2F9CE2}"/>
              </a:ext>
            </a:extLst>
          </p:cNvPr>
          <p:cNvSpPr>
            <a:spLocks/>
          </p:cNvSpPr>
          <p:nvPr/>
        </p:nvSpPr>
        <p:spPr bwMode="auto">
          <a:xfrm>
            <a:off x="5550694" y="2755107"/>
            <a:ext cx="257175" cy="255985"/>
          </a:xfrm>
          <a:custGeom>
            <a:avLst/>
            <a:gdLst>
              <a:gd name="T0" fmla="*/ 0 w 432"/>
              <a:gd name="T1" fmla="*/ 2147483646 h 431"/>
              <a:gd name="T2" fmla="*/ 2147483646 w 432"/>
              <a:gd name="T3" fmla="*/ 2147483646 h 431"/>
              <a:gd name="T4" fmla="*/ 2147483646 w 432"/>
              <a:gd name="T5" fmla="*/ 2147483646 h 431"/>
              <a:gd name="T6" fmla="*/ 2147483646 w 432"/>
              <a:gd name="T7" fmla="*/ 2147483646 h 431"/>
              <a:gd name="T8" fmla="*/ 2147483646 w 432"/>
              <a:gd name="T9" fmla="*/ 2147483646 h 431"/>
              <a:gd name="T10" fmla="*/ 2147483646 w 432"/>
              <a:gd name="T11" fmla="*/ 2147483646 h 431"/>
              <a:gd name="T12" fmla="*/ 2147483646 w 432"/>
              <a:gd name="T13" fmla="*/ 2147483646 h 431"/>
              <a:gd name="T14" fmla="*/ 2147483646 w 432"/>
              <a:gd name="T15" fmla="*/ 2147483646 h 431"/>
              <a:gd name="T16" fmla="*/ 2147483646 w 432"/>
              <a:gd name="T17" fmla="*/ 0 h 431"/>
              <a:gd name="T18" fmla="*/ 2147483646 w 432"/>
              <a:gd name="T19" fmla="*/ 0 h 431"/>
              <a:gd name="T20" fmla="*/ 2147483646 w 432"/>
              <a:gd name="T21" fmla="*/ 2147483646 h 431"/>
              <a:gd name="T22" fmla="*/ 2147483646 w 432"/>
              <a:gd name="T23" fmla="*/ 2147483646 h 431"/>
              <a:gd name="T24" fmla="*/ 2147483646 w 432"/>
              <a:gd name="T25" fmla="*/ 2147483646 h 431"/>
              <a:gd name="T26" fmla="*/ 2147483646 w 432"/>
              <a:gd name="T27" fmla="*/ 2147483646 h 431"/>
              <a:gd name="T28" fmla="*/ 2147483646 w 432"/>
              <a:gd name="T29" fmla="*/ 2147483646 h 431"/>
              <a:gd name="T30" fmla="*/ 2147483646 w 432"/>
              <a:gd name="T31" fmla="*/ 2147483646 h 431"/>
              <a:gd name="T32" fmla="*/ 2147483646 w 432"/>
              <a:gd name="T33" fmla="*/ 2147483646 h 431"/>
              <a:gd name="T34" fmla="*/ 2147483646 w 432"/>
              <a:gd name="T35" fmla="*/ 2147483646 h 431"/>
              <a:gd name="T36" fmla="*/ 2147483646 w 432"/>
              <a:gd name="T37" fmla="*/ 2147483646 h 431"/>
              <a:gd name="T38" fmla="*/ 2147483646 w 432"/>
              <a:gd name="T39" fmla="*/ 2147483646 h 431"/>
              <a:gd name="T40" fmla="*/ 2147483646 w 432"/>
              <a:gd name="T41" fmla="*/ 2147483646 h 431"/>
              <a:gd name="T42" fmla="*/ 2147483646 w 432"/>
              <a:gd name="T43" fmla="*/ 2147483646 h 431"/>
              <a:gd name="T44" fmla="*/ 2147483646 w 432"/>
              <a:gd name="T45" fmla="*/ 2147483646 h 431"/>
              <a:gd name="T46" fmla="*/ 2147483646 w 432"/>
              <a:gd name="T47" fmla="*/ 2147483646 h 431"/>
              <a:gd name="T48" fmla="*/ 2147483646 w 432"/>
              <a:gd name="T49" fmla="*/ 2147483646 h 431"/>
              <a:gd name="T50" fmla="*/ 2147483646 w 432"/>
              <a:gd name="T51" fmla="*/ 2147483646 h 431"/>
              <a:gd name="T52" fmla="*/ 2147483646 w 432"/>
              <a:gd name="T53" fmla="*/ 2147483646 h 431"/>
              <a:gd name="T54" fmla="*/ 2147483646 w 432"/>
              <a:gd name="T55" fmla="*/ 2147483646 h 431"/>
              <a:gd name="T56" fmla="*/ 2147483646 w 432"/>
              <a:gd name="T57" fmla="*/ 2147483646 h 431"/>
              <a:gd name="T58" fmla="*/ 2147483646 w 432"/>
              <a:gd name="T59" fmla="*/ 2147483646 h 431"/>
              <a:gd name="T60" fmla="*/ 2147483646 w 432"/>
              <a:gd name="T61" fmla="*/ 2147483646 h 431"/>
              <a:gd name="T62" fmla="*/ 2147483646 w 432"/>
              <a:gd name="T63" fmla="*/ 2147483646 h 431"/>
              <a:gd name="T64" fmla="*/ 2147483646 w 432"/>
              <a:gd name="T65" fmla="*/ 2147483646 h 431"/>
              <a:gd name="T66" fmla="*/ 2147483646 w 432"/>
              <a:gd name="T67" fmla="*/ 2147483646 h 431"/>
              <a:gd name="T68" fmla="*/ 0 w 432"/>
              <a:gd name="T69" fmla="*/ 2147483646 h 43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32"/>
              <a:gd name="T106" fmla="*/ 0 h 431"/>
              <a:gd name="T107" fmla="*/ 432 w 432"/>
              <a:gd name="T108" fmla="*/ 431 h 43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32" h="431">
                <a:moveTo>
                  <a:pt x="0" y="216"/>
                </a:moveTo>
                <a:lnTo>
                  <a:pt x="4" y="175"/>
                </a:lnTo>
                <a:lnTo>
                  <a:pt x="16" y="137"/>
                </a:lnTo>
                <a:lnTo>
                  <a:pt x="33" y="100"/>
                </a:lnTo>
                <a:lnTo>
                  <a:pt x="56" y="69"/>
                </a:lnTo>
                <a:lnTo>
                  <a:pt x="87" y="42"/>
                </a:lnTo>
                <a:lnTo>
                  <a:pt x="119" y="21"/>
                </a:lnTo>
                <a:lnTo>
                  <a:pt x="158" y="6"/>
                </a:lnTo>
                <a:lnTo>
                  <a:pt x="196" y="0"/>
                </a:lnTo>
                <a:lnTo>
                  <a:pt x="236" y="0"/>
                </a:lnTo>
                <a:lnTo>
                  <a:pt x="275" y="6"/>
                </a:lnTo>
                <a:lnTo>
                  <a:pt x="313" y="21"/>
                </a:lnTo>
                <a:lnTo>
                  <a:pt x="346" y="42"/>
                </a:lnTo>
                <a:lnTo>
                  <a:pt x="377" y="69"/>
                </a:lnTo>
                <a:lnTo>
                  <a:pt x="400" y="100"/>
                </a:lnTo>
                <a:lnTo>
                  <a:pt x="417" y="137"/>
                </a:lnTo>
                <a:lnTo>
                  <a:pt x="429" y="175"/>
                </a:lnTo>
                <a:lnTo>
                  <a:pt x="432" y="216"/>
                </a:lnTo>
                <a:lnTo>
                  <a:pt x="429" y="254"/>
                </a:lnTo>
                <a:lnTo>
                  <a:pt x="417" y="292"/>
                </a:lnTo>
                <a:lnTo>
                  <a:pt x="400" y="329"/>
                </a:lnTo>
                <a:lnTo>
                  <a:pt x="377" y="360"/>
                </a:lnTo>
                <a:lnTo>
                  <a:pt x="346" y="387"/>
                </a:lnTo>
                <a:lnTo>
                  <a:pt x="313" y="408"/>
                </a:lnTo>
                <a:lnTo>
                  <a:pt x="275" y="423"/>
                </a:lnTo>
                <a:lnTo>
                  <a:pt x="236" y="431"/>
                </a:lnTo>
                <a:lnTo>
                  <a:pt x="196" y="431"/>
                </a:lnTo>
                <a:lnTo>
                  <a:pt x="158" y="423"/>
                </a:lnTo>
                <a:lnTo>
                  <a:pt x="119" y="408"/>
                </a:lnTo>
                <a:lnTo>
                  <a:pt x="87" y="387"/>
                </a:lnTo>
                <a:lnTo>
                  <a:pt x="56" y="360"/>
                </a:lnTo>
                <a:lnTo>
                  <a:pt x="33" y="329"/>
                </a:lnTo>
                <a:lnTo>
                  <a:pt x="16" y="292"/>
                </a:lnTo>
                <a:lnTo>
                  <a:pt x="4" y="254"/>
                </a:lnTo>
                <a:lnTo>
                  <a:pt x="0" y="216"/>
                </a:lnTo>
                <a:close/>
              </a:path>
            </a:pathLst>
          </a:custGeom>
          <a:solidFill>
            <a:srgbClr val="FFFFFF"/>
          </a:solidFill>
          <a:ln w="3175">
            <a:solidFill>
              <a:srgbClr val="000000"/>
            </a:solidFill>
            <a:round/>
            <a:headEnd/>
            <a:tailEnd/>
          </a:ln>
        </p:spPr>
        <p:txBody>
          <a:bodyPr/>
          <a:lstStyle/>
          <a:p>
            <a:endParaRPr lang="en-US"/>
          </a:p>
        </p:txBody>
      </p:sp>
      <p:sp>
        <p:nvSpPr>
          <p:cNvPr id="172072" name="Rectangle 39">
            <a:extLst>
              <a:ext uri="{FF2B5EF4-FFF2-40B4-BE49-F238E27FC236}">
                <a16:creationId xmlns:a16="http://schemas.microsoft.com/office/drawing/2014/main" id="{C2A1B621-561D-49AF-8598-41050DAA2FBB}"/>
              </a:ext>
            </a:extLst>
          </p:cNvPr>
          <p:cNvSpPr>
            <a:spLocks noChangeArrowheads="1"/>
          </p:cNvSpPr>
          <p:nvPr/>
        </p:nvSpPr>
        <p:spPr bwMode="auto">
          <a:xfrm>
            <a:off x="5628085" y="2780111"/>
            <a:ext cx="10099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vi-VN" sz="1350">
                <a:solidFill>
                  <a:srgbClr val="000000"/>
                </a:solidFill>
              </a:rPr>
              <a:t>+</a:t>
            </a:r>
            <a:endParaRPr lang="en-US" altLang="vi-VN" sz="1800">
              <a:latin typeface="Courier New" panose="02070309020205020404" pitchFamily="49" charset="0"/>
            </a:endParaRPr>
          </a:p>
        </p:txBody>
      </p:sp>
      <p:sp>
        <p:nvSpPr>
          <p:cNvPr id="172073" name="Freeform 40">
            <a:extLst>
              <a:ext uri="{FF2B5EF4-FFF2-40B4-BE49-F238E27FC236}">
                <a16:creationId xmlns:a16="http://schemas.microsoft.com/office/drawing/2014/main" id="{716BD235-CA00-450B-9D14-5214C7859922}"/>
              </a:ext>
            </a:extLst>
          </p:cNvPr>
          <p:cNvSpPr>
            <a:spLocks/>
          </p:cNvSpPr>
          <p:nvPr/>
        </p:nvSpPr>
        <p:spPr bwMode="auto">
          <a:xfrm>
            <a:off x="5292330" y="3140870"/>
            <a:ext cx="258365" cy="255985"/>
          </a:xfrm>
          <a:custGeom>
            <a:avLst/>
            <a:gdLst>
              <a:gd name="T0" fmla="*/ 0 w 432"/>
              <a:gd name="T1" fmla="*/ 2147483646 h 431"/>
              <a:gd name="T2" fmla="*/ 2147483646 w 432"/>
              <a:gd name="T3" fmla="*/ 2147483646 h 431"/>
              <a:gd name="T4" fmla="*/ 2147483646 w 432"/>
              <a:gd name="T5" fmla="*/ 2147483646 h 431"/>
              <a:gd name="T6" fmla="*/ 2147483646 w 432"/>
              <a:gd name="T7" fmla="*/ 2147483646 h 431"/>
              <a:gd name="T8" fmla="*/ 2147483646 w 432"/>
              <a:gd name="T9" fmla="*/ 2147483646 h 431"/>
              <a:gd name="T10" fmla="*/ 2147483646 w 432"/>
              <a:gd name="T11" fmla="*/ 2147483646 h 431"/>
              <a:gd name="T12" fmla="*/ 2147483646 w 432"/>
              <a:gd name="T13" fmla="*/ 2147483646 h 431"/>
              <a:gd name="T14" fmla="*/ 2147483646 w 432"/>
              <a:gd name="T15" fmla="*/ 2147483646 h 431"/>
              <a:gd name="T16" fmla="*/ 2147483646 w 432"/>
              <a:gd name="T17" fmla="*/ 0 h 431"/>
              <a:gd name="T18" fmla="*/ 2147483646 w 432"/>
              <a:gd name="T19" fmla="*/ 0 h 431"/>
              <a:gd name="T20" fmla="*/ 2147483646 w 432"/>
              <a:gd name="T21" fmla="*/ 2147483646 h 431"/>
              <a:gd name="T22" fmla="*/ 2147483646 w 432"/>
              <a:gd name="T23" fmla="*/ 2147483646 h 431"/>
              <a:gd name="T24" fmla="*/ 2147483646 w 432"/>
              <a:gd name="T25" fmla="*/ 2147483646 h 431"/>
              <a:gd name="T26" fmla="*/ 2147483646 w 432"/>
              <a:gd name="T27" fmla="*/ 2147483646 h 431"/>
              <a:gd name="T28" fmla="*/ 2147483646 w 432"/>
              <a:gd name="T29" fmla="*/ 2147483646 h 431"/>
              <a:gd name="T30" fmla="*/ 2147483646 w 432"/>
              <a:gd name="T31" fmla="*/ 2147483646 h 431"/>
              <a:gd name="T32" fmla="*/ 2147483646 w 432"/>
              <a:gd name="T33" fmla="*/ 2147483646 h 431"/>
              <a:gd name="T34" fmla="*/ 2147483646 w 432"/>
              <a:gd name="T35" fmla="*/ 2147483646 h 431"/>
              <a:gd name="T36" fmla="*/ 2147483646 w 432"/>
              <a:gd name="T37" fmla="*/ 2147483646 h 431"/>
              <a:gd name="T38" fmla="*/ 2147483646 w 432"/>
              <a:gd name="T39" fmla="*/ 2147483646 h 431"/>
              <a:gd name="T40" fmla="*/ 2147483646 w 432"/>
              <a:gd name="T41" fmla="*/ 2147483646 h 431"/>
              <a:gd name="T42" fmla="*/ 2147483646 w 432"/>
              <a:gd name="T43" fmla="*/ 2147483646 h 431"/>
              <a:gd name="T44" fmla="*/ 2147483646 w 432"/>
              <a:gd name="T45" fmla="*/ 2147483646 h 431"/>
              <a:gd name="T46" fmla="*/ 2147483646 w 432"/>
              <a:gd name="T47" fmla="*/ 2147483646 h 431"/>
              <a:gd name="T48" fmla="*/ 2147483646 w 432"/>
              <a:gd name="T49" fmla="*/ 2147483646 h 431"/>
              <a:gd name="T50" fmla="*/ 2147483646 w 432"/>
              <a:gd name="T51" fmla="*/ 2147483646 h 431"/>
              <a:gd name="T52" fmla="*/ 2147483646 w 432"/>
              <a:gd name="T53" fmla="*/ 2147483646 h 431"/>
              <a:gd name="T54" fmla="*/ 2147483646 w 432"/>
              <a:gd name="T55" fmla="*/ 2147483646 h 431"/>
              <a:gd name="T56" fmla="*/ 2147483646 w 432"/>
              <a:gd name="T57" fmla="*/ 2147483646 h 431"/>
              <a:gd name="T58" fmla="*/ 2147483646 w 432"/>
              <a:gd name="T59" fmla="*/ 2147483646 h 431"/>
              <a:gd name="T60" fmla="*/ 2147483646 w 432"/>
              <a:gd name="T61" fmla="*/ 2147483646 h 431"/>
              <a:gd name="T62" fmla="*/ 2147483646 w 432"/>
              <a:gd name="T63" fmla="*/ 2147483646 h 431"/>
              <a:gd name="T64" fmla="*/ 2147483646 w 432"/>
              <a:gd name="T65" fmla="*/ 2147483646 h 431"/>
              <a:gd name="T66" fmla="*/ 2147483646 w 432"/>
              <a:gd name="T67" fmla="*/ 2147483646 h 431"/>
              <a:gd name="T68" fmla="*/ 0 w 432"/>
              <a:gd name="T69" fmla="*/ 2147483646 h 43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32"/>
              <a:gd name="T106" fmla="*/ 0 h 431"/>
              <a:gd name="T107" fmla="*/ 432 w 432"/>
              <a:gd name="T108" fmla="*/ 431 h 43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32" h="431">
                <a:moveTo>
                  <a:pt x="0" y="216"/>
                </a:moveTo>
                <a:lnTo>
                  <a:pt x="4" y="177"/>
                </a:lnTo>
                <a:lnTo>
                  <a:pt x="15" y="139"/>
                </a:lnTo>
                <a:lnTo>
                  <a:pt x="32" y="102"/>
                </a:lnTo>
                <a:lnTo>
                  <a:pt x="56" y="70"/>
                </a:lnTo>
                <a:lnTo>
                  <a:pt x="86" y="43"/>
                </a:lnTo>
                <a:lnTo>
                  <a:pt x="119" y="21"/>
                </a:lnTo>
                <a:lnTo>
                  <a:pt x="157" y="8"/>
                </a:lnTo>
                <a:lnTo>
                  <a:pt x="196" y="0"/>
                </a:lnTo>
                <a:lnTo>
                  <a:pt x="236" y="0"/>
                </a:lnTo>
                <a:lnTo>
                  <a:pt x="275" y="8"/>
                </a:lnTo>
                <a:lnTo>
                  <a:pt x="313" y="21"/>
                </a:lnTo>
                <a:lnTo>
                  <a:pt x="346" y="43"/>
                </a:lnTo>
                <a:lnTo>
                  <a:pt x="376" y="70"/>
                </a:lnTo>
                <a:lnTo>
                  <a:pt x="399" y="102"/>
                </a:lnTo>
                <a:lnTo>
                  <a:pt x="417" y="139"/>
                </a:lnTo>
                <a:lnTo>
                  <a:pt x="428" y="177"/>
                </a:lnTo>
                <a:lnTo>
                  <a:pt x="432" y="216"/>
                </a:lnTo>
                <a:lnTo>
                  <a:pt x="428" y="256"/>
                </a:lnTo>
                <a:lnTo>
                  <a:pt x="417" y="295"/>
                </a:lnTo>
                <a:lnTo>
                  <a:pt x="399" y="329"/>
                </a:lnTo>
                <a:lnTo>
                  <a:pt x="376" y="362"/>
                </a:lnTo>
                <a:lnTo>
                  <a:pt x="346" y="389"/>
                </a:lnTo>
                <a:lnTo>
                  <a:pt x="313" y="410"/>
                </a:lnTo>
                <a:lnTo>
                  <a:pt x="275" y="423"/>
                </a:lnTo>
                <a:lnTo>
                  <a:pt x="236" y="431"/>
                </a:lnTo>
                <a:lnTo>
                  <a:pt x="196" y="431"/>
                </a:lnTo>
                <a:lnTo>
                  <a:pt x="157" y="423"/>
                </a:lnTo>
                <a:lnTo>
                  <a:pt x="119" y="410"/>
                </a:lnTo>
                <a:lnTo>
                  <a:pt x="86" y="389"/>
                </a:lnTo>
                <a:lnTo>
                  <a:pt x="56" y="362"/>
                </a:lnTo>
                <a:lnTo>
                  <a:pt x="32" y="329"/>
                </a:lnTo>
                <a:lnTo>
                  <a:pt x="15" y="295"/>
                </a:lnTo>
                <a:lnTo>
                  <a:pt x="4" y="256"/>
                </a:lnTo>
                <a:lnTo>
                  <a:pt x="0" y="216"/>
                </a:lnTo>
                <a:close/>
              </a:path>
            </a:pathLst>
          </a:custGeom>
          <a:solidFill>
            <a:srgbClr val="FFFFFF"/>
          </a:solidFill>
          <a:ln w="3175">
            <a:solidFill>
              <a:srgbClr val="000000"/>
            </a:solidFill>
            <a:round/>
            <a:headEnd/>
            <a:tailEnd/>
          </a:ln>
        </p:spPr>
        <p:txBody>
          <a:bodyPr/>
          <a:lstStyle/>
          <a:p>
            <a:endParaRPr lang="en-US"/>
          </a:p>
        </p:txBody>
      </p:sp>
      <p:sp>
        <p:nvSpPr>
          <p:cNvPr id="172074" name="Rectangle 41">
            <a:extLst>
              <a:ext uri="{FF2B5EF4-FFF2-40B4-BE49-F238E27FC236}">
                <a16:creationId xmlns:a16="http://schemas.microsoft.com/office/drawing/2014/main" id="{A3AB14A8-6686-4DED-9EBB-DCEB19A9AD0E}"/>
              </a:ext>
            </a:extLst>
          </p:cNvPr>
          <p:cNvSpPr>
            <a:spLocks noChangeArrowheads="1"/>
          </p:cNvSpPr>
          <p:nvPr/>
        </p:nvSpPr>
        <p:spPr bwMode="auto">
          <a:xfrm>
            <a:off x="5374481" y="3165873"/>
            <a:ext cx="9618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vi-VN" sz="1350">
                <a:solidFill>
                  <a:srgbClr val="000000"/>
                </a:solidFill>
              </a:rPr>
              <a:t>q</a:t>
            </a:r>
            <a:endParaRPr lang="en-US" altLang="vi-VN" sz="1800">
              <a:latin typeface="Courier New" panose="02070309020205020404" pitchFamily="49" charset="0"/>
            </a:endParaRPr>
          </a:p>
        </p:txBody>
      </p:sp>
      <p:sp>
        <p:nvSpPr>
          <p:cNvPr id="172075" name="Freeform 42">
            <a:extLst>
              <a:ext uri="{FF2B5EF4-FFF2-40B4-BE49-F238E27FC236}">
                <a16:creationId xmlns:a16="http://schemas.microsoft.com/office/drawing/2014/main" id="{CC519DD4-37F4-4F04-A943-3BA193BCABCE}"/>
              </a:ext>
            </a:extLst>
          </p:cNvPr>
          <p:cNvSpPr>
            <a:spLocks/>
          </p:cNvSpPr>
          <p:nvPr/>
        </p:nvSpPr>
        <p:spPr bwMode="auto">
          <a:xfrm>
            <a:off x="5850731" y="3098007"/>
            <a:ext cx="257175" cy="255985"/>
          </a:xfrm>
          <a:custGeom>
            <a:avLst/>
            <a:gdLst>
              <a:gd name="T0" fmla="*/ 0 w 433"/>
              <a:gd name="T1" fmla="*/ 2147483646 h 431"/>
              <a:gd name="T2" fmla="*/ 2147483646 w 433"/>
              <a:gd name="T3" fmla="*/ 2147483646 h 431"/>
              <a:gd name="T4" fmla="*/ 2147483646 w 433"/>
              <a:gd name="T5" fmla="*/ 2147483646 h 431"/>
              <a:gd name="T6" fmla="*/ 2147483646 w 433"/>
              <a:gd name="T7" fmla="*/ 2147483646 h 431"/>
              <a:gd name="T8" fmla="*/ 2147483646 w 433"/>
              <a:gd name="T9" fmla="*/ 2147483646 h 431"/>
              <a:gd name="T10" fmla="*/ 2147483646 w 433"/>
              <a:gd name="T11" fmla="*/ 2147483646 h 431"/>
              <a:gd name="T12" fmla="*/ 2147483646 w 433"/>
              <a:gd name="T13" fmla="*/ 2147483646 h 431"/>
              <a:gd name="T14" fmla="*/ 2147483646 w 433"/>
              <a:gd name="T15" fmla="*/ 2147483646 h 431"/>
              <a:gd name="T16" fmla="*/ 2147483646 w 433"/>
              <a:gd name="T17" fmla="*/ 0 h 431"/>
              <a:gd name="T18" fmla="*/ 2147483646 w 433"/>
              <a:gd name="T19" fmla="*/ 0 h 431"/>
              <a:gd name="T20" fmla="*/ 2147483646 w 433"/>
              <a:gd name="T21" fmla="*/ 2147483646 h 431"/>
              <a:gd name="T22" fmla="*/ 2147483646 w 433"/>
              <a:gd name="T23" fmla="*/ 2147483646 h 431"/>
              <a:gd name="T24" fmla="*/ 2147483646 w 433"/>
              <a:gd name="T25" fmla="*/ 2147483646 h 431"/>
              <a:gd name="T26" fmla="*/ 2147483646 w 433"/>
              <a:gd name="T27" fmla="*/ 2147483646 h 431"/>
              <a:gd name="T28" fmla="*/ 2147483646 w 433"/>
              <a:gd name="T29" fmla="*/ 2147483646 h 431"/>
              <a:gd name="T30" fmla="*/ 2147483646 w 433"/>
              <a:gd name="T31" fmla="*/ 2147483646 h 431"/>
              <a:gd name="T32" fmla="*/ 2147483646 w 433"/>
              <a:gd name="T33" fmla="*/ 2147483646 h 431"/>
              <a:gd name="T34" fmla="*/ 2147483646 w 433"/>
              <a:gd name="T35" fmla="*/ 2147483646 h 431"/>
              <a:gd name="T36" fmla="*/ 2147483646 w 433"/>
              <a:gd name="T37" fmla="*/ 2147483646 h 431"/>
              <a:gd name="T38" fmla="*/ 2147483646 w 433"/>
              <a:gd name="T39" fmla="*/ 2147483646 h 431"/>
              <a:gd name="T40" fmla="*/ 2147483646 w 433"/>
              <a:gd name="T41" fmla="*/ 2147483646 h 431"/>
              <a:gd name="T42" fmla="*/ 2147483646 w 433"/>
              <a:gd name="T43" fmla="*/ 2147483646 h 431"/>
              <a:gd name="T44" fmla="*/ 2147483646 w 433"/>
              <a:gd name="T45" fmla="*/ 2147483646 h 431"/>
              <a:gd name="T46" fmla="*/ 2147483646 w 433"/>
              <a:gd name="T47" fmla="*/ 2147483646 h 431"/>
              <a:gd name="T48" fmla="*/ 2147483646 w 433"/>
              <a:gd name="T49" fmla="*/ 2147483646 h 431"/>
              <a:gd name="T50" fmla="*/ 2147483646 w 433"/>
              <a:gd name="T51" fmla="*/ 2147483646 h 431"/>
              <a:gd name="T52" fmla="*/ 2147483646 w 433"/>
              <a:gd name="T53" fmla="*/ 2147483646 h 431"/>
              <a:gd name="T54" fmla="*/ 2147483646 w 433"/>
              <a:gd name="T55" fmla="*/ 2147483646 h 431"/>
              <a:gd name="T56" fmla="*/ 2147483646 w 433"/>
              <a:gd name="T57" fmla="*/ 2147483646 h 431"/>
              <a:gd name="T58" fmla="*/ 2147483646 w 433"/>
              <a:gd name="T59" fmla="*/ 2147483646 h 431"/>
              <a:gd name="T60" fmla="*/ 2147483646 w 433"/>
              <a:gd name="T61" fmla="*/ 2147483646 h 431"/>
              <a:gd name="T62" fmla="*/ 2147483646 w 433"/>
              <a:gd name="T63" fmla="*/ 2147483646 h 431"/>
              <a:gd name="T64" fmla="*/ 2147483646 w 433"/>
              <a:gd name="T65" fmla="*/ 2147483646 h 431"/>
              <a:gd name="T66" fmla="*/ 2147483646 w 433"/>
              <a:gd name="T67" fmla="*/ 2147483646 h 431"/>
              <a:gd name="T68" fmla="*/ 0 w 433"/>
              <a:gd name="T69" fmla="*/ 2147483646 h 43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33"/>
              <a:gd name="T106" fmla="*/ 0 h 431"/>
              <a:gd name="T107" fmla="*/ 433 w 433"/>
              <a:gd name="T108" fmla="*/ 431 h 43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33" h="431">
                <a:moveTo>
                  <a:pt x="0" y="216"/>
                </a:moveTo>
                <a:lnTo>
                  <a:pt x="2" y="175"/>
                </a:lnTo>
                <a:lnTo>
                  <a:pt x="14" y="137"/>
                </a:lnTo>
                <a:lnTo>
                  <a:pt x="31" y="100"/>
                </a:lnTo>
                <a:lnTo>
                  <a:pt x="56" y="69"/>
                </a:lnTo>
                <a:lnTo>
                  <a:pt x="85" y="42"/>
                </a:lnTo>
                <a:lnTo>
                  <a:pt x="120" y="21"/>
                </a:lnTo>
                <a:lnTo>
                  <a:pt x="156" y="6"/>
                </a:lnTo>
                <a:lnTo>
                  <a:pt x="196" y="0"/>
                </a:lnTo>
                <a:lnTo>
                  <a:pt x="235" y="0"/>
                </a:lnTo>
                <a:lnTo>
                  <a:pt x="275" y="6"/>
                </a:lnTo>
                <a:lnTo>
                  <a:pt x="312" y="21"/>
                </a:lnTo>
                <a:lnTo>
                  <a:pt x="346" y="42"/>
                </a:lnTo>
                <a:lnTo>
                  <a:pt x="375" y="69"/>
                </a:lnTo>
                <a:lnTo>
                  <a:pt x="400" y="100"/>
                </a:lnTo>
                <a:lnTo>
                  <a:pt x="417" y="137"/>
                </a:lnTo>
                <a:lnTo>
                  <a:pt x="429" y="175"/>
                </a:lnTo>
                <a:lnTo>
                  <a:pt x="433" y="216"/>
                </a:lnTo>
                <a:lnTo>
                  <a:pt x="429" y="254"/>
                </a:lnTo>
                <a:lnTo>
                  <a:pt x="417" y="292"/>
                </a:lnTo>
                <a:lnTo>
                  <a:pt x="400" y="329"/>
                </a:lnTo>
                <a:lnTo>
                  <a:pt x="375" y="360"/>
                </a:lnTo>
                <a:lnTo>
                  <a:pt x="346" y="387"/>
                </a:lnTo>
                <a:lnTo>
                  <a:pt x="312" y="408"/>
                </a:lnTo>
                <a:lnTo>
                  <a:pt x="275" y="423"/>
                </a:lnTo>
                <a:lnTo>
                  <a:pt x="235" y="431"/>
                </a:lnTo>
                <a:lnTo>
                  <a:pt x="196" y="431"/>
                </a:lnTo>
                <a:lnTo>
                  <a:pt x="156" y="423"/>
                </a:lnTo>
                <a:lnTo>
                  <a:pt x="120" y="408"/>
                </a:lnTo>
                <a:lnTo>
                  <a:pt x="85" y="387"/>
                </a:lnTo>
                <a:lnTo>
                  <a:pt x="56" y="360"/>
                </a:lnTo>
                <a:lnTo>
                  <a:pt x="31" y="329"/>
                </a:lnTo>
                <a:lnTo>
                  <a:pt x="14" y="292"/>
                </a:lnTo>
                <a:lnTo>
                  <a:pt x="2" y="254"/>
                </a:lnTo>
                <a:lnTo>
                  <a:pt x="0" y="216"/>
                </a:lnTo>
                <a:close/>
              </a:path>
            </a:pathLst>
          </a:custGeom>
          <a:solidFill>
            <a:srgbClr val="FFFFFF"/>
          </a:solidFill>
          <a:ln w="3175">
            <a:solidFill>
              <a:srgbClr val="000000"/>
            </a:solidFill>
            <a:round/>
            <a:headEnd/>
            <a:tailEnd/>
          </a:ln>
        </p:spPr>
        <p:txBody>
          <a:bodyPr/>
          <a:lstStyle/>
          <a:p>
            <a:endParaRPr lang="en-US"/>
          </a:p>
        </p:txBody>
      </p:sp>
      <p:sp>
        <p:nvSpPr>
          <p:cNvPr id="172076" name="Rectangle 43">
            <a:extLst>
              <a:ext uri="{FF2B5EF4-FFF2-40B4-BE49-F238E27FC236}">
                <a16:creationId xmlns:a16="http://schemas.microsoft.com/office/drawing/2014/main" id="{EA1E2636-5AC1-476B-BD98-7FA6199D4A91}"/>
              </a:ext>
            </a:extLst>
          </p:cNvPr>
          <p:cNvSpPr>
            <a:spLocks noChangeArrowheads="1"/>
          </p:cNvSpPr>
          <p:nvPr/>
        </p:nvSpPr>
        <p:spPr bwMode="auto">
          <a:xfrm>
            <a:off x="5945981" y="3123011"/>
            <a:ext cx="67326"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vi-VN" sz="1350">
                <a:solidFill>
                  <a:srgbClr val="000000"/>
                </a:solidFill>
              </a:rPr>
              <a:t>*</a:t>
            </a:r>
            <a:endParaRPr lang="en-US" altLang="vi-VN" sz="1800">
              <a:latin typeface="Courier New" panose="02070309020205020404" pitchFamily="49" charset="0"/>
            </a:endParaRPr>
          </a:p>
        </p:txBody>
      </p:sp>
      <p:sp>
        <p:nvSpPr>
          <p:cNvPr id="172077" name="Freeform 44">
            <a:extLst>
              <a:ext uri="{FF2B5EF4-FFF2-40B4-BE49-F238E27FC236}">
                <a16:creationId xmlns:a16="http://schemas.microsoft.com/office/drawing/2014/main" id="{5CF43EC5-DF1D-4798-8BD1-58107BDCC9E5}"/>
              </a:ext>
            </a:extLst>
          </p:cNvPr>
          <p:cNvSpPr>
            <a:spLocks/>
          </p:cNvSpPr>
          <p:nvPr/>
        </p:nvSpPr>
        <p:spPr bwMode="auto">
          <a:xfrm>
            <a:off x="5550694" y="2325291"/>
            <a:ext cx="257175" cy="255984"/>
          </a:xfrm>
          <a:custGeom>
            <a:avLst/>
            <a:gdLst>
              <a:gd name="T0" fmla="*/ 0 w 432"/>
              <a:gd name="T1" fmla="*/ 2147483646 h 431"/>
              <a:gd name="T2" fmla="*/ 2147483646 w 432"/>
              <a:gd name="T3" fmla="*/ 2147483646 h 431"/>
              <a:gd name="T4" fmla="*/ 2147483646 w 432"/>
              <a:gd name="T5" fmla="*/ 2147483646 h 431"/>
              <a:gd name="T6" fmla="*/ 2147483646 w 432"/>
              <a:gd name="T7" fmla="*/ 2147483646 h 431"/>
              <a:gd name="T8" fmla="*/ 2147483646 w 432"/>
              <a:gd name="T9" fmla="*/ 2147483646 h 431"/>
              <a:gd name="T10" fmla="*/ 2147483646 w 432"/>
              <a:gd name="T11" fmla="*/ 2147483646 h 431"/>
              <a:gd name="T12" fmla="*/ 2147483646 w 432"/>
              <a:gd name="T13" fmla="*/ 2147483646 h 431"/>
              <a:gd name="T14" fmla="*/ 2147483646 w 432"/>
              <a:gd name="T15" fmla="*/ 2147483646 h 431"/>
              <a:gd name="T16" fmla="*/ 2147483646 w 432"/>
              <a:gd name="T17" fmla="*/ 0 h 431"/>
              <a:gd name="T18" fmla="*/ 2147483646 w 432"/>
              <a:gd name="T19" fmla="*/ 0 h 431"/>
              <a:gd name="T20" fmla="*/ 2147483646 w 432"/>
              <a:gd name="T21" fmla="*/ 2147483646 h 431"/>
              <a:gd name="T22" fmla="*/ 2147483646 w 432"/>
              <a:gd name="T23" fmla="*/ 2147483646 h 431"/>
              <a:gd name="T24" fmla="*/ 2147483646 w 432"/>
              <a:gd name="T25" fmla="*/ 2147483646 h 431"/>
              <a:gd name="T26" fmla="*/ 2147483646 w 432"/>
              <a:gd name="T27" fmla="*/ 2147483646 h 431"/>
              <a:gd name="T28" fmla="*/ 2147483646 w 432"/>
              <a:gd name="T29" fmla="*/ 2147483646 h 431"/>
              <a:gd name="T30" fmla="*/ 2147483646 w 432"/>
              <a:gd name="T31" fmla="*/ 2147483646 h 431"/>
              <a:gd name="T32" fmla="*/ 2147483646 w 432"/>
              <a:gd name="T33" fmla="*/ 2147483646 h 431"/>
              <a:gd name="T34" fmla="*/ 2147483646 w 432"/>
              <a:gd name="T35" fmla="*/ 2147483646 h 431"/>
              <a:gd name="T36" fmla="*/ 2147483646 w 432"/>
              <a:gd name="T37" fmla="*/ 2147483646 h 431"/>
              <a:gd name="T38" fmla="*/ 2147483646 w 432"/>
              <a:gd name="T39" fmla="*/ 2147483646 h 431"/>
              <a:gd name="T40" fmla="*/ 2147483646 w 432"/>
              <a:gd name="T41" fmla="*/ 2147483646 h 431"/>
              <a:gd name="T42" fmla="*/ 2147483646 w 432"/>
              <a:gd name="T43" fmla="*/ 2147483646 h 431"/>
              <a:gd name="T44" fmla="*/ 2147483646 w 432"/>
              <a:gd name="T45" fmla="*/ 2147483646 h 431"/>
              <a:gd name="T46" fmla="*/ 2147483646 w 432"/>
              <a:gd name="T47" fmla="*/ 2147483646 h 431"/>
              <a:gd name="T48" fmla="*/ 2147483646 w 432"/>
              <a:gd name="T49" fmla="*/ 2147483646 h 431"/>
              <a:gd name="T50" fmla="*/ 2147483646 w 432"/>
              <a:gd name="T51" fmla="*/ 2147483646 h 431"/>
              <a:gd name="T52" fmla="*/ 2147483646 w 432"/>
              <a:gd name="T53" fmla="*/ 2147483646 h 431"/>
              <a:gd name="T54" fmla="*/ 2147483646 w 432"/>
              <a:gd name="T55" fmla="*/ 2147483646 h 431"/>
              <a:gd name="T56" fmla="*/ 2147483646 w 432"/>
              <a:gd name="T57" fmla="*/ 2147483646 h 431"/>
              <a:gd name="T58" fmla="*/ 2147483646 w 432"/>
              <a:gd name="T59" fmla="*/ 2147483646 h 431"/>
              <a:gd name="T60" fmla="*/ 2147483646 w 432"/>
              <a:gd name="T61" fmla="*/ 2147483646 h 431"/>
              <a:gd name="T62" fmla="*/ 2147483646 w 432"/>
              <a:gd name="T63" fmla="*/ 2147483646 h 431"/>
              <a:gd name="T64" fmla="*/ 2147483646 w 432"/>
              <a:gd name="T65" fmla="*/ 2147483646 h 431"/>
              <a:gd name="T66" fmla="*/ 2147483646 w 432"/>
              <a:gd name="T67" fmla="*/ 2147483646 h 431"/>
              <a:gd name="T68" fmla="*/ 0 w 432"/>
              <a:gd name="T69" fmla="*/ 2147483646 h 43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32"/>
              <a:gd name="T106" fmla="*/ 0 h 431"/>
              <a:gd name="T107" fmla="*/ 432 w 432"/>
              <a:gd name="T108" fmla="*/ 431 h 43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32" h="431">
                <a:moveTo>
                  <a:pt x="0" y="215"/>
                </a:moveTo>
                <a:lnTo>
                  <a:pt x="4" y="175"/>
                </a:lnTo>
                <a:lnTo>
                  <a:pt x="16" y="136"/>
                </a:lnTo>
                <a:lnTo>
                  <a:pt x="33" y="100"/>
                </a:lnTo>
                <a:lnTo>
                  <a:pt x="56" y="69"/>
                </a:lnTo>
                <a:lnTo>
                  <a:pt x="87" y="42"/>
                </a:lnTo>
                <a:lnTo>
                  <a:pt x="119" y="21"/>
                </a:lnTo>
                <a:lnTo>
                  <a:pt x="158" y="6"/>
                </a:lnTo>
                <a:lnTo>
                  <a:pt x="196" y="0"/>
                </a:lnTo>
                <a:lnTo>
                  <a:pt x="236" y="0"/>
                </a:lnTo>
                <a:lnTo>
                  <a:pt x="275" y="6"/>
                </a:lnTo>
                <a:lnTo>
                  <a:pt x="313" y="21"/>
                </a:lnTo>
                <a:lnTo>
                  <a:pt x="346" y="42"/>
                </a:lnTo>
                <a:lnTo>
                  <a:pt x="377" y="69"/>
                </a:lnTo>
                <a:lnTo>
                  <a:pt x="400" y="100"/>
                </a:lnTo>
                <a:lnTo>
                  <a:pt x="417" y="136"/>
                </a:lnTo>
                <a:lnTo>
                  <a:pt x="429" y="175"/>
                </a:lnTo>
                <a:lnTo>
                  <a:pt x="432" y="215"/>
                </a:lnTo>
                <a:lnTo>
                  <a:pt x="429" y="254"/>
                </a:lnTo>
                <a:lnTo>
                  <a:pt x="417" y="292"/>
                </a:lnTo>
                <a:lnTo>
                  <a:pt x="400" y="329"/>
                </a:lnTo>
                <a:lnTo>
                  <a:pt x="377" y="360"/>
                </a:lnTo>
                <a:lnTo>
                  <a:pt x="346" y="386"/>
                </a:lnTo>
                <a:lnTo>
                  <a:pt x="313" y="408"/>
                </a:lnTo>
                <a:lnTo>
                  <a:pt x="275" y="423"/>
                </a:lnTo>
                <a:lnTo>
                  <a:pt x="236" y="431"/>
                </a:lnTo>
                <a:lnTo>
                  <a:pt x="196" y="431"/>
                </a:lnTo>
                <a:lnTo>
                  <a:pt x="158" y="423"/>
                </a:lnTo>
                <a:lnTo>
                  <a:pt x="119" y="408"/>
                </a:lnTo>
                <a:lnTo>
                  <a:pt x="87" y="386"/>
                </a:lnTo>
                <a:lnTo>
                  <a:pt x="56" y="360"/>
                </a:lnTo>
                <a:lnTo>
                  <a:pt x="33" y="329"/>
                </a:lnTo>
                <a:lnTo>
                  <a:pt x="16" y="292"/>
                </a:lnTo>
                <a:lnTo>
                  <a:pt x="4" y="254"/>
                </a:lnTo>
                <a:lnTo>
                  <a:pt x="0" y="215"/>
                </a:lnTo>
                <a:close/>
              </a:path>
            </a:pathLst>
          </a:custGeom>
          <a:solidFill>
            <a:srgbClr val="FFFFFF"/>
          </a:solidFill>
          <a:ln w="3175">
            <a:solidFill>
              <a:srgbClr val="000000"/>
            </a:solidFill>
            <a:round/>
            <a:headEnd/>
            <a:tailEnd/>
          </a:ln>
        </p:spPr>
        <p:txBody>
          <a:bodyPr/>
          <a:lstStyle/>
          <a:p>
            <a:endParaRPr lang="en-US"/>
          </a:p>
        </p:txBody>
      </p:sp>
      <p:sp>
        <p:nvSpPr>
          <p:cNvPr id="172078" name="Rectangle 45">
            <a:extLst>
              <a:ext uri="{FF2B5EF4-FFF2-40B4-BE49-F238E27FC236}">
                <a16:creationId xmlns:a16="http://schemas.microsoft.com/office/drawing/2014/main" id="{13DFBB4A-A6C5-4EAB-A2DE-0E29C5952EE6}"/>
              </a:ext>
            </a:extLst>
          </p:cNvPr>
          <p:cNvSpPr>
            <a:spLocks noChangeArrowheads="1"/>
          </p:cNvSpPr>
          <p:nvPr/>
        </p:nvSpPr>
        <p:spPr bwMode="auto">
          <a:xfrm>
            <a:off x="5588794" y="2350294"/>
            <a:ext cx="182742"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vi-VN" sz="1350">
                <a:solidFill>
                  <a:srgbClr val="000000"/>
                </a:solidFill>
              </a:rPr>
              <a:t>x1</a:t>
            </a:r>
            <a:endParaRPr lang="en-US" altLang="vi-VN" sz="1800">
              <a:latin typeface="Courier New" panose="02070309020205020404" pitchFamily="49" charset="0"/>
            </a:endParaRPr>
          </a:p>
        </p:txBody>
      </p:sp>
      <p:sp>
        <p:nvSpPr>
          <p:cNvPr id="172079" name="Freeform 46">
            <a:extLst>
              <a:ext uri="{FF2B5EF4-FFF2-40B4-BE49-F238E27FC236}">
                <a16:creationId xmlns:a16="http://schemas.microsoft.com/office/drawing/2014/main" id="{FFDC0803-D4E0-4198-850B-34166400E912}"/>
              </a:ext>
            </a:extLst>
          </p:cNvPr>
          <p:cNvSpPr>
            <a:spLocks/>
          </p:cNvSpPr>
          <p:nvPr/>
        </p:nvSpPr>
        <p:spPr bwMode="auto">
          <a:xfrm>
            <a:off x="6922294" y="2325291"/>
            <a:ext cx="258366" cy="255984"/>
          </a:xfrm>
          <a:custGeom>
            <a:avLst/>
            <a:gdLst>
              <a:gd name="T0" fmla="*/ 0 w 432"/>
              <a:gd name="T1" fmla="*/ 2147483646 h 431"/>
              <a:gd name="T2" fmla="*/ 2147483646 w 432"/>
              <a:gd name="T3" fmla="*/ 2147483646 h 431"/>
              <a:gd name="T4" fmla="*/ 2147483646 w 432"/>
              <a:gd name="T5" fmla="*/ 2147483646 h 431"/>
              <a:gd name="T6" fmla="*/ 2147483646 w 432"/>
              <a:gd name="T7" fmla="*/ 2147483646 h 431"/>
              <a:gd name="T8" fmla="*/ 2147483646 w 432"/>
              <a:gd name="T9" fmla="*/ 2147483646 h 431"/>
              <a:gd name="T10" fmla="*/ 2147483646 w 432"/>
              <a:gd name="T11" fmla="*/ 2147483646 h 431"/>
              <a:gd name="T12" fmla="*/ 2147483646 w 432"/>
              <a:gd name="T13" fmla="*/ 2147483646 h 431"/>
              <a:gd name="T14" fmla="*/ 2147483646 w 432"/>
              <a:gd name="T15" fmla="*/ 2147483646 h 431"/>
              <a:gd name="T16" fmla="*/ 2147483646 w 432"/>
              <a:gd name="T17" fmla="*/ 0 h 431"/>
              <a:gd name="T18" fmla="*/ 2147483646 w 432"/>
              <a:gd name="T19" fmla="*/ 0 h 431"/>
              <a:gd name="T20" fmla="*/ 2147483646 w 432"/>
              <a:gd name="T21" fmla="*/ 2147483646 h 431"/>
              <a:gd name="T22" fmla="*/ 2147483646 w 432"/>
              <a:gd name="T23" fmla="*/ 2147483646 h 431"/>
              <a:gd name="T24" fmla="*/ 2147483646 w 432"/>
              <a:gd name="T25" fmla="*/ 2147483646 h 431"/>
              <a:gd name="T26" fmla="*/ 2147483646 w 432"/>
              <a:gd name="T27" fmla="*/ 2147483646 h 431"/>
              <a:gd name="T28" fmla="*/ 2147483646 w 432"/>
              <a:gd name="T29" fmla="*/ 2147483646 h 431"/>
              <a:gd name="T30" fmla="*/ 2147483646 w 432"/>
              <a:gd name="T31" fmla="*/ 2147483646 h 431"/>
              <a:gd name="T32" fmla="*/ 2147483646 w 432"/>
              <a:gd name="T33" fmla="*/ 2147483646 h 431"/>
              <a:gd name="T34" fmla="*/ 2147483646 w 432"/>
              <a:gd name="T35" fmla="*/ 2147483646 h 431"/>
              <a:gd name="T36" fmla="*/ 2147483646 w 432"/>
              <a:gd name="T37" fmla="*/ 2147483646 h 431"/>
              <a:gd name="T38" fmla="*/ 2147483646 w 432"/>
              <a:gd name="T39" fmla="*/ 2147483646 h 431"/>
              <a:gd name="T40" fmla="*/ 2147483646 w 432"/>
              <a:gd name="T41" fmla="*/ 2147483646 h 431"/>
              <a:gd name="T42" fmla="*/ 2147483646 w 432"/>
              <a:gd name="T43" fmla="*/ 2147483646 h 431"/>
              <a:gd name="T44" fmla="*/ 2147483646 w 432"/>
              <a:gd name="T45" fmla="*/ 2147483646 h 431"/>
              <a:gd name="T46" fmla="*/ 2147483646 w 432"/>
              <a:gd name="T47" fmla="*/ 2147483646 h 431"/>
              <a:gd name="T48" fmla="*/ 2147483646 w 432"/>
              <a:gd name="T49" fmla="*/ 2147483646 h 431"/>
              <a:gd name="T50" fmla="*/ 2147483646 w 432"/>
              <a:gd name="T51" fmla="*/ 2147483646 h 431"/>
              <a:gd name="T52" fmla="*/ 2147483646 w 432"/>
              <a:gd name="T53" fmla="*/ 2147483646 h 431"/>
              <a:gd name="T54" fmla="*/ 2147483646 w 432"/>
              <a:gd name="T55" fmla="*/ 2147483646 h 431"/>
              <a:gd name="T56" fmla="*/ 2147483646 w 432"/>
              <a:gd name="T57" fmla="*/ 2147483646 h 431"/>
              <a:gd name="T58" fmla="*/ 2147483646 w 432"/>
              <a:gd name="T59" fmla="*/ 2147483646 h 431"/>
              <a:gd name="T60" fmla="*/ 2147483646 w 432"/>
              <a:gd name="T61" fmla="*/ 2147483646 h 431"/>
              <a:gd name="T62" fmla="*/ 2147483646 w 432"/>
              <a:gd name="T63" fmla="*/ 2147483646 h 431"/>
              <a:gd name="T64" fmla="*/ 2147483646 w 432"/>
              <a:gd name="T65" fmla="*/ 2147483646 h 431"/>
              <a:gd name="T66" fmla="*/ 2147483646 w 432"/>
              <a:gd name="T67" fmla="*/ 2147483646 h 431"/>
              <a:gd name="T68" fmla="*/ 0 w 432"/>
              <a:gd name="T69" fmla="*/ 2147483646 h 43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32"/>
              <a:gd name="T106" fmla="*/ 0 h 431"/>
              <a:gd name="T107" fmla="*/ 432 w 432"/>
              <a:gd name="T108" fmla="*/ 431 h 43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32" h="431">
                <a:moveTo>
                  <a:pt x="0" y="215"/>
                </a:moveTo>
                <a:lnTo>
                  <a:pt x="4" y="175"/>
                </a:lnTo>
                <a:lnTo>
                  <a:pt x="15" y="136"/>
                </a:lnTo>
                <a:lnTo>
                  <a:pt x="33" y="100"/>
                </a:lnTo>
                <a:lnTo>
                  <a:pt x="56" y="69"/>
                </a:lnTo>
                <a:lnTo>
                  <a:pt x="86" y="42"/>
                </a:lnTo>
                <a:lnTo>
                  <a:pt x="119" y="21"/>
                </a:lnTo>
                <a:lnTo>
                  <a:pt x="157" y="6"/>
                </a:lnTo>
                <a:lnTo>
                  <a:pt x="196" y="0"/>
                </a:lnTo>
                <a:lnTo>
                  <a:pt x="236" y="0"/>
                </a:lnTo>
                <a:lnTo>
                  <a:pt x="275" y="6"/>
                </a:lnTo>
                <a:lnTo>
                  <a:pt x="313" y="21"/>
                </a:lnTo>
                <a:lnTo>
                  <a:pt x="346" y="42"/>
                </a:lnTo>
                <a:lnTo>
                  <a:pt x="376" y="69"/>
                </a:lnTo>
                <a:lnTo>
                  <a:pt x="400" y="100"/>
                </a:lnTo>
                <a:lnTo>
                  <a:pt x="417" y="136"/>
                </a:lnTo>
                <a:lnTo>
                  <a:pt x="428" y="175"/>
                </a:lnTo>
                <a:lnTo>
                  <a:pt x="432" y="215"/>
                </a:lnTo>
                <a:lnTo>
                  <a:pt x="428" y="254"/>
                </a:lnTo>
                <a:lnTo>
                  <a:pt x="417" y="292"/>
                </a:lnTo>
                <a:lnTo>
                  <a:pt x="400" y="329"/>
                </a:lnTo>
                <a:lnTo>
                  <a:pt x="376" y="360"/>
                </a:lnTo>
                <a:lnTo>
                  <a:pt x="346" y="386"/>
                </a:lnTo>
                <a:lnTo>
                  <a:pt x="313" y="408"/>
                </a:lnTo>
                <a:lnTo>
                  <a:pt x="275" y="423"/>
                </a:lnTo>
                <a:lnTo>
                  <a:pt x="236" y="431"/>
                </a:lnTo>
                <a:lnTo>
                  <a:pt x="196" y="431"/>
                </a:lnTo>
                <a:lnTo>
                  <a:pt x="157" y="423"/>
                </a:lnTo>
                <a:lnTo>
                  <a:pt x="119" y="408"/>
                </a:lnTo>
                <a:lnTo>
                  <a:pt x="86" y="386"/>
                </a:lnTo>
                <a:lnTo>
                  <a:pt x="56" y="360"/>
                </a:lnTo>
                <a:lnTo>
                  <a:pt x="33" y="329"/>
                </a:lnTo>
                <a:lnTo>
                  <a:pt x="15" y="292"/>
                </a:lnTo>
                <a:lnTo>
                  <a:pt x="4" y="254"/>
                </a:lnTo>
                <a:lnTo>
                  <a:pt x="0" y="215"/>
                </a:lnTo>
                <a:close/>
              </a:path>
            </a:pathLst>
          </a:custGeom>
          <a:solidFill>
            <a:srgbClr val="FFFFFF"/>
          </a:solidFill>
          <a:ln w="3175">
            <a:solidFill>
              <a:srgbClr val="000000"/>
            </a:solidFill>
            <a:round/>
            <a:headEnd/>
            <a:tailEnd/>
          </a:ln>
        </p:spPr>
        <p:txBody>
          <a:bodyPr/>
          <a:lstStyle/>
          <a:p>
            <a:endParaRPr lang="en-US"/>
          </a:p>
        </p:txBody>
      </p:sp>
      <p:sp>
        <p:nvSpPr>
          <p:cNvPr id="172080" name="Rectangle 47">
            <a:extLst>
              <a:ext uri="{FF2B5EF4-FFF2-40B4-BE49-F238E27FC236}">
                <a16:creationId xmlns:a16="http://schemas.microsoft.com/office/drawing/2014/main" id="{08AC4A3E-334C-442B-9BCE-94EB88FE7482}"/>
              </a:ext>
            </a:extLst>
          </p:cNvPr>
          <p:cNvSpPr>
            <a:spLocks noChangeArrowheads="1"/>
          </p:cNvSpPr>
          <p:nvPr/>
        </p:nvSpPr>
        <p:spPr bwMode="auto">
          <a:xfrm>
            <a:off x="6961585" y="2350294"/>
            <a:ext cx="182742"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vi-VN" sz="1350">
                <a:solidFill>
                  <a:srgbClr val="000000"/>
                </a:solidFill>
              </a:rPr>
              <a:t>x2</a:t>
            </a:r>
            <a:endParaRPr lang="en-US" altLang="vi-VN" sz="1800">
              <a:latin typeface="Courier New" panose="02070309020205020404" pitchFamily="49" charset="0"/>
            </a:endParaRPr>
          </a:p>
        </p:txBody>
      </p:sp>
      <p:sp>
        <p:nvSpPr>
          <p:cNvPr id="172081" name="Freeform 48">
            <a:extLst>
              <a:ext uri="{FF2B5EF4-FFF2-40B4-BE49-F238E27FC236}">
                <a16:creationId xmlns:a16="http://schemas.microsoft.com/office/drawing/2014/main" id="{C09A9476-863A-42A3-99D2-2AE8195770F9}"/>
              </a:ext>
            </a:extLst>
          </p:cNvPr>
          <p:cNvSpPr>
            <a:spLocks/>
          </p:cNvSpPr>
          <p:nvPr/>
        </p:nvSpPr>
        <p:spPr bwMode="auto">
          <a:xfrm>
            <a:off x="5679281" y="4943475"/>
            <a:ext cx="257175" cy="257175"/>
          </a:xfrm>
          <a:custGeom>
            <a:avLst/>
            <a:gdLst>
              <a:gd name="T0" fmla="*/ 0 w 433"/>
              <a:gd name="T1" fmla="*/ 2147483646 h 430"/>
              <a:gd name="T2" fmla="*/ 2147483646 w 433"/>
              <a:gd name="T3" fmla="*/ 2147483646 h 430"/>
              <a:gd name="T4" fmla="*/ 2147483646 w 433"/>
              <a:gd name="T5" fmla="*/ 2147483646 h 430"/>
              <a:gd name="T6" fmla="*/ 2147483646 w 433"/>
              <a:gd name="T7" fmla="*/ 2147483646 h 430"/>
              <a:gd name="T8" fmla="*/ 2147483646 w 433"/>
              <a:gd name="T9" fmla="*/ 2147483646 h 430"/>
              <a:gd name="T10" fmla="*/ 2147483646 w 433"/>
              <a:gd name="T11" fmla="*/ 2147483646 h 430"/>
              <a:gd name="T12" fmla="*/ 2147483646 w 433"/>
              <a:gd name="T13" fmla="*/ 2147483646 h 430"/>
              <a:gd name="T14" fmla="*/ 2147483646 w 433"/>
              <a:gd name="T15" fmla="*/ 2147483646 h 430"/>
              <a:gd name="T16" fmla="*/ 2147483646 w 433"/>
              <a:gd name="T17" fmla="*/ 0 h 430"/>
              <a:gd name="T18" fmla="*/ 2147483646 w 433"/>
              <a:gd name="T19" fmla="*/ 0 h 430"/>
              <a:gd name="T20" fmla="*/ 2147483646 w 433"/>
              <a:gd name="T21" fmla="*/ 2147483646 h 430"/>
              <a:gd name="T22" fmla="*/ 2147483646 w 433"/>
              <a:gd name="T23" fmla="*/ 2147483646 h 430"/>
              <a:gd name="T24" fmla="*/ 2147483646 w 433"/>
              <a:gd name="T25" fmla="*/ 2147483646 h 430"/>
              <a:gd name="T26" fmla="*/ 2147483646 w 433"/>
              <a:gd name="T27" fmla="*/ 2147483646 h 430"/>
              <a:gd name="T28" fmla="*/ 2147483646 w 433"/>
              <a:gd name="T29" fmla="*/ 2147483646 h 430"/>
              <a:gd name="T30" fmla="*/ 2147483646 w 433"/>
              <a:gd name="T31" fmla="*/ 2147483646 h 430"/>
              <a:gd name="T32" fmla="*/ 2147483646 w 433"/>
              <a:gd name="T33" fmla="*/ 2147483646 h 430"/>
              <a:gd name="T34" fmla="*/ 2147483646 w 433"/>
              <a:gd name="T35" fmla="*/ 2147483646 h 430"/>
              <a:gd name="T36" fmla="*/ 2147483646 w 433"/>
              <a:gd name="T37" fmla="*/ 2147483646 h 430"/>
              <a:gd name="T38" fmla="*/ 2147483646 w 433"/>
              <a:gd name="T39" fmla="*/ 2147483646 h 430"/>
              <a:gd name="T40" fmla="*/ 2147483646 w 433"/>
              <a:gd name="T41" fmla="*/ 2147483646 h 430"/>
              <a:gd name="T42" fmla="*/ 2147483646 w 433"/>
              <a:gd name="T43" fmla="*/ 2147483646 h 430"/>
              <a:gd name="T44" fmla="*/ 2147483646 w 433"/>
              <a:gd name="T45" fmla="*/ 2147483646 h 430"/>
              <a:gd name="T46" fmla="*/ 2147483646 w 433"/>
              <a:gd name="T47" fmla="*/ 2147483646 h 430"/>
              <a:gd name="T48" fmla="*/ 2147483646 w 433"/>
              <a:gd name="T49" fmla="*/ 2147483646 h 430"/>
              <a:gd name="T50" fmla="*/ 2147483646 w 433"/>
              <a:gd name="T51" fmla="*/ 2147483646 h 430"/>
              <a:gd name="T52" fmla="*/ 2147483646 w 433"/>
              <a:gd name="T53" fmla="*/ 2147483646 h 430"/>
              <a:gd name="T54" fmla="*/ 2147483646 w 433"/>
              <a:gd name="T55" fmla="*/ 2147483646 h 430"/>
              <a:gd name="T56" fmla="*/ 2147483646 w 433"/>
              <a:gd name="T57" fmla="*/ 2147483646 h 430"/>
              <a:gd name="T58" fmla="*/ 2147483646 w 433"/>
              <a:gd name="T59" fmla="*/ 2147483646 h 430"/>
              <a:gd name="T60" fmla="*/ 2147483646 w 433"/>
              <a:gd name="T61" fmla="*/ 2147483646 h 430"/>
              <a:gd name="T62" fmla="*/ 2147483646 w 433"/>
              <a:gd name="T63" fmla="*/ 2147483646 h 430"/>
              <a:gd name="T64" fmla="*/ 2147483646 w 433"/>
              <a:gd name="T65" fmla="*/ 2147483646 h 430"/>
              <a:gd name="T66" fmla="*/ 2147483646 w 433"/>
              <a:gd name="T67" fmla="*/ 2147483646 h 430"/>
              <a:gd name="T68" fmla="*/ 0 w 433"/>
              <a:gd name="T69" fmla="*/ 2147483646 h 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33"/>
              <a:gd name="T106" fmla="*/ 0 h 430"/>
              <a:gd name="T107" fmla="*/ 433 w 433"/>
              <a:gd name="T108" fmla="*/ 430 h 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33" h="430">
                <a:moveTo>
                  <a:pt x="0" y="215"/>
                </a:moveTo>
                <a:lnTo>
                  <a:pt x="2" y="177"/>
                </a:lnTo>
                <a:lnTo>
                  <a:pt x="14" y="138"/>
                </a:lnTo>
                <a:lnTo>
                  <a:pt x="31" y="102"/>
                </a:lnTo>
                <a:lnTo>
                  <a:pt x="56" y="69"/>
                </a:lnTo>
                <a:lnTo>
                  <a:pt x="85" y="42"/>
                </a:lnTo>
                <a:lnTo>
                  <a:pt x="119" y="21"/>
                </a:lnTo>
                <a:lnTo>
                  <a:pt x="156" y="7"/>
                </a:lnTo>
                <a:lnTo>
                  <a:pt x="196" y="0"/>
                </a:lnTo>
                <a:lnTo>
                  <a:pt x="235" y="0"/>
                </a:lnTo>
                <a:lnTo>
                  <a:pt x="275" y="7"/>
                </a:lnTo>
                <a:lnTo>
                  <a:pt x="312" y="21"/>
                </a:lnTo>
                <a:lnTo>
                  <a:pt x="346" y="42"/>
                </a:lnTo>
                <a:lnTo>
                  <a:pt x="375" y="69"/>
                </a:lnTo>
                <a:lnTo>
                  <a:pt x="400" y="102"/>
                </a:lnTo>
                <a:lnTo>
                  <a:pt x="417" y="138"/>
                </a:lnTo>
                <a:lnTo>
                  <a:pt x="429" y="177"/>
                </a:lnTo>
                <a:lnTo>
                  <a:pt x="433" y="215"/>
                </a:lnTo>
                <a:lnTo>
                  <a:pt x="429" y="255"/>
                </a:lnTo>
                <a:lnTo>
                  <a:pt x="417" y="294"/>
                </a:lnTo>
                <a:lnTo>
                  <a:pt x="400" y="329"/>
                </a:lnTo>
                <a:lnTo>
                  <a:pt x="375" y="361"/>
                </a:lnTo>
                <a:lnTo>
                  <a:pt x="346" y="388"/>
                </a:lnTo>
                <a:lnTo>
                  <a:pt x="312" y="409"/>
                </a:lnTo>
                <a:lnTo>
                  <a:pt x="275" y="423"/>
                </a:lnTo>
                <a:lnTo>
                  <a:pt x="235" y="430"/>
                </a:lnTo>
                <a:lnTo>
                  <a:pt x="196" y="430"/>
                </a:lnTo>
                <a:lnTo>
                  <a:pt x="156" y="423"/>
                </a:lnTo>
                <a:lnTo>
                  <a:pt x="119" y="409"/>
                </a:lnTo>
                <a:lnTo>
                  <a:pt x="85" y="388"/>
                </a:lnTo>
                <a:lnTo>
                  <a:pt x="56" y="361"/>
                </a:lnTo>
                <a:lnTo>
                  <a:pt x="31" y="329"/>
                </a:lnTo>
                <a:lnTo>
                  <a:pt x="14" y="294"/>
                </a:lnTo>
                <a:lnTo>
                  <a:pt x="2" y="255"/>
                </a:lnTo>
                <a:lnTo>
                  <a:pt x="0" y="215"/>
                </a:lnTo>
                <a:close/>
              </a:path>
            </a:pathLst>
          </a:custGeom>
          <a:solidFill>
            <a:srgbClr val="FFFFFF"/>
          </a:solidFill>
          <a:ln w="3175">
            <a:solidFill>
              <a:srgbClr val="000000"/>
            </a:solidFill>
            <a:round/>
            <a:headEnd/>
            <a:tailEnd/>
          </a:ln>
        </p:spPr>
        <p:txBody>
          <a:bodyPr/>
          <a:lstStyle/>
          <a:p>
            <a:endParaRPr lang="en-US"/>
          </a:p>
        </p:txBody>
      </p:sp>
      <p:sp>
        <p:nvSpPr>
          <p:cNvPr id="172082" name="Rectangle 49">
            <a:extLst>
              <a:ext uri="{FF2B5EF4-FFF2-40B4-BE49-F238E27FC236}">
                <a16:creationId xmlns:a16="http://schemas.microsoft.com/office/drawing/2014/main" id="{CD91D526-EA84-4A48-B960-4C9AFF11BC17}"/>
              </a:ext>
            </a:extLst>
          </p:cNvPr>
          <p:cNvSpPr>
            <a:spLocks noChangeArrowheads="1"/>
          </p:cNvSpPr>
          <p:nvPr/>
        </p:nvSpPr>
        <p:spPr bwMode="auto">
          <a:xfrm>
            <a:off x="5765006" y="4968480"/>
            <a:ext cx="86562"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vi-VN" sz="1350">
                <a:solidFill>
                  <a:srgbClr val="000000"/>
                </a:solidFill>
              </a:rPr>
              <a:t>y</a:t>
            </a:r>
            <a:endParaRPr lang="en-US" altLang="vi-VN" sz="1800">
              <a:latin typeface="Courier New" panose="02070309020205020404" pitchFamily="49" charset="0"/>
            </a:endParaRPr>
          </a:p>
        </p:txBody>
      </p:sp>
      <p:sp>
        <p:nvSpPr>
          <p:cNvPr id="172083" name="Freeform 50">
            <a:extLst>
              <a:ext uri="{FF2B5EF4-FFF2-40B4-BE49-F238E27FC236}">
                <a16:creationId xmlns:a16="http://schemas.microsoft.com/office/drawing/2014/main" id="{CD273192-614B-4B04-99B7-E434E6F29D6A}"/>
              </a:ext>
            </a:extLst>
          </p:cNvPr>
          <p:cNvSpPr>
            <a:spLocks/>
          </p:cNvSpPr>
          <p:nvPr/>
        </p:nvSpPr>
        <p:spPr bwMode="auto">
          <a:xfrm>
            <a:off x="6493669" y="4943475"/>
            <a:ext cx="257175" cy="257175"/>
          </a:xfrm>
          <a:custGeom>
            <a:avLst/>
            <a:gdLst>
              <a:gd name="T0" fmla="*/ 0 w 433"/>
              <a:gd name="T1" fmla="*/ 2147483646 h 430"/>
              <a:gd name="T2" fmla="*/ 2147483646 w 433"/>
              <a:gd name="T3" fmla="*/ 2147483646 h 430"/>
              <a:gd name="T4" fmla="*/ 2147483646 w 433"/>
              <a:gd name="T5" fmla="*/ 2147483646 h 430"/>
              <a:gd name="T6" fmla="*/ 2147483646 w 433"/>
              <a:gd name="T7" fmla="*/ 2147483646 h 430"/>
              <a:gd name="T8" fmla="*/ 2147483646 w 433"/>
              <a:gd name="T9" fmla="*/ 2147483646 h 430"/>
              <a:gd name="T10" fmla="*/ 2147483646 w 433"/>
              <a:gd name="T11" fmla="*/ 2147483646 h 430"/>
              <a:gd name="T12" fmla="*/ 2147483646 w 433"/>
              <a:gd name="T13" fmla="*/ 2147483646 h 430"/>
              <a:gd name="T14" fmla="*/ 2147483646 w 433"/>
              <a:gd name="T15" fmla="*/ 2147483646 h 430"/>
              <a:gd name="T16" fmla="*/ 2147483646 w 433"/>
              <a:gd name="T17" fmla="*/ 0 h 430"/>
              <a:gd name="T18" fmla="*/ 2147483646 w 433"/>
              <a:gd name="T19" fmla="*/ 0 h 430"/>
              <a:gd name="T20" fmla="*/ 2147483646 w 433"/>
              <a:gd name="T21" fmla="*/ 2147483646 h 430"/>
              <a:gd name="T22" fmla="*/ 2147483646 w 433"/>
              <a:gd name="T23" fmla="*/ 2147483646 h 430"/>
              <a:gd name="T24" fmla="*/ 2147483646 w 433"/>
              <a:gd name="T25" fmla="*/ 2147483646 h 430"/>
              <a:gd name="T26" fmla="*/ 2147483646 w 433"/>
              <a:gd name="T27" fmla="*/ 2147483646 h 430"/>
              <a:gd name="T28" fmla="*/ 2147483646 w 433"/>
              <a:gd name="T29" fmla="*/ 2147483646 h 430"/>
              <a:gd name="T30" fmla="*/ 2147483646 w 433"/>
              <a:gd name="T31" fmla="*/ 2147483646 h 430"/>
              <a:gd name="T32" fmla="*/ 2147483646 w 433"/>
              <a:gd name="T33" fmla="*/ 2147483646 h 430"/>
              <a:gd name="T34" fmla="*/ 2147483646 w 433"/>
              <a:gd name="T35" fmla="*/ 2147483646 h 430"/>
              <a:gd name="T36" fmla="*/ 2147483646 w 433"/>
              <a:gd name="T37" fmla="*/ 2147483646 h 430"/>
              <a:gd name="T38" fmla="*/ 2147483646 w 433"/>
              <a:gd name="T39" fmla="*/ 2147483646 h 430"/>
              <a:gd name="T40" fmla="*/ 2147483646 w 433"/>
              <a:gd name="T41" fmla="*/ 2147483646 h 430"/>
              <a:gd name="T42" fmla="*/ 2147483646 w 433"/>
              <a:gd name="T43" fmla="*/ 2147483646 h 430"/>
              <a:gd name="T44" fmla="*/ 2147483646 w 433"/>
              <a:gd name="T45" fmla="*/ 2147483646 h 430"/>
              <a:gd name="T46" fmla="*/ 2147483646 w 433"/>
              <a:gd name="T47" fmla="*/ 2147483646 h 430"/>
              <a:gd name="T48" fmla="*/ 2147483646 w 433"/>
              <a:gd name="T49" fmla="*/ 2147483646 h 430"/>
              <a:gd name="T50" fmla="*/ 2147483646 w 433"/>
              <a:gd name="T51" fmla="*/ 2147483646 h 430"/>
              <a:gd name="T52" fmla="*/ 2147483646 w 433"/>
              <a:gd name="T53" fmla="*/ 2147483646 h 430"/>
              <a:gd name="T54" fmla="*/ 2147483646 w 433"/>
              <a:gd name="T55" fmla="*/ 2147483646 h 430"/>
              <a:gd name="T56" fmla="*/ 2147483646 w 433"/>
              <a:gd name="T57" fmla="*/ 2147483646 h 430"/>
              <a:gd name="T58" fmla="*/ 2147483646 w 433"/>
              <a:gd name="T59" fmla="*/ 2147483646 h 430"/>
              <a:gd name="T60" fmla="*/ 2147483646 w 433"/>
              <a:gd name="T61" fmla="*/ 2147483646 h 430"/>
              <a:gd name="T62" fmla="*/ 2147483646 w 433"/>
              <a:gd name="T63" fmla="*/ 2147483646 h 430"/>
              <a:gd name="T64" fmla="*/ 2147483646 w 433"/>
              <a:gd name="T65" fmla="*/ 2147483646 h 430"/>
              <a:gd name="T66" fmla="*/ 2147483646 w 433"/>
              <a:gd name="T67" fmla="*/ 2147483646 h 430"/>
              <a:gd name="T68" fmla="*/ 0 w 433"/>
              <a:gd name="T69" fmla="*/ 2147483646 h 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33"/>
              <a:gd name="T106" fmla="*/ 0 h 430"/>
              <a:gd name="T107" fmla="*/ 433 w 433"/>
              <a:gd name="T108" fmla="*/ 430 h 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33" h="430">
                <a:moveTo>
                  <a:pt x="0" y="215"/>
                </a:moveTo>
                <a:lnTo>
                  <a:pt x="4" y="177"/>
                </a:lnTo>
                <a:lnTo>
                  <a:pt x="16" y="138"/>
                </a:lnTo>
                <a:lnTo>
                  <a:pt x="33" y="102"/>
                </a:lnTo>
                <a:lnTo>
                  <a:pt x="56" y="69"/>
                </a:lnTo>
                <a:lnTo>
                  <a:pt x="87" y="42"/>
                </a:lnTo>
                <a:lnTo>
                  <a:pt x="119" y="21"/>
                </a:lnTo>
                <a:lnTo>
                  <a:pt x="158" y="7"/>
                </a:lnTo>
                <a:lnTo>
                  <a:pt x="196" y="0"/>
                </a:lnTo>
                <a:lnTo>
                  <a:pt x="237" y="0"/>
                </a:lnTo>
                <a:lnTo>
                  <a:pt x="275" y="7"/>
                </a:lnTo>
                <a:lnTo>
                  <a:pt x="314" y="21"/>
                </a:lnTo>
                <a:lnTo>
                  <a:pt x="346" y="42"/>
                </a:lnTo>
                <a:lnTo>
                  <a:pt x="377" y="69"/>
                </a:lnTo>
                <a:lnTo>
                  <a:pt x="400" y="102"/>
                </a:lnTo>
                <a:lnTo>
                  <a:pt x="417" y="138"/>
                </a:lnTo>
                <a:lnTo>
                  <a:pt x="429" y="177"/>
                </a:lnTo>
                <a:lnTo>
                  <a:pt x="433" y="215"/>
                </a:lnTo>
                <a:lnTo>
                  <a:pt x="429" y="255"/>
                </a:lnTo>
                <a:lnTo>
                  <a:pt x="417" y="294"/>
                </a:lnTo>
                <a:lnTo>
                  <a:pt x="400" y="329"/>
                </a:lnTo>
                <a:lnTo>
                  <a:pt x="377" y="361"/>
                </a:lnTo>
                <a:lnTo>
                  <a:pt x="346" y="388"/>
                </a:lnTo>
                <a:lnTo>
                  <a:pt x="314" y="409"/>
                </a:lnTo>
                <a:lnTo>
                  <a:pt x="275" y="423"/>
                </a:lnTo>
                <a:lnTo>
                  <a:pt x="237" y="430"/>
                </a:lnTo>
                <a:lnTo>
                  <a:pt x="196" y="430"/>
                </a:lnTo>
                <a:lnTo>
                  <a:pt x="158" y="423"/>
                </a:lnTo>
                <a:lnTo>
                  <a:pt x="119" y="409"/>
                </a:lnTo>
                <a:lnTo>
                  <a:pt x="87" y="388"/>
                </a:lnTo>
                <a:lnTo>
                  <a:pt x="56" y="361"/>
                </a:lnTo>
                <a:lnTo>
                  <a:pt x="33" y="329"/>
                </a:lnTo>
                <a:lnTo>
                  <a:pt x="16" y="294"/>
                </a:lnTo>
                <a:lnTo>
                  <a:pt x="4" y="255"/>
                </a:lnTo>
                <a:lnTo>
                  <a:pt x="0" y="215"/>
                </a:lnTo>
                <a:close/>
              </a:path>
            </a:pathLst>
          </a:custGeom>
          <a:solidFill>
            <a:srgbClr val="FFFFFF"/>
          </a:solidFill>
          <a:ln w="3175">
            <a:solidFill>
              <a:srgbClr val="000000"/>
            </a:solidFill>
            <a:round/>
            <a:headEnd/>
            <a:tailEnd/>
          </a:ln>
        </p:spPr>
        <p:txBody>
          <a:bodyPr/>
          <a:lstStyle/>
          <a:p>
            <a:endParaRPr lang="en-US"/>
          </a:p>
        </p:txBody>
      </p:sp>
      <p:sp>
        <p:nvSpPr>
          <p:cNvPr id="172084" name="Rectangle 51">
            <a:extLst>
              <a:ext uri="{FF2B5EF4-FFF2-40B4-BE49-F238E27FC236}">
                <a16:creationId xmlns:a16="http://schemas.microsoft.com/office/drawing/2014/main" id="{B3D7F185-B8A3-41C4-8C51-03796AFBF22C}"/>
              </a:ext>
            </a:extLst>
          </p:cNvPr>
          <p:cNvSpPr>
            <a:spLocks noChangeArrowheads="1"/>
          </p:cNvSpPr>
          <p:nvPr/>
        </p:nvSpPr>
        <p:spPr bwMode="auto">
          <a:xfrm>
            <a:off x="6579394" y="4968480"/>
            <a:ext cx="86562"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vi-VN" sz="1350">
                <a:solidFill>
                  <a:srgbClr val="000000"/>
                </a:solidFill>
              </a:rPr>
              <a:t>z</a:t>
            </a:r>
            <a:endParaRPr lang="en-US" altLang="vi-VN" sz="1800">
              <a:latin typeface="Courier New" panose="02070309020205020404" pitchFamily="49" charset="0"/>
            </a:endParaRPr>
          </a:p>
        </p:txBody>
      </p:sp>
      <p:sp>
        <p:nvSpPr>
          <p:cNvPr id="172085" name="Freeform 52">
            <a:extLst>
              <a:ext uri="{FF2B5EF4-FFF2-40B4-BE49-F238E27FC236}">
                <a16:creationId xmlns:a16="http://schemas.microsoft.com/office/drawing/2014/main" id="{1B9B2F4F-B775-4DE4-A8E7-A0F3A764666C}"/>
              </a:ext>
            </a:extLst>
          </p:cNvPr>
          <p:cNvSpPr>
            <a:spLocks/>
          </p:cNvSpPr>
          <p:nvPr/>
        </p:nvSpPr>
        <p:spPr bwMode="auto">
          <a:xfrm>
            <a:off x="6493669" y="4256485"/>
            <a:ext cx="257175" cy="257175"/>
          </a:xfrm>
          <a:custGeom>
            <a:avLst/>
            <a:gdLst>
              <a:gd name="T0" fmla="*/ 0 w 433"/>
              <a:gd name="T1" fmla="*/ 2147483646 h 430"/>
              <a:gd name="T2" fmla="*/ 2147483646 w 433"/>
              <a:gd name="T3" fmla="*/ 2147483646 h 430"/>
              <a:gd name="T4" fmla="*/ 2147483646 w 433"/>
              <a:gd name="T5" fmla="*/ 2147483646 h 430"/>
              <a:gd name="T6" fmla="*/ 2147483646 w 433"/>
              <a:gd name="T7" fmla="*/ 2147483646 h 430"/>
              <a:gd name="T8" fmla="*/ 2147483646 w 433"/>
              <a:gd name="T9" fmla="*/ 2147483646 h 430"/>
              <a:gd name="T10" fmla="*/ 2147483646 w 433"/>
              <a:gd name="T11" fmla="*/ 2147483646 h 430"/>
              <a:gd name="T12" fmla="*/ 2147483646 w 433"/>
              <a:gd name="T13" fmla="*/ 2147483646 h 430"/>
              <a:gd name="T14" fmla="*/ 2147483646 w 433"/>
              <a:gd name="T15" fmla="*/ 2147483646 h 430"/>
              <a:gd name="T16" fmla="*/ 2147483646 w 433"/>
              <a:gd name="T17" fmla="*/ 0 h 430"/>
              <a:gd name="T18" fmla="*/ 2147483646 w 433"/>
              <a:gd name="T19" fmla="*/ 0 h 430"/>
              <a:gd name="T20" fmla="*/ 2147483646 w 433"/>
              <a:gd name="T21" fmla="*/ 2147483646 h 430"/>
              <a:gd name="T22" fmla="*/ 2147483646 w 433"/>
              <a:gd name="T23" fmla="*/ 2147483646 h 430"/>
              <a:gd name="T24" fmla="*/ 2147483646 w 433"/>
              <a:gd name="T25" fmla="*/ 2147483646 h 430"/>
              <a:gd name="T26" fmla="*/ 2147483646 w 433"/>
              <a:gd name="T27" fmla="*/ 2147483646 h 430"/>
              <a:gd name="T28" fmla="*/ 2147483646 w 433"/>
              <a:gd name="T29" fmla="*/ 2147483646 h 430"/>
              <a:gd name="T30" fmla="*/ 2147483646 w 433"/>
              <a:gd name="T31" fmla="*/ 2147483646 h 430"/>
              <a:gd name="T32" fmla="*/ 2147483646 w 433"/>
              <a:gd name="T33" fmla="*/ 2147483646 h 430"/>
              <a:gd name="T34" fmla="*/ 2147483646 w 433"/>
              <a:gd name="T35" fmla="*/ 2147483646 h 430"/>
              <a:gd name="T36" fmla="*/ 2147483646 w 433"/>
              <a:gd name="T37" fmla="*/ 2147483646 h 430"/>
              <a:gd name="T38" fmla="*/ 2147483646 w 433"/>
              <a:gd name="T39" fmla="*/ 2147483646 h 430"/>
              <a:gd name="T40" fmla="*/ 2147483646 w 433"/>
              <a:gd name="T41" fmla="*/ 2147483646 h 430"/>
              <a:gd name="T42" fmla="*/ 2147483646 w 433"/>
              <a:gd name="T43" fmla="*/ 2147483646 h 430"/>
              <a:gd name="T44" fmla="*/ 2147483646 w 433"/>
              <a:gd name="T45" fmla="*/ 2147483646 h 430"/>
              <a:gd name="T46" fmla="*/ 2147483646 w 433"/>
              <a:gd name="T47" fmla="*/ 2147483646 h 430"/>
              <a:gd name="T48" fmla="*/ 2147483646 w 433"/>
              <a:gd name="T49" fmla="*/ 2147483646 h 430"/>
              <a:gd name="T50" fmla="*/ 2147483646 w 433"/>
              <a:gd name="T51" fmla="*/ 2147483646 h 430"/>
              <a:gd name="T52" fmla="*/ 2147483646 w 433"/>
              <a:gd name="T53" fmla="*/ 2147483646 h 430"/>
              <a:gd name="T54" fmla="*/ 2147483646 w 433"/>
              <a:gd name="T55" fmla="*/ 2147483646 h 430"/>
              <a:gd name="T56" fmla="*/ 2147483646 w 433"/>
              <a:gd name="T57" fmla="*/ 2147483646 h 430"/>
              <a:gd name="T58" fmla="*/ 2147483646 w 433"/>
              <a:gd name="T59" fmla="*/ 2147483646 h 430"/>
              <a:gd name="T60" fmla="*/ 2147483646 w 433"/>
              <a:gd name="T61" fmla="*/ 2147483646 h 430"/>
              <a:gd name="T62" fmla="*/ 2147483646 w 433"/>
              <a:gd name="T63" fmla="*/ 2147483646 h 430"/>
              <a:gd name="T64" fmla="*/ 2147483646 w 433"/>
              <a:gd name="T65" fmla="*/ 2147483646 h 430"/>
              <a:gd name="T66" fmla="*/ 2147483646 w 433"/>
              <a:gd name="T67" fmla="*/ 2147483646 h 430"/>
              <a:gd name="T68" fmla="*/ 0 w 433"/>
              <a:gd name="T69" fmla="*/ 2147483646 h 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33"/>
              <a:gd name="T106" fmla="*/ 0 h 430"/>
              <a:gd name="T107" fmla="*/ 433 w 433"/>
              <a:gd name="T108" fmla="*/ 430 h 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33" h="430">
                <a:moveTo>
                  <a:pt x="0" y="215"/>
                </a:moveTo>
                <a:lnTo>
                  <a:pt x="4" y="177"/>
                </a:lnTo>
                <a:lnTo>
                  <a:pt x="16" y="138"/>
                </a:lnTo>
                <a:lnTo>
                  <a:pt x="33" y="102"/>
                </a:lnTo>
                <a:lnTo>
                  <a:pt x="56" y="69"/>
                </a:lnTo>
                <a:lnTo>
                  <a:pt x="87" y="42"/>
                </a:lnTo>
                <a:lnTo>
                  <a:pt x="119" y="21"/>
                </a:lnTo>
                <a:lnTo>
                  <a:pt x="158" y="7"/>
                </a:lnTo>
                <a:lnTo>
                  <a:pt x="196" y="0"/>
                </a:lnTo>
                <a:lnTo>
                  <a:pt x="237" y="0"/>
                </a:lnTo>
                <a:lnTo>
                  <a:pt x="275" y="7"/>
                </a:lnTo>
                <a:lnTo>
                  <a:pt x="314" y="21"/>
                </a:lnTo>
                <a:lnTo>
                  <a:pt x="346" y="42"/>
                </a:lnTo>
                <a:lnTo>
                  <a:pt x="377" y="69"/>
                </a:lnTo>
                <a:lnTo>
                  <a:pt x="400" y="102"/>
                </a:lnTo>
                <a:lnTo>
                  <a:pt x="417" y="138"/>
                </a:lnTo>
                <a:lnTo>
                  <a:pt x="429" y="177"/>
                </a:lnTo>
                <a:lnTo>
                  <a:pt x="433" y="215"/>
                </a:lnTo>
                <a:lnTo>
                  <a:pt x="429" y="255"/>
                </a:lnTo>
                <a:lnTo>
                  <a:pt x="417" y="294"/>
                </a:lnTo>
                <a:lnTo>
                  <a:pt x="400" y="328"/>
                </a:lnTo>
                <a:lnTo>
                  <a:pt x="377" y="361"/>
                </a:lnTo>
                <a:lnTo>
                  <a:pt x="346" y="388"/>
                </a:lnTo>
                <a:lnTo>
                  <a:pt x="314" y="409"/>
                </a:lnTo>
                <a:lnTo>
                  <a:pt x="275" y="423"/>
                </a:lnTo>
                <a:lnTo>
                  <a:pt x="237" y="430"/>
                </a:lnTo>
                <a:lnTo>
                  <a:pt x="196" y="430"/>
                </a:lnTo>
                <a:lnTo>
                  <a:pt x="158" y="423"/>
                </a:lnTo>
                <a:lnTo>
                  <a:pt x="119" y="409"/>
                </a:lnTo>
                <a:lnTo>
                  <a:pt x="87" y="388"/>
                </a:lnTo>
                <a:lnTo>
                  <a:pt x="56" y="361"/>
                </a:lnTo>
                <a:lnTo>
                  <a:pt x="33" y="328"/>
                </a:lnTo>
                <a:lnTo>
                  <a:pt x="16" y="294"/>
                </a:lnTo>
                <a:lnTo>
                  <a:pt x="4" y="255"/>
                </a:lnTo>
                <a:lnTo>
                  <a:pt x="0" y="215"/>
                </a:lnTo>
                <a:close/>
              </a:path>
            </a:pathLst>
          </a:custGeom>
          <a:solidFill>
            <a:srgbClr val="FFFFFF"/>
          </a:solidFill>
          <a:ln w="3175">
            <a:solidFill>
              <a:srgbClr val="000000"/>
            </a:solidFill>
            <a:round/>
            <a:headEnd/>
            <a:tailEnd/>
          </a:ln>
        </p:spPr>
        <p:txBody>
          <a:bodyPr/>
          <a:lstStyle/>
          <a:p>
            <a:endParaRPr lang="en-US"/>
          </a:p>
        </p:txBody>
      </p:sp>
      <p:sp>
        <p:nvSpPr>
          <p:cNvPr id="172086" name="Rectangle 53">
            <a:extLst>
              <a:ext uri="{FF2B5EF4-FFF2-40B4-BE49-F238E27FC236}">
                <a16:creationId xmlns:a16="http://schemas.microsoft.com/office/drawing/2014/main" id="{A741AFFD-7BEF-499E-96F4-5D280E078683}"/>
              </a:ext>
            </a:extLst>
          </p:cNvPr>
          <p:cNvSpPr>
            <a:spLocks noChangeArrowheads="1"/>
          </p:cNvSpPr>
          <p:nvPr/>
        </p:nvSpPr>
        <p:spPr bwMode="auto">
          <a:xfrm>
            <a:off x="6593681" y="4281488"/>
            <a:ext cx="57708"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vi-VN" sz="1350">
                <a:solidFill>
                  <a:srgbClr val="000000"/>
                </a:solidFill>
              </a:rPr>
              <a:t>-</a:t>
            </a:r>
            <a:endParaRPr lang="en-US" altLang="vi-VN" sz="1800">
              <a:latin typeface="Courier New" panose="02070309020205020404" pitchFamily="49" charset="0"/>
            </a:endParaRPr>
          </a:p>
        </p:txBody>
      </p:sp>
      <p:sp>
        <p:nvSpPr>
          <p:cNvPr id="172087" name="Freeform 54">
            <a:extLst>
              <a:ext uri="{FF2B5EF4-FFF2-40B4-BE49-F238E27FC236}">
                <a16:creationId xmlns:a16="http://schemas.microsoft.com/office/drawing/2014/main" id="{48770C11-CC31-432B-AF35-8043AFE32FEF}"/>
              </a:ext>
            </a:extLst>
          </p:cNvPr>
          <p:cNvSpPr>
            <a:spLocks/>
          </p:cNvSpPr>
          <p:nvPr/>
        </p:nvSpPr>
        <p:spPr bwMode="auto">
          <a:xfrm>
            <a:off x="6880622" y="4600576"/>
            <a:ext cx="257175" cy="255985"/>
          </a:xfrm>
          <a:custGeom>
            <a:avLst/>
            <a:gdLst>
              <a:gd name="T0" fmla="*/ 0 w 432"/>
              <a:gd name="T1" fmla="*/ 2147483646 h 430"/>
              <a:gd name="T2" fmla="*/ 2147483646 w 432"/>
              <a:gd name="T3" fmla="*/ 2147483646 h 430"/>
              <a:gd name="T4" fmla="*/ 2147483646 w 432"/>
              <a:gd name="T5" fmla="*/ 2147483646 h 430"/>
              <a:gd name="T6" fmla="*/ 2147483646 w 432"/>
              <a:gd name="T7" fmla="*/ 2147483646 h 430"/>
              <a:gd name="T8" fmla="*/ 2147483646 w 432"/>
              <a:gd name="T9" fmla="*/ 2147483646 h 430"/>
              <a:gd name="T10" fmla="*/ 2147483646 w 432"/>
              <a:gd name="T11" fmla="*/ 2147483646 h 430"/>
              <a:gd name="T12" fmla="*/ 2147483646 w 432"/>
              <a:gd name="T13" fmla="*/ 2147483646 h 430"/>
              <a:gd name="T14" fmla="*/ 2147483646 w 432"/>
              <a:gd name="T15" fmla="*/ 2147483646 h 430"/>
              <a:gd name="T16" fmla="*/ 2147483646 w 432"/>
              <a:gd name="T17" fmla="*/ 0 h 430"/>
              <a:gd name="T18" fmla="*/ 2147483646 w 432"/>
              <a:gd name="T19" fmla="*/ 0 h 430"/>
              <a:gd name="T20" fmla="*/ 2147483646 w 432"/>
              <a:gd name="T21" fmla="*/ 2147483646 h 430"/>
              <a:gd name="T22" fmla="*/ 2147483646 w 432"/>
              <a:gd name="T23" fmla="*/ 2147483646 h 430"/>
              <a:gd name="T24" fmla="*/ 2147483646 w 432"/>
              <a:gd name="T25" fmla="*/ 2147483646 h 430"/>
              <a:gd name="T26" fmla="*/ 2147483646 w 432"/>
              <a:gd name="T27" fmla="*/ 2147483646 h 430"/>
              <a:gd name="T28" fmla="*/ 2147483646 w 432"/>
              <a:gd name="T29" fmla="*/ 2147483646 h 430"/>
              <a:gd name="T30" fmla="*/ 2147483646 w 432"/>
              <a:gd name="T31" fmla="*/ 2147483646 h 430"/>
              <a:gd name="T32" fmla="*/ 2147483646 w 432"/>
              <a:gd name="T33" fmla="*/ 2147483646 h 430"/>
              <a:gd name="T34" fmla="*/ 2147483646 w 432"/>
              <a:gd name="T35" fmla="*/ 2147483646 h 430"/>
              <a:gd name="T36" fmla="*/ 2147483646 w 432"/>
              <a:gd name="T37" fmla="*/ 2147483646 h 430"/>
              <a:gd name="T38" fmla="*/ 2147483646 w 432"/>
              <a:gd name="T39" fmla="*/ 2147483646 h 430"/>
              <a:gd name="T40" fmla="*/ 2147483646 w 432"/>
              <a:gd name="T41" fmla="*/ 2147483646 h 430"/>
              <a:gd name="T42" fmla="*/ 2147483646 w 432"/>
              <a:gd name="T43" fmla="*/ 2147483646 h 430"/>
              <a:gd name="T44" fmla="*/ 2147483646 w 432"/>
              <a:gd name="T45" fmla="*/ 2147483646 h 430"/>
              <a:gd name="T46" fmla="*/ 2147483646 w 432"/>
              <a:gd name="T47" fmla="*/ 2147483646 h 430"/>
              <a:gd name="T48" fmla="*/ 2147483646 w 432"/>
              <a:gd name="T49" fmla="*/ 2147483646 h 430"/>
              <a:gd name="T50" fmla="*/ 2147483646 w 432"/>
              <a:gd name="T51" fmla="*/ 2147483646 h 430"/>
              <a:gd name="T52" fmla="*/ 2147483646 w 432"/>
              <a:gd name="T53" fmla="*/ 2147483646 h 430"/>
              <a:gd name="T54" fmla="*/ 2147483646 w 432"/>
              <a:gd name="T55" fmla="*/ 2147483646 h 430"/>
              <a:gd name="T56" fmla="*/ 2147483646 w 432"/>
              <a:gd name="T57" fmla="*/ 2147483646 h 430"/>
              <a:gd name="T58" fmla="*/ 2147483646 w 432"/>
              <a:gd name="T59" fmla="*/ 2147483646 h 430"/>
              <a:gd name="T60" fmla="*/ 2147483646 w 432"/>
              <a:gd name="T61" fmla="*/ 2147483646 h 430"/>
              <a:gd name="T62" fmla="*/ 2147483646 w 432"/>
              <a:gd name="T63" fmla="*/ 2147483646 h 430"/>
              <a:gd name="T64" fmla="*/ 2147483646 w 432"/>
              <a:gd name="T65" fmla="*/ 2147483646 h 430"/>
              <a:gd name="T66" fmla="*/ 2147483646 w 432"/>
              <a:gd name="T67" fmla="*/ 2147483646 h 430"/>
              <a:gd name="T68" fmla="*/ 0 w 432"/>
              <a:gd name="T69" fmla="*/ 2147483646 h 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32"/>
              <a:gd name="T106" fmla="*/ 0 h 430"/>
              <a:gd name="T107" fmla="*/ 432 w 432"/>
              <a:gd name="T108" fmla="*/ 430 h 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32" h="430">
                <a:moveTo>
                  <a:pt x="0" y="215"/>
                </a:moveTo>
                <a:lnTo>
                  <a:pt x="2" y="177"/>
                </a:lnTo>
                <a:lnTo>
                  <a:pt x="13" y="138"/>
                </a:lnTo>
                <a:lnTo>
                  <a:pt x="31" y="102"/>
                </a:lnTo>
                <a:lnTo>
                  <a:pt x="55" y="69"/>
                </a:lnTo>
                <a:lnTo>
                  <a:pt x="84" y="42"/>
                </a:lnTo>
                <a:lnTo>
                  <a:pt x="119" y="21"/>
                </a:lnTo>
                <a:lnTo>
                  <a:pt x="155" y="7"/>
                </a:lnTo>
                <a:lnTo>
                  <a:pt x="196" y="0"/>
                </a:lnTo>
                <a:lnTo>
                  <a:pt x="234" y="0"/>
                </a:lnTo>
                <a:lnTo>
                  <a:pt x="275" y="7"/>
                </a:lnTo>
                <a:lnTo>
                  <a:pt x="311" y="21"/>
                </a:lnTo>
                <a:lnTo>
                  <a:pt x="346" y="42"/>
                </a:lnTo>
                <a:lnTo>
                  <a:pt x="374" y="69"/>
                </a:lnTo>
                <a:lnTo>
                  <a:pt x="399" y="102"/>
                </a:lnTo>
                <a:lnTo>
                  <a:pt x="417" y="138"/>
                </a:lnTo>
                <a:lnTo>
                  <a:pt x="428" y="177"/>
                </a:lnTo>
                <a:lnTo>
                  <a:pt x="432" y="215"/>
                </a:lnTo>
                <a:lnTo>
                  <a:pt x="428" y="255"/>
                </a:lnTo>
                <a:lnTo>
                  <a:pt x="417" y="294"/>
                </a:lnTo>
                <a:lnTo>
                  <a:pt x="399" y="328"/>
                </a:lnTo>
                <a:lnTo>
                  <a:pt x="374" y="361"/>
                </a:lnTo>
                <a:lnTo>
                  <a:pt x="346" y="388"/>
                </a:lnTo>
                <a:lnTo>
                  <a:pt x="311" y="409"/>
                </a:lnTo>
                <a:lnTo>
                  <a:pt x="275" y="423"/>
                </a:lnTo>
                <a:lnTo>
                  <a:pt x="234" y="430"/>
                </a:lnTo>
                <a:lnTo>
                  <a:pt x="196" y="430"/>
                </a:lnTo>
                <a:lnTo>
                  <a:pt x="155" y="423"/>
                </a:lnTo>
                <a:lnTo>
                  <a:pt x="119" y="409"/>
                </a:lnTo>
                <a:lnTo>
                  <a:pt x="84" y="388"/>
                </a:lnTo>
                <a:lnTo>
                  <a:pt x="55" y="361"/>
                </a:lnTo>
                <a:lnTo>
                  <a:pt x="31" y="328"/>
                </a:lnTo>
                <a:lnTo>
                  <a:pt x="13" y="294"/>
                </a:lnTo>
                <a:lnTo>
                  <a:pt x="2" y="255"/>
                </a:lnTo>
                <a:lnTo>
                  <a:pt x="0" y="215"/>
                </a:lnTo>
                <a:close/>
              </a:path>
            </a:pathLst>
          </a:custGeom>
          <a:solidFill>
            <a:srgbClr val="FFFFFF"/>
          </a:solidFill>
          <a:ln w="3175">
            <a:solidFill>
              <a:srgbClr val="000000"/>
            </a:solidFill>
            <a:round/>
            <a:headEnd/>
            <a:tailEnd/>
          </a:ln>
        </p:spPr>
        <p:txBody>
          <a:bodyPr/>
          <a:lstStyle/>
          <a:p>
            <a:endParaRPr lang="en-US"/>
          </a:p>
        </p:txBody>
      </p:sp>
      <p:sp>
        <p:nvSpPr>
          <p:cNvPr id="172088" name="Rectangle 55">
            <a:extLst>
              <a:ext uri="{FF2B5EF4-FFF2-40B4-BE49-F238E27FC236}">
                <a16:creationId xmlns:a16="http://schemas.microsoft.com/office/drawing/2014/main" id="{266464F3-788A-43FB-B896-058A31FCCAEF}"/>
              </a:ext>
            </a:extLst>
          </p:cNvPr>
          <p:cNvSpPr>
            <a:spLocks noChangeArrowheads="1"/>
          </p:cNvSpPr>
          <p:nvPr/>
        </p:nvSpPr>
        <p:spPr bwMode="auto">
          <a:xfrm>
            <a:off x="6960394" y="4625580"/>
            <a:ext cx="9618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vi-VN" sz="1350">
                <a:solidFill>
                  <a:srgbClr val="000000"/>
                </a:solidFill>
              </a:rPr>
              <a:t>q</a:t>
            </a:r>
            <a:endParaRPr lang="en-US" altLang="vi-VN" sz="1800">
              <a:latin typeface="Courier New" panose="02070309020205020404" pitchFamily="49" charset="0"/>
            </a:endParaRPr>
          </a:p>
        </p:txBody>
      </p:sp>
      <p:sp>
        <p:nvSpPr>
          <p:cNvPr id="172089" name="Freeform 56">
            <a:extLst>
              <a:ext uri="{FF2B5EF4-FFF2-40B4-BE49-F238E27FC236}">
                <a16:creationId xmlns:a16="http://schemas.microsoft.com/office/drawing/2014/main" id="{7EA5B80A-A216-44CE-9AC4-0CC8D98C6180}"/>
              </a:ext>
            </a:extLst>
          </p:cNvPr>
          <p:cNvSpPr>
            <a:spLocks/>
          </p:cNvSpPr>
          <p:nvPr/>
        </p:nvSpPr>
        <p:spPr bwMode="auto">
          <a:xfrm>
            <a:off x="5593556" y="4256485"/>
            <a:ext cx="257175" cy="257175"/>
          </a:xfrm>
          <a:custGeom>
            <a:avLst/>
            <a:gdLst>
              <a:gd name="T0" fmla="*/ 0 w 432"/>
              <a:gd name="T1" fmla="*/ 2147483646 h 430"/>
              <a:gd name="T2" fmla="*/ 2147483646 w 432"/>
              <a:gd name="T3" fmla="*/ 2147483646 h 430"/>
              <a:gd name="T4" fmla="*/ 2147483646 w 432"/>
              <a:gd name="T5" fmla="*/ 2147483646 h 430"/>
              <a:gd name="T6" fmla="*/ 2147483646 w 432"/>
              <a:gd name="T7" fmla="*/ 2147483646 h 430"/>
              <a:gd name="T8" fmla="*/ 2147483646 w 432"/>
              <a:gd name="T9" fmla="*/ 2147483646 h 430"/>
              <a:gd name="T10" fmla="*/ 2147483646 w 432"/>
              <a:gd name="T11" fmla="*/ 2147483646 h 430"/>
              <a:gd name="T12" fmla="*/ 2147483646 w 432"/>
              <a:gd name="T13" fmla="*/ 2147483646 h 430"/>
              <a:gd name="T14" fmla="*/ 2147483646 w 432"/>
              <a:gd name="T15" fmla="*/ 2147483646 h 430"/>
              <a:gd name="T16" fmla="*/ 2147483646 w 432"/>
              <a:gd name="T17" fmla="*/ 0 h 430"/>
              <a:gd name="T18" fmla="*/ 2147483646 w 432"/>
              <a:gd name="T19" fmla="*/ 0 h 430"/>
              <a:gd name="T20" fmla="*/ 2147483646 w 432"/>
              <a:gd name="T21" fmla="*/ 2147483646 h 430"/>
              <a:gd name="T22" fmla="*/ 2147483646 w 432"/>
              <a:gd name="T23" fmla="*/ 2147483646 h 430"/>
              <a:gd name="T24" fmla="*/ 2147483646 w 432"/>
              <a:gd name="T25" fmla="*/ 2147483646 h 430"/>
              <a:gd name="T26" fmla="*/ 2147483646 w 432"/>
              <a:gd name="T27" fmla="*/ 2147483646 h 430"/>
              <a:gd name="T28" fmla="*/ 2147483646 w 432"/>
              <a:gd name="T29" fmla="*/ 2147483646 h 430"/>
              <a:gd name="T30" fmla="*/ 2147483646 w 432"/>
              <a:gd name="T31" fmla="*/ 2147483646 h 430"/>
              <a:gd name="T32" fmla="*/ 2147483646 w 432"/>
              <a:gd name="T33" fmla="*/ 2147483646 h 430"/>
              <a:gd name="T34" fmla="*/ 2147483646 w 432"/>
              <a:gd name="T35" fmla="*/ 2147483646 h 430"/>
              <a:gd name="T36" fmla="*/ 2147483646 w 432"/>
              <a:gd name="T37" fmla="*/ 2147483646 h 430"/>
              <a:gd name="T38" fmla="*/ 2147483646 w 432"/>
              <a:gd name="T39" fmla="*/ 2147483646 h 430"/>
              <a:gd name="T40" fmla="*/ 2147483646 w 432"/>
              <a:gd name="T41" fmla="*/ 2147483646 h 430"/>
              <a:gd name="T42" fmla="*/ 2147483646 w 432"/>
              <a:gd name="T43" fmla="*/ 2147483646 h 430"/>
              <a:gd name="T44" fmla="*/ 2147483646 w 432"/>
              <a:gd name="T45" fmla="*/ 2147483646 h 430"/>
              <a:gd name="T46" fmla="*/ 2147483646 w 432"/>
              <a:gd name="T47" fmla="*/ 2147483646 h 430"/>
              <a:gd name="T48" fmla="*/ 2147483646 w 432"/>
              <a:gd name="T49" fmla="*/ 2147483646 h 430"/>
              <a:gd name="T50" fmla="*/ 2147483646 w 432"/>
              <a:gd name="T51" fmla="*/ 2147483646 h 430"/>
              <a:gd name="T52" fmla="*/ 2147483646 w 432"/>
              <a:gd name="T53" fmla="*/ 2147483646 h 430"/>
              <a:gd name="T54" fmla="*/ 2147483646 w 432"/>
              <a:gd name="T55" fmla="*/ 2147483646 h 430"/>
              <a:gd name="T56" fmla="*/ 2147483646 w 432"/>
              <a:gd name="T57" fmla="*/ 2147483646 h 430"/>
              <a:gd name="T58" fmla="*/ 2147483646 w 432"/>
              <a:gd name="T59" fmla="*/ 2147483646 h 430"/>
              <a:gd name="T60" fmla="*/ 2147483646 w 432"/>
              <a:gd name="T61" fmla="*/ 2147483646 h 430"/>
              <a:gd name="T62" fmla="*/ 2147483646 w 432"/>
              <a:gd name="T63" fmla="*/ 2147483646 h 430"/>
              <a:gd name="T64" fmla="*/ 2147483646 w 432"/>
              <a:gd name="T65" fmla="*/ 2147483646 h 430"/>
              <a:gd name="T66" fmla="*/ 2147483646 w 432"/>
              <a:gd name="T67" fmla="*/ 2147483646 h 430"/>
              <a:gd name="T68" fmla="*/ 0 w 432"/>
              <a:gd name="T69" fmla="*/ 2147483646 h 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32"/>
              <a:gd name="T106" fmla="*/ 0 h 430"/>
              <a:gd name="T107" fmla="*/ 432 w 432"/>
              <a:gd name="T108" fmla="*/ 430 h 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32" h="430">
                <a:moveTo>
                  <a:pt x="0" y="215"/>
                </a:moveTo>
                <a:lnTo>
                  <a:pt x="2" y="177"/>
                </a:lnTo>
                <a:lnTo>
                  <a:pt x="14" y="138"/>
                </a:lnTo>
                <a:lnTo>
                  <a:pt x="31" y="102"/>
                </a:lnTo>
                <a:lnTo>
                  <a:pt x="56" y="69"/>
                </a:lnTo>
                <a:lnTo>
                  <a:pt x="85" y="42"/>
                </a:lnTo>
                <a:lnTo>
                  <a:pt x="119" y="21"/>
                </a:lnTo>
                <a:lnTo>
                  <a:pt x="156" y="7"/>
                </a:lnTo>
                <a:lnTo>
                  <a:pt x="196" y="0"/>
                </a:lnTo>
                <a:lnTo>
                  <a:pt x="235" y="0"/>
                </a:lnTo>
                <a:lnTo>
                  <a:pt x="275" y="7"/>
                </a:lnTo>
                <a:lnTo>
                  <a:pt x="311" y="21"/>
                </a:lnTo>
                <a:lnTo>
                  <a:pt x="346" y="42"/>
                </a:lnTo>
                <a:lnTo>
                  <a:pt x="375" y="69"/>
                </a:lnTo>
                <a:lnTo>
                  <a:pt x="400" y="102"/>
                </a:lnTo>
                <a:lnTo>
                  <a:pt x="417" y="138"/>
                </a:lnTo>
                <a:lnTo>
                  <a:pt x="429" y="177"/>
                </a:lnTo>
                <a:lnTo>
                  <a:pt x="432" y="215"/>
                </a:lnTo>
                <a:lnTo>
                  <a:pt x="429" y="255"/>
                </a:lnTo>
                <a:lnTo>
                  <a:pt x="417" y="294"/>
                </a:lnTo>
                <a:lnTo>
                  <a:pt x="400" y="328"/>
                </a:lnTo>
                <a:lnTo>
                  <a:pt x="375" y="361"/>
                </a:lnTo>
                <a:lnTo>
                  <a:pt x="346" y="388"/>
                </a:lnTo>
                <a:lnTo>
                  <a:pt x="311" y="409"/>
                </a:lnTo>
                <a:lnTo>
                  <a:pt x="275" y="423"/>
                </a:lnTo>
                <a:lnTo>
                  <a:pt x="235" y="430"/>
                </a:lnTo>
                <a:lnTo>
                  <a:pt x="196" y="430"/>
                </a:lnTo>
                <a:lnTo>
                  <a:pt x="156" y="423"/>
                </a:lnTo>
                <a:lnTo>
                  <a:pt x="119" y="409"/>
                </a:lnTo>
                <a:lnTo>
                  <a:pt x="85" y="388"/>
                </a:lnTo>
                <a:lnTo>
                  <a:pt x="56" y="361"/>
                </a:lnTo>
                <a:lnTo>
                  <a:pt x="31" y="328"/>
                </a:lnTo>
                <a:lnTo>
                  <a:pt x="14" y="294"/>
                </a:lnTo>
                <a:lnTo>
                  <a:pt x="2" y="255"/>
                </a:lnTo>
                <a:lnTo>
                  <a:pt x="0" y="215"/>
                </a:lnTo>
                <a:close/>
              </a:path>
            </a:pathLst>
          </a:custGeom>
          <a:solidFill>
            <a:srgbClr val="FFFFFF"/>
          </a:solidFill>
          <a:ln w="3175">
            <a:solidFill>
              <a:srgbClr val="000000"/>
            </a:solidFill>
            <a:round/>
            <a:headEnd/>
            <a:tailEnd/>
          </a:ln>
        </p:spPr>
        <p:txBody>
          <a:bodyPr/>
          <a:lstStyle/>
          <a:p>
            <a:endParaRPr lang="en-US"/>
          </a:p>
        </p:txBody>
      </p:sp>
      <p:sp>
        <p:nvSpPr>
          <p:cNvPr id="172090" name="Rectangle 57">
            <a:extLst>
              <a:ext uri="{FF2B5EF4-FFF2-40B4-BE49-F238E27FC236}">
                <a16:creationId xmlns:a16="http://schemas.microsoft.com/office/drawing/2014/main" id="{9870B776-7EBA-4283-A0C9-71D536C22F55}"/>
              </a:ext>
            </a:extLst>
          </p:cNvPr>
          <p:cNvSpPr>
            <a:spLocks noChangeArrowheads="1"/>
          </p:cNvSpPr>
          <p:nvPr/>
        </p:nvSpPr>
        <p:spPr bwMode="auto">
          <a:xfrm>
            <a:off x="5670947" y="4281488"/>
            <a:ext cx="10099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vi-VN" sz="1350">
                <a:solidFill>
                  <a:srgbClr val="000000"/>
                </a:solidFill>
              </a:rPr>
              <a:t>+</a:t>
            </a:r>
            <a:endParaRPr lang="en-US" altLang="vi-VN" sz="1800">
              <a:latin typeface="Courier New" panose="02070309020205020404" pitchFamily="49" charset="0"/>
            </a:endParaRPr>
          </a:p>
        </p:txBody>
      </p:sp>
      <p:sp>
        <p:nvSpPr>
          <p:cNvPr id="172091" name="Freeform 58">
            <a:extLst>
              <a:ext uri="{FF2B5EF4-FFF2-40B4-BE49-F238E27FC236}">
                <a16:creationId xmlns:a16="http://schemas.microsoft.com/office/drawing/2014/main" id="{6CC35969-FF66-474B-800A-DE587BEA6658}"/>
              </a:ext>
            </a:extLst>
          </p:cNvPr>
          <p:cNvSpPr>
            <a:spLocks/>
          </p:cNvSpPr>
          <p:nvPr/>
        </p:nvSpPr>
        <p:spPr bwMode="auto">
          <a:xfrm>
            <a:off x="5292330" y="4557713"/>
            <a:ext cx="258365" cy="257175"/>
          </a:xfrm>
          <a:custGeom>
            <a:avLst/>
            <a:gdLst>
              <a:gd name="T0" fmla="*/ 0 w 432"/>
              <a:gd name="T1" fmla="*/ 2147483646 h 431"/>
              <a:gd name="T2" fmla="*/ 2147483646 w 432"/>
              <a:gd name="T3" fmla="*/ 2147483646 h 431"/>
              <a:gd name="T4" fmla="*/ 2147483646 w 432"/>
              <a:gd name="T5" fmla="*/ 2147483646 h 431"/>
              <a:gd name="T6" fmla="*/ 2147483646 w 432"/>
              <a:gd name="T7" fmla="*/ 2147483646 h 431"/>
              <a:gd name="T8" fmla="*/ 2147483646 w 432"/>
              <a:gd name="T9" fmla="*/ 2147483646 h 431"/>
              <a:gd name="T10" fmla="*/ 2147483646 w 432"/>
              <a:gd name="T11" fmla="*/ 2147483646 h 431"/>
              <a:gd name="T12" fmla="*/ 2147483646 w 432"/>
              <a:gd name="T13" fmla="*/ 2147483646 h 431"/>
              <a:gd name="T14" fmla="*/ 2147483646 w 432"/>
              <a:gd name="T15" fmla="*/ 2147483646 h 431"/>
              <a:gd name="T16" fmla="*/ 2147483646 w 432"/>
              <a:gd name="T17" fmla="*/ 0 h 431"/>
              <a:gd name="T18" fmla="*/ 2147483646 w 432"/>
              <a:gd name="T19" fmla="*/ 0 h 431"/>
              <a:gd name="T20" fmla="*/ 2147483646 w 432"/>
              <a:gd name="T21" fmla="*/ 2147483646 h 431"/>
              <a:gd name="T22" fmla="*/ 2147483646 w 432"/>
              <a:gd name="T23" fmla="*/ 2147483646 h 431"/>
              <a:gd name="T24" fmla="*/ 2147483646 w 432"/>
              <a:gd name="T25" fmla="*/ 2147483646 h 431"/>
              <a:gd name="T26" fmla="*/ 2147483646 w 432"/>
              <a:gd name="T27" fmla="*/ 2147483646 h 431"/>
              <a:gd name="T28" fmla="*/ 2147483646 w 432"/>
              <a:gd name="T29" fmla="*/ 2147483646 h 431"/>
              <a:gd name="T30" fmla="*/ 2147483646 w 432"/>
              <a:gd name="T31" fmla="*/ 2147483646 h 431"/>
              <a:gd name="T32" fmla="*/ 2147483646 w 432"/>
              <a:gd name="T33" fmla="*/ 2147483646 h 431"/>
              <a:gd name="T34" fmla="*/ 2147483646 w 432"/>
              <a:gd name="T35" fmla="*/ 2147483646 h 431"/>
              <a:gd name="T36" fmla="*/ 2147483646 w 432"/>
              <a:gd name="T37" fmla="*/ 2147483646 h 431"/>
              <a:gd name="T38" fmla="*/ 2147483646 w 432"/>
              <a:gd name="T39" fmla="*/ 2147483646 h 431"/>
              <a:gd name="T40" fmla="*/ 2147483646 w 432"/>
              <a:gd name="T41" fmla="*/ 2147483646 h 431"/>
              <a:gd name="T42" fmla="*/ 2147483646 w 432"/>
              <a:gd name="T43" fmla="*/ 2147483646 h 431"/>
              <a:gd name="T44" fmla="*/ 2147483646 w 432"/>
              <a:gd name="T45" fmla="*/ 2147483646 h 431"/>
              <a:gd name="T46" fmla="*/ 2147483646 w 432"/>
              <a:gd name="T47" fmla="*/ 2147483646 h 431"/>
              <a:gd name="T48" fmla="*/ 2147483646 w 432"/>
              <a:gd name="T49" fmla="*/ 2147483646 h 431"/>
              <a:gd name="T50" fmla="*/ 2147483646 w 432"/>
              <a:gd name="T51" fmla="*/ 2147483646 h 431"/>
              <a:gd name="T52" fmla="*/ 2147483646 w 432"/>
              <a:gd name="T53" fmla="*/ 2147483646 h 431"/>
              <a:gd name="T54" fmla="*/ 2147483646 w 432"/>
              <a:gd name="T55" fmla="*/ 2147483646 h 431"/>
              <a:gd name="T56" fmla="*/ 2147483646 w 432"/>
              <a:gd name="T57" fmla="*/ 2147483646 h 431"/>
              <a:gd name="T58" fmla="*/ 2147483646 w 432"/>
              <a:gd name="T59" fmla="*/ 2147483646 h 431"/>
              <a:gd name="T60" fmla="*/ 2147483646 w 432"/>
              <a:gd name="T61" fmla="*/ 2147483646 h 431"/>
              <a:gd name="T62" fmla="*/ 2147483646 w 432"/>
              <a:gd name="T63" fmla="*/ 2147483646 h 431"/>
              <a:gd name="T64" fmla="*/ 2147483646 w 432"/>
              <a:gd name="T65" fmla="*/ 2147483646 h 431"/>
              <a:gd name="T66" fmla="*/ 2147483646 w 432"/>
              <a:gd name="T67" fmla="*/ 2147483646 h 431"/>
              <a:gd name="T68" fmla="*/ 0 w 432"/>
              <a:gd name="T69" fmla="*/ 2147483646 h 43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32"/>
              <a:gd name="T106" fmla="*/ 0 h 431"/>
              <a:gd name="T107" fmla="*/ 432 w 432"/>
              <a:gd name="T108" fmla="*/ 431 h 43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32" h="431">
                <a:moveTo>
                  <a:pt x="0" y="216"/>
                </a:moveTo>
                <a:lnTo>
                  <a:pt x="4" y="175"/>
                </a:lnTo>
                <a:lnTo>
                  <a:pt x="15" y="137"/>
                </a:lnTo>
                <a:lnTo>
                  <a:pt x="32" y="100"/>
                </a:lnTo>
                <a:lnTo>
                  <a:pt x="56" y="70"/>
                </a:lnTo>
                <a:lnTo>
                  <a:pt x="86" y="43"/>
                </a:lnTo>
                <a:lnTo>
                  <a:pt x="119" y="22"/>
                </a:lnTo>
                <a:lnTo>
                  <a:pt x="157" y="6"/>
                </a:lnTo>
                <a:lnTo>
                  <a:pt x="196" y="0"/>
                </a:lnTo>
                <a:lnTo>
                  <a:pt x="236" y="0"/>
                </a:lnTo>
                <a:lnTo>
                  <a:pt x="275" y="6"/>
                </a:lnTo>
                <a:lnTo>
                  <a:pt x="313" y="22"/>
                </a:lnTo>
                <a:lnTo>
                  <a:pt x="346" y="43"/>
                </a:lnTo>
                <a:lnTo>
                  <a:pt x="376" y="70"/>
                </a:lnTo>
                <a:lnTo>
                  <a:pt x="399" y="100"/>
                </a:lnTo>
                <a:lnTo>
                  <a:pt x="417" y="137"/>
                </a:lnTo>
                <a:lnTo>
                  <a:pt x="428" y="175"/>
                </a:lnTo>
                <a:lnTo>
                  <a:pt x="432" y="216"/>
                </a:lnTo>
                <a:lnTo>
                  <a:pt x="428" y="254"/>
                </a:lnTo>
                <a:lnTo>
                  <a:pt x="417" y="293"/>
                </a:lnTo>
                <a:lnTo>
                  <a:pt x="399" y="329"/>
                </a:lnTo>
                <a:lnTo>
                  <a:pt x="376" y="360"/>
                </a:lnTo>
                <a:lnTo>
                  <a:pt x="346" y="387"/>
                </a:lnTo>
                <a:lnTo>
                  <a:pt x="313" y="408"/>
                </a:lnTo>
                <a:lnTo>
                  <a:pt x="275" y="424"/>
                </a:lnTo>
                <a:lnTo>
                  <a:pt x="236" y="431"/>
                </a:lnTo>
                <a:lnTo>
                  <a:pt x="196" y="431"/>
                </a:lnTo>
                <a:lnTo>
                  <a:pt x="157" y="424"/>
                </a:lnTo>
                <a:lnTo>
                  <a:pt x="119" y="408"/>
                </a:lnTo>
                <a:lnTo>
                  <a:pt x="86" y="387"/>
                </a:lnTo>
                <a:lnTo>
                  <a:pt x="56" y="360"/>
                </a:lnTo>
                <a:lnTo>
                  <a:pt x="32" y="329"/>
                </a:lnTo>
                <a:lnTo>
                  <a:pt x="15" y="293"/>
                </a:lnTo>
                <a:lnTo>
                  <a:pt x="4" y="254"/>
                </a:lnTo>
                <a:lnTo>
                  <a:pt x="0" y="216"/>
                </a:lnTo>
                <a:close/>
              </a:path>
            </a:pathLst>
          </a:custGeom>
          <a:solidFill>
            <a:srgbClr val="FFFFFF"/>
          </a:solidFill>
          <a:ln w="3175">
            <a:solidFill>
              <a:srgbClr val="000000"/>
            </a:solidFill>
            <a:round/>
            <a:headEnd/>
            <a:tailEnd/>
          </a:ln>
        </p:spPr>
        <p:txBody>
          <a:bodyPr/>
          <a:lstStyle/>
          <a:p>
            <a:endParaRPr lang="en-US"/>
          </a:p>
        </p:txBody>
      </p:sp>
      <p:sp>
        <p:nvSpPr>
          <p:cNvPr id="172092" name="Rectangle 59">
            <a:extLst>
              <a:ext uri="{FF2B5EF4-FFF2-40B4-BE49-F238E27FC236}">
                <a16:creationId xmlns:a16="http://schemas.microsoft.com/office/drawing/2014/main" id="{8871B91C-3593-42DB-8D07-BEE3F779ED70}"/>
              </a:ext>
            </a:extLst>
          </p:cNvPr>
          <p:cNvSpPr>
            <a:spLocks noChangeArrowheads="1"/>
          </p:cNvSpPr>
          <p:nvPr/>
        </p:nvSpPr>
        <p:spPr bwMode="auto">
          <a:xfrm>
            <a:off x="5374481" y="4582717"/>
            <a:ext cx="9618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vi-VN" sz="1350">
                <a:solidFill>
                  <a:srgbClr val="000000"/>
                </a:solidFill>
              </a:rPr>
              <a:t>q</a:t>
            </a:r>
            <a:endParaRPr lang="en-US" altLang="vi-VN" sz="1800">
              <a:latin typeface="Courier New" panose="02070309020205020404" pitchFamily="49" charset="0"/>
            </a:endParaRPr>
          </a:p>
        </p:txBody>
      </p:sp>
      <p:sp>
        <p:nvSpPr>
          <p:cNvPr id="172093" name="Freeform 60">
            <a:extLst>
              <a:ext uri="{FF2B5EF4-FFF2-40B4-BE49-F238E27FC236}">
                <a16:creationId xmlns:a16="http://schemas.microsoft.com/office/drawing/2014/main" id="{1DF0EC54-4E3D-4EB4-9898-27ABAAB5737E}"/>
              </a:ext>
            </a:extLst>
          </p:cNvPr>
          <p:cNvSpPr>
            <a:spLocks/>
          </p:cNvSpPr>
          <p:nvPr/>
        </p:nvSpPr>
        <p:spPr bwMode="auto">
          <a:xfrm>
            <a:off x="6065044" y="4557713"/>
            <a:ext cx="257175" cy="257175"/>
          </a:xfrm>
          <a:custGeom>
            <a:avLst/>
            <a:gdLst>
              <a:gd name="T0" fmla="*/ 0 w 432"/>
              <a:gd name="T1" fmla="*/ 2147483646 h 431"/>
              <a:gd name="T2" fmla="*/ 2147483646 w 432"/>
              <a:gd name="T3" fmla="*/ 2147483646 h 431"/>
              <a:gd name="T4" fmla="*/ 2147483646 w 432"/>
              <a:gd name="T5" fmla="*/ 2147483646 h 431"/>
              <a:gd name="T6" fmla="*/ 2147483646 w 432"/>
              <a:gd name="T7" fmla="*/ 2147483646 h 431"/>
              <a:gd name="T8" fmla="*/ 2147483646 w 432"/>
              <a:gd name="T9" fmla="*/ 2147483646 h 431"/>
              <a:gd name="T10" fmla="*/ 2147483646 w 432"/>
              <a:gd name="T11" fmla="*/ 2147483646 h 431"/>
              <a:gd name="T12" fmla="*/ 2147483646 w 432"/>
              <a:gd name="T13" fmla="*/ 2147483646 h 431"/>
              <a:gd name="T14" fmla="*/ 2147483646 w 432"/>
              <a:gd name="T15" fmla="*/ 2147483646 h 431"/>
              <a:gd name="T16" fmla="*/ 2147483646 w 432"/>
              <a:gd name="T17" fmla="*/ 0 h 431"/>
              <a:gd name="T18" fmla="*/ 2147483646 w 432"/>
              <a:gd name="T19" fmla="*/ 0 h 431"/>
              <a:gd name="T20" fmla="*/ 2147483646 w 432"/>
              <a:gd name="T21" fmla="*/ 2147483646 h 431"/>
              <a:gd name="T22" fmla="*/ 2147483646 w 432"/>
              <a:gd name="T23" fmla="*/ 2147483646 h 431"/>
              <a:gd name="T24" fmla="*/ 2147483646 w 432"/>
              <a:gd name="T25" fmla="*/ 2147483646 h 431"/>
              <a:gd name="T26" fmla="*/ 2147483646 w 432"/>
              <a:gd name="T27" fmla="*/ 2147483646 h 431"/>
              <a:gd name="T28" fmla="*/ 2147483646 w 432"/>
              <a:gd name="T29" fmla="*/ 2147483646 h 431"/>
              <a:gd name="T30" fmla="*/ 2147483646 w 432"/>
              <a:gd name="T31" fmla="*/ 2147483646 h 431"/>
              <a:gd name="T32" fmla="*/ 2147483646 w 432"/>
              <a:gd name="T33" fmla="*/ 2147483646 h 431"/>
              <a:gd name="T34" fmla="*/ 2147483646 w 432"/>
              <a:gd name="T35" fmla="*/ 2147483646 h 431"/>
              <a:gd name="T36" fmla="*/ 2147483646 w 432"/>
              <a:gd name="T37" fmla="*/ 2147483646 h 431"/>
              <a:gd name="T38" fmla="*/ 2147483646 w 432"/>
              <a:gd name="T39" fmla="*/ 2147483646 h 431"/>
              <a:gd name="T40" fmla="*/ 2147483646 w 432"/>
              <a:gd name="T41" fmla="*/ 2147483646 h 431"/>
              <a:gd name="T42" fmla="*/ 2147483646 w 432"/>
              <a:gd name="T43" fmla="*/ 2147483646 h 431"/>
              <a:gd name="T44" fmla="*/ 2147483646 w 432"/>
              <a:gd name="T45" fmla="*/ 2147483646 h 431"/>
              <a:gd name="T46" fmla="*/ 2147483646 w 432"/>
              <a:gd name="T47" fmla="*/ 2147483646 h 431"/>
              <a:gd name="T48" fmla="*/ 2147483646 w 432"/>
              <a:gd name="T49" fmla="*/ 2147483646 h 431"/>
              <a:gd name="T50" fmla="*/ 2147483646 w 432"/>
              <a:gd name="T51" fmla="*/ 2147483646 h 431"/>
              <a:gd name="T52" fmla="*/ 2147483646 w 432"/>
              <a:gd name="T53" fmla="*/ 2147483646 h 431"/>
              <a:gd name="T54" fmla="*/ 2147483646 w 432"/>
              <a:gd name="T55" fmla="*/ 2147483646 h 431"/>
              <a:gd name="T56" fmla="*/ 2147483646 w 432"/>
              <a:gd name="T57" fmla="*/ 2147483646 h 431"/>
              <a:gd name="T58" fmla="*/ 2147483646 w 432"/>
              <a:gd name="T59" fmla="*/ 2147483646 h 431"/>
              <a:gd name="T60" fmla="*/ 2147483646 w 432"/>
              <a:gd name="T61" fmla="*/ 2147483646 h 431"/>
              <a:gd name="T62" fmla="*/ 2147483646 w 432"/>
              <a:gd name="T63" fmla="*/ 2147483646 h 431"/>
              <a:gd name="T64" fmla="*/ 2147483646 w 432"/>
              <a:gd name="T65" fmla="*/ 2147483646 h 431"/>
              <a:gd name="T66" fmla="*/ 2147483646 w 432"/>
              <a:gd name="T67" fmla="*/ 2147483646 h 431"/>
              <a:gd name="T68" fmla="*/ 0 w 432"/>
              <a:gd name="T69" fmla="*/ 2147483646 h 43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32"/>
              <a:gd name="T106" fmla="*/ 0 h 431"/>
              <a:gd name="T107" fmla="*/ 432 w 432"/>
              <a:gd name="T108" fmla="*/ 431 h 43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32" h="431">
                <a:moveTo>
                  <a:pt x="0" y="216"/>
                </a:moveTo>
                <a:lnTo>
                  <a:pt x="4" y="175"/>
                </a:lnTo>
                <a:lnTo>
                  <a:pt x="15" y="137"/>
                </a:lnTo>
                <a:lnTo>
                  <a:pt x="32" y="100"/>
                </a:lnTo>
                <a:lnTo>
                  <a:pt x="56" y="70"/>
                </a:lnTo>
                <a:lnTo>
                  <a:pt x="86" y="43"/>
                </a:lnTo>
                <a:lnTo>
                  <a:pt x="119" y="22"/>
                </a:lnTo>
                <a:lnTo>
                  <a:pt x="157" y="6"/>
                </a:lnTo>
                <a:lnTo>
                  <a:pt x="196" y="0"/>
                </a:lnTo>
                <a:lnTo>
                  <a:pt x="236" y="0"/>
                </a:lnTo>
                <a:lnTo>
                  <a:pt x="275" y="6"/>
                </a:lnTo>
                <a:lnTo>
                  <a:pt x="313" y="22"/>
                </a:lnTo>
                <a:lnTo>
                  <a:pt x="346" y="43"/>
                </a:lnTo>
                <a:lnTo>
                  <a:pt x="376" y="70"/>
                </a:lnTo>
                <a:lnTo>
                  <a:pt x="399" y="100"/>
                </a:lnTo>
                <a:lnTo>
                  <a:pt x="417" y="137"/>
                </a:lnTo>
                <a:lnTo>
                  <a:pt x="428" y="175"/>
                </a:lnTo>
                <a:lnTo>
                  <a:pt x="432" y="216"/>
                </a:lnTo>
                <a:lnTo>
                  <a:pt x="428" y="254"/>
                </a:lnTo>
                <a:lnTo>
                  <a:pt x="417" y="293"/>
                </a:lnTo>
                <a:lnTo>
                  <a:pt x="399" y="329"/>
                </a:lnTo>
                <a:lnTo>
                  <a:pt x="376" y="360"/>
                </a:lnTo>
                <a:lnTo>
                  <a:pt x="346" y="387"/>
                </a:lnTo>
                <a:lnTo>
                  <a:pt x="313" y="408"/>
                </a:lnTo>
                <a:lnTo>
                  <a:pt x="275" y="424"/>
                </a:lnTo>
                <a:lnTo>
                  <a:pt x="236" y="431"/>
                </a:lnTo>
                <a:lnTo>
                  <a:pt x="196" y="431"/>
                </a:lnTo>
                <a:lnTo>
                  <a:pt x="157" y="424"/>
                </a:lnTo>
                <a:lnTo>
                  <a:pt x="119" y="408"/>
                </a:lnTo>
                <a:lnTo>
                  <a:pt x="86" y="387"/>
                </a:lnTo>
                <a:lnTo>
                  <a:pt x="56" y="360"/>
                </a:lnTo>
                <a:lnTo>
                  <a:pt x="32" y="329"/>
                </a:lnTo>
                <a:lnTo>
                  <a:pt x="15" y="293"/>
                </a:lnTo>
                <a:lnTo>
                  <a:pt x="4" y="254"/>
                </a:lnTo>
                <a:lnTo>
                  <a:pt x="0" y="216"/>
                </a:lnTo>
                <a:close/>
              </a:path>
            </a:pathLst>
          </a:custGeom>
          <a:solidFill>
            <a:srgbClr val="FFFFFF"/>
          </a:solidFill>
          <a:ln w="3175">
            <a:solidFill>
              <a:srgbClr val="000000"/>
            </a:solidFill>
            <a:round/>
            <a:headEnd/>
            <a:tailEnd/>
          </a:ln>
        </p:spPr>
        <p:txBody>
          <a:bodyPr/>
          <a:lstStyle/>
          <a:p>
            <a:endParaRPr lang="en-US"/>
          </a:p>
        </p:txBody>
      </p:sp>
      <p:sp>
        <p:nvSpPr>
          <p:cNvPr id="172094" name="Rectangle 61">
            <a:extLst>
              <a:ext uri="{FF2B5EF4-FFF2-40B4-BE49-F238E27FC236}">
                <a16:creationId xmlns:a16="http://schemas.microsoft.com/office/drawing/2014/main" id="{70D4A844-C117-477F-8012-34A09B789E3F}"/>
              </a:ext>
            </a:extLst>
          </p:cNvPr>
          <p:cNvSpPr>
            <a:spLocks noChangeArrowheads="1"/>
          </p:cNvSpPr>
          <p:nvPr/>
        </p:nvSpPr>
        <p:spPr bwMode="auto">
          <a:xfrm>
            <a:off x="6160294" y="4582717"/>
            <a:ext cx="67326"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vi-VN" sz="1350">
                <a:solidFill>
                  <a:srgbClr val="000000"/>
                </a:solidFill>
              </a:rPr>
              <a:t>*</a:t>
            </a:r>
            <a:endParaRPr lang="en-US" altLang="vi-VN" sz="1800">
              <a:latin typeface="Courier New" panose="02070309020205020404" pitchFamily="49" charset="0"/>
            </a:endParaRPr>
          </a:p>
        </p:txBody>
      </p:sp>
      <p:sp>
        <p:nvSpPr>
          <p:cNvPr id="172095" name="Freeform 62">
            <a:extLst>
              <a:ext uri="{FF2B5EF4-FFF2-40B4-BE49-F238E27FC236}">
                <a16:creationId xmlns:a16="http://schemas.microsoft.com/office/drawing/2014/main" id="{B112C3B5-5213-4349-A157-66D3A330715A}"/>
              </a:ext>
            </a:extLst>
          </p:cNvPr>
          <p:cNvSpPr>
            <a:spLocks/>
          </p:cNvSpPr>
          <p:nvPr/>
        </p:nvSpPr>
        <p:spPr bwMode="auto">
          <a:xfrm>
            <a:off x="5593556" y="3913585"/>
            <a:ext cx="257175" cy="255984"/>
          </a:xfrm>
          <a:custGeom>
            <a:avLst/>
            <a:gdLst>
              <a:gd name="T0" fmla="*/ 0 w 432"/>
              <a:gd name="T1" fmla="*/ 2147483646 h 430"/>
              <a:gd name="T2" fmla="*/ 2147483646 w 432"/>
              <a:gd name="T3" fmla="*/ 2147483646 h 430"/>
              <a:gd name="T4" fmla="*/ 2147483646 w 432"/>
              <a:gd name="T5" fmla="*/ 2147483646 h 430"/>
              <a:gd name="T6" fmla="*/ 2147483646 w 432"/>
              <a:gd name="T7" fmla="*/ 2147483646 h 430"/>
              <a:gd name="T8" fmla="*/ 2147483646 w 432"/>
              <a:gd name="T9" fmla="*/ 2147483646 h 430"/>
              <a:gd name="T10" fmla="*/ 2147483646 w 432"/>
              <a:gd name="T11" fmla="*/ 2147483646 h 430"/>
              <a:gd name="T12" fmla="*/ 2147483646 w 432"/>
              <a:gd name="T13" fmla="*/ 2147483646 h 430"/>
              <a:gd name="T14" fmla="*/ 2147483646 w 432"/>
              <a:gd name="T15" fmla="*/ 2147483646 h 430"/>
              <a:gd name="T16" fmla="*/ 2147483646 w 432"/>
              <a:gd name="T17" fmla="*/ 0 h 430"/>
              <a:gd name="T18" fmla="*/ 2147483646 w 432"/>
              <a:gd name="T19" fmla="*/ 0 h 430"/>
              <a:gd name="T20" fmla="*/ 2147483646 w 432"/>
              <a:gd name="T21" fmla="*/ 2147483646 h 430"/>
              <a:gd name="T22" fmla="*/ 2147483646 w 432"/>
              <a:gd name="T23" fmla="*/ 2147483646 h 430"/>
              <a:gd name="T24" fmla="*/ 2147483646 w 432"/>
              <a:gd name="T25" fmla="*/ 2147483646 h 430"/>
              <a:gd name="T26" fmla="*/ 2147483646 w 432"/>
              <a:gd name="T27" fmla="*/ 2147483646 h 430"/>
              <a:gd name="T28" fmla="*/ 2147483646 w 432"/>
              <a:gd name="T29" fmla="*/ 2147483646 h 430"/>
              <a:gd name="T30" fmla="*/ 2147483646 w 432"/>
              <a:gd name="T31" fmla="*/ 2147483646 h 430"/>
              <a:gd name="T32" fmla="*/ 2147483646 w 432"/>
              <a:gd name="T33" fmla="*/ 2147483646 h 430"/>
              <a:gd name="T34" fmla="*/ 2147483646 w 432"/>
              <a:gd name="T35" fmla="*/ 2147483646 h 430"/>
              <a:gd name="T36" fmla="*/ 2147483646 w 432"/>
              <a:gd name="T37" fmla="*/ 2147483646 h 430"/>
              <a:gd name="T38" fmla="*/ 2147483646 w 432"/>
              <a:gd name="T39" fmla="*/ 2147483646 h 430"/>
              <a:gd name="T40" fmla="*/ 2147483646 w 432"/>
              <a:gd name="T41" fmla="*/ 2147483646 h 430"/>
              <a:gd name="T42" fmla="*/ 2147483646 w 432"/>
              <a:gd name="T43" fmla="*/ 2147483646 h 430"/>
              <a:gd name="T44" fmla="*/ 2147483646 w 432"/>
              <a:gd name="T45" fmla="*/ 2147483646 h 430"/>
              <a:gd name="T46" fmla="*/ 2147483646 w 432"/>
              <a:gd name="T47" fmla="*/ 2147483646 h 430"/>
              <a:gd name="T48" fmla="*/ 2147483646 w 432"/>
              <a:gd name="T49" fmla="*/ 2147483646 h 430"/>
              <a:gd name="T50" fmla="*/ 2147483646 w 432"/>
              <a:gd name="T51" fmla="*/ 2147483646 h 430"/>
              <a:gd name="T52" fmla="*/ 2147483646 w 432"/>
              <a:gd name="T53" fmla="*/ 2147483646 h 430"/>
              <a:gd name="T54" fmla="*/ 2147483646 w 432"/>
              <a:gd name="T55" fmla="*/ 2147483646 h 430"/>
              <a:gd name="T56" fmla="*/ 2147483646 w 432"/>
              <a:gd name="T57" fmla="*/ 2147483646 h 430"/>
              <a:gd name="T58" fmla="*/ 2147483646 w 432"/>
              <a:gd name="T59" fmla="*/ 2147483646 h 430"/>
              <a:gd name="T60" fmla="*/ 2147483646 w 432"/>
              <a:gd name="T61" fmla="*/ 2147483646 h 430"/>
              <a:gd name="T62" fmla="*/ 2147483646 w 432"/>
              <a:gd name="T63" fmla="*/ 2147483646 h 430"/>
              <a:gd name="T64" fmla="*/ 2147483646 w 432"/>
              <a:gd name="T65" fmla="*/ 2147483646 h 430"/>
              <a:gd name="T66" fmla="*/ 2147483646 w 432"/>
              <a:gd name="T67" fmla="*/ 2147483646 h 430"/>
              <a:gd name="T68" fmla="*/ 0 w 432"/>
              <a:gd name="T69" fmla="*/ 2147483646 h 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32"/>
              <a:gd name="T106" fmla="*/ 0 h 430"/>
              <a:gd name="T107" fmla="*/ 432 w 432"/>
              <a:gd name="T108" fmla="*/ 430 h 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32" h="430">
                <a:moveTo>
                  <a:pt x="0" y="215"/>
                </a:moveTo>
                <a:lnTo>
                  <a:pt x="2" y="177"/>
                </a:lnTo>
                <a:lnTo>
                  <a:pt x="14" y="138"/>
                </a:lnTo>
                <a:lnTo>
                  <a:pt x="31" y="102"/>
                </a:lnTo>
                <a:lnTo>
                  <a:pt x="56" y="69"/>
                </a:lnTo>
                <a:lnTo>
                  <a:pt x="85" y="42"/>
                </a:lnTo>
                <a:lnTo>
                  <a:pt x="119" y="21"/>
                </a:lnTo>
                <a:lnTo>
                  <a:pt x="156" y="7"/>
                </a:lnTo>
                <a:lnTo>
                  <a:pt x="196" y="0"/>
                </a:lnTo>
                <a:lnTo>
                  <a:pt x="235" y="0"/>
                </a:lnTo>
                <a:lnTo>
                  <a:pt x="275" y="7"/>
                </a:lnTo>
                <a:lnTo>
                  <a:pt x="311" y="21"/>
                </a:lnTo>
                <a:lnTo>
                  <a:pt x="346" y="42"/>
                </a:lnTo>
                <a:lnTo>
                  <a:pt x="375" y="69"/>
                </a:lnTo>
                <a:lnTo>
                  <a:pt x="400" y="102"/>
                </a:lnTo>
                <a:lnTo>
                  <a:pt x="417" y="138"/>
                </a:lnTo>
                <a:lnTo>
                  <a:pt x="429" y="177"/>
                </a:lnTo>
                <a:lnTo>
                  <a:pt x="432" y="215"/>
                </a:lnTo>
                <a:lnTo>
                  <a:pt x="429" y="255"/>
                </a:lnTo>
                <a:lnTo>
                  <a:pt x="417" y="294"/>
                </a:lnTo>
                <a:lnTo>
                  <a:pt x="400" y="328"/>
                </a:lnTo>
                <a:lnTo>
                  <a:pt x="375" y="361"/>
                </a:lnTo>
                <a:lnTo>
                  <a:pt x="346" y="388"/>
                </a:lnTo>
                <a:lnTo>
                  <a:pt x="311" y="409"/>
                </a:lnTo>
                <a:lnTo>
                  <a:pt x="275" y="423"/>
                </a:lnTo>
                <a:lnTo>
                  <a:pt x="235" y="430"/>
                </a:lnTo>
                <a:lnTo>
                  <a:pt x="196" y="430"/>
                </a:lnTo>
                <a:lnTo>
                  <a:pt x="156" y="423"/>
                </a:lnTo>
                <a:lnTo>
                  <a:pt x="119" y="409"/>
                </a:lnTo>
                <a:lnTo>
                  <a:pt x="85" y="388"/>
                </a:lnTo>
                <a:lnTo>
                  <a:pt x="56" y="361"/>
                </a:lnTo>
                <a:lnTo>
                  <a:pt x="31" y="328"/>
                </a:lnTo>
                <a:lnTo>
                  <a:pt x="14" y="294"/>
                </a:lnTo>
                <a:lnTo>
                  <a:pt x="2" y="255"/>
                </a:lnTo>
                <a:lnTo>
                  <a:pt x="0" y="215"/>
                </a:lnTo>
                <a:close/>
              </a:path>
            </a:pathLst>
          </a:custGeom>
          <a:solidFill>
            <a:srgbClr val="FFFFFF"/>
          </a:solidFill>
          <a:ln w="3175">
            <a:solidFill>
              <a:srgbClr val="000000"/>
            </a:solidFill>
            <a:round/>
            <a:headEnd/>
            <a:tailEnd/>
          </a:ln>
        </p:spPr>
        <p:txBody>
          <a:bodyPr/>
          <a:lstStyle/>
          <a:p>
            <a:endParaRPr lang="en-US"/>
          </a:p>
        </p:txBody>
      </p:sp>
      <p:sp>
        <p:nvSpPr>
          <p:cNvPr id="172096" name="Rectangle 63">
            <a:extLst>
              <a:ext uri="{FF2B5EF4-FFF2-40B4-BE49-F238E27FC236}">
                <a16:creationId xmlns:a16="http://schemas.microsoft.com/office/drawing/2014/main" id="{F69F791C-0789-4852-B05B-7CCE1D4320DB}"/>
              </a:ext>
            </a:extLst>
          </p:cNvPr>
          <p:cNvSpPr>
            <a:spLocks noChangeArrowheads="1"/>
          </p:cNvSpPr>
          <p:nvPr/>
        </p:nvSpPr>
        <p:spPr bwMode="auto">
          <a:xfrm>
            <a:off x="5631656" y="3938588"/>
            <a:ext cx="182742"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vi-VN" sz="1350">
                <a:solidFill>
                  <a:srgbClr val="000000"/>
                </a:solidFill>
              </a:rPr>
              <a:t>x1</a:t>
            </a:r>
            <a:endParaRPr lang="en-US" altLang="vi-VN" sz="1800">
              <a:latin typeface="Courier New" panose="02070309020205020404" pitchFamily="49" charset="0"/>
            </a:endParaRPr>
          </a:p>
        </p:txBody>
      </p:sp>
      <p:sp>
        <p:nvSpPr>
          <p:cNvPr id="172097" name="Freeform 64">
            <a:extLst>
              <a:ext uri="{FF2B5EF4-FFF2-40B4-BE49-F238E27FC236}">
                <a16:creationId xmlns:a16="http://schemas.microsoft.com/office/drawing/2014/main" id="{CBCEB61D-63F2-4FDA-AA45-A5BEC385F810}"/>
              </a:ext>
            </a:extLst>
          </p:cNvPr>
          <p:cNvSpPr>
            <a:spLocks/>
          </p:cNvSpPr>
          <p:nvPr/>
        </p:nvSpPr>
        <p:spPr bwMode="auto">
          <a:xfrm>
            <a:off x="6493669" y="3913585"/>
            <a:ext cx="257175" cy="255984"/>
          </a:xfrm>
          <a:custGeom>
            <a:avLst/>
            <a:gdLst>
              <a:gd name="T0" fmla="*/ 0 w 433"/>
              <a:gd name="T1" fmla="*/ 2147483646 h 430"/>
              <a:gd name="T2" fmla="*/ 2147483646 w 433"/>
              <a:gd name="T3" fmla="*/ 2147483646 h 430"/>
              <a:gd name="T4" fmla="*/ 2147483646 w 433"/>
              <a:gd name="T5" fmla="*/ 2147483646 h 430"/>
              <a:gd name="T6" fmla="*/ 2147483646 w 433"/>
              <a:gd name="T7" fmla="*/ 2147483646 h 430"/>
              <a:gd name="T8" fmla="*/ 2147483646 w 433"/>
              <a:gd name="T9" fmla="*/ 2147483646 h 430"/>
              <a:gd name="T10" fmla="*/ 2147483646 w 433"/>
              <a:gd name="T11" fmla="*/ 2147483646 h 430"/>
              <a:gd name="T12" fmla="*/ 2147483646 w 433"/>
              <a:gd name="T13" fmla="*/ 2147483646 h 430"/>
              <a:gd name="T14" fmla="*/ 2147483646 w 433"/>
              <a:gd name="T15" fmla="*/ 2147483646 h 430"/>
              <a:gd name="T16" fmla="*/ 2147483646 w 433"/>
              <a:gd name="T17" fmla="*/ 0 h 430"/>
              <a:gd name="T18" fmla="*/ 2147483646 w 433"/>
              <a:gd name="T19" fmla="*/ 0 h 430"/>
              <a:gd name="T20" fmla="*/ 2147483646 w 433"/>
              <a:gd name="T21" fmla="*/ 2147483646 h 430"/>
              <a:gd name="T22" fmla="*/ 2147483646 w 433"/>
              <a:gd name="T23" fmla="*/ 2147483646 h 430"/>
              <a:gd name="T24" fmla="*/ 2147483646 w 433"/>
              <a:gd name="T25" fmla="*/ 2147483646 h 430"/>
              <a:gd name="T26" fmla="*/ 2147483646 w 433"/>
              <a:gd name="T27" fmla="*/ 2147483646 h 430"/>
              <a:gd name="T28" fmla="*/ 2147483646 w 433"/>
              <a:gd name="T29" fmla="*/ 2147483646 h 430"/>
              <a:gd name="T30" fmla="*/ 2147483646 w 433"/>
              <a:gd name="T31" fmla="*/ 2147483646 h 430"/>
              <a:gd name="T32" fmla="*/ 2147483646 w 433"/>
              <a:gd name="T33" fmla="*/ 2147483646 h 430"/>
              <a:gd name="T34" fmla="*/ 2147483646 w 433"/>
              <a:gd name="T35" fmla="*/ 2147483646 h 430"/>
              <a:gd name="T36" fmla="*/ 2147483646 w 433"/>
              <a:gd name="T37" fmla="*/ 2147483646 h 430"/>
              <a:gd name="T38" fmla="*/ 2147483646 w 433"/>
              <a:gd name="T39" fmla="*/ 2147483646 h 430"/>
              <a:gd name="T40" fmla="*/ 2147483646 w 433"/>
              <a:gd name="T41" fmla="*/ 2147483646 h 430"/>
              <a:gd name="T42" fmla="*/ 2147483646 w 433"/>
              <a:gd name="T43" fmla="*/ 2147483646 h 430"/>
              <a:gd name="T44" fmla="*/ 2147483646 w 433"/>
              <a:gd name="T45" fmla="*/ 2147483646 h 430"/>
              <a:gd name="T46" fmla="*/ 2147483646 w 433"/>
              <a:gd name="T47" fmla="*/ 2147483646 h 430"/>
              <a:gd name="T48" fmla="*/ 2147483646 w 433"/>
              <a:gd name="T49" fmla="*/ 2147483646 h 430"/>
              <a:gd name="T50" fmla="*/ 2147483646 w 433"/>
              <a:gd name="T51" fmla="*/ 2147483646 h 430"/>
              <a:gd name="T52" fmla="*/ 2147483646 w 433"/>
              <a:gd name="T53" fmla="*/ 2147483646 h 430"/>
              <a:gd name="T54" fmla="*/ 2147483646 w 433"/>
              <a:gd name="T55" fmla="*/ 2147483646 h 430"/>
              <a:gd name="T56" fmla="*/ 2147483646 w 433"/>
              <a:gd name="T57" fmla="*/ 2147483646 h 430"/>
              <a:gd name="T58" fmla="*/ 2147483646 w 433"/>
              <a:gd name="T59" fmla="*/ 2147483646 h 430"/>
              <a:gd name="T60" fmla="*/ 2147483646 w 433"/>
              <a:gd name="T61" fmla="*/ 2147483646 h 430"/>
              <a:gd name="T62" fmla="*/ 2147483646 w 433"/>
              <a:gd name="T63" fmla="*/ 2147483646 h 430"/>
              <a:gd name="T64" fmla="*/ 2147483646 w 433"/>
              <a:gd name="T65" fmla="*/ 2147483646 h 430"/>
              <a:gd name="T66" fmla="*/ 2147483646 w 433"/>
              <a:gd name="T67" fmla="*/ 2147483646 h 430"/>
              <a:gd name="T68" fmla="*/ 0 w 433"/>
              <a:gd name="T69" fmla="*/ 2147483646 h 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33"/>
              <a:gd name="T106" fmla="*/ 0 h 430"/>
              <a:gd name="T107" fmla="*/ 433 w 433"/>
              <a:gd name="T108" fmla="*/ 430 h 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33" h="430">
                <a:moveTo>
                  <a:pt x="0" y="215"/>
                </a:moveTo>
                <a:lnTo>
                  <a:pt x="4" y="177"/>
                </a:lnTo>
                <a:lnTo>
                  <a:pt x="16" y="138"/>
                </a:lnTo>
                <a:lnTo>
                  <a:pt x="33" y="102"/>
                </a:lnTo>
                <a:lnTo>
                  <a:pt x="56" y="69"/>
                </a:lnTo>
                <a:lnTo>
                  <a:pt x="87" y="42"/>
                </a:lnTo>
                <a:lnTo>
                  <a:pt x="119" y="21"/>
                </a:lnTo>
                <a:lnTo>
                  <a:pt x="158" y="7"/>
                </a:lnTo>
                <a:lnTo>
                  <a:pt x="196" y="0"/>
                </a:lnTo>
                <a:lnTo>
                  <a:pt x="237" y="0"/>
                </a:lnTo>
                <a:lnTo>
                  <a:pt x="275" y="7"/>
                </a:lnTo>
                <a:lnTo>
                  <a:pt x="314" y="21"/>
                </a:lnTo>
                <a:lnTo>
                  <a:pt x="346" y="42"/>
                </a:lnTo>
                <a:lnTo>
                  <a:pt x="377" y="69"/>
                </a:lnTo>
                <a:lnTo>
                  <a:pt x="400" y="102"/>
                </a:lnTo>
                <a:lnTo>
                  <a:pt x="417" y="138"/>
                </a:lnTo>
                <a:lnTo>
                  <a:pt x="429" y="177"/>
                </a:lnTo>
                <a:lnTo>
                  <a:pt x="433" y="215"/>
                </a:lnTo>
                <a:lnTo>
                  <a:pt x="429" y="255"/>
                </a:lnTo>
                <a:lnTo>
                  <a:pt x="417" y="294"/>
                </a:lnTo>
                <a:lnTo>
                  <a:pt x="400" y="328"/>
                </a:lnTo>
                <a:lnTo>
                  <a:pt x="377" y="361"/>
                </a:lnTo>
                <a:lnTo>
                  <a:pt x="346" y="388"/>
                </a:lnTo>
                <a:lnTo>
                  <a:pt x="314" y="409"/>
                </a:lnTo>
                <a:lnTo>
                  <a:pt x="275" y="423"/>
                </a:lnTo>
                <a:lnTo>
                  <a:pt x="237" y="430"/>
                </a:lnTo>
                <a:lnTo>
                  <a:pt x="196" y="430"/>
                </a:lnTo>
                <a:lnTo>
                  <a:pt x="158" y="423"/>
                </a:lnTo>
                <a:lnTo>
                  <a:pt x="119" y="409"/>
                </a:lnTo>
                <a:lnTo>
                  <a:pt x="87" y="388"/>
                </a:lnTo>
                <a:lnTo>
                  <a:pt x="56" y="361"/>
                </a:lnTo>
                <a:lnTo>
                  <a:pt x="33" y="328"/>
                </a:lnTo>
                <a:lnTo>
                  <a:pt x="16" y="294"/>
                </a:lnTo>
                <a:lnTo>
                  <a:pt x="4" y="255"/>
                </a:lnTo>
                <a:lnTo>
                  <a:pt x="0" y="215"/>
                </a:lnTo>
                <a:close/>
              </a:path>
            </a:pathLst>
          </a:custGeom>
          <a:solidFill>
            <a:srgbClr val="FFFFFF"/>
          </a:solidFill>
          <a:ln w="3175">
            <a:solidFill>
              <a:srgbClr val="000000"/>
            </a:solidFill>
            <a:round/>
            <a:headEnd/>
            <a:tailEnd/>
          </a:ln>
        </p:spPr>
        <p:txBody>
          <a:bodyPr/>
          <a:lstStyle/>
          <a:p>
            <a:endParaRPr lang="en-US"/>
          </a:p>
        </p:txBody>
      </p:sp>
      <p:sp>
        <p:nvSpPr>
          <p:cNvPr id="172098" name="Rectangle 65">
            <a:extLst>
              <a:ext uri="{FF2B5EF4-FFF2-40B4-BE49-F238E27FC236}">
                <a16:creationId xmlns:a16="http://schemas.microsoft.com/office/drawing/2014/main" id="{A50E5783-6CF9-41F2-9472-1ED666B39643}"/>
              </a:ext>
            </a:extLst>
          </p:cNvPr>
          <p:cNvSpPr>
            <a:spLocks noChangeArrowheads="1"/>
          </p:cNvSpPr>
          <p:nvPr/>
        </p:nvSpPr>
        <p:spPr bwMode="auto">
          <a:xfrm>
            <a:off x="6532960" y="3938588"/>
            <a:ext cx="182742"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vi-VN" sz="1350">
                <a:solidFill>
                  <a:srgbClr val="000000"/>
                </a:solidFill>
              </a:rPr>
              <a:t>x2</a:t>
            </a:r>
            <a:endParaRPr lang="en-US" altLang="vi-VN" sz="1800">
              <a:latin typeface="Courier New" panose="02070309020205020404" pitchFamily="49" charset="0"/>
            </a:endParaRPr>
          </a:p>
        </p:txBody>
      </p:sp>
      <p:sp>
        <p:nvSpPr>
          <p:cNvPr id="172099" name="Text Box 66">
            <a:extLst>
              <a:ext uri="{FF2B5EF4-FFF2-40B4-BE49-F238E27FC236}">
                <a16:creationId xmlns:a16="http://schemas.microsoft.com/office/drawing/2014/main" id="{29787742-92FE-4F24-B08D-97F148544087}"/>
              </a:ext>
            </a:extLst>
          </p:cNvPr>
          <p:cNvSpPr txBox="1">
            <a:spLocks noChangeArrowheads="1"/>
          </p:cNvSpPr>
          <p:nvPr/>
        </p:nvSpPr>
        <p:spPr bwMode="auto">
          <a:xfrm>
            <a:off x="1543051" y="4799411"/>
            <a:ext cx="274305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vi-VN" sz="1800"/>
              <a:t>Đỉnh = ký hiệu/phép toán</a:t>
            </a:r>
          </a:p>
          <a:p>
            <a:pPr>
              <a:spcBef>
                <a:spcPct val="0"/>
              </a:spcBef>
              <a:buClrTx/>
              <a:buFontTx/>
              <a:buNone/>
            </a:pPr>
            <a:r>
              <a:rPr lang="en-US" altLang="vi-VN" sz="1800"/>
              <a:t>Cạnh = mối quan hệ</a:t>
            </a:r>
          </a:p>
        </p:txBody>
      </p:sp>
      <p:sp>
        <p:nvSpPr>
          <p:cNvPr id="172100" name="Text Box 67">
            <a:extLst>
              <a:ext uri="{FF2B5EF4-FFF2-40B4-BE49-F238E27FC236}">
                <a16:creationId xmlns:a16="http://schemas.microsoft.com/office/drawing/2014/main" id="{8E17D045-A2B4-4D84-92A4-DE0E2009301D}"/>
              </a:ext>
            </a:extLst>
          </p:cNvPr>
          <p:cNvSpPr txBox="1">
            <a:spLocks noChangeArrowheads="1"/>
          </p:cNvSpPr>
          <p:nvPr/>
        </p:nvSpPr>
        <p:spPr bwMode="auto">
          <a:xfrm>
            <a:off x="3800475" y="3527822"/>
            <a:ext cx="1319592"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vi-VN" sz="1350">
                <a:solidFill>
                  <a:schemeClr val="tx2"/>
                </a:solidFill>
              </a:rPr>
              <a:t>y*z tính hai lần</a:t>
            </a:r>
          </a:p>
        </p:txBody>
      </p:sp>
    </p:spTree>
    <p:extLst>
      <p:ext uri="{BB962C8B-B14F-4D97-AF65-F5344CB8AC3E}">
        <p14:creationId xmlns:p14="http://schemas.microsoft.com/office/powerpoint/2010/main" val="32354768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a:extLst>
              <a:ext uri="{FF2B5EF4-FFF2-40B4-BE49-F238E27FC236}">
                <a16:creationId xmlns:a16="http://schemas.microsoft.com/office/drawing/2014/main" id="{717DEE76-442B-4445-A702-485DD42476CD}"/>
              </a:ext>
            </a:extLst>
          </p:cNvPr>
          <p:cNvSpPr>
            <a:spLocks noGrp="1" noChangeArrowheads="1"/>
          </p:cNvSpPr>
          <p:nvPr>
            <p:ph type="title"/>
          </p:nvPr>
        </p:nvSpPr>
        <p:spPr/>
        <p:txBody>
          <a:bodyPr/>
          <a:lstStyle/>
          <a:p>
            <a:pPr eaLnBrk="1" hangingPunct="1"/>
            <a:r>
              <a:rPr lang="en-US" altLang="vi-VN">
                <a:solidFill>
                  <a:srgbClr val="FF3300"/>
                </a:solidFill>
              </a:rPr>
              <a:t>Yêu cầu trình tự (Precedence)</a:t>
            </a:r>
          </a:p>
        </p:txBody>
      </p:sp>
      <p:sp>
        <p:nvSpPr>
          <p:cNvPr id="173059" name="Slide Number Placeholder 4">
            <a:extLst>
              <a:ext uri="{FF2B5EF4-FFF2-40B4-BE49-F238E27FC236}">
                <a16:creationId xmlns:a16="http://schemas.microsoft.com/office/drawing/2014/main" id="{ACB33687-036D-4E16-8EA5-A1480061C49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100">
                <a:solidFill>
                  <a:schemeClr val="tx1"/>
                </a:solidFill>
                <a:latin typeface="Arial" panose="020B0604020202020204" pitchFamily="34" charset="0"/>
              </a:defRPr>
            </a:lvl1pPr>
            <a:lvl2pPr marL="557213" indent="-214313">
              <a:spcBef>
                <a:spcPct val="20000"/>
              </a:spcBef>
              <a:buClr>
                <a:schemeClr val="accent1"/>
              </a:buClr>
              <a:buFont typeface="Wingdings" panose="05000000000000000000" pitchFamily="2" charset="2"/>
              <a:buChar char="§"/>
              <a:defRPr sz="1950">
                <a:solidFill>
                  <a:schemeClr val="tx1"/>
                </a:solidFill>
                <a:latin typeface="Arial" panose="020B0604020202020204" pitchFamily="34" charset="0"/>
              </a:defRPr>
            </a:lvl2pPr>
            <a:lvl3pPr marL="857250" indent="-171450">
              <a:spcBef>
                <a:spcPct val="20000"/>
              </a:spcBef>
              <a:buClr>
                <a:schemeClr val="accent2"/>
              </a:buClr>
              <a:buChar char="•"/>
              <a:defRPr sz="165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ClrTx/>
              <a:buFontTx/>
              <a:buNone/>
            </a:pPr>
            <a:fld id="{D58F2B73-6E2C-4AC6-9B80-68CB1A5942CF}" type="slidenum">
              <a:rPr lang="en-US" altLang="en-US" sz="900">
                <a:solidFill>
                  <a:schemeClr val="bg1"/>
                </a:solidFill>
              </a:rPr>
              <a:pPr>
                <a:spcBef>
                  <a:spcPct val="0"/>
                </a:spcBef>
                <a:buClrTx/>
                <a:buFontTx/>
                <a:buNone/>
              </a:pPr>
              <a:t>117</a:t>
            </a:fld>
            <a:endParaRPr lang="en-US" altLang="en-US" sz="900">
              <a:solidFill>
                <a:schemeClr val="bg1"/>
              </a:solidFill>
            </a:endParaRPr>
          </a:p>
        </p:txBody>
      </p:sp>
      <p:sp>
        <p:nvSpPr>
          <p:cNvPr id="173060" name="Text Box 3">
            <a:extLst>
              <a:ext uri="{FF2B5EF4-FFF2-40B4-BE49-F238E27FC236}">
                <a16:creationId xmlns:a16="http://schemas.microsoft.com/office/drawing/2014/main" id="{CE55C34A-236A-4F77-9715-4421EA1C4FB5}"/>
              </a:ext>
            </a:extLst>
          </p:cNvPr>
          <p:cNvSpPr txBox="1">
            <a:spLocks noChangeArrowheads="1"/>
          </p:cNvSpPr>
          <p:nvPr/>
        </p:nvSpPr>
        <p:spPr bwMode="auto">
          <a:xfrm>
            <a:off x="2000251" y="2318920"/>
            <a:ext cx="1733167" cy="1499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70000"/>
              </a:lnSpc>
              <a:spcBef>
                <a:spcPct val="50000"/>
              </a:spcBef>
              <a:buClrTx/>
              <a:buFontTx/>
              <a:buNone/>
            </a:pPr>
            <a:r>
              <a:rPr lang="en-US" altLang="vi-VN" sz="1350" b="1">
                <a:latin typeface="Courier New" panose="02070309020205020404" pitchFamily="49" charset="0"/>
              </a:rPr>
              <a:t>S</a:t>
            </a:r>
            <a:r>
              <a:rPr lang="en-US" altLang="vi-VN" sz="1350" b="1" baseline="-25000">
                <a:latin typeface="Courier New" panose="02070309020205020404" pitchFamily="49" charset="0"/>
              </a:rPr>
              <a:t>1</a:t>
            </a:r>
            <a:r>
              <a:rPr lang="en-US" altLang="vi-VN" sz="1350" b="1">
                <a:latin typeface="Courier New" panose="02070309020205020404" pitchFamily="49" charset="0"/>
              </a:rPr>
              <a:t>	a=0;</a:t>
            </a:r>
          </a:p>
          <a:p>
            <a:pPr>
              <a:lnSpc>
                <a:spcPct val="70000"/>
              </a:lnSpc>
              <a:spcBef>
                <a:spcPct val="50000"/>
              </a:spcBef>
              <a:buClrTx/>
              <a:buFontTx/>
              <a:buNone/>
            </a:pPr>
            <a:r>
              <a:rPr lang="en-US" altLang="vi-VN" sz="1350" b="1">
                <a:latin typeface="Courier New" panose="02070309020205020404" pitchFamily="49" charset="0"/>
              </a:rPr>
              <a:t>S</a:t>
            </a:r>
            <a:r>
              <a:rPr lang="en-US" altLang="vi-VN" sz="1350" b="1" baseline="-25000">
                <a:latin typeface="Courier New" panose="02070309020205020404" pitchFamily="49" charset="0"/>
              </a:rPr>
              <a:t>2</a:t>
            </a:r>
            <a:r>
              <a:rPr lang="en-US" altLang="vi-VN" sz="1350" b="1">
                <a:latin typeface="Courier New" panose="02070309020205020404" pitchFamily="49" charset="0"/>
              </a:rPr>
              <a:t>	b=1;</a:t>
            </a:r>
          </a:p>
          <a:p>
            <a:pPr>
              <a:lnSpc>
                <a:spcPct val="70000"/>
              </a:lnSpc>
              <a:spcBef>
                <a:spcPct val="50000"/>
              </a:spcBef>
              <a:buClrTx/>
              <a:buFontTx/>
              <a:buNone/>
            </a:pPr>
            <a:r>
              <a:rPr lang="en-US" altLang="vi-VN" sz="1350" b="1">
                <a:latin typeface="Courier New" panose="02070309020205020404" pitchFamily="49" charset="0"/>
              </a:rPr>
              <a:t>S</a:t>
            </a:r>
            <a:r>
              <a:rPr lang="en-US" altLang="vi-VN" sz="1350" b="1" baseline="-25000">
                <a:latin typeface="Courier New" panose="02070309020205020404" pitchFamily="49" charset="0"/>
              </a:rPr>
              <a:t>3</a:t>
            </a:r>
            <a:r>
              <a:rPr lang="en-US" altLang="vi-VN" sz="1350" b="1">
                <a:latin typeface="Courier New" panose="02070309020205020404" pitchFamily="49" charset="0"/>
              </a:rPr>
              <a:t>	c=a+1</a:t>
            </a:r>
          </a:p>
          <a:p>
            <a:pPr>
              <a:lnSpc>
                <a:spcPct val="70000"/>
              </a:lnSpc>
              <a:spcBef>
                <a:spcPct val="50000"/>
              </a:spcBef>
              <a:buClrTx/>
              <a:buFontTx/>
              <a:buNone/>
            </a:pPr>
            <a:r>
              <a:rPr lang="en-US" altLang="vi-VN" sz="1350" b="1">
                <a:latin typeface="Courier New" panose="02070309020205020404" pitchFamily="49" charset="0"/>
              </a:rPr>
              <a:t>S</a:t>
            </a:r>
            <a:r>
              <a:rPr lang="en-US" altLang="vi-VN" sz="1350" b="1" baseline="-25000">
                <a:latin typeface="Courier New" panose="02070309020205020404" pitchFamily="49" charset="0"/>
              </a:rPr>
              <a:t>4</a:t>
            </a:r>
            <a:r>
              <a:rPr lang="en-US" altLang="vi-VN" sz="1350" b="1">
                <a:latin typeface="Courier New" panose="02070309020205020404" pitchFamily="49" charset="0"/>
              </a:rPr>
              <a:t>	d=b+a;</a:t>
            </a:r>
          </a:p>
          <a:p>
            <a:pPr>
              <a:lnSpc>
                <a:spcPct val="70000"/>
              </a:lnSpc>
              <a:spcBef>
                <a:spcPct val="50000"/>
              </a:spcBef>
              <a:buClrTx/>
              <a:buFontTx/>
              <a:buNone/>
            </a:pPr>
            <a:r>
              <a:rPr lang="en-US" altLang="vi-VN" sz="1350" b="1">
                <a:latin typeface="Courier New" panose="02070309020205020404" pitchFamily="49" charset="0"/>
              </a:rPr>
              <a:t>S</a:t>
            </a:r>
            <a:r>
              <a:rPr lang="en-US" altLang="vi-VN" sz="1350" b="1" baseline="-25000">
                <a:latin typeface="Courier New" panose="02070309020205020404" pitchFamily="49" charset="0"/>
              </a:rPr>
              <a:t>5</a:t>
            </a:r>
            <a:r>
              <a:rPr lang="en-US" altLang="vi-VN" sz="1350" b="1">
                <a:latin typeface="Courier New" panose="02070309020205020404" pitchFamily="49" charset="0"/>
              </a:rPr>
              <a:t>	e=d+1;</a:t>
            </a:r>
          </a:p>
          <a:p>
            <a:pPr>
              <a:lnSpc>
                <a:spcPct val="70000"/>
              </a:lnSpc>
              <a:spcBef>
                <a:spcPct val="50000"/>
              </a:spcBef>
              <a:buClrTx/>
              <a:buFontTx/>
              <a:buNone/>
            </a:pPr>
            <a:r>
              <a:rPr lang="en-US" altLang="vi-VN" sz="1350" b="1">
                <a:latin typeface="Courier New" panose="02070309020205020404" pitchFamily="49" charset="0"/>
              </a:rPr>
              <a:t>S</a:t>
            </a:r>
            <a:r>
              <a:rPr lang="en-US" altLang="vi-VN" sz="1350" b="1" baseline="-25000">
                <a:latin typeface="Courier New" panose="02070309020205020404" pitchFamily="49" charset="0"/>
              </a:rPr>
              <a:t>6</a:t>
            </a:r>
            <a:r>
              <a:rPr lang="en-US" altLang="vi-VN" sz="1350" b="1">
                <a:latin typeface="Courier New" panose="02070309020205020404" pitchFamily="49" charset="0"/>
              </a:rPr>
              <a:t>	e=c+d;</a:t>
            </a:r>
          </a:p>
        </p:txBody>
      </p:sp>
      <p:sp>
        <p:nvSpPr>
          <p:cNvPr id="173061" name="Oval 4">
            <a:extLst>
              <a:ext uri="{FF2B5EF4-FFF2-40B4-BE49-F238E27FC236}">
                <a16:creationId xmlns:a16="http://schemas.microsoft.com/office/drawing/2014/main" id="{C5E0B334-3286-42A0-82E7-2057FB957331}"/>
              </a:ext>
            </a:extLst>
          </p:cNvPr>
          <p:cNvSpPr>
            <a:spLocks noChangeArrowheads="1"/>
          </p:cNvSpPr>
          <p:nvPr/>
        </p:nvSpPr>
        <p:spPr bwMode="auto">
          <a:xfrm>
            <a:off x="5372100" y="4114800"/>
            <a:ext cx="114300" cy="114300"/>
          </a:xfrm>
          <a:prstGeom prst="ellipse">
            <a:avLst/>
          </a:prstGeom>
          <a:solidFill>
            <a:srgbClr val="0000FF"/>
          </a:solidFill>
          <a:ln w="9525">
            <a:solidFill>
              <a:srgbClr val="0000FF"/>
            </a:solidFill>
            <a:round/>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3062" name="Oval 5">
            <a:extLst>
              <a:ext uri="{FF2B5EF4-FFF2-40B4-BE49-F238E27FC236}">
                <a16:creationId xmlns:a16="http://schemas.microsoft.com/office/drawing/2014/main" id="{353DC0B2-B7F8-4CCE-885D-5F6F71043110}"/>
              </a:ext>
            </a:extLst>
          </p:cNvPr>
          <p:cNvSpPr>
            <a:spLocks noChangeArrowheads="1"/>
          </p:cNvSpPr>
          <p:nvPr/>
        </p:nvSpPr>
        <p:spPr bwMode="auto">
          <a:xfrm>
            <a:off x="5372100" y="5086350"/>
            <a:ext cx="114300" cy="114300"/>
          </a:xfrm>
          <a:prstGeom prst="ellipse">
            <a:avLst/>
          </a:prstGeom>
          <a:solidFill>
            <a:srgbClr val="0000FF"/>
          </a:solidFill>
          <a:ln w="9525">
            <a:solidFill>
              <a:srgbClr val="0000FF"/>
            </a:solidFill>
            <a:round/>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3063" name="Oval 6">
            <a:extLst>
              <a:ext uri="{FF2B5EF4-FFF2-40B4-BE49-F238E27FC236}">
                <a16:creationId xmlns:a16="http://schemas.microsoft.com/office/drawing/2014/main" id="{ACAD21BB-5D05-4A76-A888-9D3713536A71}"/>
              </a:ext>
            </a:extLst>
          </p:cNvPr>
          <p:cNvSpPr>
            <a:spLocks noChangeArrowheads="1"/>
          </p:cNvSpPr>
          <p:nvPr/>
        </p:nvSpPr>
        <p:spPr bwMode="auto">
          <a:xfrm>
            <a:off x="6743700" y="5086350"/>
            <a:ext cx="114300" cy="114300"/>
          </a:xfrm>
          <a:prstGeom prst="ellipse">
            <a:avLst/>
          </a:prstGeom>
          <a:solidFill>
            <a:srgbClr val="0000FF"/>
          </a:solidFill>
          <a:ln w="9525">
            <a:solidFill>
              <a:srgbClr val="0000FF"/>
            </a:solidFill>
            <a:round/>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3064" name="Oval 7">
            <a:extLst>
              <a:ext uri="{FF2B5EF4-FFF2-40B4-BE49-F238E27FC236}">
                <a16:creationId xmlns:a16="http://schemas.microsoft.com/office/drawing/2014/main" id="{4683E701-EF5E-4D49-8716-9761BF7496D0}"/>
              </a:ext>
            </a:extLst>
          </p:cNvPr>
          <p:cNvSpPr>
            <a:spLocks noChangeArrowheads="1"/>
          </p:cNvSpPr>
          <p:nvPr/>
        </p:nvSpPr>
        <p:spPr bwMode="auto">
          <a:xfrm>
            <a:off x="5304235" y="2571750"/>
            <a:ext cx="114300" cy="114300"/>
          </a:xfrm>
          <a:prstGeom prst="ellipse">
            <a:avLst/>
          </a:prstGeom>
          <a:solidFill>
            <a:srgbClr val="0000FF"/>
          </a:solidFill>
          <a:ln w="9525">
            <a:solidFill>
              <a:srgbClr val="0000FF"/>
            </a:solidFill>
            <a:round/>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3065" name="Oval 8">
            <a:extLst>
              <a:ext uri="{FF2B5EF4-FFF2-40B4-BE49-F238E27FC236}">
                <a16:creationId xmlns:a16="http://schemas.microsoft.com/office/drawing/2014/main" id="{76310FFC-DB5D-410C-AEF1-F5C72062C8EE}"/>
              </a:ext>
            </a:extLst>
          </p:cNvPr>
          <p:cNvSpPr>
            <a:spLocks noChangeArrowheads="1"/>
          </p:cNvSpPr>
          <p:nvPr/>
        </p:nvSpPr>
        <p:spPr bwMode="auto">
          <a:xfrm>
            <a:off x="6743700" y="3028950"/>
            <a:ext cx="114300" cy="114300"/>
          </a:xfrm>
          <a:prstGeom prst="ellipse">
            <a:avLst/>
          </a:prstGeom>
          <a:solidFill>
            <a:srgbClr val="0000FF"/>
          </a:solidFill>
          <a:ln w="9525">
            <a:solidFill>
              <a:srgbClr val="0000FF"/>
            </a:solidFill>
            <a:round/>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3066" name="Oval 9">
            <a:extLst>
              <a:ext uri="{FF2B5EF4-FFF2-40B4-BE49-F238E27FC236}">
                <a16:creationId xmlns:a16="http://schemas.microsoft.com/office/drawing/2014/main" id="{AA33B5E9-0951-4A9F-B159-9C4659E65D94}"/>
              </a:ext>
            </a:extLst>
          </p:cNvPr>
          <p:cNvSpPr>
            <a:spLocks noChangeArrowheads="1"/>
          </p:cNvSpPr>
          <p:nvPr/>
        </p:nvSpPr>
        <p:spPr bwMode="auto">
          <a:xfrm>
            <a:off x="6743700" y="4000500"/>
            <a:ext cx="114300" cy="114300"/>
          </a:xfrm>
          <a:prstGeom prst="ellipse">
            <a:avLst/>
          </a:prstGeom>
          <a:solidFill>
            <a:srgbClr val="0000FF"/>
          </a:solidFill>
          <a:ln w="9525">
            <a:solidFill>
              <a:srgbClr val="0000FF"/>
            </a:solidFill>
            <a:round/>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cxnSp>
        <p:nvCxnSpPr>
          <p:cNvPr id="173067" name="AutoShape 10">
            <a:extLst>
              <a:ext uri="{FF2B5EF4-FFF2-40B4-BE49-F238E27FC236}">
                <a16:creationId xmlns:a16="http://schemas.microsoft.com/office/drawing/2014/main" id="{B1AE7022-FEF8-44EA-B0CC-9E210B2CE4A9}"/>
              </a:ext>
            </a:extLst>
          </p:cNvPr>
          <p:cNvCxnSpPr>
            <a:cxnSpLocks noChangeShapeType="1"/>
            <a:stCxn id="173061" idx="4"/>
            <a:endCxn id="173062" idx="0"/>
          </p:cNvCxnSpPr>
          <p:nvPr/>
        </p:nvCxnSpPr>
        <p:spPr bwMode="auto">
          <a:xfrm>
            <a:off x="5429250" y="4229100"/>
            <a:ext cx="0" cy="857250"/>
          </a:xfrm>
          <a:prstGeom prst="straightConnector1">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173068" name="AutoShape 11">
            <a:extLst>
              <a:ext uri="{FF2B5EF4-FFF2-40B4-BE49-F238E27FC236}">
                <a16:creationId xmlns:a16="http://schemas.microsoft.com/office/drawing/2014/main" id="{35784927-1EDF-4BC6-9581-7EF6AD11A8AF}"/>
              </a:ext>
            </a:extLst>
          </p:cNvPr>
          <p:cNvCxnSpPr>
            <a:cxnSpLocks noChangeShapeType="1"/>
            <a:stCxn id="173061" idx="0"/>
            <a:endCxn id="173064" idx="4"/>
          </p:cNvCxnSpPr>
          <p:nvPr/>
        </p:nvCxnSpPr>
        <p:spPr bwMode="auto">
          <a:xfrm flipH="1" flipV="1">
            <a:off x="5361386" y="2686050"/>
            <a:ext cx="67865" cy="14287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73069" name="AutoShape 12">
            <a:extLst>
              <a:ext uri="{FF2B5EF4-FFF2-40B4-BE49-F238E27FC236}">
                <a16:creationId xmlns:a16="http://schemas.microsoft.com/office/drawing/2014/main" id="{D669BF8D-3EC0-4905-907D-C24538948533}"/>
              </a:ext>
            </a:extLst>
          </p:cNvPr>
          <p:cNvCxnSpPr>
            <a:cxnSpLocks noChangeShapeType="1"/>
            <a:stCxn id="173066" idx="3"/>
            <a:endCxn id="173062" idx="7"/>
          </p:cNvCxnSpPr>
          <p:nvPr/>
        </p:nvCxnSpPr>
        <p:spPr bwMode="auto">
          <a:xfrm flipH="1">
            <a:off x="5469731" y="4098131"/>
            <a:ext cx="1290638" cy="1004888"/>
          </a:xfrm>
          <a:prstGeom prst="straightConnector1">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173070" name="AutoShape 13">
            <a:extLst>
              <a:ext uri="{FF2B5EF4-FFF2-40B4-BE49-F238E27FC236}">
                <a16:creationId xmlns:a16="http://schemas.microsoft.com/office/drawing/2014/main" id="{C0AC05BB-CF04-4F09-8F6C-EE7B7F635F5A}"/>
              </a:ext>
            </a:extLst>
          </p:cNvPr>
          <p:cNvCxnSpPr>
            <a:cxnSpLocks noChangeShapeType="1"/>
            <a:stCxn id="173065" idx="3"/>
            <a:endCxn id="173062" idx="7"/>
          </p:cNvCxnSpPr>
          <p:nvPr/>
        </p:nvCxnSpPr>
        <p:spPr bwMode="auto">
          <a:xfrm flipH="1">
            <a:off x="5469731" y="3126581"/>
            <a:ext cx="1290638" cy="1976438"/>
          </a:xfrm>
          <a:prstGeom prst="straightConnector1">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173071" name="AutoShape 14">
            <a:extLst>
              <a:ext uri="{FF2B5EF4-FFF2-40B4-BE49-F238E27FC236}">
                <a16:creationId xmlns:a16="http://schemas.microsoft.com/office/drawing/2014/main" id="{F84A3C5F-C7F6-44DB-A01C-568ADD8A80B1}"/>
              </a:ext>
            </a:extLst>
          </p:cNvPr>
          <p:cNvCxnSpPr>
            <a:cxnSpLocks noChangeShapeType="1"/>
            <a:stCxn id="173063" idx="1"/>
            <a:endCxn id="173064" idx="5"/>
          </p:cNvCxnSpPr>
          <p:nvPr/>
        </p:nvCxnSpPr>
        <p:spPr bwMode="auto">
          <a:xfrm flipH="1" flipV="1">
            <a:off x="5401867" y="2669381"/>
            <a:ext cx="1358503" cy="243363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73072" name="AutoShape 15">
            <a:extLst>
              <a:ext uri="{FF2B5EF4-FFF2-40B4-BE49-F238E27FC236}">
                <a16:creationId xmlns:a16="http://schemas.microsoft.com/office/drawing/2014/main" id="{A71C816A-EEBF-46C7-B937-896723B9E33A}"/>
              </a:ext>
            </a:extLst>
          </p:cNvPr>
          <p:cNvCxnSpPr>
            <a:cxnSpLocks noChangeShapeType="1"/>
            <a:stCxn id="173064" idx="5"/>
            <a:endCxn id="173066" idx="1"/>
          </p:cNvCxnSpPr>
          <p:nvPr/>
        </p:nvCxnSpPr>
        <p:spPr bwMode="auto">
          <a:xfrm>
            <a:off x="5401867" y="2669381"/>
            <a:ext cx="1358503" cy="1347788"/>
          </a:xfrm>
          <a:prstGeom prst="straightConnector1">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173073" name="AutoShape 16">
            <a:extLst>
              <a:ext uri="{FF2B5EF4-FFF2-40B4-BE49-F238E27FC236}">
                <a16:creationId xmlns:a16="http://schemas.microsoft.com/office/drawing/2014/main" id="{7C752E6C-27E1-4D38-B637-E13542445BBA}"/>
              </a:ext>
            </a:extLst>
          </p:cNvPr>
          <p:cNvCxnSpPr>
            <a:cxnSpLocks noChangeShapeType="1"/>
            <a:stCxn id="173065" idx="4"/>
            <a:endCxn id="173066" idx="0"/>
          </p:cNvCxnSpPr>
          <p:nvPr/>
        </p:nvCxnSpPr>
        <p:spPr bwMode="auto">
          <a:xfrm>
            <a:off x="6800850" y="3143250"/>
            <a:ext cx="0" cy="857250"/>
          </a:xfrm>
          <a:prstGeom prst="straightConnector1">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173074" name="AutoShape 17">
            <a:extLst>
              <a:ext uri="{FF2B5EF4-FFF2-40B4-BE49-F238E27FC236}">
                <a16:creationId xmlns:a16="http://schemas.microsoft.com/office/drawing/2014/main" id="{65D0D83C-6E5A-4C49-9FE4-710138D34388}"/>
              </a:ext>
            </a:extLst>
          </p:cNvPr>
          <p:cNvCxnSpPr>
            <a:cxnSpLocks noChangeShapeType="1"/>
            <a:stCxn id="173066" idx="4"/>
            <a:endCxn id="173063" idx="0"/>
          </p:cNvCxnSpPr>
          <p:nvPr/>
        </p:nvCxnSpPr>
        <p:spPr bwMode="auto">
          <a:xfrm>
            <a:off x="6800850" y="4114800"/>
            <a:ext cx="0" cy="971550"/>
          </a:xfrm>
          <a:prstGeom prst="straightConnector1">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cxnSp>
      <p:sp>
        <p:nvSpPr>
          <p:cNvPr id="173075" name="Text Box 18">
            <a:extLst>
              <a:ext uri="{FF2B5EF4-FFF2-40B4-BE49-F238E27FC236}">
                <a16:creationId xmlns:a16="http://schemas.microsoft.com/office/drawing/2014/main" id="{DA186A24-4692-4C22-A44E-D60578B63766}"/>
              </a:ext>
            </a:extLst>
          </p:cNvPr>
          <p:cNvSpPr txBox="1">
            <a:spLocks noChangeArrowheads="1"/>
          </p:cNvSpPr>
          <p:nvPr/>
        </p:nvSpPr>
        <p:spPr bwMode="auto">
          <a:xfrm>
            <a:off x="5462935" y="4044993"/>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vi-VN" sz="1050" b="1">
                <a:latin typeface="Courier New" panose="02070309020205020404" pitchFamily="49" charset="0"/>
              </a:rPr>
              <a:t>3</a:t>
            </a:r>
          </a:p>
        </p:txBody>
      </p:sp>
      <p:sp>
        <p:nvSpPr>
          <p:cNvPr id="173076" name="Text Box 19">
            <a:extLst>
              <a:ext uri="{FF2B5EF4-FFF2-40B4-BE49-F238E27FC236}">
                <a16:creationId xmlns:a16="http://schemas.microsoft.com/office/drawing/2014/main" id="{90047390-7612-478E-A832-99DF2F6A34F1}"/>
              </a:ext>
            </a:extLst>
          </p:cNvPr>
          <p:cNvSpPr txBox="1">
            <a:spLocks noChangeArrowheads="1"/>
          </p:cNvSpPr>
          <p:nvPr/>
        </p:nvSpPr>
        <p:spPr bwMode="auto">
          <a:xfrm>
            <a:off x="5291485" y="5187993"/>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vi-VN" sz="1050" b="1">
                <a:latin typeface="Courier New" panose="02070309020205020404" pitchFamily="49" charset="0"/>
              </a:rPr>
              <a:t>1</a:t>
            </a:r>
          </a:p>
        </p:txBody>
      </p:sp>
      <p:sp>
        <p:nvSpPr>
          <p:cNvPr id="173077" name="Text Box 20">
            <a:extLst>
              <a:ext uri="{FF2B5EF4-FFF2-40B4-BE49-F238E27FC236}">
                <a16:creationId xmlns:a16="http://schemas.microsoft.com/office/drawing/2014/main" id="{5E45B390-92B0-493D-8DD5-E290F1BFE770}"/>
              </a:ext>
            </a:extLst>
          </p:cNvPr>
          <p:cNvSpPr txBox="1">
            <a:spLocks noChangeArrowheads="1"/>
          </p:cNvSpPr>
          <p:nvPr/>
        </p:nvSpPr>
        <p:spPr bwMode="auto">
          <a:xfrm>
            <a:off x="6834535" y="5130843"/>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vi-VN" sz="1050" b="1">
                <a:latin typeface="Courier New" panose="02070309020205020404" pitchFamily="49" charset="0"/>
              </a:rPr>
              <a:t>2</a:t>
            </a:r>
          </a:p>
        </p:txBody>
      </p:sp>
      <p:sp>
        <p:nvSpPr>
          <p:cNvPr id="173078" name="Text Box 21">
            <a:extLst>
              <a:ext uri="{FF2B5EF4-FFF2-40B4-BE49-F238E27FC236}">
                <a16:creationId xmlns:a16="http://schemas.microsoft.com/office/drawing/2014/main" id="{D2E32CCD-2464-4A9E-9F8E-00D7B9E4AF90}"/>
              </a:ext>
            </a:extLst>
          </p:cNvPr>
          <p:cNvSpPr txBox="1">
            <a:spLocks noChangeArrowheads="1"/>
          </p:cNvSpPr>
          <p:nvPr/>
        </p:nvSpPr>
        <p:spPr bwMode="auto">
          <a:xfrm>
            <a:off x="5234335" y="2387643"/>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vi-VN" sz="1050" b="1">
                <a:latin typeface="Courier New" panose="02070309020205020404" pitchFamily="49" charset="0"/>
              </a:rPr>
              <a:t>6</a:t>
            </a:r>
          </a:p>
        </p:txBody>
      </p:sp>
      <p:sp>
        <p:nvSpPr>
          <p:cNvPr id="173079" name="Text Box 22">
            <a:extLst>
              <a:ext uri="{FF2B5EF4-FFF2-40B4-BE49-F238E27FC236}">
                <a16:creationId xmlns:a16="http://schemas.microsoft.com/office/drawing/2014/main" id="{9BF2DAF2-813A-46B8-86FB-25CB56C5121D}"/>
              </a:ext>
            </a:extLst>
          </p:cNvPr>
          <p:cNvSpPr txBox="1">
            <a:spLocks noChangeArrowheads="1"/>
          </p:cNvSpPr>
          <p:nvPr/>
        </p:nvSpPr>
        <p:spPr bwMode="auto">
          <a:xfrm>
            <a:off x="6777385" y="2901993"/>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vi-VN" sz="1050" b="1">
                <a:latin typeface="Courier New" panose="02070309020205020404" pitchFamily="49" charset="0"/>
              </a:rPr>
              <a:t>5</a:t>
            </a:r>
          </a:p>
        </p:txBody>
      </p:sp>
      <p:sp>
        <p:nvSpPr>
          <p:cNvPr id="173080" name="Text Box 23">
            <a:extLst>
              <a:ext uri="{FF2B5EF4-FFF2-40B4-BE49-F238E27FC236}">
                <a16:creationId xmlns:a16="http://schemas.microsoft.com/office/drawing/2014/main" id="{BA64112A-A3D6-4B0A-A20C-C7E484284297}"/>
              </a:ext>
            </a:extLst>
          </p:cNvPr>
          <p:cNvSpPr txBox="1">
            <a:spLocks noChangeArrowheads="1"/>
          </p:cNvSpPr>
          <p:nvPr/>
        </p:nvSpPr>
        <p:spPr bwMode="auto">
          <a:xfrm>
            <a:off x="6834535" y="3930693"/>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vi-VN" sz="1050" b="1">
                <a:latin typeface="Courier New" panose="02070309020205020404" pitchFamily="49" charset="0"/>
              </a:rPr>
              <a:t>4</a:t>
            </a:r>
          </a:p>
        </p:txBody>
      </p:sp>
      <p:sp>
        <p:nvSpPr>
          <p:cNvPr id="173081" name="Freeform 24">
            <a:extLst>
              <a:ext uri="{FF2B5EF4-FFF2-40B4-BE49-F238E27FC236}">
                <a16:creationId xmlns:a16="http://schemas.microsoft.com/office/drawing/2014/main" id="{09AB0AE0-7AA2-4C1C-9CD3-66116609666D}"/>
              </a:ext>
            </a:extLst>
          </p:cNvPr>
          <p:cNvSpPr>
            <a:spLocks/>
          </p:cNvSpPr>
          <p:nvPr/>
        </p:nvSpPr>
        <p:spPr bwMode="auto">
          <a:xfrm>
            <a:off x="4950619" y="2683669"/>
            <a:ext cx="448866" cy="2411016"/>
          </a:xfrm>
          <a:custGeom>
            <a:avLst/>
            <a:gdLst>
              <a:gd name="T0" fmla="*/ 2147483646 w 377"/>
              <a:gd name="T1" fmla="*/ 2147483646 h 2025"/>
              <a:gd name="T2" fmla="*/ 2147483646 w 377"/>
              <a:gd name="T3" fmla="*/ 2147483646 h 2025"/>
              <a:gd name="T4" fmla="*/ 2147483646 w 377"/>
              <a:gd name="T5" fmla="*/ 0 h 2025"/>
              <a:gd name="T6" fmla="*/ 0 60000 65536"/>
              <a:gd name="T7" fmla="*/ 0 60000 65536"/>
              <a:gd name="T8" fmla="*/ 0 60000 65536"/>
              <a:gd name="T9" fmla="*/ 0 w 377"/>
              <a:gd name="T10" fmla="*/ 0 h 2025"/>
              <a:gd name="T11" fmla="*/ 377 w 377"/>
              <a:gd name="T12" fmla="*/ 2025 h 2025"/>
            </a:gdLst>
            <a:ahLst/>
            <a:cxnLst>
              <a:cxn ang="T6">
                <a:pos x="T0" y="T1"/>
              </a:cxn>
              <a:cxn ang="T7">
                <a:pos x="T2" y="T3"/>
              </a:cxn>
              <a:cxn ang="T8">
                <a:pos x="T4" y="T5"/>
              </a:cxn>
            </a:cxnLst>
            <a:rect l="T9" t="T10" r="T11" b="T12"/>
            <a:pathLst>
              <a:path w="377" h="2025">
                <a:moveTo>
                  <a:pt x="377" y="2025"/>
                </a:moveTo>
                <a:cubicBezTo>
                  <a:pt x="316" y="1899"/>
                  <a:pt x="20" y="1604"/>
                  <a:pt x="10" y="1266"/>
                </a:cubicBezTo>
                <a:cubicBezTo>
                  <a:pt x="0" y="928"/>
                  <a:pt x="255" y="264"/>
                  <a:pt x="319"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082" name="Freeform 25">
            <a:extLst>
              <a:ext uri="{FF2B5EF4-FFF2-40B4-BE49-F238E27FC236}">
                <a16:creationId xmlns:a16="http://schemas.microsoft.com/office/drawing/2014/main" id="{D4C6F5B8-5EC8-402D-9D1B-0AF57103EB10}"/>
              </a:ext>
            </a:extLst>
          </p:cNvPr>
          <p:cNvSpPr>
            <a:spLocks/>
          </p:cNvSpPr>
          <p:nvPr/>
        </p:nvSpPr>
        <p:spPr bwMode="auto">
          <a:xfrm>
            <a:off x="6848475" y="3139680"/>
            <a:ext cx="248841" cy="1974056"/>
          </a:xfrm>
          <a:custGeom>
            <a:avLst/>
            <a:gdLst>
              <a:gd name="T0" fmla="*/ 2147483646 w 209"/>
              <a:gd name="T1" fmla="*/ 2147483646 h 1658"/>
              <a:gd name="T2" fmla="*/ 2147483646 w 209"/>
              <a:gd name="T3" fmla="*/ 2147483646 h 1658"/>
              <a:gd name="T4" fmla="*/ 0 w 209"/>
              <a:gd name="T5" fmla="*/ 0 h 1658"/>
              <a:gd name="T6" fmla="*/ 0 60000 65536"/>
              <a:gd name="T7" fmla="*/ 0 60000 65536"/>
              <a:gd name="T8" fmla="*/ 0 60000 65536"/>
              <a:gd name="T9" fmla="*/ 0 w 209"/>
              <a:gd name="T10" fmla="*/ 0 h 1658"/>
              <a:gd name="T11" fmla="*/ 209 w 209"/>
              <a:gd name="T12" fmla="*/ 1658 h 1658"/>
            </a:gdLst>
            <a:ahLst/>
            <a:cxnLst>
              <a:cxn ang="T6">
                <a:pos x="T0" y="T1"/>
              </a:cxn>
              <a:cxn ang="T7">
                <a:pos x="T2" y="T3"/>
              </a:cxn>
              <a:cxn ang="T8">
                <a:pos x="T4" y="T5"/>
              </a:cxn>
            </a:cxnLst>
            <a:rect l="T9" t="T10" r="T11" b="T12"/>
            <a:pathLst>
              <a:path w="209" h="1658">
                <a:moveTo>
                  <a:pt x="8" y="1658"/>
                </a:moveTo>
                <a:cubicBezTo>
                  <a:pt x="41" y="1507"/>
                  <a:pt x="209" y="1026"/>
                  <a:pt x="208" y="750"/>
                </a:cubicBezTo>
                <a:cubicBezTo>
                  <a:pt x="207" y="474"/>
                  <a:pt x="43" y="156"/>
                  <a:pt x="0"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083" name="Text Box 26">
            <a:extLst>
              <a:ext uri="{FF2B5EF4-FFF2-40B4-BE49-F238E27FC236}">
                <a16:creationId xmlns:a16="http://schemas.microsoft.com/office/drawing/2014/main" id="{684DB912-7D0C-4533-AF2D-19A0A489D06E}"/>
              </a:ext>
            </a:extLst>
          </p:cNvPr>
          <p:cNvSpPr txBox="1">
            <a:spLocks noChangeArrowheads="1"/>
          </p:cNvSpPr>
          <p:nvPr/>
        </p:nvSpPr>
        <p:spPr bwMode="auto">
          <a:xfrm>
            <a:off x="1543051" y="3941541"/>
            <a:ext cx="3469219" cy="56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20000"/>
              </a:lnSpc>
              <a:spcBef>
                <a:spcPct val="0"/>
              </a:spcBef>
              <a:buClrTx/>
              <a:buFontTx/>
              <a:buNone/>
            </a:pPr>
            <a:r>
              <a:rPr lang="en-US" altLang="vi-VN" sz="1350"/>
              <a:t>Các câu lệnh nào phải thực hiện trước S</a:t>
            </a:r>
            <a:r>
              <a:rPr lang="en-US" altLang="vi-VN" sz="1350" baseline="-25000"/>
              <a:t>6</a:t>
            </a:r>
            <a:r>
              <a:rPr lang="en-US" altLang="vi-VN" sz="1350"/>
              <a:t>?</a:t>
            </a:r>
          </a:p>
          <a:p>
            <a:pPr>
              <a:lnSpc>
                <a:spcPct val="120000"/>
              </a:lnSpc>
              <a:spcBef>
                <a:spcPct val="0"/>
              </a:spcBef>
              <a:buClrTx/>
              <a:buFontTx/>
              <a:buNone/>
            </a:pPr>
            <a:r>
              <a:rPr lang="en-US" altLang="vi-VN" sz="1350"/>
              <a:t>S</a:t>
            </a:r>
            <a:r>
              <a:rPr lang="en-US" altLang="vi-VN" sz="1350" baseline="-25000"/>
              <a:t>1</a:t>
            </a:r>
            <a:r>
              <a:rPr lang="en-US" altLang="vi-VN" sz="1350"/>
              <a:t>, S</a:t>
            </a:r>
            <a:r>
              <a:rPr lang="en-US" altLang="vi-VN" sz="1350" baseline="-25000"/>
              <a:t>2</a:t>
            </a:r>
            <a:r>
              <a:rPr lang="en-US" altLang="vi-VN" sz="1350"/>
              <a:t>, S</a:t>
            </a:r>
            <a:r>
              <a:rPr lang="en-US" altLang="vi-VN" sz="1350" baseline="-25000"/>
              <a:t>3</a:t>
            </a:r>
            <a:r>
              <a:rPr lang="en-US" altLang="vi-VN" sz="1350"/>
              <a:t>, S</a:t>
            </a:r>
            <a:r>
              <a:rPr lang="en-US" altLang="vi-VN" sz="1350" baseline="-25000"/>
              <a:t>4</a:t>
            </a:r>
            <a:endParaRPr lang="en-US" altLang="vi-VN" sz="1350"/>
          </a:p>
        </p:txBody>
      </p:sp>
      <p:sp>
        <p:nvSpPr>
          <p:cNvPr id="173084" name="Text Box 27">
            <a:extLst>
              <a:ext uri="{FF2B5EF4-FFF2-40B4-BE49-F238E27FC236}">
                <a16:creationId xmlns:a16="http://schemas.microsoft.com/office/drawing/2014/main" id="{739DDCA3-01E9-42C0-AB2E-C51468BBCD78}"/>
              </a:ext>
            </a:extLst>
          </p:cNvPr>
          <p:cNvSpPr txBox="1">
            <a:spLocks noChangeArrowheads="1"/>
          </p:cNvSpPr>
          <p:nvPr/>
        </p:nvSpPr>
        <p:spPr bwMode="auto">
          <a:xfrm>
            <a:off x="1371601" y="4799411"/>
            <a:ext cx="274305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vi-VN" sz="1800"/>
              <a:t>Đỉnh    = câu lệnh</a:t>
            </a:r>
          </a:p>
          <a:p>
            <a:pPr>
              <a:spcBef>
                <a:spcPct val="0"/>
              </a:spcBef>
              <a:buClrTx/>
              <a:buFontTx/>
              <a:buNone/>
            </a:pPr>
            <a:r>
              <a:rPr lang="en-US" altLang="vi-VN" sz="1800"/>
              <a:t>Cạnh   = yêu cầu trình tự</a:t>
            </a:r>
          </a:p>
        </p:txBody>
      </p:sp>
    </p:spTree>
    <p:extLst>
      <p:ext uri="{BB962C8B-B14F-4D97-AF65-F5344CB8AC3E}">
        <p14:creationId xmlns:p14="http://schemas.microsoft.com/office/powerpoint/2010/main" val="22505381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a:extLst>
              <a:ext uri="{FF2B5EF4-FFF2-40B4-BE49-F238E27FC236}">
                <a16:creationId xmlns:a16="http://schemas.microsoft.com/office/drawing/2014/main" id="{EFE57BDC-1C2B-4295-968D-683F23150BF0}"/>
              </a:ext>
            </a:extLst>
          </p:cNvPr>
          <p:cNvSpPr>
            <a:spLocks noGrp="1" noChangeArrowheads="1"/>
          </p:cNvSpPr>
          <p:nvPr>
            <p:ph type="title"/>
          </p:nvPr>
        </p:nvSpPr>
        <p:spPr>
          <a:xfrm>
            <a:off x="1657351" y="919164"/>
            <a:ext cx="5860256" cy="465535"/>
          </a:xfrm>
        </p:spPr>
        <p:txBody>
          <a:bodyPr>
            <a:normAutofit fontScale="90000"/>
          </a:bodyPr>
          <a:lstStyle/>
          <a:p>
            <a:pPr eaLnBrk="1" hangingPunct="1"/>
            <a:r>
              <a:rPr lang="en-US" altLang="vi-VN">
                <a:solidFill>
                  <a:srgbClr val="FF3300"/>
                </a:solidFill>
              </a:rPr>
              <a:t>Truyền thông trong mạng máy tính</a:t>
            </a:r>
            <a:br>
              <a:rPr lang="en-US" altLang="vi-VN">
                <a:solidFill>
                  <a:srgbClr val="FF3300"/>
                </a:solidFill>
              </a:rPr>
            </a:br>
            <a:r>
              <a:rPr lang="en-US" altLang="vi-VN" sz="1500">
                <a:solidFill>
                  <a:srgbClr val="FF3300"/>
                </a:solidFill>
              </a:rPr>
              <a:t>(Information Transmission in a Computer Network)</a:t>
            </a:r>
          </a:p>
        </p:txBody>
      </p:sp>
      <p:sp>
        <p:nvSpPr>
          <p:cNvPr id="174083" name="Slide Number Placeholder 4">
            <a:extLst>
              <a:ext uri="{FF2B5EF4-FFF2-40B4-BE49-F238E27FC236}">
                <a16:creationId xmlns:a16="http://schemas.microsoft.com/office/drawing/2014/main" id="{24EDA8D0-1480-48C9-B8C0-B7BCE0F98AC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100">
                <a:solidFill>
                  <a:schemeClr val="tx1"/>
                </a:solidFill>
                <a:latin typeface="Arial" panose="020B0604020202020204" pitchFamily="34" charset="0"/>
              </a:defRPr>
            </a:lvl1pPr>
            <a:lvl2pPr marL="557213" indent="-214313">
              <a:spcBef>
                <a:spcPct val="20000"/>
              </a:spcBef>
              <a:buClr>
                <a:schemeClr val="accent1"/>
              </a:buClr>
              <a:buFont typeface="Wingdings" panose="05000000000000000000" pitchFamily="2" charset="2"/>
              <a:buChar char="§"/>
              <a:defRPr sz="1950">
                <a:solidFill>
                  <a:schemeClr val="tx1"/>
                </a:solidFill>
                <a:latin typeface="Arial" panose="020B0604020202020204" pitchFamily="34" charset="0"/>
              </a:defRPr>
            </a:lvl2pPr>
            <a:lvl3pPr marL="857250" indent="-171450">
              <a:spcBef>
                <a:spcPct val="20000"/>
              </a:spcBef>
              <a:buClr>
                <a:schemeClr val="accent2"/>
              </a:buClr>
              <a:buChar char="•"/>
              <a:defRPr sz="165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ClrTx/>
              <a:buFontTx/>
              <a:buNone/>
            </a:pPr>
            <a:fld id="{D510AB48-8E66-49B5-B5CF-0AC71725296F}" type="slidenum">
              <a:rPr lang="en-US" altLang="en-US" sz="900">
                <a:solidFill>
                  <a:schemeClr val="bg1"/>
                </a:solidFill>
              </a:rPr>
              <a:pPr>
                <a:spcBef>
                  <a:spcPct val="0"/>
                </a:spcBef>
                <a:buClrTx/>
                <a:buFontTx/>
                <a:buNone/>
              </a:pPr>
              <a:t>118</a:t>
            </a:fld>
            <a:endParaRPr lang="en-US" altLang="en-US" sz="900">
              <a:solidFill>
                <a:schemeClr val="bg1"/>
              </a:solidFill>
            </a:endParaRPr>
          </a:p>
        </p:txBody>
      </p:sp>
      <p:sp>
        <p:nvSpPr>
          <p:cNvPr id="174084" name="Line 3">
            <a:extLst>
              <a:ext uri="{FF2B5EF4-FFF2-40B4-BE49-F238E27FC236}">
                <a16:creationId xmlns:a16="http://schemas.microsoft.com/office/drawing/2014/main" id="{5E7C641F-886B-481F-A70A-4C64F364D440}"/>
              </a:ext>
            </a:extLst>
          </p:cNvPr>
          <p:cNvSpPr>
            <a:spLocks noChangeShapeType="1"/>
          </p:cNvSpPr>
          <p:nvPr/>
        </p:nvSpPr>
        <p:spPr bwMode="auto">
          <a:xfrm>
            <a:off x="4586287" y="3171826"/>
            <a:ext cx="2149079" cy="5596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085" name="Line 4">
            <a:extLst>
              <a:ext uri="{FF2B5EF4-FFF2-40B4-BE49-F238E27FC236}">
                <a16:creationId xmlns:a16="http://schemas.microsoft.com/office/drawing/2014/main" id="{EF5CE923-783C-4144-B38E-FCB0E6C22333}"/>
              </a:ext>
            </a:extLst>
          </p:cNvPr>
          <p:cNvSpPr>
            <a:spLocks noChangeShapeType="1"/>
          </p:cNvSpPr>
          <p:nvPr/>
        </p:nvSpPr>
        <p:spPr bwMode="auto">
          <a:xfrm flipH="1" flipV="1">
            <a:off x="4586289" y="3171825"/>
            <a:ext cx="113110" cy="101917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086" name="Line 5">
            <a:extLst>
              <a:ext uri="{FF2B5EF4-FFF2-40B4-BE49-F238E27FC236}">
                <a16:creationId xmlns:a16="http://schemas.microsoft.com/office/drawing/2014/main" id="{5A0A3AF6-46C6-4603-BB6F-9A34D1BF5A0F}"/>
              </a:ext>
            </a:extLst>
          </p:cNvPr>
          <p:cNvSpPr>
            <a:spLocks noChangeShapeType="1"/>
          </p:cNvSpPr>
          <p:nvPr/>
        </p:nvSpPr>
        <p:spPr bwMode="auto">
          <a:xfrm flipV="1">
            <a:off x="2437211" y="3171826"/>
            <a:ext cx="2149078" cy="1245394"/>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087" name="Line 6">
            <a:extLst>
              <a:ext uri="{FF2B5EF4-FFF2-40B4-BE49-F238E27FC236}">
                <a16:creationId xmlns:a16="http://schemas.microsoft.com/office/drawing/2014/main" id="{F8C839F6-970A-4403-9884-C2F6A90B3FF3}"/>
              </a:ext>
            </a:extLst>
          </p:cNvPr>
          <p:cNvSpPr>
            <a:spLocks noChangeShapeType="1"/>
          </p:cNvSpPr>
          <p:nvPr/>
        </p:nvSpPr>
        <p:spPr bwMode="auto">
          <a:xfrm flipH="1">
            <a:off x="2437210" y="2832497"/>
            <a:ext cx="113109" cy="1584722"/>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088" name="Line 7">
            <a:extLst>
              <a:ext uri="{FF2B5EF4-FFF2-40B4-BE49-F238E27FC236}">
                <a16:creationId xmlns:a16="http://schemas.microsoft.com/office/drawing/2014/main" id="{F9416035-B5AE-468B-9316-422474E49D47}"/>
              </a:ext>
            </a:extLst>
          </p:cNvPr>
          <p:cNvSpPr>
            <a:spLocks noChangeShapeType="1"/>
          </p:cNvSpPr>
          <p:nvPr/>
        </p:nvSpPr>
        <p:spPr bwMode="auto">
          <a:xfrm>
            <a:off x="1758555" y="2606280"/>
            <a:ext cx="791765" cy="226219"/>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089" name="Freeform 8">
            <a:extLst>
              <a:ext uri="{FF2B5EF4-FFF2-40B4-BE49-F238E27FC236}">
                <a16:creationId xmlns:a16="http://schemas.microsoft.com/office/drawing/2014/main" id="{2C49B4AD-434C-42A1-A19B-8FD7D3691ABB}"/>
              </a:ext>
            </a:extLst>
          </p:cNvPr>
          <p:cNvSpPr>
            <a:spLocks/>
          </p:cNvSpPr>
          <p:nvPr/>
        </p:nvSpPr>
        <p:spPr bwMode="auto">
          <a:xfrm>
            <a:off x="4799410" y="3186113"/>
            <a:ext cx="70247" cy="28575"/>
          </a:xfrm>
          <a:custGeom>
            <a:avLst/>
            <a:gdLst>
              <a:gd name="T0" fmla="*/ 2147483646 w 59"/>
              <a:gd name="T1" fmla="*/ 2147483646 h 24"/>
              <a:gd name="T2" fmla="*/ 2147483646 w 59"/>
              <a:gd name="T3" fmla="*/ 0 h 24"/>
              <a:gd name="T4" fmla="*/ 0 w 59"/>
              <a:gd name="T5" fmla="*/ 0 h 24"/>
              <a:gd name="T6" fmla="*/ 2147483646 w 59"/>
              <a:gd name="T7" fmla="*/ 2147483646 h 24"/>
              <a:gd name="T8" fmla="*/ 0 60000 65536"/>
              <a:gd name="T9" fmla="*/ 0 60000 65536"/>
              <a:gd name="T10" fmla="*/ 0 60000 65536"/>
              <a:gd name="T11" fmla="*/ 0 60000 65536"/>
              <a:gd name="T12" fmla="*/ 0 w 59"/>
              <a:gd name="T13" fmla="*/ 0 h 24"/>
              <a:gd name="T14" fmla="*/ 59 w 59"/>
              <a:gd name="T15" fmla="*/ 24 h 24"/>
            </a:gdLst>
            <a:ahLst/>
            <a:cxnLst>
              <a:cxn ang="T8">
                <a:pos x="T0" y="T1"/>
              </a:cxn>
              <a:cxn ang="T9">
                <a:pos x="T2" y="T3"/>
              </a:cxn>
              <a:cxn ang="T10">
                <a:pos x="T4" y="T5"/>
              </a:cxn>
              <a:cxn ang="T11">
                <a:pos x="T6" y="T7"/>
              </a:cxn>
            </a:cxnLst>
            <a:rect l="T12" t="T13" r="T14" b="T15"/>
            <a:pathLst>
              <a:path w="59" h="24">
                <a:moveTo>
                  <a:pt x="35" y="24"/>
                </a:moveTo>
                <a:lnTo>
                  <a:pt x="59" y="0"/>
                </a:lnTo>
                <a:lnTo>
                  <a:pt x="0" y="0"/>
                </a:lnTo>
                <a:lnTo>
                  <a:pt x="35" y="2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090" name="Freeform 9">
            <a:extLst>
              <a:ext uri="{FF2B5EF4-FFF2-40B4-BE49-F238E27FC236}">
                <a16:creationId xmlns:a16="http://schemas.microsoft.com/office/drawing/2014/main" id="{C1B3856E-9D0F-4018-A1B2-C1D0A6FC89CF}"/>
              </a:ext>
            </a:extLst>
          </p:cNvPr>
          <p:cNvSpPr>
            <a:spLocks/>
          </p:cNvSpPr>
          <p:nvPr/>
        </p:nvSpPr>
        <p:spPr bwMode="auto">
          <a:xfrm>
            <a:off x="4360070" y="3188495"/>
            <a:ext cx="113110" cy="54769"/>
          </a:xfrm>
          <a:custGeom>
            <a:avLst/>
            <a:gdLst>
              <a:gd name="T0" fmla="*/ 2147483646 w 95"/>
              <a:gd name="T1" fmla="*/ 2147483646 h 46"/>
              <a:gd name="T2" fmla="*/ 2147483646 w 95"/>
              <a:gd name="T3" fmla="*/ 0 h 46"/>
              <a:gd name="T4" fmla="*/ 0 w 95"/>
              <a:gd name="T5" fmla="*/ 2147483646 h 46"/>
              <a:gd name="T6" fmla="*/ 2147483646 w 95"/>
              <a:gd name="T7" fmla="*/ 2147483646 h 46"/>
              <a:gd name="T8" fmla="*/ 0 60000 65536"/>
              <a:gd name="T9" fmla="*/ 0 60000 65536"/>
              <a:gd name="T10" fmla="*/ 0 60000 65536"/>
              <a:gd name="T11" fmla="*/ 0 60000 65536"/>
              <a:gd name="T12" fmla="*/ 0 w 95"/>
              <a:gd name="T13" fmla="*/ 0 h 46"/>
              <a:gd name="T14" fmla="*/ 95 w 95"/>
              <a:gd name="T15" fmla="*/ 46 h 46"/>
            </a:gdLst>
            <a:ahLst/>
            <a:cxnLst>
              <a:cxn ang="T8">
                <a:pos x="T0" y="T1"/>
              </a:cxn>
              <a:cxn ang="T9">
                <a:pos x="T2" y="T3"/>
              </a:cxn>
              <a:cxn ang="T10">
                <a:pos x="T4" y="T5"/>
              </a:cxn>
              <a:cxn ang="T11">
                <a:pos x="T6" y="T7"/>
              </a:cxn>
            </a:cxnLst>
            <a:rect l="T12" t="T13" r="T14" b="T15"/>
            <a:pathLst>
              <a:path w="95" h="46">
                <a:moveTo>
                  <a:pt x="95" y="46"/>
                </a:moveTo>
                <a:lnTo>
                  <a:pt x="44" y="0"/>
                </a:lnTo>
                <a:lnTo>
                  <a:pt x="0" y="46"/>
                </a:lnTo>
                <a:lnTo>
                  <a:pt x="95" y="46"/>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091" name="Freeform 10">
            <a:extLst>
              <a:ext uri="{FF2B5EF4-FFF2-40B4-BE49-F238E27FC236}">
                <a16:creationId xmlns:a16="http://schemas.microsoft.com/office/drawing/2014/main" id="{24C7DEF2-D22C-49D9-A97F-7483A404F80F}"/>
              </a:ext>
            </a:extLst>
          </p:cNvPr>
          <p:cNvSpPr>
            <a:spLocks/>
          </p:cNvSpPr>
          <p:nvPr/>
        </p:nvSpPr>
        <p:spPr bwMode="auto">
          <a:xfrm>
            <a:off x="4417219" y="3186113"/>
            <a:ext cx="429816" cy="57150"/>
          </a:xfrm>
          <a:custGeom>
            <a:avLst/>
            <a:gdLst>
              <a:gd name="T0" fmla="*/ 2147483646 w 361"/>
              <a:gd name="T1" fmla="*/ 2147483646 h 48"/>
              <a:gd name="T2" fmla="*/ 2147483646 w 361"/>
              <a:gd name="T3" fmla="*/ 0 h 48"/>
              <a:gd name="T4" fmla="*/ 2147483646 w 361"/>
              <a:gd name="T5" fmla="*/ 0 h 48"/>
              <a:gd name="T6" fmla="*/ 0 w 361"/>
              <a:gd name="T7" fmla="*/ 2147483646 h 48"/>
              <a:gd name="T8" fmla="*/ 2147483646 w 361"/>
              <a:gd name="T9" fmla="*/ 2147483646 h 48"/>
              <a:gd name="T10" fmla="*/ 2147483646 w 361"/>
              <a:gd name="T11" fmla="*/ 2147483646 h 48"/>
              <a:gd name="T12" fmla="*/ 2147483646 w 361"/>
              <a:gd name="T13" fmla="*/ 2147483646 h 48"/>
              <a:gd name="T14" fmla="*/ 0 60000 65536"/>
              <a:gd name="T15" fmla="*/ 0 60000 65536"/>
              <a:gd name="T16" fmla="*/ 0 60000 65536"/>
              <a:gd name="T17" fmla="*/ 0 60000 65536"/>
              <a:gd name="T18" fmla="*/ 0 60000 65536"/>
              <a:gd name="T19" fmla="*/ 0 60000 65536"/>
              <a:gd name="T20" fmla="*/ 0 60000 65536"/>
              <a:gd name="T21" fmla="*/ 0 w 361"/>
              <a:gd name="T22" fmla="*/ 0 h 48"/>
              <a:gd name="T23" fmla="*/ 361 w 361"/>
              <a:gd name="T24" fmla="*/ 48 h 4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1" h="48">
                <a:moveTo>
                  <a:pt x="361" y="17"/>
                </a:moveTo>
                <a:lnTo>
                  <a:pt x="326" y="0"/>
                </a:lnTo>
                <a:lnTo>
                  <a:pt x="47" y="0"/>
                </a:lnTo>
                <a:lnTo>
                  <a:pt x="0" y="24"/>
                </a:lnTo>
                <a:lnTo>
                  <a:pt x="47" y="48"/>
                </a:lnTo>
                <a:lnTo>
                  <a:pt x="332" y="48"/>
                </a:lnTo>
                <a:lnTo>
                  <a:pt x="361" y="17"/>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092" name="Freeform 11">
            <a:extLst>
              <a:ext uri="{FF2B5EF4-FFF2-40B4-BE49-F238E27FC236}">
                <a16:creationId xmlns:a16="http://schemas.microsoft.com/office/drawing/2014/main" id="{67452D11-79B2-42E5-8A7A-8F1181B235FC}"/>
              </a:ext>
            </a:extLst>
          </p:cNvPr>
          <p:cNvSpPr>
            <a:spLocks/>
          </p:cNvSpPr>
          <p:nvPr/>
        </p:nvSpPr>
        <p:spPr bwMode="auto">
          <a:xfrm>
            <a:off x="4486276" y="3221832"/>
            <a:ext cx="255985" cy="16669"/>
          </a:xfrm>
          <a:custGeom>
            <a:avLst/>
            <a:gdLst>
              <a:gd name="T0" fmla="*/ 2147483646 w 215"/>
              <a:gd name="T1" fmla="*/ 0 h 14"/>
              <a:gd name="T2" fmla="*/ 2147483646 w 215"/>
              <a:gd name="T3" fmla="*/ 2147483646 h 14"/>
              <a:gd name="T4" fmla="*/ 0 w 215"/>
              <a:gd name="T5" fmla="*/ 2147483646 h 14"/>
              <a:gd name="T6" fmla="*/ 0 w 215"/>
              <a:gd name="T7" fmla="*/ 2147483646 h 14"/>
              <a:gd name="T8" fmla="*/ 2147483646 w 215"/>
              <a:gd name="T9" fmla="*/ 2147483646 h 14"/>
              <a:gd name="T10" fmla="*/ 2147483646 w 215"/>
              <a:gd name="T11" fmla="*/ 2147483646 h 14"/>
              <a:gd name="T12" fmla="*/ 2147483646 w 215"/>
              <a:gd name="T13" fmla="*/ 2147483646 h 14"/>
              <a:gd name="T14" fmla="*/ 2147483646 w 215"/>
              <a:gd name="T15" fmla="*/ 2147483646 h 14"/>
              <a:gd name="T16" fmla="*/ 2147483646 w 215"/>
              <a:gd name="T17" fmla="*/ 2147483646 h 14"/>
              <a:gd name="T18" fmla="*/ 2147483646 w 215"/>
              <a:gd name="T19" fmla="*/ 2147483646 h 14"/>
              <a:gd name="T20" fmla="*/ 2147483646 w 215"/>
              <a:gd name="T21" fmla="*/ 2147483646 h 14"/>
              <a:gd name="T22" fmla="*/ 2147483646 w 215"/>
              <a:gd name="T23" fmla="*/ 2147483646 h 14"/>
              <a:gd name="T24" fmla="*/ 2147483646 w 215"/>
              <a:gd name="T25" fmla="*/ 2147483646 h 14"/>
              <a:gd name="T26" fmla="*/ 2147483646 w 215"/>
              <a:gd name="T27" fmla="*/ 2147483646 h 14"/>
              <a:gd name="T28" fmla="*/ 2147483646 w 215"/>
              <a:gd name="T29" fmla="*/ 0 h 14"/>
              <a:gd name="T30" fmla="*/ 2147483646 w 215"/>
              <a:gd name="T31" fmla="*/ 0 h 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15"/>
              <a:gd name="T49" fmla="*/ 0 h 14"/>
              <a:gd name="T50" fmla="*/ 215 w 215"/>
              <a:gd name="T51" fmla="*/ 14 h 1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15" h="14">
                <a:moveTo>
                  <a:pt x="215" y="0"/>
                </a:moveTo>
                <a:lnTo>
                  <a:pt x="215" y="14"/>
                </a:lnTo>
                <a:lnTo>
                  <a:pt x="0" y="14"/>
                </a:lnTo>
                <a:lnTo>
                  <a:pt x="31" y="14"/>
                </a:lnTo>
                <a:lnTo>
                  <a:pt x="60" y="13"/>
                </a:lnTo>
                <a:lnTo>
                  <a:pt x="88" y="13"/>
                </a:lnTo>
                <a:lnTo>
                  <a:pt x="113" y="11"/>
                </a:lnTo>
                <a:lnTo>
                  <a:pt x="137" y="10"/>
                </a:lnTo>
                <a:lnTo>
                  <a:pt x="159" y="9"/>
                </a:lnTo>
                <a:lnTo>
                  <a:pt x="177" y="8"/>
                </a:lnTo>
                <a:lnTo>
                  <a:pt x="190" y="5"/>
                </a:lnTo>
                <a:lnTo>
                  <a:pt x="201" y="4"/>
                </a:lnTo>
                <a:lnTo>
                  <a:pt x="207" y="1"/>
                </a:lnTo>
                <a:lnTo>
                  <a:pt x="209" y="0"/>
                </a:lnTo>
                <a:lnTo>
                  <a:pt x="215"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093" name="Freeform 12">
            <a:extLst>
              <a:ext uri="{FF2B5EF4-FFF2-40B4-BE49-F238E27FC236}">
                <a16:creationId xmlns:a16="http://schemas.microsoft.com/office/drawing/2014/main" id="{205A1875-F4CF-4419-B283-9C9A4E047974}"/>
              </a:ext>
            </a:extLst>
          </p:cNvPr>
          <p:cNvSpPr>
            <a:spLocks/>
          </p:cNvSpPr>
          <p:nvPr/>
        </p:nvSpPr>
        <p:spPr bwMode="auto">
          <a:xfrm>
            <a:off x="4486275" y="3221832"/>
            <a:ext cx="248841" cy="16669"/>
          </a:xfrm>
          <a:custGeom>
            <a:avLst/>
            <a:gdLst>
              <a:gd name="T0" fmla="*/ 0 w 209"/>
              <a:gd name="T1" fmla="*/ 2147483646 h 14"/>
              <a:gd name="T2" fmla="*/ 2147483646 w 209"/>
              <a:gd name="T3" fmla="*/ 2147483646 h 14"/>
              <a:gd name="T4" fmla="*/ 2147483646 w 209"/>
              <a:gd name="T5" fmla="*/ 2147483646 h 14"/>
              <a:gd name="T6" fmla="*/ 2147483646 w 209"/>
              <a:gd name="T7" fmla="*/ 2147483646 h 14"/>
              <a:gd name="T8" fmla="*/ 2147483646 w 209"/>
              <a:gd name="T9" fmla="*/ 2147483646 h 14"/>
              <a:gd name="T10" fmla="*/ 2147483646 w 209"/>
              <a:gd name="T11" fmla="*/ 2147483646 h 14"/>
              <a:gd name="T12" fmla="*/ 2147483646 w 209"/>
              <a:gd name="T13" fmla="*/ 2147483646 h 14"/>
              <a:gd name="T14" fmla="*/ 2147483646 w 209"/>
              <a:gd name="T15" fmla="*/ 2147483646 h 14"/>
              <a:gd name="T16" fmla="*/ 2147483646 w 209"/>
              <a:gd name="T17" fmla="*/ 2147483646 h 14"/>
              <a:gd name="T18" fmla="*/ 2147483646 w 209"/>
              <a:gd name="T19" fmla="*/ 2147483646 h 14"/>
              <a:gd name="T20" fmla="*/ 2147483646 w 209"/>
              <a:gd name="T21" fmla="*/ 2147483646 h 14"/>
              <a:gd name="T22" fmla="*/ 2147483646 w 209"/>
              <a:gd name="T23" fmla="*/ 0 h 14"/>
              <a:gd name="T24" fmla="*/ 2147483646 w 209"/>
              <a:gd name="T25" fmla="*/ 0 h 14"/>
              <a:gd name="T26" fmla="*/ 2147483646 w 209"/>
              <a:gd name="T27" fmla="*/ 2147483646 h 14"/>
              <a:gd name="T28" fmla="*/ 2147483646 w 209"/>
              <a:gd name="T29" fmla="*/ 2147483646 h 14"/>
              <a:gd name="T30" fmla="*/ 2147483646 w 209"/>
              <a:gd name="T31" fmla="*/ 2147483646 h 14"/>
              <a:gd name="T32" fmla="*/ 2147483646 w 209"/>
              <a:gd name="T33" fmla="*/ 2147483646 h 14"/>
              <a:gd name="T34" fmla="*/ 2147483646 w 209"/>
              <a:gd name="T35" fmla="*/ 2147483646 h 14"/>
              <a:gd name="T36" fmla="*/ 2147483646 w 209"/>
              <a:gd name="T37" fmla="*/ 2147483646 h 14"/>
              <a:gd name="T38" fmla="*/ 2147483646 w 209"/>
              <a:gd name="T39" fmla="*/ 2147483646 h 14"/>
              <a:gd name="T40" fmla="*/ 2147483646 w 209"/>
              <a:gd name="T41" fmla="*/ 2147483646 h 14"/>
              <a:gd name="T42" fmla="*/ 2147483646 w 209"/>
              <a:gd name="T43" fmla="*/ 2147483646 h 14"/>
              <a:gd name="T44" fmla="*/ 0 w 209"/>
              <a:gd name="T45" fmla="*/ 2147483646 h 14"/>
              <a:gd name="T46" fmla="*/ 0 w 209"/>
              <a:gd name="T47" fmla="*/ 2147483646 h 1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09"/>
              <a:gd name="T73" fmla="*/ 0 h 14"/>
              <a:gd name="T74" fmla="*/ 209 w 209"/>
              <a:gd name="T75" fmla="*/ 14 h 1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09" h="14">
                <a:moveTo>
                  <a:pt x="0" y="14"/>
                </a:moveTo>
                <a:lnTo>
                  <a:pt x="31" y="14"/>
                </a:lnTo>
                <a:lnTo>
                  <a:pt x="60" y="13"/>
                </a:lnTo>
                <a:lnTo>
                  <a:pt x="88" y="13"/>
                </a:lnTo>
                <a:lnTo>
                  <a:pt x="113" y="11"/>
                </a:lnTo>
                <a:lnTo>
                  <a:pt x="137" y="10"/>
                </a:lnTo>
                <a:lnTo>
                  <a:pt x="159" y="9"/>
                </a:lnTo>
                <a:lnTo>
                  <a:pt x="177" y="8"/>
                </a:lnTo>
                <a:lnTo>
                  <a:pt x="190" y="5"/>
                </a:lnTo>
                <a:lnTo>
                  <a:pt x="201" y="4"/>
                </a:lnTo>
                <a:lnTo>
                  <a:pt x="207" y="1"/>
                </a:lnTo>
                <a:lnTo>
                  <a:pt x="209" y="0"/>
                </a:lnTo>
                <a:lnTo>
                  <a:pt x="204" y="0"/>
                </a:lnTo>
                <a:lnTo>
                  <a:pt x="202" y="1"/>
                </a:lnTo>
                <a:lnTo>
                  <a:pt x="194" y="4"/>
                </a:lnTo>
                <a:lnTo>
                  <a:pt x="183" y="6"/>
                </a:lnTo>
                <a:lnTo>
                  <a:pt x="165" y="8"/>
                </a:lnTo>
                <a:lnTo>
                  <a:pt x="145" y="9"/>
                </a:lnTo>
                <a:lnTo>
                  <a:pt x="121" y="11"/>
                </a:lnTo>
                <a:lnTo>
                  <a:pt x="93" y="11"/>
                </a:lnTo>
                <a:lnTo>
                  <a:pt x="64" y="13"/>
                </a:lnTo>
                <a:lnTo>
                  <a:pt x="33" y="14"/>
                </a:lnTo>
                <a:lnTo>
                  <a:pt x="0" y="14"/>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094" name="Freeform 13">
            <a:extLst>
              <a:ext uri="{FF2B5EF4-FFF2-40B4-BE49-F238E27FC236}">
                <a16:creationId xmlns:a16="http://schemas.microsoft.com/office/drawing/2014/main" id="{D1390D0B-A264-4539-BBE3-CD54AB287CA4}"/>
              </a:ext>
            </a:extLst>
          </p:cNvPr>
          <p:cNvSpPr>
            <a:spLocks/>
          </p:cNvSpPr>
          <p:nvPr/>
        </p:nvSpPr>
        <p:spPr bwMode="auto">
          <a:xfrm>
            <a:off x="4486275" y="3221832"/>
            <a:ext cx="242888" cy="16669"/>
          </a:xfrm>
          <a:custGeom>
            <a:avLst/>
            <a:gdLst>
              <a:gd name="T0" fmla="*/ 2147483646 w 204"/>
              <a:gd name="T1" fmla="*/ 0 h 14"/>
              <a:gd name="T2" fmla="*/ 2147483646 w 204"/>
              <a:gd name="T3" fmla="*/ 2147483646 h 14"/>
              <a:gd name="T4" fmla="*/ 2147483646 w 204"/>
              <a:gd name="T5" fmla="*/ 2147483646 h 14"/>
              <a:gd name="T6" fmla="*/ 2147483646 w 204"/>
              <a:gd name="T7" fmla="*/ 2147483646 h 14"/>
              <a:gd name="T8" fmla="*/ 2147483646 w 204"/>
              <a:gd name="T9" fmla="*/ 2147483646 h 14"/>
              <a:gd name="T10" fmla="*/ 2147483646 w 204"/>
              <a:gd name="T11" fmla="*/ 2147483646 h 14"/>
              <a:gd name="T12" fmla="*/ 2147483646 w 204"/>
              <a:gd name="T13" fmla="*/ 2147483646 h 14"/>
              <a:gd name="T14" fmla="*/ 2147483646 w 204"/>
              <a:gd name="T15" fmla="*/ 2147483646 h 14"/>
              <a:gd name="T16" fmla="*/ 2147483646 w 204"/>
              <a:gd name="T17" fmla="*/ 2147483646 h 14"/>
              <a:gd name="T18" fmla="*/ 2147483646 w 204"/>
              <a:gd name="T19" fmla="*/ 2147483646 h 14"/>
              <a:gd name="T20" fmla="*/ 0 w 204"/>
              <a:gd name="T21" fmla="*/ 2147483646 h 14"/>
              <a:gd name="T22" fmla="*/ 0 w 204"/>
              <a:gd name="T23" fmla="*/ 2147483646 h 14"/>
              <a:gd name="T24" fmla="*/ 2147483646 w 204"/>
              <a:gd name="T25" fmla="*/ 2147483646 h 14"/>
              <a:gd name="T26" fmla="*/ 2147483646 w 204"/>
              <a:gd name="T27" fmla="*/ 2147483646 h 14"/>
              <a:gd name="T28" fmla="*/ 2147483646 w 204"/>
              <a:gd name="T29" fmla="*/ 2147483646 h 14"/>
              <a:gd name="T30" fmla="*/ 2147483646 w 204"/>
              <a:gd name="T31" fmla="*/ 2147483646 h 14"/>
              <a:gd name="T32" fmla="*/ 2147483646 w 204"/>
              <a:gd name="T33" fmla="*/ 2147483646 h 14"/>
              <a:gd name="T34" fmla="*/ 2147483646 w 204"/>
              <a:gd name="T35" fmla="*/ 2147483646 h 14"/>
              <a:gd name="T36" fmla="*/ 2147483646 w 204"/>
              <a:gd name="T37" fmla="*/ 2147483646 h 14"/>
              <a:gd name="T38" fmla="*/ 2147483646 w 204"/>
              <a:gd name="T39" fmla="*/ 2147483646 h 14"/>
              <a:gd name="T40" fmla="*/ 2147483646 w 204"/>
              <a:gd name="T41" fmla="*/ 2147483646 h 14"/>
              <a:gd name="T42" fmla="*/ 2147483646 w 204"/>
              <a:gd name="T43" fmla="*/ 0 h 14"/>
              <a:gd name="T44" fmla="*/ 2147483646 w 204"/>
              <a:gd name="T45" fmla="*/ 0 h 1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04"/>
              <a:gd name="T70" fmla="*/ 0 h 14"/>
              <a:gd name="T71" fmla="*/ 204 w 204"/>
              <a:gd name="T72" fmla="*/ 14 h 1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04" h="14">
                <a:moveTo>
                  <a:pt x="204" y="0"/>
                </a:moveTo>
                <a:lnTo>
                  <a:pt x="202" y="1"/>
                </a:lnTo>
                <a:lnTo>
                  <a:pt x="194" y="4"/>
                </a:lnTo>
                <a:lnTo>
                  <a:pt x="183" y="6"/>
                </a:lnTo>
                <a:lnTo>
                  <a:pt x="165" y="8"/>
                </a:lnTo>
                <a:lnTo>
                  <a:pt x="145" y="9"/>
                </a:lnTo>
                <a:lnTo>
                  <a:pt x="121" y="11"/>
                </a:lnTo>
                <a:lnTo>
                  <a:pt x="93" y="11"/>
                </a:lnTo>
                <a:lnTo>
                  <a:pt x="64" y="13"/>
                </a:lnTo>
                <a:lnTo>
                  <a:pt x="33" y="14"/>
                </a:lnTo>
                <a:lnTo>
                  <a:pt x="0" y="14"/>
                </a:lnTo>
                <a:lnTo>
                  <a:pt x="0" y="13"/>
                </a:lnTo>
                <a:lnTo>
                  <a:pt x="32" y="13"/>
                </a:lnTo>
                <a:lnTo>
                  <a:pt x="63" y="13"/>
                </a:lnTo>
                <a:lnTo>
                  <a:pt x="90" y="11"/>
                </a:lnTo>
                <a:lnTo>
                  <a:pt x="117" y="10"/>
                </a:lnTo>
                <a:lnTo>
                  <a:pt x="141" y="9"/>
                </a:lnTo>
                <a:lnTo>
                  <a:pt x="161" y="8"/>
                </a:lnTo>
                <a:lnTo>
                  <a:pt x="178" y="5"/>
                </a:lnTo>
                <a:lnTo>
                  <a:pt x="189" y="4"/>
                </a:lnTo>
                <a:lnTo>
                  <a:pt x="197" y="1"/>
                </a:lnTo>
                <a:lnTo>
                  <a:pt x="199" y="0"/>
                </a:lnTo>
                <a:lnTo>
                  <a:pt x="204" y="0"/>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095" name="Freeform 14">
            <a:extLst>
              <a:ext uri="{FF2B5EF4-FFF2-40B4-BE49-F238E27FC236}">
                <a16:creationId xmlns:a16="http://schemas.microsoft.com/office/drawing/2014/main" id="{5FF46702-DD9C-4FAD-90E6-4E683771CD26}"/>
              </a:ext>
            </a:extLst>
          </p:cNvPr>
          <p:cNvSpPr>
            <a:spLocks/>
          </p:cNvSpPr>
          <p:nvPr/>
        </p:nvSpPr>
        <p:spPr bwMode="auto">
          <a:xfrm>
            <a:off x="4486276" y="3221831"/>
            <a:ext cx="236935" cy="15479"/>
          </a:xfrm>
          <a:custGeom>
            <a:avLst/>
            <a:gdLst>
              <a:gd name="T0" fmla="*/ 0 w 199"/>
              <a:gd name="T1" fmla="*/ 2147483646 h 13"/>
              <a:gd name="T2" fmla="*/ 2147483646 w 199"/>
              <a:gd name="T3" fmla="*/ 2147483646 h 13"/>
              <a:gd name="T4" fmla="*/ 2147483646 w 199"/>
              <a:gd name="T5" fmla="*/ 2147483646 h 13"/>
              <a:gd name="T6" fmla="*/ 2147483646 w 199"/>
              <a:gd name="T7" fmla="*/ 2147483646 h 13"/>
              <a:gd name="T8" fmla="*/ 2147483646 w 199"/>
              <a:gd name="T9" fmla="*/ 2147483646 h 13"/>
              <a:gd name="T10" fmla="*/ 2147483646 w 199"/>
              <a:gd name="T11" fmla="*/ 2147483646 h 13"/>
              <a:gd name="T12" fmla="*/ 2147483646 w 199"/>
              <a:gd name="T13" fmla="*/ 2147483646 h 13"/>
              <a:gd name="T14" fmla="*/ 2147483646 w 199"/>
              <a:gd name="T15" fmla="*/ 2147483646 h 13"/>
              <a:gd name="T16" fmla="*/ 2147483646 w 199"/>
              <a:gd name="T17" fmla="*/ 2147483646 h 13"/>
              <a:gd name="T18" fmla="*/ 2147483646 w 199"/>
              <a:gd name="T19" fmla="*/ 2147483646 h 13"/>
              <a:gd name="T20" fmla="*/ 2147483646 w 199"/>
              <a:gd name="T21" fmla="*/ 0 h 13"/>
              <a:gd name="T22" fmla="*/ 2147483646 w 199"/>
              <a:gd name="T23" fmla="*/ 0 h 13"/>
              <a:gd name="T24" fmla="*/ 2147483646 w 199"/>
              <a:gd name="T25" fmla="*/ 2147483646 h 13"/>
              <a:gd name="T26" fmla="*/ 2147483646 w 199"/>
              <a:gd name="T27" fmla="*/ 2147483646 h 13"/>
              <a:gd name="T28" fmla="*/ 2147483646 w 199"/>
              <a:gd name="T29" fmla="*/ 2147483646 h 13"/>
              <a:gd name="T30" fmla="*/ 2147483646 w 199"/>
              <a:gd name="T31" fmla="*/ 2147483646 h 13"/>
              <a:gd name="T32" fmla="*/ 2147483646 w 199"/>
              <a:gd name="T33" fmla="*/ 2147483646 h 13"/>
              <a:gd name="T34" fmla="*/ 2147483646 w 199"/>
              <a:gd name="T35" fmla="*/ 2147483646 h 13"/>
              <a:gd name="T36" fmla="*/ 2147483646 w 199"/>
              <a:gd name="T37" fmla="*/ 2147483646 h 13"/>
              <a:gd name="T38" fmla="*/ 2147483646 w 199"/>
              <a:gd name="T39" fmla="*/ 2147483646 h 13"/>
              <a:gd name="T40" fmla="*/ 2147483646 w 199"/>
              <a:gd name="T41" fmla="*/ 2147483646 h 13"/>
              <a:gd name="T42" fmla="*/ 0 w 199"/>
              <a:gd name="T43" fmla="*/ 2147483646 h 13"/>
              <a:gd name="T44" fmla="*/ 0 w 199"/>
              <a:gd name="T45" fmla="*/ 2147483646 h 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9"/>
              <a:gd name="T70" fmla="*/ 0 h 13"/>
              <a:gd name="T71" fmla="*/ 199 w 199"/>
              <a:gd name="T72" fmla="*/ 13 h 1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9" h="13">
                <a:moveTo>
                  <a:pt x="0" y="13"/>
                </a:moveTo>
                <a:lnTo>
                  <a:pt x="32" y="13"/>
                </a:lnTo>
                <a:lnTo>
                  <a:pt x="63" y="13"/>
                </a:lnTo>
                <a:lnTo>
                  <a:pt x="90" y="11"/>
                </a:lnTo>
                <a:lnTo>
                  <a:pt x="117" y="10"/>
                </a:lnTo>
                <a:lnTo>
                  <a:pt x="141" y="9"/>
                </a:lnTo>
                <a:lnTo>
                  <a:pt x="161" y="8"/>
                </a:lnTo>
                <a:lnTo>
                  <a:pt x="178" y="5"/>
                </a:lnTo>
                <a:lnTo>
                  <a:pt x="189" y="4"/>
                </a:lnTo>
                <a:lnTo>
                  <a:pt x="197" y="1"/>
                </a:lnTo>
                <a:lnTo>
                  <a:pt x="199" y="0"/>
                </a:lnTo>
                <a:lnTo>
                  <a:pt x="193" y="0"/>
                </a:lnTo>
                <a:lnTo>
                  <a:pt x="190" y="1"/>
                </a:lnTo>
                <a:lnTo>
                  <a:pt x="184" y="4"/>
                </a:lnTo>
                <a:lnTo>
                  <a:pt x="173" y="5"/>
                </a:lnTo>
                <a:lnTo>
                  <a:pt x="156" y="8"/>
                </a:lnTo>
                <a:lnTo>
                  <a:pt x="137" y="9"/>
                </a:lnTo>
                <a:lnTo>
                  <a:pt x="114" y="10"/>
                </a:lnTo>
                <a:lnTo>
                  <a:pt x="88" y="11"/>
                </a:lnTo>
                <a:lnTo>
                  <a:pt x="60" y="13"/>
                </a:lnTo>
                <a:lnTo>
                  <a:pt x="31" y="13"/>
                </a:lnTo>
                <a:lnTo>
                  <a:pt x="0" y="1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096" name="Freeform 15">
            <a:extLst>
              <a:ext uri="{FF2B5EF4-FFF2-40B4-BE49-F238E27FC236}">
                <a16:creationId xmlns:a16="http://schemas.microsoft.com/office/drawing/2014/main" id="{1A6F9FCC-6A6D-4693-881C-91C5B24423F3}"/>
              </a:ext>
            </a:extLst>
          </p:cNvPr>
          <p:cNvSpPr>
            <a:spLocks/>
          </p:cNvSpPr>
          <p:nvPr/>
        </p:nvSpPr>
        <p:spPr bwMode="auto">
          <a:xfrm>
            <a:off x="4486275" y="3221831"/>
            <a:ext cx="229791" cy="15479"/>
          </a:xfrm>
          <a:custGeom>
            <a:avLst/>
            <a:gdLst>
              <a:gd name="T0" fmla="*/ 2147483646 w 193"/>
              <a:gd name="T1" fmla="*/ 0 h 13"/>
              <a:gd name="T2" fmla="*/ 2147483646 w 193"/>
              <a:gd name="T3" fmla="*/ 2147483646 h 13"/>
              <a:gd name="T4" fmla="*/ 2147483646 w 193"/>
              <a:gd name="T5" fmla="*/ 2147483646 h 13"/>
              <a:gd name="T6" fmla="*/ 2147483646 w 193"/>
              <a:gd name="T7" fmla="*/ 2147483646 h 13"/>
              <a:gd name="T8" fmla="*/ 2147483646 w 193"/>
              <a:gd name="T9" fmla="*/ 2147483646 h 13"/>
              <a:gd name="T10" fmla="*/ 2147483646 w 193"/>
              <a:gd name="T11" fmla="*/ 2147483646 h 13"/>
              <a:gd name="T12" fmla="*/ 2147483646 w 193"/>
              <a:gd name="T13" fmla="*/ 2147483646 h 13"/>
              <a:gd name="T14" fmla="*/ 2147483646 w 193"/>
              <a:gd name="T15" fmla="*/ 2147483646 h 13"/>
              <a:gd name="T16" fmla="*/ 2147483646 w 193"/>
              <a:gd name="T17" fmla="*/ 2147483646 h 13"/>
              <a:gd name="T18" fmla="*/ 2147483646 w 193"/>
              <a:gd name="T19" fmla="*/ 2147483646 h 13"/>
              <a:gd name="T20" fmla="*/ 0 w 193"/>
              <a:gd name="T21" fmla="*/ 2147483646 h 13"/>
              <a:gd name="T22" fmla="*/ 0 w 193"/>
              <a:gd name="T23" fmla="*/ 2147483646 h 13"/>
              <a:gd name="T24" fmla="*/ 2147483646 w 193"/>
              <a:gd name="T25" fmla="*/ 2147483646 h 13"/>
              <a:gd name="T26" fmla="*/ 2147483646 w 193"/>
              <a:gd name="T27" fmla="*/ 2147483646 h 13"/>
              <a:gd name="T28" fmla="*/ 2147483646 w 193"/>
              <a:gd name="T29" fmla="*/ 2147483646 h 13"/>
              <a:gd name="T30" fmla="*/ 2147483646 w 193"/>
              <a:gd name="T31" fmla="*/ 2147483646 h 13"/>
              <a:gd name="T32" fmla="*/ 2147483646 w 193"/>
              <a:gd name="T33" fmla="*/ 2147483646 h 13"/>
              <a:gd name="T34" fmla="*/ 2147483646 w 193"/>
              <a:gd name="T35" fmla="*/ 2147483646 h 13"/>
              <a:gd name="T36" fmla="*/ 2147483646 w 193"/>
              <a:gd name="T37" fmla="*/ 2147483646 h 13"/>
              <a:gd name="T38" fmla="*/ 2147483646 w 193"/>
              <a:gd name="T39" fmla="*/ 2147483646 h 13"/>
              <a:gd name="T40" fmla="*/ 2147483646 w 193"/>
              <a:gd name="T41" fmla="*/ 2147483646 h 13"/>
              <a:gd name="T42" fmla="*/ 2147483646 w 193"/>
              <a:gd name="T43" fmla="*/ 0 h 13"/>
              <a:gd name="T44" fmla="*/ 2147483646 w 193"/>
              <a:gd name="T45" fmla="*/ 0 h 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3"/>
              <a:gd name="T70" fmla="*/ 0 h 13"/>
              <a:gd name="T71" fmla="*/ 193 w 193"/>
              <a:gd name="T72" fmla="*/ 13 h 1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3" h="13">
                <a:moveTo>
                  <a:pt x="193" y="0"/>
                </a:moveTo>
                <a:lnTo>
                  <a:pt x="190" y="1"/>
                </a:lnTo>
                <a:lnTo>
                  <a:pt x="184" y="4"/>
                </a:lnTo>
                <a:lnTo>
                  <a:pt x="173" y="5"/>
                </a:lnTo>
                <a:lnTo>
                  <a:pt x="156" y="8"/>
                </a:lnTo>
                <a:lnTo>
                  <a:pt x="137" y="9"/>
                </a:lnTo>
                <a:lnTo>
                  <a:pt x="114" y="10"/>
                </a:lnTo>
                <a:lnTo>
                  <a:pt x="88" y="11"/>
                </a:lnTo>
                <a:lnTo>
                  <a:pt x="60" y="13"/>
                </a:lnTo>
                <a:lnTo>
                  <a:pt x="31" y="13"/>
                </a:lnTo>
                <a:lnTo>
                  <a:pt x="0" y="13"/>
                </a:lnTo>
                <a:lnTo>
                  <a:pt x="30" y="13"/>
                </a:lnTo>
                <a:lnTo>
                  <a:pt x="59" y="11"/>
                </a:lnTo>
                <a:lnTo>
                  <a:pt x="85" y="11"/>
                </a:lnTo>
                <a:lnTo>
                  <a:pt x="111" y="10"/>
                </a:lnTo>
                <a:lnTo>
                  <a:pt x="132" y="9"/>
                </a:lnTo>
                <a:lnTo>
                  <a:pt x="151" y="8"/>
                </a:lnTo>
                <a:lnTo>
                  <a:pt x="166" y="5"/>
                </a:lnTo>
                <a:lnTo>
                  <a:pt x="178" y="4"/>
                </a:lnTo>
                <a:lnTo>
                  <a:pt x="185" y="1"/>
                </a:lnTo>
                <a:lnTo>
                  <a:pt x="187" y="0"/>
                </a:lnTo>
                <a:lnTo>
                  <a:pt x="193" y="0"/>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097" name="Freeform 16">
            <a:extLst>
              <a:ext uri="{FF2B5EF4-FFF2-40B4-BE49-F238E27FC236}">
                <a16:creationId xmlns:a16="http://schemas.microsoft.com/office/drawing/2014/main" id="{BD26BB9C-949F-4654-A542-016579FEB054}"/>
              </a:ext>
            </a:extLst>
          </p:cNvPr>
          <p:cNvSpPr>
            <a:spLocks/>
          </p:cNvSpPr>
          <p:nvPr/>
        </p:nvSpPr>
        <p:spPr bwMode="auto">
          <a:xfrm>
            <a:off x="4486276" y="3221831"/>
            <a:ext cx="222647" cy="15479"/>
          </a:xfrm>
          <a:custGeom>
            <a:avLst/>
            <a:gdLst>
              <a:gd name="T0" fmla="*/ 0 w 187"/>
              <a:gd name="T1" fmla="*/ 2147483646 h 13"/>
              <a:gd name="T2" fmla="*/ 2147483646 w 187"/>
              <a:gd name="T3" fmla="*/ 2147483646 h 13"/>
              <a:gd name="T4" fmla="*/ 2147483646 w 187"/>
              <a:gd name="T5" fmla="*/ 2147483646 h 13"/>
              <a:gd name="T6" fmla="*/ 2147483646 w 187"/>
              <a:gd name="T7" fmla="*/ 2147483646 h 13"/>
              <a:gd name="T8" fmla="*/ 2147483646 w 187"/>
              <a:gd name="T9" fmla="*/ 2147483646 h 13"/>
              <a:gd name="T10" fmla="*/ 2147483646 w 187"/>
              <a:gd name="T11" fmla="*/ 2147483646 h 13"/>
              <a:gd name="T12" fmla="*/ 2147483646 w 187"/>
              <a:gd name="T13" fmla="*/ 2147483646 h 13"/>
              <a:gd name="T14" fmla="*/ 2147483646 w 187"/>
              <a:gd name="T15" fmla="*/ 2147483646 h 13"/>
              <a:gd name="T16" fmla="*/ 2147483646 w 187"/>
              <a:gd name="T17" fmla="*/ 2147483646 h 13"/>
              <a:gd name="T18" fmla="*/ 2147483646 w 187"/>
              <a:gd name="T19" fmla="*/ 2147483646 h 13"/>
              <a:gd name="T20" fmla="*/ 2147483646 w 187"/>
              <a:gd name="T21" fmla="*/ 0 h 13"/>
              <a:gd name="T22" fmla="*/ 2147483646 w 187"/>
              <a:gd name="T23" fmla="*/ 0 h 13"/>
              <a:gd name="T24" fmla="*/ 2147483646 w 187"/>
              <a:gd name="T25" fmla="*/ 2147483646 h 13"/>
              <a:gd name="T26" fmla="*/ 2147483646 w 187"/>
              <a:gd name="T27" fmla="*/ 2147483646 h 13"/>
              <a:gd name="T28" fmla="*/ 2147483646 w 187"/>
              <a:gd name="T29" fmla="*/ 2147483646 h 13"/>
              <a:gd name="T30" fmla="*/ 2147483646 w 187"/>
              <a:gd name="T31" fmla="*/ 2147483646 h 13"/>
              <a:gd name="T32" fmla="*/ 2147483646 w 187"/>
              <a:gd name="T33" fmla="*/ 2147483646 h 13"/>
              <a:gd name="T34" fmla="*/ 2147483646 w 187"/>
              <a:gd name="T35" fmla="*/ 2147483646 h 13"/>
              <a:gd name="T36" fmla="*/ 2147483646 w 187"/>
              <a:gd name="T37" fmla="*/ 2147483646 h 13"/>
              <a:gd name="T38" fmla="*/ 2147483646 w 187"/>
              <a:gd name="T39" fmla="*/ 2147483646 h 13"/>
              <a:gd name="T40" fmla="*/ 2147483646 w 187"/>
              <a:gd name="T41" fmla="*/ 2147483646 h 13"/>
              <a:gd name="T42" fmla="*/ 0 w 187"/>
              <a:gd name="T43" fmla="*/ 2147483646 h 13"/>
              <a:gd name="T44" fmla="*/ 0 w 187"/>
              <a:gd name="T45" fmla="*/ 2147483646 h 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87"/>
              <a:gd name="T70" fmla="*/ 0 h 13"/>
              <a:gd name="T71" fmla="*/ 187 w 187"/>
              <a:gd name="T72" fmla="*/ 13 h 1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87" h="13">
                <a:moveTo>
                  <a:pt x="0" y="13"/>
                </a:moveTo>
                <a:lnTo>
                  <a:pt x="30" y="13"/>
                </a:lnTo>
                <a:lnTo>
                  <a:pt x="59" y="11"/>
                </a:lnTo>
                <a:lnTo>
                  <a:pt x="85" y="11"/>
                </a:lnTo>
                <a:lnTo>
                  <a:pt x="111" y="10"/>
                </a:lnTo>
                <a:lnTo>
                  <a:pt x="132" y="9"/>
                </a:lnTo>
                <a:lnTo>
                  <a:pt x="151" y="8"/>
                </a:lnTo>
                <a:lnTo>
                  <a:pt x="166" y="5"/>
                </a:lnTo>
                <a:lnTo>
                  <a:pt x="178" y="4"/>
                </a:lnTo>
                <a:lnTo>
                  <a:pt x="185" y="1"/>
                </a:lnTo>
                <a:lnTo>
                  <a:pt x="187" y="0"/>
                </a:lnTo>
                <a:lnTo>
                  <a:pt x="180" y="0"/>
                </a:lnTo>
                <a:lnTo>
                  <a:pt x="179" y="1"/>
                </a:lnTo>
                <a:lnTo>
                  <a:pt x="171" y="4"/>
                </a:lnTo>
                <a:lnTo>
                  <a:pt x="161" y="5"/>
                </a:lnTo>
                <a:lnTo>
                  <a:pt x="146" y="6"/>
                </a:lnTo>
                <a:lnTo>
                  <a:pt x="128" y="8"/>
                </a:lnTo>
                <a:lnTo>
                  <a:pt x="107" y="9"/>
                </a:lnTo>
                <a:lnTo>
                  <a:pt x="83" y="10"/>
                </a:lnTo>
                <a:lnTo>
                  <a:pt x="56" y="11"/>
                </a:lnTo>
                <a:lnTo>
                  <a:pt x="30" y="11"/>
                </a:lnTo>
                <a:lnTo>
                  <a:pt x="0" y="11"/>
                </a:lnTo>
                <a:lnTo>
                  <a:pt x="0" y="1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098" name="Freeform 17">
            <a:extLst>
              <a:ext uri="{FF2B5EF4-FFF2-40B4-BE49-F238E27FC236}">
                <a16:creationId xmlns:a16="http://schemas.microsoft.com/office/drawing/2014/main" id="{61BE6F4F-5E67-4DF8-BA09-E42E93346160}"/>
              </a:ext>
            </a:extLst>
          </p:cNvPr>
          <p:cNvSpPr>
            <a:spLocks/>
          </p:cNvSpPr>
          <p:nvPr/>
        </p:nvSpPr>
        <p:spPr bwMode="auto">
          <a:xfrm>
            <a:off x="4486275" y="3221833"/>
            <a:ext cx="214313" cy="13097"/>
          </a:xfrm>
          <a:custGeom>
            <a:avLst/>
            <a:gdLst>
              <a:gd name="T0" fmla="*/ 2147483646 w 180"/>
              <a:gd name="T1" fmla="*/ 0 h 11"/>
              <a:gd name="T2" fmla="*/ 2147483646 w 180"/>
              <a:gd name="T3" fmla="*/ 2147483646 h 11"/>
              <a:gd name="T4" fmla="*/ 2147483646 w 180"/>
              <a:gd name="T5" fmla="*/ 2147483646 h 11"/>
              <a:gd name="T6" fmla="*/ 2147483646 w 180"/>
              <a:gd name="T7" fmla="*/ 2147483646 h 11"/>
              <a:gd name="T8" fmla="*/ 2147483646 w 180"/>
              <a:gd name="T9" fmla="*/ 2147483646 h 11"/>
              <a:gd name="T10" fmla="*/ 2147483646 w 180"/>
              <a:gd name="T11" fmla="*/ 2147483646 h 11"/>
              <a:gd name="T12" fmla="*/ 2147483646 w 180"/>
              <a:gd name="T13" fmla="*/ 2147483646 h 11"/>
              <a:gd name="T14" fmla="*/ 2147483646 w 180"/>
              <a:gd name="T15" fmla="*/ 2147483646 h 11"/>
              <a:gd name="T16" fmla="*/ 2147483646 w 180"/>
              <a:gd name="T17" fmla="*/ 2147483646 h 11"/>
              <a:gd name="T18" fmla="*/ 2147483646 w 180"/>
              <a:gd name="T19" fmla="*/ 2147483646 h 11"/>
              <a:gd name="T20" fmla="*/ 0 w 180"/>
              <a:gd name="T21" fmla="*/ 2147483646 h 11"/>
              <a:gd name="T22" fmla="*/ 0 w 180"/>
              <a:gd name="T23" fmla="*/ 2147483646 h 11"/>
              <a:gd name="T24" fmla="*/ 2147483646 w 180"/>
              <a:gd name="T25" fmla="*/ 2147483646 h 11"/>
              <a:gd name="T26" fmla="*/ 2147483646 w 180"/>
              <a:gd name="T27" fmla="*/ 2147483646 h 11"/>
              <a:gd name="T28" fmla="*/ 2147483646 w 180"/>
              <a:gd name="T29" fmla="*/ 2147483646 h 11"/>
              <a:gd name="T30" fmla="*/ 2147483646 w 180"/>
              <a:gd name="T31" fmla="*/ 2147483646 h 11"/>
              <a:gd name="T32" fmla="*/ 2147483646 w 180"/>
              <a:gd name="T33" fmla="*/ 2147483646 h 11"/>
              <a:gd name="T34" fmla="*/ 2147483646 w 180"/>
              <a:gd name="T35" fmla="*/ 2147483646 h 11"/>
              <a:gd name="T36" fmla="*/ 2147483646 w 180"/>
              <a:gd name="T37" fmla="*/ 2147483646 h 11"/>
              <a:gd name="T38" fmla="*/ 2147483646 w 180"/>
              <a:gd name="T39" fmla="*/ 2147483646 h 11"/>
              <a:gd name="T40" fmla="*/ 2147483646 w 180"/>
              <a:gd name="T41" fmla="*/ 2147483646 h 11"/>
              <a:gd name="T42" fmla="*/ 2147483646 w 180"/>
              <a:gd name="T43" fmla="*/ 0 h 11"/>
              <a:gd name="T44" fmla="*/ 2147483646 w 180"/>
              <a:gd name="T45" fmla="*/ 0 h 1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80"/>
              <a:gd name="T70" fmla="*/ 0 h 11"/>
              <a:gd name="T71" fmla="*/ 180 w 180"/>
              <a:gd name="T72" fmla="*/ 11 h 1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80" h="11">
                <a:moveTo>
                  <a:pt x="180" y="0"/>
                </a:moveTo>
                <a:lnTo>
                  <a:pt x="179" y="1"/>
                </a:lnTo>
                <a:lnTo>
                  <a:pt x="171" y="4"/>
                </a:lnTo>
                <a:lnTo>
                  <a:pt x="161" y="5"/>
                </a:lnTo>
                <a:lnTo>
                  <a:pt x="146" y="6"/>
                </a:lnTo>
                <a:lnTo>
                  <a:pt x="128" y="8"/>
                </a:lnTo>
                <a:lnTo>
                  <a:pt x="107" y="9"/>
                </a:lnTo>
                <a:lnTo>
                  <a:pt x="83" y="10"/>
                </a:lnTo>
                <a:lnTo>
                  <a:pt x="56" y="11"/>
                </a:lnTo>
                <a:lnTo>
                  <a:pt x="30" y="11"/>
                </a:lnTo>
                <a:lnTo>
                  <a:pt x="0" y="11"/>
                </a:lnTo>
                <a:lnTo>
                  <a:pt x="28" y="11"/>
                </a:lnTo>
                <a:lnTo>
                  <a:pt x="55" y="11"/>
                </a:lnTo>
                <a:lnTo>
                  <a:pt x="79" y="10"/>
                </a:lnTo>
                <a:lnTo>
                  <a:pt x="103" y="9"/>
                </a:lnTo>
                <a:lnTo>
                  <a:pt x="123" y="8"/>
                </a:lnTo>
                <a:lnTo>
                  <a:pt x="141" y="6"/>
                </a:lnTo>
                <a:lnTo>
                  <a:pt x="155" y="5"/>
                </a:lnTo>
                <a:lnTo>
                  <a:pt x="165" y="3"/>
                </a:lnTo>
                <a:lnTo>
                  <a:pt x="171" y="1"/>
                </a:lnTo>
                <a:lnTo>
                  <a:pt x="174" y="0"/>
                </a:lnTo>
                <a:lnTo>
                  <a:pt x="18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099" name="Freeform 18">
            <a:extLst>
              <a:ext uri="{FF2B5EF4-FFF2-40B4-BE49-F238E27FC236}">
                <a16:creationId xmlns:a16="http://schemas.microsoft.com/office/drawing/2014/main" id="{531AE7B9-683D-470B-9944-126360D73AEC}"/>
              </a:ext>
            </a:extLst>
          </p:cNvPr>
          <p:cNvSpPr>
            <a:spLocks/>
          </p:cNvSpPr>
          <p:nvPr/>
        </p:nvSpPr>
        <p:spPr bwMode="auto">
          <a:xfrm>
            <a:off x="4486276" y="3221833"/>
            <a:ext cx="207169" cy="13097"/>
          </a:xfrm>
          <a:custGeom>
            <a:avLst/>
            <a:gdLst>
              <a:gd name="T0" fmla="*/ 0 w 174"/>
              <a:gd name="T1" fmla="*/ 2147483646 h 11"/>
              <a:gd name="T2" fmla="*/ 2147483646 w 174"/>
              <a:gd name="T3" fmla="*/ 2147483646 h 11"/>
              <a:gd name="T4" fmla="*/ 2147483646 w 174"/>
              <a:gd name="T5" fmla="*/ 2147483646 h 11"/>
              <a:gd name="T6" fmla="*/ 2147483646 w 174"/>
              <a:gd name="T7" fmla="*/ 2147483646 h 11"/>
              <a:gd name="T8" fmla="*/ 2147483646 w 174"/>
              <a:gd name="T9" fmla="*/ 2147483646 h 11"/>
              <a:gd name="T10" fmla="*/ 2147483646 w 174"/>
              <a:gd name="T11" fmla="*/ 2147483646 h 11"/>
              <a:gd name="T12" fmla="*/ 2147483646 w 174"/>
              <a:gd name="T13" fmla="*/ 2147483646 h 11"/>
              <a:gd name="T14" fmla="*/ 2147483646 w 174"/>
              <a:gd name="T15" fmla="*/ 2147483646 h 11"/>
              <a:gd name="T16" fmla="*/ 2147483646 w 174"/>
              <a:gd name="T17" fmla="*/ 2147483646 h 11"/>
              <a:gd name="T18" fmla="*/ 2147483646 w 174"/>
              <a:gd name="T19" fmla="*/ 2147483646 h 11"/>
              <a:gd name="T20" fmla="*/ 2147483646 w 174"/>
              <a:gd name="T21" fmla="*/ 0 h 11"/>
              <a:gd name="T22" fmla="*/ 2147483646 w 174"/>
              <a:gd name="T23" fmla="*/ 0 h 11"/>
              <a:gd name="T24" fmla="*/ 2147483646 w 174"/>
              <a:gd name="T25" fmla="*/ 2147483646 h 11"/>
              <a:gd name="T26" fmla="*/ 2147483646 w 174"/>
              <a:gd name="T27" fmla="*/ 2147483646 h 11"/>
              <a:gd name="T28" fmla="*/ 2147483646 w 174"/>
              <a:gd name="T29" fmla="*/ 2147483646 h 11"/>
              <a:gd name="T30" fmla="*/ 2147483646 w 174"/>
              <a:gd name="T31" fmla="*/ 2147483646 h 11"/>
              <a:gd name="T32" fmla="*/ 2147483646 w 174"/>
              <a:gd name="T33" fmla="*/ 2147483646 h 11"/>
              <a:gd name="T34" fmla="*/ 2147483646 w 174"/>
              <a:gd name="T35" fmla="*/ 2147483646 h 11"/>
              <a:gd name="T36" fmla="*/ 2147483646 w 174"/>
              <a:gd name="T37" fmla="*/ 2147483646 h 11"/>
              <a:gd name="T38" fmla="*/ 2147483646 w 174"/>
              <a:gd name="T39" fmla="*/ 2147483646 h 11"/>
              <a:gd name="T40" fmla="*/ 0 w 174"/>
              <a:gd name="T41" fmla="*/ 2147483646 h 11"/>
              <a:gd name="T42" fmla="*/ 0 w 174"/>
              <a:gd name="T43" fmla="*/ 2147483646 h 1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4"/>
              <a:gd name="T67" fmla="*/ 0 h 11"/>
              <a:gd name="T68" fmla="*/ 174 w 174"/>
              <a:gd name="T69" fmla="*/ 11 h 1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4" h="11">
                <a:moveTo>
                  <a:pt x="0" y="11"/>
                </a:moveTo>
                <a:lnTo>
                  <a:pt x="28" y="11"/>
                </a:lnTo>
                <a:lnTo>
                  <a:pt x="55" y="11"/>
                </a:lnTo>
                <a:lnTo>
                  <a:pt x="79" y="10"/>
                </a:lnTo>
                <a:lnTo>
                  <a:pt x="103" y="9"/>
                </a:lnTo>
                <a:lnTo>
                  <a:pt x="123" y="8"/>
                </a:lnTo>
                <a:lnTo>
                  <a:pt x="141" y="6"/>
                </a:lnTo>
                <a:lnTo>
                  <a:pt x="155" y="5"/>
                </a:lnTo>
                <a:lnTo>
                  <a:pt x="165" y="3"/>
                </a:lnTo>
                <a:lnTo>
                  <a:pt x="171" y="1"/>
                </a:lnTo>
                <a:lnTo>
                  <a:pt x="174" y="0"/>
                </a:lnTo>
                <a:lnTo>
                  <a:pt x="166" y="0"/>
                </a:lnTo>
                <a:lnTo>
                  <a:pt x="164" y="1"/>
                </a:lnTo>
                <a:lnTo>
                  <a:pt x="156" y="4"/>
                </a:lnTo>
                <a:lnTo>
                  <a:pt x="145" y="5"/>
                </a:lnTo>
                <a:lnTo>
                  <a:pt x="128" y="6"/>
                </a:lnTo>
                <a:lnTo>
                  <a:pt x="108" y="8"/>
                </a:lnTo>
                <a:lnTo>
                  <a:pt x="84" y="9"/>
                </a:lnTo>
                <a:lnTo>
                  <a:pt x="57" y="10"/>
                </a:lnTo>
                <a:lnTo>
                  <a:pt x="30" y="10"/>
                </a:lnTo>
                <a:lnTo>
                  <a:pt x="0" y="11"/>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00" name="Freeform 19">
            <a:extLst>
              <a:ext uri="{FF2B5EF4-FFF2-40B4-BE49-F238E27FC236}">
                <a16:creationId xmlns:a16="http://schemas.microsoft.com/office/drawing/2014/main" id="{6F04F024-2676-4DE6-B8ED-607AE9A69B52}"/>
              </a:ext>
            </a:extLst>
          </p:cNvPr>
          <p:cNvSpPr>
            <a:spLocks/>
          </p:cNvSpPr>
          <p:nvPr/>
        </p:nvSpPr>
        <p:spPr bwMode="auto">
          <a:xfrm>
            <a:off x="4486276" y="3221833"/>
            <a:ext cx="197644" cy="13097"/>
          </a:xfrm>
          <a:custGeom>
            <a:avLst/>
            <a:gdLst>
              <a:gd name="T0" fmla="*/ 2147483646 w 166"/>
              <a:gd name="T1" fmla="*/ 0 h 11"/>
              <a:gd name="T2" fmla="*/ 2147483646 w 166"/>
              <a:gd name="T3" fmla="*/ 2147483646 h 11"/>
              <a:gd name="T4" fmla="*/ 2147483646 w 166"/>
              <a:gd name="T5" fmla="*/ 2147483646 h 11"/>
              <a:gd name="T6" fmla="*/ 2147483646 w 166"/>
              <a:gd name="T7" fmla="*/ 2147483646 h 11"/>
              <a:gd name="T8" fmla="*/ 2147483646 w 166"/>
              <a:gd name="T9" fmla="*/ 2147483646 h 11"/>
              <a:gd name="T10" fmla="*/ 2147483646 w 166"/>
              <a:gd name="T11" fmla="*/ 2147483646 h 11"/>
              <a:gd name="T12" fmla="*/ 2147483646 w 166"/>
              <a:gd name="T13" fmla="*/ 2147483646 h 11"/>
              <a:gd name="T14" fmla="*/ 2147483646 w 166"/>
              <a:gd name="T15" fmla="*/ 2147483646 h 11"/>
              <a:gd name="T16" fmla="*/ 2147483646 w 166"/>
              <a:gd name="T17" fmla="*/ 2147483646 h 11"/>
              <a:gd name="T18" fmla="*/ 0 w 166"/>
              <a:gd name="T19" fmla="*/ 2147483646 h 11"/>
              <a:gd name="T20" fmla="*/ 0 w 166"/>
              <a:gd name="T21" fmla="*/ 2147483646 h 11"/>
              <a:gd name="T22" fmla="*/ 2147483646 w 166"/>
              <a:gd name="T23" fmla="*/ 2147483646 h 11"/>
              <a:gd name="T24" fmla="*/ 2147483646 w 166"/>
              <a:gd name="T25" fmla="*/ 2147483646 h 11"/>
              <a:gd name="T26" fmla="*/ 2147483646 w 166"/>
              <a:gd name="T27" fmla="*/ 2147483646 h 11"/>
              <a:gd name="T28" fmla="*/ 2147483646 w 166"/>
              <a:gd name="T29" fmla="*/ 2147483646 h 11"/>
              <a:gd name="T30" fmla="*/ 2147483646 w 166"/>
              <a:gd name="T31" fmla="*/ 2147483646 h 11"/>
              <a:gd name="T32" fmla="*/ 2147483646 w 166"/>
              <a:gd name="T33" fmla="*/ 2147483646 h 11"/>
              <a:gd name="T34" fmla="*/ 2147483646 w 166"/>
              <a:gd name="T35" fmla="*/ 2147483646 h 11"/>
              <a:gd name="T36" fmla="*/ 2147483646 w 166"/>
              <a:gd name="T37" fmla="*/ 2147483646 h 11"/>
              <a:gd name="T38" fmla="*/ 2147483646 w 166"/>
              <a:gd name="T39" fmla="*/ 0 h 11"/>
              <a:gd name="T40" fmla="*/ 2147483646 w 166"/>
              <a:gd name="T41" fmla="*/ 0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66"/>
              <a:gd name="T64" fmla="*/ 0 h 11"/>
              <a:gd name="T65" fmla="*/ 166 w 166"/>
              <a:gd name="T66" fmla="*/ 11 h 1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66" h="11">
                <a:moveTo>
                  <a:pt x="166" y="0"/>
                </a:moveTo>
                <a:lnTo>
                  <a:pt x="164" y="1"/>
                </a:lnTo>
                <a:lnTo>
                  <a:pt x="156" y="4"/>
                </a:lnTo>
                <a:lnTo>
                  <a:pt x="145" y="5"/>
                </a:lnTo>
                <a:lnTo>
                  <a:pt x="128" y="6"/>
                </a:lnTo>
                <a:lnTo>
                  <a:pt x="108" y="8"/>
                </a:lnTo>
                <a:lnTo>
                  <a:pt x="84" y="9"/>
                </a:lnTo>
                <a:lnTo>
                  <a:pt x="57" y="10"/>
                </a:lnTo>
                <a:lnTo>
                  <a:pt x="30" y="10"/>
                </a:lnTo>
                <a:lnTo>
                  <a:pt x="0" y="11"/>
                </a:lnTo>
                <a:lnTo>
                  <a:pt x="0" y="10"/>
                </a:lnTo>
                <a:lnTo>
                  <a:pt x="28" y="10"/>
                </a:lnTo>
                <a:lnTo>
                  <a:pt x="55" y="10"/>
                </a:lnTo>
                <a:lnTo>
                  <a:pt x="80" y="9"/>
                </a:lnTo>
                <a:lnTo>
                  <a:pt x="103" y="8"/>
                </a:lnTo>
                <a:lnTo>
                  <a:pt x="122" y="6"/>
                </a:lnTo>
                <a:lnTo>
                  <a:pt x="139" y="5"/>
                </a:lnTo>
                <a:lnTo>
                  <a:pt x="150" y="3"/>
                </a:lnTo>
                <a:lnTo>
                  <a:pt x="158" y="1"/>
                </a:lnTo>
                <a:lnTo>
                  <a:pt x="159" y="0"/>
                </a:lnTo>
                <a:lnTo>
                  <a:pt x="166"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01" name="Freeform 20">
            <a:extLst>
              <a:ext uri="{FF2B5EF4-FFF2-40B4-BE49-F238E27FC236}">
                <a16:creationId xmlns:a16="http://schemas.microsoft.com/office/drawing/2014/main" id="{89A0D0E0-3326-48CD-9B9C-97B33F4D153A}"/>
              </a:ext>
            </a:extLst>
          </p:cNvPr>
          <p:cNvSpPr>
            <a:spLocks/>
          </p:cNvSpPr>
          <p:nvPr/>
        </p:nvSpPr>
        <p:spPr bwMode="auto">
          <a:xfrm>
            <a:off x="4486276" y="3221833"/>
            <a:ext cx="189310" cy="11906"/>
          </a:xfrm>
          <a:custGeom>
            <a:avLst/>
            <a:gdLst>
              <a:gd name="T0" fmla="*/ 0 w 159"/>
              <a:gd name="T1" fmla="*/ 2147483646 h 10"/>
              <a:gd name="T2" fmla="*/ 2147483646 w 159"/>
              <a:gd name="T3" fmla="*/ 2147483646 h 10"/>
              <a:gd name="T4" fmla="*/ 2147483646 w 159"/>
              <a:gd name="T5" fmla="*/ 2147483646 h 10"/>
              <a:gd name="T6" fmla="*/ 2147483646 w 159"/>
              <a:gd name="T7" fmla="*/ 2147483646 h 10"/>
              <a:gd name="T8" fmla="*/ 2147483646 w 159"/>
              <a:gd name="T9" fmla="*/ 2147483646 h 10"/>
              <a:gd name="T10" fmla="*/ 2147483646 w 159"/>
              <a:gd name="T11" fmla="*/ 2147483646 h 10"/>
              <a:gd name="T12" fmla="*/ 2147483646 w 159"/>
              <a:gd name="T13" fmla="*/ 2147483646 h 10"/>
              <a:gd name="T14" fmla="*/ 2147483646 w 159"/>
              <a:gd name="T15" fmla="*/ 2147483646 h 10"/>
              <a:gd name="T16" fmla="*/ 2147483646 w 159"/>
              <a:gd name="T17" fmla="*/ 2147483646 h 10"/>
              <a:gd name="T18" fmla="*/ 2147483646 w 159"/>
              <a:gd name="T19" fmla="*/ 0 h 10"/>
              <a:gd name="T20" fmla="*/ 2147483646 w 159"/>
              <a:gd name="T21" fmla="*/ 0 h 10"/>
              <a:gd name="T22" fmla="*/ 2147483646 w 159"/>
              <a:gd name="T23" fmla="*/ 2147483646 h 10"/>
              <a:gd name="T24" fmla="*/ 2147483646 w 159"/>
              <a:gd name="T25" fmla="*/ 2147483646 h 10"/>
              <a:gd name="T26" fmla="*/ 2147483646 w 159"/>
              <a:gd name="T27" fmla="*/ 2147483646 h 10"/>
              <a:gd name="T28" fmla="*/ 2147483646 w 159"/>
              <a:gd name="T29" fmla="*/ 2147483646 h 10"/>
              <a:gd name="T30" fmla="*/ 2147483646 w 159"/>
              <a:gd name="T31" fmla="*/ 2147483646 h 10"/>
              <a:gd name="T32" fmla="*/ 2147483646 w 159"/>
              <a:gd name="T33" fmla="*/ 2147483646 h 10"/>
              <a:gd name="T34" fmla="*/ 2147483646 w 159"/>
              <a:gd name="T35" fmla="*/ 2147483646 h 10"/>
              <a:gd name="T36" fmla="*/ 2147483646 w 159"/>
              <a:gd name="T37" fmla="*/ 2147483646 h 10"/>
              <a:gd name="T38" fmla="*/ 0 w 159"/>
              <a:gd name="T39" fmla="*/ 2147483646 h 10"/>
              <a:gd name="T40" fmla="*/ 0 w 159"/>
              <a:gd name="T41" fmla="*/ 2147483646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9"/>
              <a:gd name="T64" fmla="*/ 0 h 10"/>
              <a:gd name="T65" fmla="*/ 159 w 159"/>
              <a:gd name="T66" fmla="*/ 10 h 1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9" h="10">
                <a:moveTo>
                  <a:pt x="0" y="10"/>
                </a:moveTo>
                <a:lnTo>
                  <a:pt x="28" y="10"/>
                </a:lnTo>
                <a:lnTo>
                  <a:pt x="55" y="10"/>
                </a:lnTo>
                <a:lnTo>
                  <a:pt x="80" y="9"/>
                </a:lnTo>
                <a:lnTo>
                  <a:pt x="103" y="8"/>
                </a:lnTo>
                <a:lnTo>
                  <a:pt x="122" y="6"/>
                </a:lnTo>
                <a:lnTo>
                  <a:pt x="139" y="5"/>
                </a:lnTo>
                <a:lnTo>
                  <a:pt x="150" y="3"/>
                </a:lnTo>
                <a:lnTo>
                  <a:pt x="158" y="1"/>
                </a:lnTo>
                <a:lnTo>
                  <a:pt x="159" y="0"/>
                </a:lnTo>
                <a:lnTo>
                  <a:pt x="151" y="0"/>
                </a:lnTo>
                <a:lnTo>
                  <a:pt x="149" y="1"/>
                </a:lnTo>
                <a:lnTo>
                  <a:pt x="142" y="3"/>
                </a:lnTo>
                <a:lnTo>
                  <a:pt x="131" y="5"/>
                </a:lnTo>
                <a:lnTo>
                  <a:pt x="116" y="6"/>
                </a:lnTo>
                <a:lnTo>
                  <a:pt x="98" y="8"/>
                </a:lnTo>
                <a:lnTo>
                  <a:pt x="76" y="9"/>
                </a:lnTo>
                <a:lnTo>
                  <a:pt x="52" y="9"/>
                </a:lnTo>
                <a:lnTo>
                  <a:pt x="27" y="10"/>
                </a:lnTo>
                <a:lnTo>
                  <a:pt x="0" y="1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02" name="Freeform 21">
            <a:extLst>
              <a:ext uri="{FF2B5EF4-FFF2-40B4-BE49-F238E27FC236}">
                <a16:creationId xmlns:a16="http://schemas.microsoft.com/office/drawing/2014/main" id="{3530D21E-0BB2-4C92-80A2-66688E88B431}"/>
              </a:ext>
            </a:extLst>
          </p:cNvPr>
          <p:cNvSpPr>
            <a:spLocks/>
          </p:cNvSpPr>
          <p:nvPr/>
        </p:nvSpPr>
        <p:spPr bwMode="auto">
          <a:xfrm>
            <a:off x="4486276" y="3221833"/>
            <a:ext cx="179785" cy="11906"/>
          </a:xfrm>
          <a:custGeom>
            <a:avLst/>
            <a:gdLst>
              <a:gd name="T0" fmla="*/ 2147483646 w 151"/>
              <a:gd name="T1" fmla="*/ 0 h 10"/>
              <a:gd name="T2" fmla="*/ 2147483646 w 151"/>
              <a:gd name="T3" fmla="*/ 2147483646 h 10"/>
              <a:gd name="T4" fmla="*/ 2147483646 w 151"/>
              <a:gd name="T5" fmla="*/ 2147483646 h 10"/>
              <a:gd name="T6" fmla="*/ 2147483646 w 151"/>
              <a:gd name="T7" fmla="*/ 2147483646 h 10"/>
              <a:gd name="T8" fmla="*/ 2147483646 w 151"/>
              <a:gd name="T9" fmla="*/ 2147483646 h 10"/>
              <a:gd name="T10" fmla="*/ 2147483646 w 151"/>
              <a:gd name="T11" fmla="*/ 2147483646 h 10"/>
              <a:gd name="T12" fmla="*/ 2147483646 w 151"/>
              <a:gd name="T13" fmla="*/ 2147483646 h 10"/>
              <a:gd name="T14" fmla="*/ 2147483646 w 151"/>
              <a:gd name="T15" fmla="*/ 2147483646 h 10"/>
              <a:gd name="T16" fmla="*/ 2147483646 w 151"/>
              <a:gd name="T17" fmla="*/ 2147483646 h 10"/>
              <a:gd name="T18" fmla="*/ 0 w 151"/>
              <a:gd name="T19" fmla="*/ 2147483646 h 10"/>
              <a:gd name="T20" fmla="*/ 0 w 151"/>
              <a:gd name="T21" fmla="*/ 2147483646 h 10"/>
              <a:gd name="T22" fmla="*/ 2147483646 w 151"/>
              <a:gd name="T23" fmla="*/ 2147483646 h 10"/>
              <a:gd name="T24" fmla="*/ 2147483646 w 151"/>
              <a:gd name="T25" fmla="*/ 2147483646 h 10"/>
              <a:gd name="T26" fmla="*/ 2147483646 w 151"/>
              <a:gd name="T27" fmla="*/ 2147483646 h 10"/>
              <a:gd name="T28" fmla="*/ 2147483646 w 151"/>
              <a:gd name="T29" fmla="*/ 2147483646 h 10"/>
              <a:gd name="T30" fmla="*/ 2147483646 w 151"/>
              <a:gd name="T31" fmla="*/ 2147483646 h 10"/>
              <a:gd name="T32" fmla="*/ 2147483646 w 151"/>
              <a:gd name="T33" fmla="*/ 2147483646 h 10"/>
              <a:gd name="T34" fmla="*/ 2147483646 w 151"/>
              <a:gd name="T35" fmla="*/ 2147483646 h 10"/>
              <a:gd name="T36" fmla="*/ 2147483646 w 151"/>
              <a:gd name="T37" fmla="*/ 2147483646 h 10"/>
              <a:gd name="T38" fmla="*/ 2147483646 w 151"/>
              <a:gd name="T39" fmla="*/ 0 h 10"/>
              <a:gd name="T40" fmla="*/ 2147483646 w 151"/>
              <a:gd name="T41" fmla="*/ 0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1"/>
              <a:gd name="T64" fmla="*/ 0 h 10"/>
              <a:gd name="T65" fmla="*/ 151 w 151"/>
              <a:gd name="T66" fmla="*/ 10 h 1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1" h="10">
                <a:moveTo>
                  <a:pt x="151" y="0"/>
                </a:moveTo>
                <a:lnTo>
                  <a:pt x="149" y="1"/>
                </a:lnTo>
                <a:lnTo>
                  <a:pt x="142" y="3"/>
                </a:lnTo>
                <a:lnTo>
                  <a:pt x="131" y="5"/>
                </a:lnTo>
                <a:lnTo>
                  <a:pt x="116" y="6"/>
                </a:lnTo>
                <a:lnTo>
                  <a:pt x="98" y="8"/>
                </a:lnTo>
                <a:lnTo>
                  <a:pt x="76" y="9"/>
                </a:lnTo>
                <a:lnTo>
                  <a:pt x="52" y="9"/>
                </a:lnTo>
                <a:lnTo>
                  <a:pt x="27" y="10"/>
                </a:lnTo>
                <a:lnTo>
                  <a:pt x="0" y="10"/>
                </a:lnTo>
                <a:lnTo>
                  <a:pt x="0" y="9"/>
                </a:lnTo>
                <a:lnTo>
                  <a:pt x="26" y="9"/>
                </a:lnTo>
                <a:lnTo>
                  <a:pt x="50" y="9"/>
                </a:lnTo>
                <a:lnTo>
                  <a:pt x="71" y="8"/>
                </a:lnTo>
                <a:lnTo>
                  <a:pt x="92" y="6"/>
                </a:lnTo>
                <a:lnTo>
                  <a:pt x="109" y="6"/>
                </a:lnTo>
                <a:lnTo>
                  <a:pt x="125" y="4"/>
                </a:lnTo>
                <a:lnTo>
                  <a:pt x="135" y="3"/>
                </a:lnTo>
                <a:lnTo>
                  <a:pt x="141" y="1"/>
                </a:lnTo>
                <a:lnTo>
                  <a:pt x="144" y="0"/>
                </a:lnTo>
                <a:lnTo>
                  <a:pt x="151" y="0"/>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03" name="Freeform 22">
            <a:extLst>
              <a:ext uri="{FF2B5EF4-FFF2-40B4-BE49-F238E27FC236}">
                <a16:creationId xmlns:a16="http://schemas.microsoft.com/office/drawing/2014/main" id="{EC464379-0F7B-45C4-855B-5D82D14964AE}"/>
              </a:ext>
            </a:extLst>
          </p:cNvPr>
          <p:cNvSpPr>
            <a:spLocks/>
          </p:cNvSpPr>
          <p:nvPr/>
        </p:nvSpPr>
        <p:spPr bwMode="auto">
          <a:xfrm>
            <a:off x="4486275" y="3221831"/>
            <a:ext cx="171450" cy="10716"/>
          </a:xfrm>
          <a:custGeom>
            <a:avLst/>
            <a:gdLst>
              <a:gd name="T0" fmla="*/ 0 w 144"/>
              <a:gd name="T1" fmla="*/ 2147483646 h 9"/>
              <a:gd name="T2" fmla="*/ 2147483646 w 144"/>
              <a:gd name="T3" fmla="*/ 2147483646 h 9"/>
              <a:gd name="T4" fmla="*/ 2147483646 w 144"/>
              <a:gd name="T5" fmla="*/ 2147483646 h 9"/>
              <a:gd name="T6" fmla="*/ 2147483646 w 144"/>
              <a:gd name="T7" fmla="*/ 2147483646 h 9"/>
              <a:gd name="T8" fmla="*/ 2147483646 w 144"/>
              <a:gd name="T9" fmla="*/ 2147483646 h 9"/>
              <a:gd name="T10" fmla="*/ 2147483646 w 144"/>
              <a:gd name="T11" fmla="*/ 2147483646 h 9"/>
              <a:gd name="T12" fmla="*/ 2147483646 w 144"/>
              <a:gd name="T13" fmla="*/ 2147483646 h 9"/>
              <a:gd name="T14" fmla="*/ 2147483646 w 144"/>
              <a:gd name="T15" fmla="*/ 2147483646 h 9"/>
              <a:gd name="T16" fmla="*/ 2147483646 w 144"/>
              <a:gd name="T17" fmla="*/ 2147483646 h 9"/>
              <a:gd name="T18" fmla="*/ 2147483646 w 144"/>
              <a:gd name="T19" fmla="*/ 0 h 9"/>
              <a:gd name="T20" fmla="*/ 2147483646 w 144"/>
              <a:gd name="T21" fmla="*/ 0 h 9"/>
              <a:gd name="T22" fmla="*/ 2147483646 w 144"/>
              <a:gd name="T23" fmla="*/ 2147483646 h 9"/>
              <a:gd name="T24" fmla="*/ 2147483646 w 144"/>
              <a:gd name="T25" fmla="*/ 2147483646 h 9"/>
              <a:gd name="T26" fmla="*/ 2147483646 w 144"/>
              <a:gd name="T27" fmla="*/ 2147483646 h 9"/>
              <a:gd name="T28" fmla="*/ 2147483646 w 144"/>
              <a:gd name="T29" fmla="*/ 2147483646 h 9"/>
              <a:gd name="T30" fmla="*/ 2147483646 w 144"/>
              <a:gd name="T31" fmla="*/ 2147483646 h 9"/>
              <a:gd name="T32" fmla="*/ 2147483646 w 144"/>
              <a:gd name="T33" fmla="*/ 2147483646 h 9"/>
              <a:gd name="T34" fmla="*/ 2147483646 w 144"/>
              <a:gd name="T35" fmla="*/ 2147483646 h 9"/>
              <a:gd name="T36" fmla="*/ 2147483646 w 144"/>
              <a:gd name="T37" fmla="*/ 2147483646 h 9"/>
              <a:gd name="T38" fmla="*/ 0 w 144"/>
              <a:gd name="T39" fmla="*/ 2147483646 h 9"/>
              <a:gd name="T40" fmla="*/ 0 w 144"/>
              <a:gd name="T41" fmla="*/ 2147483646 h 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4"/>
              <a:gd name="T64" fmla="*/ 0 h 9"/>
              <a:gd name="T65" fmla="*/ 144 w 144"/>
              <a:gd name="T66" fmla="*/ 9 h 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4" h="9">
                <a:moveTo>
                  <a:pt x="0" y="9"/>
                </a:moveTo>
                <a:lnTo>
                  <a:pt x="26" y="9"/>
                </a:lnTo>
                <a:lnTo>
                  <a:pt x="50" y="9"/>
                </a:lnTo>
                <a:lnTo>
                  <a:pt x="71" y="8"/>
                </a:lnTo>
                <a:lnTo>
                  <a:pt x="92" y="6"/>
                </a:lnTo>
                <a:lnTo>
                  <a:pt x="109" y="6"/>
                </a:lnTo>
                <a:lnTo>
                  <a:pt x="125" y="4"/>
                </a:lnTo>
                <a:lnTo>
                  <a:pt x="135" y="3"/>
                </a:lnTo>
                <a:lnTo>
                  <a:pt x="141" y="1"/>
                </a:lnTo>
                <a:lnTo>
                  <a:pt x="144" y="0"/>
                </a:lnTo>
                <a:lnTo>
                  <a:pt x="133" y="0"/>
                </a:lnTo>
                <a:lnTo>
                  <a:pt x="132" y="1"/>
                </a:lnTo>
                <a:lnTo>
                  <a:pt x="126" y="3"/>
                </a:lnTo>
                <a:lnTo>
                  <a:pt x="116" y="4"/>
                </a:lnTo>
                <a:lnTo>
                  <a:pt x="103" y="5"/>
                </a:lnTo>
                <a:lnTo>
                  <a:pt x="87" y="6"/>
                </a:lnTo>
                <a:lnTo>
                  <a:pt x="68" y="8"/>
                </a:lnTo>
                <a:lnTo>
                  <a:pt x="46" y="8"/>
                </a:lnTo>
                <a:lnTo>
                  <a:pt x="25" y="9"/>
                </a:lnTo>
                <a:lnTo>
                  <a:pt x="0" y="9"/>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04" name="Freeform 23">
            <a:extLst>
              <a:ext uri="{FF2B5EF4-FFF2-40B4-BE49-F238E27FC236}">
                <a16:creationId xmlns:a16="http://schemas.microsoft.com/office/drawing/2014/main" id="{7638E1BD-8B41-48CA-B1D9-FCE4DC62FC85}"/>
              </a:ext>
            </a:extLst>
          </p:cNvPr>
          <p:cNvSpPr>
            <a:spLocks/>
          </p:cNvSpPr>
          <p:nvPr/>
        </p:nvSpPr>
        <p:spPr bwMode="auto">
          <a:xfrm>
            <a:off x="4486275" y="3221831"/>
            <a:ext cx="158354" cy="10716"/>
          </a:xfrm>
          <a:custGeom>
            <a:avLst/>
            <a:gdLst>
              <a:gd name="T0" fmla="*/ 2147483646 w 133"/>
              <a:gd name="T1" fmla="*/ 0 h 9"/>
              <a:gd name="T2" fmla="*/ 2147483646 w 133"/>
              <a:gd name="T3" fmla="*/ 2147483646 h 9"/>
              <a:gd name="T4" fmla="*/ 2147483646 w 133"/>
              <a:gd name="T5" fmla="*/ 2147483646 h 9"/>
              <a:gd name="T6" fmla="*/ 2147483646 w 133"/>
              <a:gd name="T7" fmla="*/ 2147483646 h 9"/>
              <a:gd name="T8" fmla="*/ 2147483646 w 133"/>
              <a:gd name="T9" fmla="*/ 2147483646 h 9"/>
              <a:gd name="T10" fmla="*/ 2147483646 w 133"/>
              <a:gd name="T11" fmla="*/ 2147483646 h 9"/>
              <a:gd name="T12" fmla="*/ 2147483646 w 133"/>
              <a:gd name="T13" fmla="*/ 2147483646 h 9"/>
              <a:gd name="T14" fmla="*/ 2147483646 w 133"/>
              <a:gd name="T15" fmla="*/ 2147483646 h 9"/>
              <a:gd name="T16" fmla="*/ 2147483646 w 133"/>
              <a:gd name="T17" fmla="*/ 2147483646 h 9"/>
              <a:gd name="T18" fmla="*/ 0 w 133"/>
              <a:gd name="T19" fmla="*/ 2147483646 h 9"/>
              <a:gd name="T20" fmla="*/ 0 w 133"/>
              <a:gd name="T21" fmla="*/ 2147483646 h 9"/>
              <a:gd name="T22" fmla="*/ 2147483646 w 133"/>
              <a:gd name="T23" fmla="*/ 2147483646 h 9"/>
              <a:gd name="T24" fmla="*/ 2147483646 w 133"/>
              <a:gd name="T25" fmla="*/ 2147483646 h 9"/>
              <a:gd name="T26" fmla="*/ 2147483646 w 133"/>
              <a:gd name="T27" fmla="*/ 2147483646 h 9"/>
              <a:gd name="T28" fmla="*/ 2147483646 w 133"/>
              <a:gd name="T29" fmla="*/ 2147483646 h 9"/>
              <a:gd name="T30" fmla="*/ 2147483646 w 133"/>
              <a:gd name="T31" fmla="*/ 2147483646 h 9"/>
              <a:gd name="T32" fmla="*/ 2147483646 w 133"/>
              <a:gd name="T33" fmla="*/ 2147483646 h 9"/>
              <a:gd name="T34" fmla="*/ 2147483646 w 133"/>
              <a:gd name="T35" fmla="*/ 2147483646 h 9"/>
              <a:gd name="T36" fmla="*/ 2147483646 w 133"/>
              <a:gd name="T37" fmla="*/ 0 h 9"/>
              <a:gd name="T38" fmla="*/ 2147483646 w 133"/>
              <a:gd name="T39" fmla="*/ 0 h 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33"/>
              <a:gd name="T61" fmla="*/ 0 h 9"/>
              <a:gd name="T62" fmla="*/ 133 w 133"/>
              <a:gd name="T63" fmla="*/ 9 h 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33" h="9">
                <a:moveTo>
                  <a:pt x="133" y="0"/>
                </a:moveTo>
                <a:lnTo>
                  <a:pt x="132" y="1"/>
                </a:lnTo>
                <a:lnTo>
                  <a:pt x="126" y="3"/>
                </a:lnTo>
                <a:lnTo>
                  <a:pt x="116" y="4"/>
                </a:lnTo>
                <a:lnTo>
                  <a:pt x="103" y="5"/>
                </a:lnTo>
                <a:lnTo>
                  <a:pt x="87" y="6"/>
                </a:lnTo>
                <a:lnTo>
                  <a:pt x="68" y="8"/>
                </a:lnTo>
                <a:lnTo>
                  <a:pt x="46" y="8"/>
                </a:lnTo>
                <a:lnTo>
                  <a:pt x="25" y="9"/>
                </a:lnTo>
                <a:lnTo>
                  <a:pt x="0" y="9"/>
                </a:lnTo>
                <a:lnTo>
                  <a:pt x="0" y="8"/>
                </a:lnTo>
                <a:lnTo>
                  <a:pt x="25" y="8"/>
                </a:lnTo>
                <a:lnTo>
                  <a:pt x="49" y="8"/>
                </a:lnTo>
                <a:lnTo>
                  <a:pt x="70" y="6"/>
                </a:lnTo>
                <a:lnTo>
                  <a:pt x="88" y="5"/>
                </a:lnTo>
                <a:lnTo>
                  <a:pt x="104" y="4"/>
                </a:lnTo>
                <a:lnTo>
                  <a:pt x="116" y="3"/>
                </a:lnTo>
                <a:lnTo>
                  <a:pt x="122" y="1"/>
                </a:lnTo>
                <a:lnTo>
                  <a:pt x="125" y="0"/>
                </a:lnTo>
                <a:lnTo>
                  <a:pt x="133" y="0"/>
                </a:lnTo>
                <a:close/>
              </a:path>
            </a:pathLst>
          </a:custGeom>
          <a:solidFill>
            <a:srgbClr val="8D8D8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05" name="Freeform 24">
            <a:extLst>
              <a:ext uri="{FF2B5EF4-FFF2-40B4-BE49-F238E27FC236}">
                <a16:creationId xmlns:a16="http://schemas.microsoft.com/office/drawing/2014/main" id="{E8359BBD-6882-41DC-86AC-368587C0B7F2}"/>
              </a:ext>
            </a:extLst>
          </p:cNvPr>
          <p:cNvSpPr>
            <a:spLocks/>
          </p:cNvSpPr>
          <p:nvPr/>
        </p:nvSpPr>
        <p:spPr bwMode="auto">
          <a:xfrm>
            <a:off x="4486275" y="3221831"/>
            <a:ext cx="148829" cy="9525"/>
          </a:xfrm>
          <a:custGeom>
            <a:avLst/>
            <a:gdLst>
              <a:gd name="T0" fmla="*/ 0 w 125"/>
              <a:gd name="T1" fmla="*/ 2147483646 h 8"/>
              <a:gd name="T2" fmla="*/ 2147483646 w 125"/>
              <a:gd name="T3" fmla="*/ 2147483646 h 8"/>
              <a:gd name="T4" fmla="*/ 2147483646 w 125"/>
              <a:gd name="T5" fmla="*/ 2147483646 h 8"/>
              <a:gd name="T6" fmla="*/ 2147483646 w 125"/>
              <a:gd name="T7" fmla="*/ 2147483646 h 8"/>
              <a:gd name="T8" fmla="*/ 2147483646 w 125"/>
              <a:gd name="T9" fmla="*/ 2147483646 h 8"/>
              <a:gd name="T10" fmla="*/ 2147483646 w 125"/>
              <a:gd name="T11" fmla="*/ 2147483646 h 8"/>
              <a:gd name="T12" fmla="*/ 2147483646 w 125"/>
              <a:gd name="T13" fmla="*/ 2147483646 h 8"/>
              <a:gd name="T14" fmla="*/ 2147483646 w 125"/>
              <a:gd name="T15" fmla="*/ 2147483646 h 8"/>
              <a:gd name="T16" fmla="*/ 2147483646 w 125"/>
              <a:gd name="T17" fmla="*/ 0 h 8"/>
              <a:gd name="T18" fmla="*/ 2147483646 w 125"/>
              <a:gd name="T19" fmla="*/ 0 h 8"/>
              <a:gd name="T20" fmla="*/ 2147483646 w 125"/>
              <a:gd name="T21" fmla="*/ 2147483646 h 8"/>
              <a:gd name="T22" fmla="*/ 2147483646 w 125"/>
              <a:gd name="T23" fmla="*/ 2147483646 h 8"/>
              <a:gd name="T24" fmla="*/ 2147483646 w 125"/>
              <a:gd name="T25" fmla="*/ 2147483646 h 8"/>
              <a:gd name="T26" fmla="*/ 2147483646 w 125"/>
              <a:gd name="T27" fmla="*/ 2147483646 h 8"/>
              <a:gd name="T28" fmla="*/ 2147483646 w 125"/>
              <a:gd name="T29" fmla="*/ 2147483646 h 8"/>
              <a:gd name="T30" fmla="*/ 2147483646 w 125"/>
              <a:gd name="T31" fmla="*/ 2147483646 h 8"/>
              <a:gd name="T32" fmla="*/ 2147483646 w 125"/>
              <a:gd name="T33" fmla="*/ 2147483646 h 8"/>
              <a:gd name="T34" fmla="*/ 0 w 125"/>
              <a:gd name="T35" fmla="*/ 2147483646 h 8"/>
              <a:gd name="T36" fmla="*/ 0 w 125"/>
              <a:gd name="T37" fmla="*/ 2147483646 h 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5"/>
              <a:gd name="T58" fmla="*/ 0 h 8"/>
              <a:gd name="T59" fmla="*/ 125 w 125"/>
              <a:gd name="T60" fmla="*/ 8 h 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5" h="8">
                <a:moveTo>
                  <a:pt x="0" y="8"/>
                </a:moveTo>
                <a:lnTo>
                  <a:pt x="25" y="8"/>
                </a:lnTo>
                <a:lnTo>
                  <a:pt x="49" y="8"/>
                </a:lnTo>
                <a:lnTo>
                  <a:pt x="70" y="6"/>
                </a:lnTo>
                <a:lnTo>
                  <a:pt x="88" y="5"/>
                </a:lnTo>
                <a:lnTo>
                  <a:pt x="104" y="4"/>
                </a:lnTo>
                <a:lnTo>
                  <a:pt x="116" y="3"/>
                </a:lnTo>
                <a:lnTo>
                  <a:pt x="122" y="1"/>
                </a:lnTo>
                <a:lnTo>
                  <a:pt x="125" y="0"/>
                </a:lnTo>
                <a:lnTo>
                  <a:pt x="114" y="0"/>
                </a:lnTo>
                <a:lnTo>
                  <a:pt x="112" y="1"/>
                </a:lnTo>
                <a:lnTo>
                  <a:pt x="106" y="3"/>
                </a:lnTo>
                <a:lnTo>
                  <a:pt x="95" y="4"/>
                </a:lnTo>
                <a:lnTo>
                  <a:pt x="82" y="5"/>
                </a:lnTo>
                <a:lnTo>
                  <a:pt x="64" y="6"/>
                </a:lnTo>
                <a:lnTo>
                  <a:pt x="45" y="6"/>
                </a:lnTo>
                <a:lnTo>
                  <a:pt x="23" y="8"/>
                </a:lnTo>
                <a:lnTo>
                  <a:pt x="0" y="8"/>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06" name="Freeform 25">
            <a:extLst>
              <a:ext uri="{FF2B5EF4-FFF2-40B4-BE49-F238E27FC236}">
                <a16:creationId xmlns:a16="http://schemas.microsoft.com/office/drawing/2014/main" id="{14F99F0A-5475-48B8-B561-A39A872D27F7}"/>
              </a:ext>
            </a:extLst>
          </p:cNvPr>
          <p:cNvSpPr>
            <a:spLocks/>
          </p:cNvSpPr>
          <p:nvPr/>
        </p:nvSpPr>
        <p:spPr bwMode="auto">
          <a:xfrm>
            <a:off x="4486276" y="3221831"/>
            <a:ext cx="135731" cy="9525"/>
          </a:xfrm>
          <a:custGeom>
            <a:avLst/>
            <a:gdLst>
              <a:gd name="T0" fmla="*/ 2147483646 w 114"/>
              <a:gd name="T1" fmla="*/ 0 h 8"/>
              <a:gd name="T2" fmla="*/ 2147483646 w 114"/>
              <a:gd name="T3" fmla="*/ 2147483646 h 8"/>
              <a:gd name="T4" fmla="*/ 2147483646 w 114"/>
              <a:gd name="T5" fmla="*/ 2147483646 h 8"/>
              <a:gd name="T6" fmla="*/ 2147483646 w 114"/>
              <a:gd name="T7" fmla="*/ 2147483646 h 8"/>
              <a:gd name="T8" fmla="*/ 2147483646 w 114"/>
              <a:gd name="T9" fmla="*/ 2147483646 h 8"/>
              <a:gd name="T10" fmla="*/ 2147483646 w 114"/>
              <a:gd name="T11" fmla="*/ 2147483646 h 8"/>
              <a:gd name="T12" fmla="*/ 2147483646 w 114"/>
              <a:gd name="T13" fmla="*/ 2147483646 h 8"/>
              <a:gd name="T14" fmla="*/ 2147483646 w 114"/>
              <a:gd name="T15" fmla="*/ 2147483646 h 8"/>
              <a:gd name="T16" fmla="*/ 0 w 114"/>
              <a:gd name="T17" fmla="*/ 2147483646 h 8"/>
              <a:gd name="T18" fmla="*/ 0 w 114"/>
              <a:gd name="T19" fmla="*/ 2147483646 h 8"/>
              <a:gd name="T20" fmla="*/ 2147483646 w 114"/>
              <a:gd name="T21" fmla="*/ 2147483646 h 8"/>
              <a:gd name="T22" fmla="*/ 2147483646 w 114"/>
              <a:gd name="T23" fmla="*/ 2147483646 h 8"/>
              <a:gd name="T24" fmla="*/ 2147483646 w 114"/>
              <a:gd name="T25" fmla="*/ 2147483646 h 8"/>
              <a:gd name="T26" fmla="*/ 2147483646 w 114"/>
              <a:gd name="T27" fmla="*/ 2147483646 h 8"/>
              <a:gd name="T28" fmla="*/ 2147483646 w 114"/>
              <a:gd name="T29" fmla="*/ 2147483646 h 8"/>
              <a:gd name="T30" fmla="*/ 2147483646 w 114"/>
              <a:gd name="T31" fmla="*/ 2147483646 h 8"/>
              <a:gd name="T32" fmla="*/ 2147483646 w 114"/>
              <a:gd name="T33" fmla="*/ 2147483646 h 8"/>
              <a:gd name="T34" fmla="*/ 2147483646 w 114"/>
              <a:gd name="T35" fmla="*/ 0 h 8"/>
              <a:gd name="T36" fmla="*/ 2147483646 w 114"/>
              <a:gd name="T37" fmla="*/ 0 h 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4"/>
              <a:gd name="T58" fmla="*/ 0 h 8"/>
              <a:gd name="T59" fmla="*/ 114 w 114"/>
              <a:gd name="T60" fmla="*/ 8 h 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4" h="8">
                <a:moveTo>
                  <a:pt x="114" y="0"/>
                </a:moveTo>
                <a:lnTo>
                  <a:pt x="112" y="1"/>
                </a:lnTo>
                <a:lnTo>
                  <a:pt x="106" y="3"/>
                </a:lnTo>
                <a:lnTo>
                  <a:pt x="95" y="4"/>
                </a:lnTo>
                <a:lnTo>
                  <a:pt x="82" y="5"/>
                </a:lnTo>
                <a:lnTo>
                  <a:pt x="64" y="6"/>
                </a:lnTo>
                <a:lnTo>
                  <a:pt x="45" y="6"/>
                </a:lnTo>
                <a:lnTo>
                  <a:pt x="23" y="8"/>
                </a:lnTo>
                <a:lnTo>
                  <a:pt x="0" y="8"/>
                </a:lnTo>
                <a:lnTo>
                  <a:pt x="0" y="6"/>
                </a:lnTo>
                <a:lnTo>
                  <a:pt x="21" y="6"/>
                </a:lnTo>
                <a:lnTo>
                  <a:pt x="40" y="6"/>
                </a:lnTo>
                <a:lnTo>
                  <a:pt x="57" y="5"/>
                </a:lnTo>
                <a:lnTo>
                  <a:pt x="74" y="4"/>
                </a:lnTo>
                <a:lnTo>
                  <a:pt x="87" y="4"/>
                </a:lnTo>
                <a:lnTo>
                  <a:pt x="95" y="3"/>
                </a:lnTo>
                <a:lnTo>
                  <a:pt x="102" y="1"/>
                </a:lnTo>
                <a:lnTo>
                  <a:pt x="103" y="0"/>
                </a:lnTo>
                <a:lnTo>
                  <a:pt x="114" y="0"/>
                </a:lnTo>
                <a:close/>
              </a:path>
            </a:pathLst>
          </a:custGeom>
          <a:solidFill>
            <a:srgbClr val="84848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07" name="Freeform 26">
            <a:extLst>
              <a:ext uri="{FF2B5EF4-FFF2-40B4-BE49-F238E27FC236}">
                <a16:creationId xmlns:a16="http://schemas.microsoft.com/office/drawing/2014/main" id="{5073961F-6A79-4F21-86B6-9AB20926DDB4}"/>
              </a:ext>
            </a:extLst>
          </p:cNvPr>
          <p:cNvSpPr>
            <a:spLocks/>
          </p:cNvSpPr>
          <p:nvPr/>
        </p:nvSpPr>
        <p:spPr bwMode="auto">
          <a:xfrm>
            <a:off x="4486276" y="3221832"/>
            <a:ext cx="122635" cy="7144"/>
          </a:xfrm>
          <a:custGeom>
            <a:avLst/>
            <a:gdLst>
              <a:gd name="T0" fmla="*/ 0 w 103"/>
              <a:gd name="T1" fmla="*/ 2147483646 h 6"/>
              <a:gd name="T2" fmla="*/ 2147483646 w 103"/>
              <a:gd name="T3" fmla="*/ 2147483646 h 6"/>
              <a:gd name="T4" fmla="*/ 2147483646 w 103"/>
              <a:gd name="T5" fmla="*/ 2147483646 h 6"/>
              <a:gd name="T6" fmla="*/ 2147483646 w 103"/>
              <a:gd name="T7" fmla="*/ 2147483646 h 6"/>
              <a:gd name="T8" fmla="*/ 2147483646 w 103"/>
              <a:gd name="T9" fmla="*/ 2147483646 h 6"/>
              <a:gd name="T10" fmla="*/ 2147483646 w 103"/>
              <a:gd name="T11" fmla="*/ 2147483646 h 6"/>
              <a:gd name="T12" fmla="*/ 2147483646 w 103"/>
              <a:gd name="T13" fmla="*/ 2147483646 h 6"/>
              <a:gd name="T14" fmla="*/ 2147483646 w 103"/>
              <a:gd name="T15" fmla="*/ 2147483646 h 6"/>
              <a:gd name="T16" fmla="*/ 2147483646 w 103"/>
              <a:gd name="T17" fmla="*/ 0 h 6"/>
              <a:gd name="T18" fmla="*/ 2147483646 w 103"/>
              <a:gd name="T19" fmla="*/ 0 h 6"/>
              <a:gd name="T20" fmla="*/ 2147483646 w 103"/>
              <a:gd name="T21" fmla="*/ 2147483646 h 6"/>
              <a:gd name="T22" fmla="*/ 2147483646 w 103"/>
              <a:gd name="T23" fmla="*/ 2147483646 h 6"/>
              <a:gd name="T24" fmla="*/ 2147483646 w 103"/>
              <a:gd name="T25" fmla="*/ 2147483646 h 6"/>
              <a:gd name="T26" fmla="*/ 2147483646 w 103"/>
              <a:gd name="T27" fmla="*/ 2147483646 h 6"/>
              <a:gd name="T28" fmla="*/ 2147483646 w 103"/>
              <a:gd name="T29" fmla="*/ 2147483646 h 6"/>
              <a:gd name="T30" fmla="*/ 2147483646 w 103"/>
              <a:gd name="T31" fmla="*/ 2147483646 h 6"/>
              <a:gd name="T32" fmla="*/ 0 w 103"/>
              <a:gd name="T33" fmla="*/ 2147483646 h 6"/>
              <a:gd name="T34" fmla="*/ 0 w 103"/>
              <a:gd name="T35" fmla="*/ 2147483646 h 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
              <a:gd name="T55" fmla="*/ 0 h 6"/>
              <a:gd name="T56" fmla="*/ 103 w 103"/>
              <a:gd name="T57" fmla="*/ 6 h 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 h="6">
                <a:moveTo>
                  <a:pt x="0" y="6"/>
                </a:moveTo>
                <a:lnTo>
                  <a:pt x="21" y="6"/>
                </a:lnTo>
                <a:lnTo>
                  <a:pt x="40" y="6"/>
                </a:lnTo>
                <a:lnTo>
                  <a:pt x="57" y="5"/>
                </a:lnTo>
                <a:lnTo>
                  <a:pt x="74" y="4"/>
                </a:lnTo>
                <a:lnTo>
                  <a:pt x="87" y="4"/>
                </a:lnTo>
                <a:lnTo>
                  <a:pt x="95" y="3"/>
                </a:lnTo>
                <a:lnTo>
                  <a:pt x="102" y="1"/>
                </a:lnTo>
                <a:lnTo>
                  <a:pt x="103" y="0"/>
                </a:lnTo>
                <a:lnTo>
                  <a:pt x="92" y="0"/>
                </a:lnTo>
                <a:lnTo>
                  <a:pt x="90" y="1"/>
                </a:lnTo>
                <a:lnTo>
                  <a:pt x="83" y="3"/>
                </a:lnTo>
                <a:lnTo>
                  <a:pt x="73" y="4"/>
                </a:lnTo>
                <a:lnTo>
                  <a:pt x="57" y="4"/>
                </a:lnTo>
                <a:lnTo>
                  <a:pt x="41" y="5"/>
                </a:lnTo>
                <a:lnTo>
                  <a:pt x="21" y="5"/>
                </a:lnTo>
                <a:lnTo>
                  <a:pt x="0" y="6"/>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08" name="Freeform 27">
            <a:extLst>
              <a:ext uri="{FF2B5EF4-FFF2-40B4-BE49-F238E27FC236}">
                <a16:creationId xmlns:a16="http://schemas.microsoft.com/office/drawing/2014/main" id="{701E5D29-24C6-4D88-9A7D-E94375EBD6E8}"/>
              </a:ext>
            </a:extLst>
          </p:cNvPr>
          <p:cNvSpPr>
            <a:spLocks/>
          </p:cNvSpPr>
          <p:nvPr/>
        </p:nvSpPr>
        <p:spPr bwMode="auto">
          <a:xfrm>
            <a:off x="4486275" y="3221832"/>
            <a:ext cx="109538" cy="7144"/>
          </a:xfrm>
          <a:custGeom>
            <a:avLst/>
            <a:gdLst>
              <a:gd name="T0" fmla="*/ 2147483646 w 92"/>
              <a:gd name="T1" fmla="*/ 0 h 6"/>
              <a:gd name="T2" fmla="*/ 2147483646 w 92"/>
              <a:gd name="T3" fmla="*/ 2147483646 h 6"/>
              <a:gd name="T4" fmla="*/ 2147483646 w 92"/>
              <a:gd name="T5" fmla="*/ 2147483646 h 6"/>
              <a:gd name="T6" fmla="*/ 2147483646 w 92"/>
              <a:gd name="T7" fmla="*/ 2147483646 h 6"/>
              <a:gd name="T8" fmla="*/ 2147483646 w 92"/>
              <a:gd name="T9" fmla="*/ 2147483646 h 6"/>
              <a:gd name="T10" fmla="*/ 2147483646 w 92"/>
              <a:gd name="T11" fmla="*/ 2147483646 h 6"/>
              <a:gd name="T12" fmla="*/ 2147483646 w 92"/>
              <a:gd name="T13" fmla="*/ 2147483646 h 6"/>
              <a:gd name="T14" fmla="*/ 0 w 92"/>
              <a:gd name="T15" fmla="*/ 2147483646 h 6"/>
              <a:gd name="T16" fmla="*/ 0 w 92"/>
              <a:gd name="T17" fmla="*/ 2147483646 h 6"/>
              <a:gd name="T18" fmla="*/ 2147483646 w 92"/>
              <a:gd name="T19" fmla="*/ 2147483646 h 6"/>
              <a:gd name="T20" fmla="*/ 2147483646 w 92"/>
              <a:gd name="T21" fmla="*/ 2147483646 h 6"/>
              <a:gd name="T22" fmla="*/ 2147483646 w 92"/>
              <a:gd name="T23" fmla="*/ 2147483646 h 6"/>
              <a:gd name="T24" fmla="*/ 2147483646 w 92"/>
              <a:gd name="T25" fmla="*/ 2147483646 h 6"/>
              <a:gd name="T26" fmla="*/ 2147483646 w 92"/>
              <a:gd name="T27" fmla="*/ 2147483646 h 6"/>
              <a:gd name="T28" fmla="*/ 2147483646 w 92"/>
              <a:gd name="T29" fmla="*/ 0 h 6"/>
              <a:gd name="T30" fmla="*/ 2147483646 w 92"/>
              <a:gd name="T31" fmla="*/ 0 h 6"/>
              <a:gd name="T32" fmla="*/ 2147483646 w 92"/>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6"/>
              <a:gd name="T53" fmla="*/ 92 w 92"/>
              <a:gd name="T54" fmla="*/ 6 h 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6">
                <a:moveTo>
                  <a:pt x="92" y="0"/>
                </a:moveTo>
                <a:lnTo>
                  <a:pt x="90" y="1"/>
                </a:lnTo>
                <a:lnTo>
                  <a:pt x="83" y="3"/>
                </a:lnTo>
                <a:lnTo>
                  <a:pt x="73" y="4"/>
                </a:lnTo>
                <a:lnTo>
                  <a:pt x="57" y="4"/>
                </a:lnTo>
                <a:lnTo>
                  <a:pt x="41" y="5"/>
                </a:lnTo>
                <a:lnTo>
                  <a:pt x="21" y="5"/>
                </a:lnTo>
                <a:lnTo>
                  <a:pt x="0" y="6"/>
                </a:lnTo>
                <a:lnTo>
                  <a:pt x="0" y="5"/>
                </a:lnTo>
                <a:lnTo>
                  <a:pt x="18" y="5"/>
                </a:lnTo>
                <a:lnTo>
                  <a:pt x="35" y="4"/>
                </a:lnTo>
                <a:lnTo>
                  <a:pt x="50" y="4"/>
                </a:lnTo>
                <a:lnTo>
                  <a:pt x="63" y="3"/>
                </a:lnTo>
                <a:lnTo>
                  <a:pt x="71" y="1"/>
                </a:lnTo>
                <a:lnTo>
                  <a:pt x="78" y="0"/>
                </a:lnTo>
                <a:lnTo>
                  <a:pt x="80" y="0"/>
                </a:lnTo>
                <a:lnTo>
                  <a:pt x="92" y="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09" name="Freeform 28">
            <a:extLst>
              <a:ext uri="{FF2B5EF4-FFF2-40B4-BE49-F238E27FC236}">
                <a16:creationId xmlns:a16="http://schemas.microsoft.com/office/drawing/2014/main" id="{480B46B2-8387-47C1-89E1-C2321664B4DA}"/>
              </a:ext>
            </a:extLst>
          </p:cNvPr>
          <p:cNvSpPr>
            <a:spLocks/>
          </p:cNvSpPr>
          <p:nvPr/>
        </p:nvSpPr>
        <p:spPr bwMode="auto">
          <a:xfrm>
            <a:off x="4486275" y="3221831"/>
            <a:ext cx="95250" cy="5954"/>
          </a:xfrm>
          <a:custGeom>
            <a:avLst/>
            <a:gdLst>
              <a:gd name="T0" fmla="*/ 0 w 80"/>
              <a:gd name="T1" fmla="*/ 2147483646 h 5"/>
              <a:gd name="T2" fmla="*/ 2147483646 w 80"/>
              <a:gd name="T3" fmla="*/ 2147483646 h 5"/>
              <a:gd name="T4" fmla="*/ 2147483646 w 80"/>
              <a:gd name="T5" fmla="*/ 2147483646 h 5"/>
              <a:gd name="T6" fmla="*/ 2147483646 w 80"/>
              <a:gd name="T7" fmla="*/ 2147483646 h 5"/>
              <a:gd name="T8" fmla="*/ 2147483646 w 80"/>
              <a:gd name="T9" fmla="*/ 2147483646 h 5"/>
              <a:gd name="T10" fmla="*/ 2147483646 w 80"/>
              <a:gd name="T11" fmla="*/ 2147483646 h 5"/>
              <a:gd name="T12" fmla="*/ 2147483646 w 80"/>
              <a:gd name="T13" fmla="*/ 0 h 5"/>
              <a:gd name="T14" fmla="*/ 2147483646 w 80"/>
              <a:gd name="T15" fmla="*/ 0 h 5"/>
              <a:gd name="T16" fmla="*/ 2147483646 w 80"/>
              <a:gd name="T17" fmla="*/ 0 h 5"/>
              <a:gd name="T18" fmla="*/ 2147483646 w 80"/>
              <a:gd name="T19" fmla="*/ 0 h 5"/>
              <a:gd name="T20" fmla="*/ 2147483646 w 80"/>
              <a:gd name="T21" fmla="*/ 2147483646 h 5"/>
              <a:gd name="T22" fmla="*/ 2147483646 w 80"/>
              <a:gd name="T23" fmla="*/ 2147483646 h 5"/>
              <a:gd name="T24" fmla="*/ 2147483646 w 80"/>
              <a:gd name="T25" fmla="*/ 2147483646 h 5"/>
              <a:gd name="T26" fmla="*/ 2147483646 w 80"/>
              <a:gd name="T27" fmla="*/ 2147483646 h 5"/>
              <a:gd name="T28" fmla="*/ 0 w 80"/>
              <a:gd name="T29" fmla="*/ 2147483646 h 5"/>
              <a:gd name="T30" fmla="*/ 0 w 80"/>
              <a:gd name="T31" fmla="*/ 2147483646 h 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0"/>
              <a:gd name="T49" fmla="*/ 0 h 5"/>
              <a:gd name="T50" fmla="*/ 80 w 80"/>
              <a:gd name="T51" fmla="*/ 5 h 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0" h="5">
                <a:moveTo>
                  <a:pt x="0" y="5"/>
                </a:moveTo>
                <a:lnTo>
                  <a:pt x="18" y="5"/>
                </a:lnTo>
                <a:lnTo>
                  <a:pt x="35" y="4"/>
                </a:lnTo>
                <a:lnTo>
                  <a:pt x="50" y="4"/>
                </a:lnTo>
                <a:lnTo>
                  <a:pt x="63" y="3"/>
                </a:lnTo>
                <a:lnTo>
                  <a:pt x="71" y="1"/>
                </a:lnTo>
                <a:lnTo>
                  <a:pt x="78" y="0"/>
                </a:lnTo>
                <a:lnTo>
                  <a:pt x="80" y="0"/>
                </a:lnTo>
                <a:lnTo>
                  <a:pt x="66" y="0"/>
                </a:lnTo>
                <a:lnTo>
                  <a:pt x="64" y="0"/>
                </a:lnTo>
                <a:lnTo>
                  <a:pt x="57" y="1"/>
                </a:lnTo>
                <a:lnTo>
                  <a:pt x="47" y="3"/>
                </a:lnTo>
                <a:lnTo>
                  <a:pt x="33" y="4"/>
                </a:lnTo>
                <a:lnTo>
                  <a:pt x="18" y="4"/>
                </a:lnTo>
                <a:lnTo>
                  <a:pt x="0" y="4"/>
                </a:lnTo>
                <a:lnTo>
                  <a:pt x="0" y="5"/>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10" name="Freeform 29">
            <a:extLst>
              <a:ext uri="{FF2B5EF4-FFF2-40B4-BE49-F238E27FC236}">
                <a16:creationId xmlns:a16="http://schemas.microsoft.com/office/drawing/2014/main" id="{0EFC51ED-4345-4061-96EF-87D6C9E64559}"/>
              </a:ext>
            </a:extLst>
          </p:cNvPr>
          <p:cNvSpPr>
            <a:spLocks/>
          </p:cNvSpPr>
          <p:nvPr/>
        </p:nvSpPr>
        <p:spPr bwMode="auto">
          <a:xfrm>
            <a:off x="4486276" y="3221831"/>
            <a:ext cx="78581" cy="4763"/>
          </a:xfrm>
          <a:custGeom>
            <a:avLst/>
            <a:gdLst>
              <a:gd name="T0" fmla="*/ 2147483646 w 66"/>
              <a:gd name="T1" fmla="*/ 0 h 4"/>
              <a:gd name="T2" fmla="*/ 2147483646 w 66"/>
              <a:gd name="T3" fmla="*/ 0 h 4"/>
              <a:gd name="T4" fmla="*/ 2147483646 w 66"/>
              <a:gd name="T5" fmla="*/ 2147483646 h 4"/>
              <a:gd name="T6" fmla="*/ 2147483646 w 66"/>
              <a:gd name="T7" fmla="*/ 2147483646 h 4"/>
              <a:gd name="T8" fmla="*/ 2147483646 w 66"/>
              <a:gd name="T9" fmla="*/ 2147483646 h 4"/>
              <a:gd name="T10" fmla="*/ 2147483646 w 66"/>
              <a:gd name="T11" fmla="*/ 2147483646 h 4"/>
              <a:gd name="T12" fmla="*/ 0 w 66"/>
              <a:gd name="T13" fmla="*/ 2147483646 h 4"/>
              <a:gd name="T14" fmla="*/ 0 w 66"/>
              <a:gd name="T15" fmla="*/ 2147483646 h 4"/>
              <a:gd name="T16" fmla="*/ 2147483646 w 66"/>
              <a:gd name="T17" fmla="*/ 2147483646 h 4"/>
              <a:gd name="T18" fmla="*/ 2147483646 w 66"/>
              <a:gd name="T19" fmla="*/ 2147483646 h 4"/>
              <a:gd name="T20" fmla="*/ 2147483646 w 66"/>
              <a:gd name="T21" fmla="*/ 2147483646 h 4"/>
              <a:gd name="T22" fmla="*/ 2147483646 w 66"/>
              <a:gd name="T23" fmla="*/ 0 h 4"/>
              <a:gd name="T24" fmla="*/ 2147483646 w 66"/>
              <a:gd name="T25" fmla="*/ 0 h 4"/>
              <a:gd name="T26" fmla="*/ 2147483646 w 66"/>
              <a:gd name="T27" fmla="*/ 0 h 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6"/>
              <a:gd name="T43" fmla="*/ 0 h 4"/>
              <a:gd name="T44" fmla="*/ 66 w 66"/>
              <a:gd name="T45" fmla="*/ 4 h 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6" h="4">
                <a:moveTo>
                  <a:pt x="66" y="0"/>
                </a:moveTo>
                <a:lnTo>
                  <a:pt x="64" y="0"/>
                </a:lnTo>
                <a:lnTo>
                  <a:pt x="57" y="1"/>
                </a:lnTo>
                <a:lnTo>
                  <a:pt x="47" y="3"/>
                </a:lnTo>
                <a:lnTo>
                  <a:pt x="33" y="4"/>
                </a:lnTo>
                <a:lnTo>
                  <a:pt x="18" y="4"/>
                </a:lnTo>
                <a:lnTo>
                  <a:pt x="0" y="4"/>
                </a:lnTo>
                <a:lnTo>
                  <a:pt x="0" y="3"/>
                </a:lnTo>
                <a:lnTo>
                  <a:pt x="17" y="3"/>
                </a:lnTo>
                <a:lnTo>
                  <a:pt x="31" y="3"/>
                </a:lnTo>
                <a:lnTo>
                  <a:pt x="42" y="1"/>
                </a:lnTo>
                <a:lnTo>
                  <a:pt x="50" y="0"/>
                </a:lnTo>
                <a:lnTo>
                  <a:pt x="52" y="0"/>
                </a:lnTo>
                <a:lnTo>
                  <a:pt x="66"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11" name="Freeform 30">
            <a:extLst>
              <a:ext uri="{FF2B5EF4-FFF2-40B4-BE49-F238E27FC236}">
                <a16:creationId xmlns:a16="http://schemas.microsoft.com/office/drawing/2014/main" id="{07C4AA01-1D21-4518-BAAB-4964C3E92741}"/>
              </a:ext>
            </a:extLst>
          </p:cNvPr>
          <p:cNvSpPr>
            <a:spLocks/>
          </p:cNvSpPr>
          <p:nvPr/>
        </p:nvSpPr>
        <p:spPr bwMode="auto">
          <a:xfrm>
            <a:off x="4486275" y="3221833"/>
            <a:ext cx="61913" cy="3572"/>
          </a:xfrm>
          <a:custGeom>
            <a:avLst/>
            <a:gdLst>
              <a:gd name="T0" fmla="*/ 0 w 52"/>
              <a:gd name="T1" fmla="*/ 2147483646 h 3"/>
              <a:gd name="T2" fmla="*/ 2147483646 w 52"/>
              <a:gd name="T3" fmla="*/ 2147483646 h 3"/>
              <a:gd name="T4" fmla="*/ 2147483646 w 52"/>
              <a:gd name="T5" fmla="*/ 2147483646 h 3"/>
              <a:gd name="T6" fmla="*/ 2147483646 w 52"/>
              <a:gd name="T7" fmla="*/ 2147483646 h 3"/>
              <a:gd name="T8" fmla="*/ 2147483646 w 52"/>
              <a:gd name="T9" fmla="*/ 0 h 3"/>
              <a:gd name="T10" fmla="*/ 2147483646 w 52"/>
              <a:gd name="T11" fmla="*/ 0 h 3"/>
              <a:gd name="T12" fmla="*/ 2147483646 w 52"/>
              <a:gd name="T13" fmla="*/ 0 h 3"/>
              <a:gd name="T14" fmla="*/ 2147483646 w 52"/>
              <a:gd name="T15" fmla="*/ 0 h 3"/>
              <a:gd name="T16" fmla="*/ 2147483646 w 52"/>
              <a:gd name="T17" fmla="*/ 2147483646 h 3"/>
              <a:gd name="T18" fmla="*/ 2147483646 w 52"/>
              <a:gd name="T19" fmla="*/ 2147483646 h 3"/>
              <a:gd name="T20" fmla="*/ 2147483646 w 52"/>
              <a:gd name="T21" fmla="*/ 2147483646 h 3"/>
              <a:gd name="T22" fmla="*/ 0 w 52"/>
              <a:gd name="T23" fmla="*/ 2147483646 h 3"/>
              <a:gd name="T24" fmla="*/ 0 w 52"/>
              <a:gd name="T25" fmla="*/ 214748364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2"/>
              <a:gd name="T40" fmla="*/ 0 h 3"/>
              <a:gd name="T41" fmla="*/ 52 w 52"/>
              <a:gd name="T42" fmla="*/ 3 h 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2" h="3">
                <a:moveTo>
                  <a:pt x="0" y="3"/>
                </a:moveTo>
                <a:lnTo>
                  <a:pt x="17" y="3"/>
                </a:lnTo>
                <a:lnTo>
                  <a:pt x="31" y="3"/>
                </a:lnTo>
                <a:lnTo>
                  <a:pt x="42" y="1"/>
                </a:lnTo>
                <a:lnTo>
                  <a:pt x="50" y="0"/>
                </a:lnTo>
                <a:lnTo>
                  <a:pt x="52" y="0"/>
                </a:lnTo>
                <a:lnTo>
                  <a:pt x="36" y="0"/>
                </a:lnTo>
                <a:lnTo>
                  <a:pt x="35" y="0"/>
                </a:lnTo>
                <a:lnTo>
                  <a:pt x="30" y="1"/>
                </a:lnTo>
                <a:lnTo>
                  <a:pt x="22" y="1"/>
                </a:lnTo>
                <a:lnTo>
                  <a:pt x="12" y="1"/>
                </a:lnTo>
                <a:lnTo>
                  <a:pt x="0" y="1"/>
                </a:lnTo>
                <a:lnTo>
                  <a:pt x="0" y="3"/>
                </a:lnTo>
                <a:close/>
              </a:path>
            </a:pathLst>
          </a:custGeom>
          <a:solidFill>
            <a:srgbClr val="6E6E6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12" name="Freeform 31">
            <a:extLst>
              <a:ext uri="{FF2B5EF4-FFF2-40B4-BE49-F238E27FC236}">
                <a16:creationId xmlns:a16="http://schemas.microsoft.com/office/drawing/2014/main" id="{FC355B06-4D30-4022-9023-C56CE5F91C84}"/>
              </a:ext>
            </a:extLst>
          </p:cNvPr>
          <p:cNvSpPr>
            <a:spLocks/>
          </p:cNvSpPr>
          <p:nvPr/>
        </p:nvSpPr>
        <p:spPr bwMode="auto">
          <a:xfrm>
            <a:off x="4486275" y="3221831"/>
            <a:ext cx="42863" cy="1191"/>
          </a:xfrm>
          <a:custGeom>
            <a:avLst/>
            <a:gdLst>
              <a:gd name="T0" fmla="*/ 2147483646 w 36"/>
              <a:gd name="T1" fmla="*/ 0 h 1"/>
              <a:gd name="T2" fmla="*/ 2147483646 w 36"/>
              <a:gd name="T3" fmla="*/ 0 h 1"/>
              <a:gd name="T4" fmla="*/ 2147483646 w 36"/>
              <a:gd name="T5" fmla="*/ 2147483646 h 1"/>
              <a:gd name="T6" fmla="*/ 2147483646 w 36"/>
              <a:gd name="T7" fmla="*/ 2147483646 h 1"/>
              <a:gd name="T8" fmla="*/ 2147483646 w 36"/>
              <a:gd name="T9" fmla="*/ 2147483646 h 1"/>
              <a:gd name="T10" fmla="*/ 0 w 36"/>
              <a:gd name="T11" fmla="*/ 2147483646 h 1"/>
              <a:gd name="T12" fmla="*/ 0 w 36"/>
              <a:gd name="T13" fmla="*/ 2147483646 h 1"/>
              <a:gd name="T14" fmla="*/ 2147483646 w 36"/>
              <a:gd name="T15" fmla="*/ 0 h 1"/>
              <a:gd name="T16" fmla="*/ 2147483646 w 36"/>
              <a:gd name="T17" fmla="*/ 0 h 1"/>
              <a:gd name="T18" fmla="*/ 2147483646 w 36"/>
              <a:gd name="T19" fmla="*/ 0 h 1"/>
              <a:gd name="T20" fmla="*/ 2147483646 w 36"/>
              <a:gd name="T21" fmla="*/ 0 h 1"/>
              <a:gd name="T22" fmla="*/ 2147483646 w 36"/>
              <a:gd name="T23" fmla="*/ 0 h 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
              <a:gd name="T37" fmla="*/ 0 h 1"/>
              <a:gd name="T38" fmla="*/ 36 w 36"/>
              <a:gd name="T39" fmla="*/ 1 h 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 h="1">
                <a:moveTo>
                  <a:pt x="36" y="0"/>
                </a:moveTo>
                <a:lnTo>
                  <a:pt x="35" y="0"/>
                </a:lnTo>
                <a:lnTo>
                  <a:pt x="30" y="1"/>
                </a:lnTo>
                <a:lnTo>
                  <a:pt x="22" y="1"/>
                </a:lnTo>
                <a:lnTo>
                  <a:pt x="12" y="1"/>
                </a:lnTo>
                <a:lnTo>
                  <a:pt x="0" y="1"/>
                </a:lnTo>
                <a:lnTo>
                  <a:pt x="8" y="0"/>
                </a:lnTo>
                <a:lnTo>
                  <a:pt x="14" y="0"/>
                </a:lnTo>
                <a:lnTo>
                  <a:pt x="18" y="0"/>
                </a:lnTo>
                <a:lnTo>
                  <a:pt x="19" y="0"/>
                </a:lnTo>
                <a:lnTo>
                  <a:pt x="36" y="0"/>
                </a:lnTo>
                <a:close/>
              </a:path>
            </a:pathLst>
          </a:custGeom>
          <a:solidFill>
            <a:srgbClr val="6A6A6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13" name="Freeform 32">
            <a:extLst>
              <a:ext uri="{FF2B5EF4-FFF2-40B4-BE49-F238E27FC236}">
                <a16:creationId xmlns:a16="http://schemas.microsoft.com/office/drawing/2014/main" id="{94FB4B11-7157-49C9-8041-286260F9E44B}"/>
              </a:ext>
            </a:extLst>
          </p:cNvPr>
          <p:cNvSpPr>
            <a:spLocks/>
          </p:cNvSpPr>
          <p:nvPr/>
        </p:nvSpPr>
        <p:spPr bwMode="auto">
          <a:xfrm>
            <a:off x="4486276" y="3221831"/>
            <a:ext cx="22622" cy="1191"/>
          </a:xfrm>
          <a:custGeom>
            <a:avLst/>
            <a:gdLst>
              <a:gd name="T0" fmla="*/ 0 w 19"/>
              <a:gd name="T1" fmla="*/ 2147483646 h 1"/>
              <a:gd name="T2" fmla="*/ 2147483646 w 19"/>
              <a:gd name="T3" fmla="*/ 0 h 1"/>
              <a:gd name="T4" fmla="*/ 2147483646 w 19"/>
              <a:gd name="T5" fmla="*/ 0 h 1"/>
              <a:gd name="T6" fmla="*/ 2147483646 w 19"/>
              <a:gd name="T7" fmla="*/ 0 h 1"/>
              <a:gd name="T8" fmla="*/ 2147483646 w 19"/>
              <a:gd name="T9" fmla="*/ 0 h 1"/>
              <a:gd name="T10" fmla="*/ 2147483646 w 19"/>
              <a:gd name="T11" fmla="*/ 0 h 1"/>
              <a:gd name="T12" fmla="*/ 0 w 19"/>
              <a:gd name="T13" fmla="*/ 0 h 1"/>
              <a:gd name="T14" fmla="*/ 0 w 19"/>
              <a:gd name="T15" fmla="*/ 2147483646 h 1"/>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
              <a:gd name="T26" fmla="*/ 19 w 19"/>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
                <a:moveTo>
                  <a:pt x="0" y="1"/>
                </a:moveTo>
                <a:lnTo>
                  <a:pt x="8" y="0"/>
                </a:lnTo>
                <a:lnTo>
                  <a:pt x="14" y="0"/>
                </a:lnTo>
                <a:lnTo>
                  <a:pt x="18" y="0"/>
                </a:lnTo>
                <a:lnTo>
                  <a:pt x="19" y="0"/>
                </a:lnTo>
                <a:lnTo>
                  <a:pt x="2" y="0"/>
                </a:lnTo>
                <a:lnTo>
                  <a:pt x="0"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14" name="Freeform 33">
            <a:extLst>
              <a:ext uri="{FF2B5EF4-FFF2-40B4-BE49-F238E27FC236}">
                <a16:creationId xmlns:a16="http://schemas.microsoft.com/office/drawing/2014/main" id="{83DDA6BE-8F37-4F06-9F90-4AE2D959AEB7}"/>
              </a:ext>
            </a:extLst>
          </p:cNvPr>
          <p:cNvSpPr>
            <a:spLocks/>
          </p:cNvSpPr>
          <p:nvPr/>
        </p:nvSpPr>
        <p:spPr bwMode="auto">
          <a:xfrm>
            <a:off x="4486276" y="3221831"/>
            <a:ext cx="2381" cy="1191"/>
          </a:xfrm>
          <a:custGeom>
            <a:avLst/>
            <a:gdLst>
              <a:gd name="T0" fmla="*/ 2147483646 w 2"/>
              <a:gd name="T1" fmla="*/ 0 h 1588"/>
              <a:gd name="T2" fmla="*/ 0 w 2"/>
              <a:gd name="T3" fmla="*/ 0 h 1588"/>
              <a:gd name="T4" fmla="*/ 0 w 2"/>
              <a:gd name="T5" fmla="*/ 0 h 1588"/>
              <a:gd name="T6" fmla="*/ 0 w 2"/>
              <a:gd name="T7" fmla="*/ 0 h 1588"/>
              <a:gd name="T8" fmla="*/ 2147483646 w 2"/>
              <a:gd name="T9" fmla="*/ 0 h 1588"/>
              <a:gd name="T10" fmla="*/ 0 60000 65536"/>
              <a:gd name="T11" fmla="*/ 0 60000 65536"/>
              <a:gd name="T12" fmla="*/ 0 60000 65536"/>
              <a:gd name="T13" fmla="*/ 0 60000 65536"/>
              <a:gd name="T14" fmla="*/ 0 60000 65536"/>
              <a:gd name="T15" fmla="*/ 0 w 2"/>
              <a:gd name="T16" fmla="*/ 0 h 1588"/>
              <a:gd name="T17" fmla="*/ 2 w 2"/>
              <a:gd name="T18" fmla="*/ 1588 h 1588"/>
            </a:gdLst>
            <a:ahLst/>
            <a:cxnLst>
              <a:cxn ang="T10">
                <a:pos x="T0" y="T1"/>
              </a:cxn>
              <a:cxn ang="T11">
                <a:pos x="T2" y="T3"/>
              </a:cxn>
              <a:cxn ang="T12">
                <a:pos x="T4" y="T5"/>
              </a:cxn>
              <a:cxn ang="T13">
                <a:pos x="T6" y="T7"/>
              </a:cxn>
              <a:cxn ang="T14">
                <a:pos x="T8" y="T9"/>
              </a:cxn>
            </a:cxnLst>
            <a:rect l="T15" t="T16" r="T17" b="T18"/>
            <a:pathLst>
              <a:path w="2" h="1588">
                <a:moveTo>
                  <a:pt x="2" y="0"/>
                </a:moveTo>
                <a:lnTo>
                  <a:pt x="0" y="0"/>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15" name="Freeform 34">
            <a:extLst>
              <a:ext uri="{FF2B5EF4-FFF2-40B4-BE49-F238E27FC236}">
                <a16:creationId xmlns:a16="http://schemas.microsoft.com/office/drawing/2014/main" id="{7F4D0D31-3DCD-4FFF-9F33-7ADBE64B8039}"/>
              </a:ext>
            </a:extLst>
          </p:cNvPr>
          <p:cNvSpPr>
            <a:spLocks/>
          </p:cNvSpPr>
          <p:nvPr/>
        </p:nvSpPr>
        <p:spPr bwMode="auto">
          <a:xfrm>
            <a:off x="4812506" y="3186114"/>
            <a:ext cx="57150" cy="211931"/>
          </a:xfrm>
          <a:custGeom>
            <a:avLst/>
            <a:gdLst>
              <a:gd name="T0" fmla="*/ 0 w 48"/>
              <a:gd name="T1" fmla="*/ 2147483646 h 178"/>
              <a:gd name="T2" fmla="*/ 2147483646 w 48"/>
              <a:gd name="T3" fmla="*/ 0 h 178"/>
              <a:gd name="T4" fmla="*/ 2147483646 w 48"/>
              <a:gd name="T5" fmla="*/ 2147483646 h 178"/>
              <a:gd name="T6" fmla="*/ 0 w 48"/>
              <a:gd name="T7" fmla="*/ 2147483646 h 178"/>
              <a:gd name="T8" fmla="*/ 0 w 48"/>
              <a:gd name="T9" fmla="*/ 2147483646 h 178"/>
              <a:gd name="T10" fmla="*/ 0 60000 65536"/>
              <a:gd name="T11" fmla="*/ 0 60000 65536"/>
              <a:gd name="T12" fmla="*/ 0 60000 65536"/>
              <a:gd name="T13" fmla="*/ 0 60000 65536"/>
              <a:gd name="T14" fmla="*/ 0 60000 65536"/>
              <a:gd name="T15" fmla="*/ 0 w 48"/>
              <a:gd name="T16" fmla="*/ 0 h 178"/>
              <a:gd name="T17" fmla="*/ 48 w 48"/>
              <a:gd name="T18" fmla="*/ 178 h 178"/>
            </a:gdLst>
            <a:ahLst/>
            <a:cxnLst>
              <a:cxn ang="T10">
                <a:pos x="T0" y="T1"/>
              </a:cxn>
              <a:cxn ang="T11">
                <a:pos x="T2" y="T3"/>
              </a:cxn>
              <a:cxn ang="T12">
                <a:pos x="T4" y="T5"/>
              </a:cxn>
              <a:cxn ang="T13">
                <a:pos x="T6" y="T7"/>
              </a:cxn>
              <a:cxn ang="T14">
                <a:pos x="T8" y="T9"/>
              </a:cxn>
            </a:cxnLst>
            <a:rect l="T15" t="T16" r="T17" b="T18"/>
            <a:pathLst>
              <a:path w="48" h="178">
                <a:moveTo>
                  <a:pt x="0" y="48"/>
                </a:moveTo>
                <a:lnTo>
                  <a:pt x="48" y="0"/>
                </a:lnTo>
                <a:lnTo>
                  <a:pt x="48" y="130"/>
                </a:lnTo>
                <a:lnTo>
                  <a:pt x="0" y="178"/>
                </a:lnTo>
                <a:lnTo>
                  <a:pt x="0" y="48"/>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16" name="Rectangle 35">
            <a:extLst>
              <a:ext uri="{FF2B5EF4-FFF2-40B4-BE49-F238E27FC236}">
                <a16:creationId xmlns:a16="http://schemas.microsoft.com/office/drawing/2014/main" id="{62204B77-C2F1-457C-BF9E-2A01C3273207}"/>
              </a:ext>
            </a:extLst>
          </p:cNvPr>
          <p:cNvSpPr>
            <a:spLocks noChangeArrowheads="1"/>
          </p:cNvSpPr>
          <p:nvPr/>
        </p:nvSpPr>
        <p:spPr bwMode="auto">
          <a:xfrm>
            <a:off x="4360069" y="3243263"/>
            <a:ext cx="452438" cy="123825"/>
          </a:xfrm>
          <a:prstGeom prst="rect">
            <a:avLst/>
          </a:prstGeom>
          <a:solidFill>
            <a:srgbClr val="C0C0C0"/>
          </a:solidFill>
          <a:ln w="4763">
            <a:solidFill>
              <a:srgbClr val="000000"/>
            </a:solidFill>
            <a:miter lim="800000"/>
            <a:headEnd/>
            <a:tailEnd/>
          </a:ln>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117" name="Freeform 36">
            <a:extLst>
              <a:ext uri="{FF2B5EF4-FFF2-40B4-BE49-F238E27FC236}">
                <a16:creationId xmlns:a16="http://schemas.microsoft.com/office/drawing/2014/main" id="{277441DC-19AF-4795-BC08-DE2CCB53BF94}"/>
              </a:ext>
            </a:extLst>
          </p:cNvPr>
          <p:cNvSpPr>
            <a:spLocks/>
          </p:cNvSpPr>
          <p:nvPr/>
        </p:nvSpPr>
        <p:spPr bwMode="auto">
          <a:xfrm>
            <a:off x="4501755" y="3243263"/>
            <a:ext cx="5953" cy="123825"/>
          </a:xfrm>
          <a:custGeom>
            <a:avLst/>
            <a:gdLst>
              <a:gd name="T0" fmla="*/ 2147483646 w 5"/>
              <a:gd name="T1" fmla="*/ 0 h 104"/>
              <a:gd name="T2" fmla="*/ 2147483646 w 5"/>
              <a:gd name="T3" fmla="*/ 2147483646 h 104"/>
              <a:gd name="T4" fmla="*/ 0 w 5"/>
              <a:gd name="T5" fmla="*/ 2147483646 h 104"/>
              <a:gd name="T6" fmla="*/ 2147483646 w 5"/>
              <a:gd name="T7" fmla="*/ 2147483646 h 104"/>
              <a:gd name="T8" fmla="*/ 2147483646 w 5"/>
              <a:gd name="T9" fmla="*/ 2147483646 h 104"/>
              <a:gd name="T10" fmla="*/ 0 60000 65536"/>
              <a:gd name="T11" fmla="*/ 0 60000 65536"/>
              <a:gd name="T12" fmla="*/ 0 60000 65536"/>
              <a:gd name="T13" fmla="*/ 0 60000 65536"/>
              <a:gd name="T14" fmla="*/ 0 60000 65536"/>
              <a:gd name="T15" fmla="*/ 0 w 5"/>
              <a:gd name="T16" fmla="*/ 0 h 104"/>
              <a:gd name="T17" fmla="*/ 5 w 5"/>
              <a:gd name="T18" fmla="*/ 104 h 104"/>
            </a:gdLst>
            <a:ahLst/>
            <a:cxnLst>
              <a:cxn ang="T10">
                <a:pos x="T0" y="T1"/>
              </a:cxn>
              <a:cxn ang="T11">
                <a:pos x="T2" y="T3"/>
              </a:cxn>
              <a:cxn ang="T12">
                <a:pos x="T4" y="T5"/>
              </a:cxn>
              <a:cxn ang="T13">
                <a:pos x="T6" y="T7"/>
              </a:cxn>
              <a:cxn ang="T14">
                <a:pos x="T8" y="T9"/>
              </a:cxn>
            </a:cxnLst>
            <a:rect l="T15" t="T16" r="T17" b="T18"/>
            <a:pathLst>
              <a:path w="5" h="104">
                <a:moveTo>
                  <a:pt x="5" y="0"/>
                </a:moveTo>
                <a:lnTo>
                  <a:pt x="1" y="25"/>
                </a:lnTo>
                <a:lnTo>
                  <a:pt x="0" y="52"/>
                </a:lnTo>
                <a:lnTo>
                  <a:pt x="1" y="77"/>
                </a:lnTo>
                <a:lnTo>
                  <a:pt x="5" y="104"/>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118" name="Rectangle 37">
            <a:extLst>
              <a:ext uri="{FF2B5EF4-FFF2-40B4-BE49-F238E27FC236}">
                <a16:creationId xmlns:a16="http://schemas.microsoft.com/office/drawing/2014/main" id="{5C8D9116-10D0-4C09-A509-3455C19D005A}"/>
              </a:ext>
            </a:extLst>
          </p:cNvPr>
          <p:cNvSpPr>
            <a:spLocks noChangeArrowheads="1"/>
          </p:cNvSpPr>
          <p:nvPr/>
        </p:nvSpPr>
        <p:spPr bwMode="auto">
          <a:xfrm>
            <a:off x="4360069" y="3367089"/>
            <a:ext cx="452438" cy="30956"/>
          </a:xfrm>
          <a:prstGeom prst="rect">
            <a:avLst/>
          </a:prstGeom>
          <a:solidFill>
            <a:srgbClr val="9A9A9A"/>
          </a:solidFill>
          <a:ln w="4763">
            <a:solidFill>
              <a:srgbClr val="000000"/>
            </a:solidFill>
            <a:miter lim="800000"/>
            <a:headEnd/>
            <a:tailEnd/>
          </a:ln>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119" name="Rectangle 38">
            <a:extLst>
              <a:ext uri="{FF2B5EF4-FFF2-40B4-BE49-F238E27FC236}">
                <a16:creationId xmlns:a16="http://schemas.microsoft.com/office/drawing/2014/main" id="{E4FEFC3C-EB21-4A90-9275-82768B5A985D}"/>
              </a:ext>
            </a:extLst>
          </p:cNvPr>
          <p:cNvSpPr>
            <a:spLocks noChangeArrowheads="1"/>
          </p:cNvSpPr>
          <p:nvPr/>
        </p:nvSpPr>
        <p:spPr bwMode="auto">
          <a:xfrm>
            <a:off x="4708922" y="3280173"/>
            <a:ext cx="17859" cy="5953"/>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120" name="Freeform 39">
            <a:extLst>
              <a:ext uri="{FF2B5EF4-FFF2-40B4-BE49-F238E27FC236}">
                <a16:creationId xmlns:a16="http://schemas.microsoft.com/office/drawing/2014/main" id="{1DCA1ABD-CBCF-4351-B282-D61E44542EE3}"/>
              </a:ext>
            </a:extLst>
          </p:cNvPr>
          <p:cNvSpPr>
            <a:spLocks noEditPoints="1"/>
          </p:cNvSpPr>
          <p:nvPr/>
        </p:nvSpPr>
        <p:spPr bwMode="auto">
          <a:xfrm>
            <a:off x="4523186" y="3270648"/>
            <a:ext cx="73819" cy="7144"/>
          </a:xfrm>
          <a:custGeom>
            <a:avLst/>
            <a:gdLst>
              <a:gd name="T0" fmla="*/ 0 w 62"/>
              <a:gd name="T1" fmla="*/ 2147483646 h 6"/>
              <a:gd name="T2" fmla="*/ 2147483646 w 62"/>
              <a:gd name="T3" fmla="*/ 2147483646 h 6"/>
              <a:gd name="T4" fmla="*/ 2147483646 w 62"/>
              <a:gd name="T5" fmla="*/ 0 h 6"/>
              <a:gd name="T6" fmla="*/ 0 w 62"/>
              <a:gd name="T7" fmla="*/ 0 h 6"/>
              <a:gd name="T8" fmla="*/ 0 w 62"/>
              <a:gd name="T9" fmla="*/ 2147483646 h 6"/>
              <a:gd name="T10" fmla="*/ 2147483646 w 62"/>
              <a:gd name="T11" fmla="*/ 2147483646 h 6"/>
              <a:gd name="T12" fmla="*/ 2147483646 w 62"/>
              <a:gd name="T13" fmla="*/ 2147483646 h 6"/>
              <a:gd name="T14" fmla="*/ 2147483646 w 62"/>
              <a:gd name="T15" fmla="*/ 0 h 6"/>
              <a:gd name="T16" fmla="*/ 2147483646 w 62"/>
              <a:gd name="T17" fmla="*/ 0 h 6"/>
              <a:gd name="T18" fmla="*/ 2147483646 w 62"/>
              <a:gd name="T19" fmla="*/ 2147483646 h 6"/>
              <a:gd name="T20" fmla="*/ 2147483646 w 62"/>
              <a:gd name="T21" fmla="*/ 2147483646 h 6"/>
              <a:gd name="T22" fmla="*/ 2147483646 w 62"/>
              <a:gd name="T23" fmla="*/ 2147483646 h 6"/>
              <a:gd name="T24" fmla="*/ 2147483646 w 62"/>
              <a:gd name="T25" fmla="*/ 0 h 6"/>
              <a:gd name="T26" fmla="*/ 2147483646 w 62"/>
              <a:gd name="T27" fmla="*/ 0 h 6"/>
              <a:gd name="T28" fmla="*/ 2147483646 w 62"/>
              <a:gd name="T29" fmla="*/ 2147483646 h 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2"/>
              <a:gd name="T46" fmla="*/ 0 h 6"/>
              <a:gd name="T47" fmla="*/ 62 w 62"/>
              <a:gd name="T48" fmla="*/ 6 h 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2" h="6">
                <a:moveTo>
                  <a:pt x="0" y="6"/>
                </a:moveTo>
                <a:lnTo>
                  <a:pt x="18" y="6"/>
                </a:lnTo>
                <a:lnTo>
                  <a:pt x="18" y="0"/>
                </a:lnTo>
                <a:lnTo>
                  <a:pt x="0" y="0"/>
                </a:lnTo>
                <a:lnTo>
                  <a:pt x="0" y="6"/>
                </a:lnTo>
                <a:close/>
                <a:moveTo>
                  <a:pt x="26" y="6"/>
                </a:moveTo>
                <a:lnTo>
                  <a:pt x="35" y="6"/>
                </a:lnTo>
                <a:lnTo>
                  <a:pt x="35" y="0"/>
                </a:lnTo>
                <a:lnTo>
                  <a:pt x="26" y="0"/>
                </a:lnTo>
                <a:lnTo>
                  <a:pt x="26" y="6"/>
                </a:lnTo>
                <a:close/>
                <a:moveTo>
                  <a:pt x="44" y="6"/>
                </a:moveTo>
                <a:lnTo>
                  <a:pt x="62" y="6"/>
                </a:lnTo>
                <a:lnTo>
                  <a:pt x="62" y="0"/>
                </a:lnTo>
                <a:lnTo>
                  <a:pt x="44" y="0"/>
                </a:lnTo>
                <a:lnTo>
                  <a:pt x="44" y="6"/>
                </a:lnTo>
                <a:close/>
              </a:path>
            </a:pathLst>
          </a:custGeom>
          <a:solidFill>
            <a:srgbClr val="C0C0C0"/>
          </a:solidFill>
          <a:ln w="1588">
            <a:solidFill>
              <a:srgbClr val="000000"/>
            </a:solidFill>
            <a:round/>
            <a:headEnd/>
            <a:tailEnd/>
          </a:ln>
        </p:spPr>
        <p:txBody>
          <a:bodyPr/>
          <a:lstStyle/>
          <a:p>
            <a:endParaRPr lang="en-US"/>
          </a:p>
        </p:txBody>
      </p:sp>
      <p:sp>
        <p:nvSpPr>
          <p:cNvPr id="174121" name="Freeform 40">
            <a:extLst>
              <a:ext uri="{FF2B5EF4-FFF2-40B4-BE49-F238E27FC236}">
                <a16:creationId xmlns:a16="http://schemas.microsoft.com/office/drawing/2014/main" id="{E26C2587-61B2-4A9A-AF8D-19AFBD1E3360}"/>
              </a:ext>
            </a:extLst>
          </p:cNvPr>
          <p:cNvSpPr>
            <a:spLocks noEditPoints="1"/>
          </p:cNvSpPr>
          <p:nvPr/>
        </p:nvSpPr>
        <p:spPr bwMode="auto">
          <a:xfrm>
            <a:off x="4373166" y="3255169"/>
            <a:ext cx="327422" cy="47625"/>
          </a:xfrm>
          <a:custGeom>
            <a:avLst/>
            <a:gdLst>
              <a:gd name="T0" fmla="*/ 0 w 275"/>
              <a:gd name="T1" fmla="*/ 2147483646 h 40"/>
              <a:gd name="T2" fmla="*/ 2147483646 w 275"/>
              <a:gd name="T3" fmla="*/ 2147483646 h 40"/>
              <a:gd name="T4" fmla="*/ 2147483646 w 275"/>
              <a:gd name="T5" fmla="*/ 0 h 40"/>
              <a:gd name="T6" fmla="*/ 0 w 275"/>
              <a:gd name="T7" fmla="*/ 0 h 40"/>
              <a:gd name="T8" fmla="*/ 0 w 275"/>
              <a:gd name="T9" fmla="*/ 2147483646 h 40"/>
              <a:gd name="T10" fmla="*/ 2147483646 w 275"/>
              <a:gd name="T11" fmla="*/ 2147483646 h 40"/>
              <a:gd name="T12" fmla="*/ 2147483646 w 275"/>
              <a:gd name="T13" fmla="*/ 2147483646 h 40"/>
              <a:gd name="T14" fmla="*/ 2147483646 w 275"/>
              <a:gd name="T15" fmla="*/ 2147483646 h 40"/>
              <a:gd name="T16" fmla="*/ 2147483646 w 275"/>
              <a:gd name="T17" fmla="*/ 2147483646 h 40"/>
              <a:gd name="T18" fmla="*/ 2147483646 w 275"/>
              <a:gd name="T19" fmla="*/ 2147483646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5"/>
              <a:gd name="T31" fmla="*/ 0 h 40"/>
              <a:gd name="T32" fmla="*/ 275 w 275"/>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5" h="40">
                <a:moveTo>
                  <a:pt x="0" y="40"/>
                </a:moveTo>
                <a:lnTo>
                  <a:pt x="37" y="40"/>
                </a:lnTo>
                <a:lnTo>
                  <a:pt x="37" y="0"/>
                </a:lnTo>
                <a:lnTo>
                  <a:pt x="0" y="0"/>
                </a:lnTo>
                <a:lnTo>
                  <a:pt x="0" y="40"/>
                </a:lnTo>
                <a:close/>
                <a:moveTo>
                  <a:pt x="244" y="29"/>
                </a:moveTo>
                <a:lnTo>
                  <a:pt x="275" y="29"/>
                </a:lnTo>
                <a:lnTo>
                  <a:pt x="275" y="9"/>
                </a:lnTo>
                <a:lnTo>
                  <a:pt x="244" y="9"/>
                </a:lnTo>
                <a:lnTo>
                  <a:pt x="244" y="29"/>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22" name="Freeform 41">
            <a:extLst>
              <a:ext uri="{FF2B5EF4-FFF2-40B4-BE49-F238E27FC236}">
                <a16:creationId xmlns:a16="http://schemas.microsoft.com/office/drawing/2014/main" id="{524459A1-EB67-4758-9576-071DEBB803C1}"/>
              </a:ext>
            </a:extLst>
          </p:cNvPr>
          <p:cNvSpPr>
            <a:spLocks noEditPoints="1"/>
          </p:cNvSpPr>
          <p:nvPr/>
        </p:nvSpPr>
        <p:spPr bwMode="auto">
          <a:xfrm>
            <a:off x="4363641" y="3249217"/>
            <a:ext cx="446484" cy="140494"/>
          </a:xfrm>
          <a:custGeom>
            <a:avLst/>
            <a:gdLst>
              <a:gd name="T0" fmla="*/ 2147483646 w 375"/>
              <a:gd name="T1" fmla="*/ 2147483646 h 118"/>
              <a:gd name="T2" fmla="*/ 2147483646 w 375"/>
              <a:gd name="T3" fmla="*/ 2147483646 h 118"/>
              <a:gd name="T4" fmla="*/ 2147483646 w 375"/>
              <a:gd name="T5" fmla="*/ 0 h 118"/>
              <a:gd name="T6" fmla="*/ 2147483646 w 375"/>
              <a:gd name="T7" fmla="*/ 0 h 118"/>
              <a:gd name="T8" fmla="*/ 2147483646 w 375"/>
              <a:gd name="T9" fmla="*/ 2147483646 h 118"/>
              <a:gd name="T10" fmla="*/ 2147483646 w 375"/>
              <a:gd name="T11" fmla="*/ 2147483646 h 118"/>
              <a:gd name="T12" fmla="*/ 2147483646 w 375"/>
              <a:gd name="T13" fmla="*/ 2147483646 h 118"/>
              <a:gd name="T14" fmla="*/ 2147483646 w 375"/>
              <a:gd name="T15" fmla="*/ 2147483646 h 118"/>
              <a:gd name="T16" fmla="*/ 2147483646 w 375"/>
              <a:gd name="T17" fmla="*/ 2147483646 h 118"/>
              <a:gd name="T18" fmla="*/ 2147483646 w 375"/>
              <a:gd name="T19" fmla="*/ 2147483646 h 118"/>
              <a:gd name="T20" fmla="*/ 2147483646 w 375"/>
              <a:gd name="T21" fmla="*/ 2147483646 h 118"/>
              <a:gd name="T22" fmla="*/ 2147483646 w 375"/>
              <a:gd name="T23" fmla="*/ 2147483646 h 118"/>
              <a:gd name="T24" fmla="*/ 2147483646 w 375"/>
              <a:gd name="T25" fmla="*/ 2147483646 h 118"/>
              <a:gd name="T26" fmla="*/ 2147483646 w 375"/>
              <a:gd name="T27" fmla="*/ 2147483646 h 118"/>
              <a:gd name="T28" fmla="*/ 2147483646 w 375"/>
              <a:gd name="T29" fmla="*/ 2147483646 h 118"/>
              <a:gd name="T30" fmla="*/ 2147483646 w 375"/>
              <a:gd name="T31" fmla="*/ 2147483646 h 118"/>
              <a:gd name="T32" fmla="*/ 2147483646 w 375"/>
              <a:gd name="T33" fmla="*/ 2147483646 h 118"/>
              <a:gd name="T34" fmla="*/ 2147483646 w 375"/>
              <a:gd name="T35" fmla="*/ 2147483646 h 118"/>
              <a:gd name="T36" fmla="*/ 2147483646 w 375"/>
              <a:gd name="T37" fmla="*/ 2147483646 h 118"/>
              <a:gd name="T38" fmla="*/ 2147483646 w 375"/>
              <a:gd name="T39" fmla="*/ 2147483646 h 118"/>
              <a:gd name="T40" fmla="*/ 2147483646 w 375"/>
              <a:gd name="T41" fmla="*/ 2147483646 h 118"/>
              <a:gd name="T42" fmla="*/ 2147483646 w 375"/>
              <a:gd name="T43" fmla="*/ 2147483646 h 118"/>
              <a:gd name="T44" fmla="*/ 2147483646 w 375"/>
              <a:gd name="T45" fmla="*/ 2147483646 h 118"/>
              <a:gd name="T46" fmla="*/ 2147483646 w 375"/>
              <a:gd name="T47" fmla="*/ 2147483646 h 118"/>
              <a:gd name="T48" fmla="*/ 0 w 375"/>
              <a:gd name="T49" fmla="*/ 2147483646 h 118"/>
              <a:gd name="T50" fmla="*/ 2147483646 w 375"/>
              <a:gd name="T51" fmla="*/ 2147483646 h 118"/>
              <a:gd name="T52" fmla="*/ 2147483646 w 375"/>
              <a:gd name="T53" fmla="*/ 2147483646 h 118"/>
              <a:gd name="T54" fmla="*/ 2147483646 w 375"/>
              <a:gd name="T55" fmla="*/ 2147483646 h 118"/>
              <a:gd name="T56" fmla="*/ 2147483646 w 375"/>
              <a:gd name="T57" fmla="*/ 2147483646 h 118"/>
              <a:gd name="T58" fmla="*/ 2147483646 w 375"/>
              <a:gd name="T59" fmla="*/ 2147483646 h 118"/>
              <a:gd name="T60" fmla="*/ 2147483646 w 375"/>
              <a:gd name="T61" fmla="*/ 2147483646 h 118"/>
              <a:gd name="T62" fmla="*/ 2147483646 w 375"/>
              <a:gd name="T63" fmla="*/ 2147483646 h 118"/>
              <a:gd name="T64" fmla="*/ 2147483646 w 375"/>
              <a:gd name="T65" fmla="*/ 2147483646 h 118"/>
              <a:gd name="T66" fmla="*/ 2147483646 w 375"/>
              <a:gd name="T67" fmla="*/ 2147483646 h 11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75"/>
              <a:gd name="T103" fmla="*/ 0 h 118"/>
              <a:gd name="T104" fmla="*/ 375 w 375"/>
              <a:gd name="T105" fmla="*/ 118 h 11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75" h="118">
                <a:moveTo>
                  <a:pt x="129" y="94"/>
                </a:moveTo>
                <a:lnTo>
                  <a:pt x="372" y="94"/>
                </a:lnTo>
                <a:lnTo>
                  <a:pt x="372" y="0"/>
                </a:lnTo>
                <a:lnTo>
                  <a:pt x="129" y="0"/>
                </a:lnTo>
                <a:lnTo>
                  <a:pt x="125" y="23"/>
                </a:lnTo>
                <a:lnTo>
                  <a:pt x="124" y="47"/>
                </a:lnTo>
                <a:lnTo>
                  <a:pt x="125" y="70"/>
                </a:lnTo>
                <a:lnTo>
                  <a:pt x="129" y="94"/>
                </a:lnTo>
                <a:close/>
                <a:moveTo>
                  <a:pt x="220" y="82"/>
                </a:moveTo>
                <a:lnTo>
                  <a:pt x="359" y="82"/>
                </a:lnTo>
                <a:lnTo>
                  <a:pt x="359" y="11"/>
                </a:lnTo>
                <a:lnTo>
                  <a:pt x="220" y="11"/>
                </a:lnTo>
                <a:lnTo>
                  <a:pt x="220" y="82"/>
                </a:lnTo>
                <a:close/>
                <a:moveTo>
                  <a:pt x="339" y="118"/>
                </a:moveTo>
                <a:lnTo>
                  <a:pt x="368" y="118"/>
                </a:lnTo>
                <a:lnTo>
                  <a:pt x="372" y="116"/>
                </a:lnTo>
                <a:lnTo>
                  <a:pt x="375" y="111"/>
                </a:lnTo>
                <a:lnTo>
                  <a:pt x="372" y="108"/>
                </a:lnTo>
                <a:lnTo>
                  <a:pt x="368" y="106"/>
                </a:lnTo>
                <a:lnTo>
                  <a:pt x="339" y="106"/>
                </a:lnTo>
                <a:lnTo>
                  <a:pt x="339" y="118"/>
                </a:lnTo>
                <a:close/>
                <a:moveTo>
                  <a:pt x="35" y="118"/>
                </a:moveTo>
                <a:lnTo>
                  <a:pt x="6" y="118"/>
                </a:lnTo>
                <a:lnTo>
                  <a:pt x="2" y="116"/>
                </a:lnTo>
                <a:lnTo>
                  <a:pt x="0" y="111"/>
                </a:lnTo>
                <a:lnTo>
                  <a:pt x="2" y="108"/>
                </a:lnTo>
                <a:lnTo>
                  <a:pt x="6" y="106"/>
                </a:lnTo>
                <a:lnTo>
                  <a:pt x="35" y="106"/>
                </a:lnTo>
                <a:lnTo>
                  <a:pt x="35" y="118"/>
                </a:lnTo>
                <a:close/>
                <a:moveTo>
                  <a:pt x="134" y="24"/>
                </a:moveTo>
                <a:lnTo>
                  <a:pt x="196" y="24"/>
                </a:lnTo>
                <a:lnTo>
                  <a:pt x="196" y="18"/>
                </a:lnTo>
                <a:lnTo>
                  <a:pt x="134" y="18"/>
                </a:lnTo>
                <a:lnTo>
                  <a:pt x="134" y="24"/>
                </a:lnTo>
                <a:close/>
              </a:path>
            </a:pathLst>
          </a:custGeom>
          <a:solidFill>
            <a:srgbClr val="C0C0C0"/>
          </a:solidFill>
          <a:ln w="1588">
            <a:solidFill>
              <a:srgbClr val="000000"/>
            </a:solidFill>
            <a:round/>
            <a:headEnd/>
            <a:tailEnd/>
          </a:ln>
        </p:spPr>
        <p:txBody>
          <a:bodyPr/>
          <a:lstStyle/>
          <a:p>
            <a:endParaRPr lang="en-US"/>
          </a:p>
        </p:txBody>
      </p:sp>
      <p:sp>
        <p:nvSpPr>
          <p:cNvPr id="174123" name="Line 42">
            <a:extLst>
              <a:ext uri="{FF2B5EF4-FFF2-40B4-BE49-F238E27FC236}">
                <a16:creationId xmlns:a16="http://schemas.microsoft.com/office/drawing/2014/main" id="{101E483D-989A-44EA-A2C2-43021FDEECC9}"/>
              </a:ext>
            </a:extLst>
          </p:cNvPr>
          <p:cNvSpPr>
            <a:spLocks noChangeShapeType="1"/>
          </p:cNvSpPr>
          <p:nvPr/>
        </p:nvSpPr>
        <p:spPr bwMode="auto">
          <a:xfrm>
            <a:off x="4599386" y="3249217"/>
            <a:ext cx="1190" cy="111919"/>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124" name="Line 43">
            <a:extLst>
              <a:ext uri="{FF2B5EF4-FFF2-40B4-BE49-F238E27FC236}">
                <a16:creationId xmlns:a16="http://schemas.microsoft.com/office/drawing/2014/main" id="{83096D42-0693-446B-B594-41AEE44AB418}"/>
              </a:ext>
            </a:extLst>
          </p:cNvPr>
          <p:cNvSpPr>
            <a:spLocks noChangeShapeType="1"/>
          </p:cNvSpPr>
          <p:nvPr/>
        </p:nvSpPr>
        <p:spPr bwMode="auto">
          <a:xfrm flipH="1">
            <a:off x="4511280" y="3286125"/>
            <a:ext cx="88106" cy="119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125" name="Line 44">
            <a:extLst>
              <a:ext uri="{FF2B5EF4-FFF2-40B4-BE49-F238E27FC236}">
                <a16:creationId xmlns:a16="http://schemas.microsoft.com/office/drawing/2014/main" id="{25C3E7FD-4799-4F09-AA0F-CED62B1522CB}"/>
              </a:ext>
            </a:extLst>
          </p:cNvPr>
          <p:cNvSpPr>
            <a:spLocks noChangeShapeType="1"/>
          </p:cNvSpPr>
          <p:nvPr/>
        </p:nvSpPr>
        <p:spPr bwMode="auto">
          <a:xfrm flipH="1">
            <a:off x="4511280" y="3323036"/>
            <a:ext cx="88106" cy="1190"/>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126" name="Line 45">
            <a:extLst>
              <a:ext uri="{FF2B5EF4-FFF2-40B4-BE49-F238E27FC236}">
                <a16:creationId xmlns:a16="http://schemas.microsoft.com/office/drawing/2014/main" id="{4C697BF9-AB25-4908-A692-F2A3675312D6}"/>
              </a:ext>
            </a:extLst>
          </p:cNvPr>
          <p:cNvSpPr>
            <a:spLocks noChangeShapeType="1"/>
          </p:cNvSpPr>
          <p:nvPr/>
        </p:nvSpPr>
        <p:spPr bwMode="auto">
          <a:xfrm>
            <a:off x="4738688" y="3262314"/>
            <a:ext cx="1191" cy="32147"/>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127" name="Line 46">
            <a:extLst>
              <a:ext uri="{FF2B5EF4-FFF2-40B4-BE49-F238E27FC236}">
                <a16:creationId xmlns:a16="http://schemas.microsoft.com/office/drawing/2014/main" id="{5626DD46-6BF2-4BEF-AA24-78ED03DE6196}"/>
              </a:ext>
            </a:extLst>
          </p:cNvPr>
          <p:cNvSpPr>
            <a:spLocks noChangeShapeType="1"/>
          </p:cNvSpPr>
          <p:nvPr/>
        </p:nvSpPr>
        <p:spPr bwMode="auto">
          <a:xfrm>
            <a:off x="4625578" y="3294461"/>
            <a:ext cx="165497" cy="1190"/>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128" name="Line 47">
            <a:extLst>
              <a:ext uri="{FF2B5EF4-FFF2-40B4-BE49-F238E27FC236}">
                <a16:creationId xmlns:a16="http://schemas.microsoft.com/office/drawing/2014/main" id="{52D09E63-CDC4-4097-BB7E-EC94F806E080}"/>
              </a:ext>
            </a:extLst>
          </p:cNvPr>
          <p:cNvSpPr>
            <a:spLocks noChangeShapeType="1"/>
          </p:cNvSpPr>
          <p:nvPr/>
        </p:nvSpPr>
        <p:spPr bwMode="auto">
          <a:xfrm flipV="1">
            <a:off x="4523186" y="3243262"/>
            <a:ext cx="1190" cy="4763"/>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129" name="Line 48">
            <a:extLst>
              <a:ext uri="{FF2B5EF4-FFF2-40B4-BE49-F238E27FC236}">
                <a16:creationId xmlns:a16="http://schemas.microsoft.com/office/drawing/2014/main" id="{BFD52A87-8D5C-4D8C-A75C-60D46987DA8A}"/>
              </a:ext>
            </a:extLst>
          </p:cNvPr>
          <p:cNvSpPr>
            <a:spLocks noChangeShapeType="1"/>
          </p:cNvSpPr>
          <p:nvPr/>
        </p:nvSpPr>
        <p:spPr bwMode="auto">
          <a:xfrm flipV="1">
            <a:off x="4523186" y="3361136"/>
            <a:ext cx="1190" cy="5953"/>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130" name="Line 49">
            <a:extLst>
              <a:ext uri="{FF2B5EF4-FFF2-40B4-BE49-F238E27FC236}">
                <a16:creationId xmlns:a16="http://schemas.microsoft.com/office/drawing/2014/main" id="{2D14608A-2CDF-4E85-91AC-82D92A94E88E}"/>
              </a:ext>
            </a:extLst>
          </p:cNvPr>
          <p:cNvSpPr>
            <a:spLocks noChangeShapeType="1"/>
          </p:cNvSpPr>
          <p:nvPr/>
        </p:nvSpPr>
        <p:spPr bwMode="auto">
          <a:xfrm>
            <a:off x="4525567" y="3305175"/>
            <a:ext cx="5953" cy="1191"/>
          </a:xfrm>
          <a:prstGeom prst="line">
            <a:avLst/>
          </a:prstGeom>
          <a:noFill/>
          <a:ln w="4763">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131" name="Line 50">
            <a:extLst>
              <a:ext uri="{FF2B5EF4-FFF2-40B4-BE49-F238E27FC236}">
                <a16:creationId xmlns:a16="http://schemas.microsoft.com/office/drawing/2014/main" id="{D39B7DBE-947F-42E6-B1D1-BD61701CFAE0}"/>
              </a:ext>
            </a:extLst>
          </p:cNvPr>
          <p:cNvSpPr>
            <a:spLocks noChangeShapeType="1"/>
          </p:cNvSpPr>
          <p:nvPr/>
        </p:nvSpPr>
        <p:spPr bwMode="auto">
          <a:xfrm>
            <a:off x="4525567" y="3274219"/>
            <a:ext cx="5953" cy="1191"/>
          </a:xfrm>
          <a:prstGeom prst="line">
            <a:avLst/>
          </a:prstGeom>
          <a:noFill/>
          <a:ln w="4763">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132" name="Line 51">
            <a:extLst>
              <a:ext uri="{FF2B5EF4-FFF2-40B4-BE49-F238E27FC236}">
                <a16:creationId xmlns:a16="http://schemas.microsoft.com/office/drawing/2014/main" id="{1E79D737-C713-4BFD-BA43-19DC0DEACB16}"/>
              </a:ext>
            </a:extLst>
          </p:cNvPr>
          <p:cNvSpPr>
            <a:spLocks noChangeShapeType="1"/>
          </p:cNvSpPr>
          <p:nvPr/>
        </p:nvSpPr>
        <p:spPr bwMode="auto">
          <a:xfrm>
            <a:off x="4579144" y="3274219"/>
            <a:ext cx="5954" cy="1191"/>
          </a:xfrm>
          <a:prstGeom prst="line">
            <a:avLst/>
          </a:prstGeom>
          <a:noFill/>
          <a:ln w="4763">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133" name="Line 52">
            <a:extLst>
              <a:ext uri="{FF2B5EF4-FFF2-40B4-BE49-F238E27FC236}">
                <a16:creationId xmlns:a16="http://schemas.microsoft.com/office/drawing/2014/main" id="{0A548BB5-701F-4D75-914C-D4A2C9284914}"/>
              </a:ext>
            </a:extLst>
          </p:cNvPr>
          <p:cNvSpPr>
            <a:spLocks noChangeShapeType="1"/>
          </p:cNvSpPr>
          <p:nvPr/>
        </p:nvSpPr>
        <p:spPr bwMode="auto">
          <a:xfrm>
            <a:off x="4647011" y="3286125"/>
            <a:ext cx="7144" cy="1191"/>
          </a:xfrm>
          <a:prstGeom prst="line">
            <a:avLst/>
          </a:prstGeom>
          <a:noFill/>
          <a:ln w="4763">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134" name="Freeform 53">
            <a:extLst>
              <a:ext uri="{FF2B5EF4-FFF2-40B4-BE49-F238E27FC236}">
                <a16:creationId xmlns:a16="http://schemas.microsoft.com/office/drawing/2014/main" id="{77E649E5-0599-4591-8D46-B01FB4B2A86E}"/>
              </a:ext>
            </a:extLst>
          </p:cNvPr>
          <p:cNvSpPr>
            <a:spLocks/>
          </p:cNvSpPr>
          <p:nvPr/>
        </p:nvSpPr>
        <p:spPr bwMode="auto">
          <a:xfrm>
            <a:off x="4756547" y="2888456"/>
            <a:ext cx="55959" cy="333375"/>
          </a:xfrm>
          <a:custGeom>
            <a:avLst/>
            <a:gdLst>
              <a:gd name="T0" fmla="*/ 0 w 47"/>
              <a:gd name="T1" fmla="*/ 2147483646 h 280"/>
              <a:gd name="T2" fmla="*/ 2147483646 w 47"/>
              <a:gd name="T3" fmla="*/ 2147483646 h 280"/>
              <a:gd name="T4" fmla="*/ 2147483646 w 47"/>
              <a:gd name="T5" fmla="*/ 2147483646 h 280"/>
              <a:gd name="T6" fmla="*/ 2147483646 w 47"/>
              <a:gd name="T7" fmla="*/ 2147483646 h 280"/>
              <a:gd name="T8" fmla="*/ 2147483646 w 47"/>
              <a:gd name="T9" fmla="*/ 0 h 280"/>
              <a:gd name="T10" fmla="*/ 0 w 47"/>
              <a:gd name="T11" fmla="*/ 2147483646 h 280"/>
              <a:gd name="T12" fmla="*/ 0 w 47"/>
              <a:gd name="T13" fmla="*/ 2147483646 h 280"/>
              <a:gd name="T14" fmla="*/ 0 60000 65536"/>
              <a:gd name="T15" fmla="*/ 0 60000 65536"/>
              <a:gd name="T16" fmla="*/ 0 60000 65536"/>
              <a:gd name="T17" fmla="*/ 0 60000 65536"/>
              <a:gd name="T18" fmla="*/ 0 60000 65536"/>
              <a:gd name="T19" fmla="*/ 0 60000 65536"/>
              <a:gd name="T20" fmla="*/ 0 60000 65536"/>
              <a:gd name="T21" fmla="*/ 0 w 47"/>
              <a:gd name="T22" fmla="*/ 0 h 280"/>
              <a:gd name="T23" fmla="*/ 47 w 47"/>
              <a:gd name="T24" fmla="*/ 280 h 2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7" h="280">
                <a:moveTo>
                  <a:pt x="0" y="280"/>
                </a:moveTo>
                <a:lnTo>
                  <a:pt x="36" y="243"/>
                </a:lnTo>
                <a:lnTo>
                  <a:pt x="36" y="179"/>
                </a:lnTo>
                <a:lnTo>
                  <a:pt x="47" y="143"/>
                </a:lnTo>
                <a:lnTo>
                  <a:pt x="47" y="0"/>
                </a:lnTo>
                <a:lnTo>
                  <a:pt x="0" y="48"/>
                </a:lnTo>
                <a:lnTo>
                  <a:pt x="0" y="280"/>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35" name="Freeform 54">
            <a:extLst>
              <a:ext uri="{FF2B5EF4-FFF2-40B4-BE49-F238E27FC236}">
                <a16:creationId xmlns:a16="http://schemas.microsoft.com/office/drawing/2014/main" id="{19D328B6-F467-438B-A762-7134AF6ABE42}"/>
              </a:ext>
            </a:extLst>
          </p:cNvPr>
          <p:cNvSpPr>
            <a:spLocks/>
          </p:cNvSpPr>
          <p:nvPr/>
        </p:nvSpPr>
        <p:spPr bwMode="auto">
          <a:xfrm>
            <a:off x="4417219" y="2888456"/>
            <a:ext cx="395288" cy="57150"/>
          </a:xfrm>
          <a:custGeom>
            <a:avLst/>
            <a:gdLst>
              <a:gd name="T0" fmla="*/ 2147483646 w 332"/>
              <a:gd name="T1" fmla="*/ 0 h 48"/>
              <a:gd name="T2" fmla="*/ 2147483646 w 332"/>
              <a:gd name="T3" fmla="*/ 0 h 48"/>
              <a:gd name="T4" fmla="*/ 0 w 332"/>
              <a:gd name="T5" fmla="*/ 2147483646 h 48"/>
              <a:gd name="T6" fmla="*/ 2147483646 w 332"/>
              <a:gd name="T7" fmla="*/ 2147483646 h 48"/>
              <a:gd name="T8" fmla="*/ 2147483646 w 332"/>
              <a:gd name="T9" fmla="*/ 0 h 48"/>
              <a:gd name="T10" fmla="*/ 0 60000 65536"/>
              <a:gd name="T11" fmla="*/ 0 60000 65536"/>
              <a:gd name="T12" fmla="*/ 0 60000 65536"/>
              <a:gd name="T13" fmla="*/ 0 60000 65536"/>
              <a:gd name="T14" fmla="*/ 0 60000 65536"/>
              <a:gd name="T15" fmla="*/ 0 w 332"/>
              <a:gd name="T16" fmla="*/ 0 h 48"/>
              <a:gd name="T17" fmla="*/ 332 w 332"/>
              <a:gd name="T18" fmla="*/ 48 h 48"/>
            </a:gdLst>
            <a:ahLst/>
            <a:cxnLst>
              <a:cxn ang="T10">
                <a:pos x="T0" y="T1"/>
              </a:cxn>
              <a:cxn ang="T11">
                <a:pos x="T2" y="T3"/>
              </a:cxn>
              <a:cxn ang="T12">
                <a:pos x="T4" y="T5"/>
              </a:cxn>
              <a:cxn ang="T13">
                <a:pos x="T6" y="T7"/>
              </a:cxn>
              <a:cxn ang="T14">
                <a:pos x="T8" y="T9"/>
              </a:cxn>
            </a:cxnLst>
            <a:rect l="T15" t="T16" r="T17" b="T18"/>
            <a:pathLst>
              <a:path w="332" h="48">
                <a:moveTo>
                  <a:pt x="332" y="0"/>
                </a:moveTo>
                <a:lnTo>
                  <a:pt x="47" y="0"/>
                </a:lnTo>
                <a:lnTo>
                  <a:pt x="0" y="48"/>
                </a:lnTo>
                <a:lnTo>
                  <a:pt x="285" y="48"/>
                </a:lnTo>
                <a:lnTo>
                  <a:pt x="332"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36" name="Rectangle 55">
            <a:extLst>
              <a:ext uri="{FF2B5EF4-FFF2-40B4-BE49-F238E27FC236}">
                <a16:creationId xmlns:a16="http://schemas.microsoft.com/office/drawing/2014/main" id="{2F4A646C-26A9-4F3F-A67E-3AF421F08FCD}"/>
              </a:ext>
            </a:extLst>
          </p:cNvPr>
          <p:cNvSpPr>
            <a:spLocks noChangeArrowheads="1"/>
          </p:cNvSpPr>
          <p:nvPr/>
        </p:nvSpPr>
        <p:spPr bwMode="auto">
          <a:xfrm>
            <a:off x="4417219" y="2945607"/>
            <a:ext cx="339329" cy="275035"/>
          </a:xfrm>
          <a:prstGeom prst="rect">
            <a:avLst/>
          </a:prstGeom>
          <a:solidFill>
            <a:srgbClr val="C0C0C0"/>
          </a:solidFill>
          <a:ln w="4763">
            <a:solidFill>
              <a:srgbClr val="000000"/>
            </a:solidFill>
            <a:miter lim="800000"/>
            <a:headEnd/>
            <a:tailEnd/>
          </a:ln>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137" name="Rectangle 56">
            <a:extLst>
              <a:ext uri="{FF2B5EF4-FFF2-40B4-BE49-F238E27FC236}">
                <a16:creationId xmlns:a16="http://schemas.microsoft.com/office/drawing/2014/main" id="{5FE99AEF-020F-4F2C-B794-747574822CCF}"/>
              </a:ext>
            </a:extLst>
          </p:cNvPr>
          <p:cNvSpPr>
            <a:spLocks noChangeArrowheads="1"/>
          </p:cNvSpPr>
          <p:nvPr/>
        </p:nvSpPr>
        <p:spPr bwMode="auto">
          <a:xfrm>
            <a:off x="4722020" y="3186114"/>
            <a:ext cx="16669" cy="8335"/>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138" name="Freeform 57">
            <a:extLst>
              <a:ext uri="{FF2B5EF4-FFF2-40B4-BE49-F238E27FC236}">
                <a16:creationId xmlns:a16="http://schemas.microsoft.com/office/drawing/2014/main" id="{BD95B818-570B-4599-8298-D68A8B890C2A}"/>
              </a:ext>
            </a:extLst>
          </p:cNvPr>
          <p:cNvSpPr>
            <a:spLocks/>
          </p:cNvSpPr>
          <p:nvPr/>
        </p:nvSpPr>
        <p:spPr bwMode="auto">
          <a:xfrm>
            <a:off x="4466036" y="2987280"/>
            <a:ext cx="240506" cy="169069"/>
          </a:xfrm>
          <a:custGeom>
            <a:avLst/>
            <a:gdLst>
              <a:gd name="T0" fmla="*/ 0 w 202"/>
              <a:gd name="T1" fmla="*/ 2147483646 h 142"/>
              <a:gd name="T2" fmla="*/ 2147483646 w 202"/>
              <a:gd name="T3" fmla="*/ 2147483646 h 142"/>
              <a:gd name="T4" fmla="*/ 2147483646 w 202"/>
              <a:gd name="T5" fmla="*/ 0 h 142"/>
              <a:gd name="T6" fmla="*/ 2147483646 w 202"/>
              <a:gd name="T7" fmla="*/ 0 h 142"/>
              <a:gd name="T8" fmla="*/ 2147483646 w 202"/>
              <a:gd name="T9" fmla="*/ 2147483646 h 142"/>
              <a:gd name="T10" fmla="*/ 0 w 202"/>
              <a:gd name="T11" fmla="*/ 2147483646 h 142"/>
              <a:gd name="T12" fmla="*/ 0 w 202"/>
              <a:gd name="T13" fmla="*/ 2147483646 h 142"/>
              <a:gd name="T14" fmla="*/ 0 60000 65536"/>
              <a:gd name="T15" fmla="*/ 0 60000 65536"/>
              <a:gd name="T16" fmla="*/ 0 60000 65536"/>
              <a:gd name="T17" fmla="*/ 0 60000 65536"/>
              <a:gd name="T18" fmla="*/ 0 60000 65536"/>
              <a:gd name="T19" fmla="*/ 0 60000 65536"/>
              <a:gd name="T20" fmla="*/ 0 60000 65536"/>
              <a:gd name="T21" fmla="*/ 0 w 202"/>
              <a:gd name="T22" fmla="*/ 0 h 142"/>
              <a:gd name="T23" fmla="*/ 202 w 202"/>
              <a:gd name="T24" fmla="*/ 142 h 1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2" h="142">
                <a:moveTo>
                  <a:pt x="0" y="142"/>
                </a:moveTo>
                <a:lnTo>
                  <a:pt x="202" y="142"/>
                </a:lnTo>
                <a:lnTo>
                  <a:pt x="202" y="0"/>
                </a:lnTo>
                <a:lnTo>
                  <a:pt x="197" y="0"/>
                </a:lnTo>
                <a:lnTo>
                  <a:pt x="197" y="139"/>
                </a:lnTo>
                <a:lnTo>
                  <a:pt x="0" y="139"/>
                </a:lnTo>
                <a:lnTo>
                  <a:pt x="0" y="142"/>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39" name="Freeform 58">
            <a:extLst>
              <a:ext uri="{FF2B5EF4-FFF2-40B4-BE49-F238E27FC236}">
                <a16:creationId xmlns:a16="http://schemas.microsoft.com/office/drawing/2014/main" id="{68771F9D-4E69-43CA-8961-C40415FC6C48}"/>
              </a:ext>
            </a:extLst>
          </p:cNvPr>
          <p:cNvSpPr>
            <a:spLocks/>
          </p:cNvSpPr>
          <p:nvPr/>
        </p:nvSpPr>
        <p:spPr bwMode="auto">
          <a:xfrm>
            <a:off x="4466036" y="2987278"/>
            <a:ext cx="234553" cy="165497"/>
          </a:xfrm>
          <a:custGeom>
            <a:avLst/>
            <a:gdLst>
              <a:gd name="T0" fmla="*/ 0 w 197"/>
              <a:gd name="T1" fmla="*/ 2147483646 h 139"/>
              <a:gd name="T2" fmla="*/ 2147483646 w 197"/>
              <a:gd name="T3" fmla="*/ 2147483646 h 139"/>
              <a:gd name="T4" fmla="*/ 2147483646 w 197"/>
              <a:gd name="T5" fmla="*/ 0 h 139"/>
              <a:gd name="T6" fmla="*/ 2147483646 w 197"/>
              <a:gd name="T7" fmla="*/ 0 h 139"/>
              <a:gd name="T8" fmla="*/ 2147483646 w 197"/>
              <a:gd name="T9" fmla="*/ 2147483646 h 139"/>
              <a:gd name="T10" fmla="*/ 0 w 197"/>
              <a:gd name="T11" fmla="*/ 2147483646 h 139"/>
              <a:gd name="T12" fmla="*/ 0 w 197"/>
              <a:gd name="T13" fmla="*/ 2147483646 h 139"/>
              <a:gd name="T14" fmla="*/ 0 60000 65536"/>
              <a:gd name="T15" fmla="*/ 0 60000 65536"/>
              <a:gd name="T16" fmla="*/ 0 60000 65536"/>
              <a:gd name="T17" fmla="*/ 0 60000 65536"/>
              <a:gd name="T18" fmla="*/ 0 60000 65536"/>
              <a:gd name="T19" fmla="*/ 0 60000 65536"/>
              <a:gd name="T20" fmla="*/ 0 60000 65536"/>
              <a:gd name="T21" fmla="*/ 0 w 197"/>
              <a:gd name="T22" fmla="*/ 0 h 139"/>
              <a:gd name="T23" fmla="*/ 197 w 197"/>
              <a:gd name="T24" fmla="*/ 139 h 13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 h="139">
                <a:moveTo>
                  <a:pt x="0" y="139"/>
                </a:moveTo>
                <a:lnTo>
                  <a:pt x="197" y="139"/>
                </a:lnTo>
                <a:lnTo>
                  <a:pt x="197" y="0"/>
                </a:lnTo>
                <a:lnTo>
                  <a:pt x="194" y="0"/>
                </a:lnTo>
                <a:lnTo>
                  <a:pt x="194" y="136"/>
                </a:lnTo>
                <a:lnTo>
                  <a:pt x="0" y="136"/>
                </a:lnTo>
                <a:lnTo>
                  <a:pt x="0" y="139"/>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40" name="Freeform 59">
            <a:extLst>
              <a:ext uri="{FF2B5EF4-FFF2-40B4-BE49-F238E27FC236}">
                <a16:creationId xmlns:a16="http://schemas.microsoft.com/office/drawing/2014/main" id="{C5AE7974-C8CD-4079-A39B-F5F918B2E26A}"/>
              </a:ext>
            </a:extLst>
          </p:cNvPr>
          <p:cNvSpPr>
            <a:spLocks/>
          </p:cNvSpPr>
          <p:nvPr/>
        </p:nvSpPr>
        <p:spPr bwMode="auto">
          <a:xfrm>
            <a:off x="4466036" y="2987279"/>
            <a:ext cx="230981" cy="161925"/>
          </a:xfrm>
          <a:custGeom>
            <a:avLst/>
            <a:gdLst>
              <a:gd name="T0" fmla="*/ 0 w 194"/>
              <a:gd name="T1" fmla="*/ 2147483646 h 136"/>
              <a:gd name="T2" fmla="*/ 2147483646 w 194"/>
              <a:gd name="T3" fmla="*/ 2147483646 h 136"/>
              <a:gd name="T4" fmla="*/ 2147483646 w 194"/>
              <a:gd name="T5" fmla="*/ 0 h 136"/>
              <a:gd name="T6" fmla="*/ 2147483646 w 194"/>
              <a:gd name="T7" fmla="*/ 0 h 136"/>
              <a:gd name="T8" fmla="*/ 2147483646 w 194"/>
              <a:gd name="T9" fmla="*/ 2147483646 h 136"/>
              <a:gd name="T10" fmla="*/ 0 w 194"/>
              <a:gd name="T11" fmla="*/ 2147483646 h 136"/>
              <a:gd name="T12" fmla="*/ 0 w 194"/>
              <a:gd name="T13" fmla="*/ 2147483646 h 136"/>
              <a:gd name="T14" fmla="*/ 0 60000 65536"/>
              <a:gd name="T15" fmla="*/ 0 60000 65536"/>
              <a:gd name="T16" fmla="*/ 0 60000 65536"/>
              <a:gd name="T17" fmla="*/ 0 60000 65536"/>
              <a:gd name="T18" fmla="*/ 0 60000 65536"/>
              <a:gd name="T19" fmla="*/ 0 60000 65536"/>
              <a:gd name="T20" fmla="*/ 0 60000 65536"/>
              <a:gd name="T21" fmla="*/ 0 w 194"/>
              <a:gd name="T22" fmla="*/ 0 h 136"/>
              <a:gd name="T23" fmla="*/ 194 w 194"/>
              <a:gd name="T24" fmla="*/ 136 h 1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4" h="136">
                <a:moveTo>
                  <a:pt x="0" y="136"/>
                </a:moveTo>
                <a:lnTo>
                  <a:pt x="194" y="136"/>
                </a:lnTo>
                <a:lnTo>
                  <a:pt x="194" y="0"/>
                </a:lnTo>
                <a:lnTo>
                  <a:pt x="190" y="0"/>
                </a:lnTo>
                <a:lnTo>
                  <a:pt x="190" y="134"/>
                </a:lnTo>
                <a:lnTo>
                  <a:pt x="0" y="134"/>
                </a:lnTo>
                <a:lnTo>
                  <a:pt x="0" y="136"/>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41" name="Freeform 60">
            <a:extLst>
              <a:ext uri="{FF2B5EF4-FFF2-40B4-BE49-F238E27FC236}">
                <a16:creationId xmlns:a16="http://schemas.microsoft.com/office/drawing/2014/main" id="{FFB9398F-53D6-4CDE-ACF9-1CD68B10D750}"/>
              </a:ext>
            </a:extLst>
          </p:cNvPr>
          <p:cNvSpPr>
            <a:spLocks/>
          </p:cNvSpPr>
          <p:nvPr/>
        </p:nvSpPr>
        <p:spPr bwMode="auto">
          <a:xfrm>
            <a:off x="4466036" y="2987280"/>
            <a:ext cx="226219" cy="159544"/>
          </a:xfrm>
          <a:custGeom>
            <a:avLst/>
            <a:gdLst>
              <a:gd name="T0" fmla="*/ 0 w 190"/>
              <a:gd name="T1" fmla="*/ 2147483646 h 134"/>
              <a:gd name="T2" fmla="*/ 2147483646 w 190"/>
              <a:gd name="T3" fmla="*/ 2147483646 h 134"/>
              <a:gd name="T4" fmla="*/ 2147483646 w 190"/>
              <a:gd name="T5" fmla="*/ 0 h 134"/>
              <a:gd name="T6" fmla="*/ 2147483646 w 190"/>
              <a:gd name="T7" fmla="*/ 0 h 134"/>
              <a:gd name="T8" fmla="*/ 2147483646 w 190"/>
              <a:gd name="T9" fmla="*/ 2147483646 h 134"/>
              <a:gd name="T10" fmla="*/ 0 w 190"/>
              <a:gd name="T11" fmla="*/ 2147483646 h 134"/>
              <a:gd name="T12" fmla="*/ 0 w 190"/>
              <a:gd name="T13" fmla="*/ 2147483646 h 134"/>
              <a:gd name="T14" fmla="*/ 0 60000 65536"/>
              <a:gd name="T15" fmla="*/ 0 60000 65536"/>
              <a:gd name="T16" fmla="*/ 0 60000 65536"/>
              <a:gd name="T17" fmla="*/ 0 60000 65536"/>
              <a:gd name="T18" fmla="*/ 0 60000 65536"/>
              <a:gd name="T19" fmla="*/ 0 60000 65536"/>
              <a:gd name="T20" fmla="*/ 0 60000 65536"/>
              <a:gd name="T21" fmla="*/ 0 w 190"/>
              <a:gd name="T22" fmla="*/ 0 h 134"/>
              <a:gd name="T23" fmla="*/ 190 w 190"/>
              <a:gd name="T24" fmla="*/ 134 h 1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0" h="134">
                <a:moveTo>
                  <a:pt x="0" y="134"/>
                </a:moveTo>
                <a:lnTo>
                  <a:pt x="190" y="134"/>
                </a:lnTo>
                <a:lnTo>
                  <a:pt x="190" y="0"/>
                </a:lnTo>
                <a:lnTo>
                  <a:pt x="186" y="0"/>
                </a:lnTo>
                <a:lnTo>
                  <a:pt x="186" y="131"/>
                </a:lnTo>
                <a:lnTo>
                  <a:pt x="0" y="131"/>
                </a:lnTo>
                <a:lnTo>
                  <a:pt x="0" y="134"/>
                </a:lnTo>
                <a:close/>
              </a:path>
            </a:pathLst>
          </a:custGeom>
          <a:solidFill>
            <a:srgbClr val="969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42" name="Freeform 61">
            <a:extLst>
              <a:ext uri="{FF2B5EF4-FFF2-40B4-BE49-F238E27FC236}">
                <a16:creationId xmlns:a16="http://schemas.microsoft.com/office/drawing/2014/main" id="{772F2E91-C401-4E2A-AA55-570E799608B1}"/>
              </a:ext>
            </a:extLst>
          </p:cNvPr>
          <p:cNvSpPr>
            <a:spLocks/>
          </p:cNvSpPr>
          <p:nvPr/>
        </p:nvSpPr>
        <p:spPr bwMode="auto">
          <a:xfrm>
            <a:off x="4466036" y="2987278"/>
            <a:ext cx="221456" cy="155972"/>
          </a:xfrm>
          <a:custGeom>
            <a:avLst/>
            <a:gdLst>
              <a:gd name="T0" fmla="*/ 0 w 186"/>
              <a:gd name="T1" fmla="*/ 2147483646 h 131"/>
              <a:gd name="T2" fmla="*/ 2147483646 w 186"/>
              <a:gd name="T3" fmla="*/ 2147483646 h 131"/>
              <a:gd name="T4" fmla="*/ 2147483646 w 186"/>
              <a:gd name="T5" fmla="*/ 0 h 131"/>
              <a:gd name="T6" fmla="*/ 2147483646 w 186"/>
              <a:gd name="T7" fmla="*/ 0 h 131"/>
              <a:gd name="T8" fmla="*/ 2147483646 w 186"/>
              <a:gd name="T9" fmla="*/ 2147483646 h 131"/>
              <a:gd name="T10" fmla="*/ 0 w 186"/>
              <a:gd name="T11" fmla="*/ 2147483646 h 131"/>
              <a:gd name="T12" fmla="*/ 0 w 186"/>
              <a:gd name="T13" fmla="*/ 2147483646 h 131"/>
              <a:gd name="T14" fmla="*/ 0 60000 65536"/>
              <a:gd name="T15" fmla="*/ 0 60000 65536"/>
              <a:gd name="T16" fmla="*/ 0 60000 65536"/>
              <a:gd name="T17" fmla="*/ 0 60000 65536"/>
              <a:gd name="T18" fmla="*/ 0 60000 65536"/>
              <a:gd name="T19" fmla="*/ 0 60000 65536"/>
              <a:gd name="T20" fmla="*/ 0 60000 65536"/>
              <a:gd name="T21" fmla="*/ 0 w 186"/>
              <a:gd name="T22" fmla="*/ 0 h 131"/>
              <a:gd name="T23" fmla="*/ 186 w 186"/>
              <a:gd name="T24" fmla="*/ 131 h 1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6" h="131">
                <a:moveTo>
                  <a:pt x="0" y="131"/>
                </a:moveTo>
                <a:lnTo>
                  <a:pt x="186" y="131"/>
                </a:lnTo>
                <a:lnTo>
                  <a:pt x="186" y="0"/>
                </a:lnTo>
                <a:lnTo>
                  <a:pt x="182" y="0"/>
                </a:lnTo>
                <a:lnTo>
                  <a:pt x="182" y="129"/>
                </a:lnTo>
                <a:lnTo>
                  <a:pt x="0" y="129"/>
                </a:lnTo>
                <a:lnTo>
                  <a:pt x="0" y="131"/>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43" name="Freeform 62">
            <a:extLst>
              <a:ext uri="{FF2B5EF4-FFF2-40B4-BE49-F238E27FC236}">
                <a16:creationId xmlns:a16="http://schemas.microsoft.com/office/drawing/2014/main" id="{D9A28C78-3B0E-4100-AECE-B7B9A941BC32}"/>
              </a:ext>
            </a:extLst>
          </p:cNvPr>
          <p:cNvSpPr>
            <a:spLocks/>
          </p:cNvSpPr>
          <p:nvPr/>
        </p:nvSpPr>
        <p:spPr bwMode="auto">
          <a:xfrm>
            <a:off x="4466036" y="2987280"/>
            <a:ext cx="216694" cy="153590"/>
          </a:xfrm>
          <a:custGeom>
            <a:avLst/>
            <a:gdLst>
              <a:gd name="T0" fmla="*/ 0 w 182"/>
              <a:gd name="T1" fmla="*/ 2147483646 h 129"/>
              <a:gd name="T2" fmla="*/ 2147483646 w 182"/>
              <a:gd name="T3" fmla="*/ 2147483646 h 129"/>
              <a:gd name="T4" fmla="*/ 2147483646 w 182"/>
              <a:gd name="T5" fmla="*/ 0 h 129"/>
              <a:gd name="T6" fmla="*/ 2147483646 w 182"/>
              <a:gd name="T7" fmla="*/ 0 h 129"/>
              <a:gd name="T8" fmla="*/ 2147483646 w 182"/>
              <a:gd name="T9" fmla="*/ 2147483646 h 129"/>
              <a:gd name="T10" fmla="*/ 0 w 182"/>
              <a:gd name="T11" fmla="*/ 2147483646 h 129"/>
              <a:gd name="T12" fmla="*/ 0 w 182"/>
              <a:gd name="T13" fmla="*/ 2147483646 h 129"/>
              <a:gd name="T14" fmla="*/ 0 60000 65536"/>
              <a:gd name="T15" fmla="*/ 0 60000 65536"/>
              <a:gd name="T16" fmla="*/ 0 60000 65536"/>
              <a:gd name="T17" fmla="*/ 0 60000 65536"/>
              <a:gd name="T18" fmla="*/ 0 60000 65536"/>
              <a:gd name="T19" fmla="*/ 0 60000 65536"/>
              <a:gd name="T20" fmla="*/ 0 60000 65536"/>
              <a:gd name="T21" fmla="*/ 0 w 182"/>
              <a:gd name="T22" fmla="*/ 0 h 129"/>
              <a:gd name="T23" fmla="*/ 182 w 182"/>
              <a:gd name="T24" fmla="*/ 129 h 1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2" h="129">
                <a:moveTo>
                  <a:pt x="0" y="129"/>
                </a:moveTo>
                <a:lnTo>
                  <a:pt x="182" y="129"/>
                </a:lnTo>
                <a:lnTo>
                  <a:pt x="182" y="0"/>
                </a:lnTo>
                <a:lnTo>
                  <a:pt x="178" y="0"/>
                </a:lnTo>
                <a:lnTo>
                  <a:pt x="178" y="126"/>
                </a:lnTo>
                <a:lnTo>
                  <a:pt x="0" y="126"/>
                </a:lnTo>
                <a:lnTo>
                  <a:pt x="0" y="129"/>
                </a:lnTo>
                <a:close/>
              </a:path>
            </a:pathLst>
          </a:custGeom>
          <a:solidFill>
            <a:srgbClr val="9E9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44" name="Freeform 63">
            <a:extLst>
              <a:ext uri="{FF2B5EF4-FFF2-40B4-BE49-F238E27FC236}">
                <a16:creationId xmlns:a16="http://schemas.microsoft.com/office/drawing/2014/main" id="{1CF74D5D-9282-4E68-AC8F-5B2023A927AF}"/>
              </a:ext>
            </a:extLst>
          </p:cNvPr>
          <p:cNvSpPr>
            <a:spLocks/>
          </p:cNvSpPr>
          <p:nvPr/>
        </p:nvSpPr>
        <p:spPr bwMode="auto">
          <a:xfrm>
            <a:off x="4466036" y="2987280"/>
            <a:ext cx="211931" cy="150019"/>
          </a:xfrm>
          <a:custGeom>
            <a:avLst/>
            <a:gdLst>
              <a:gd name="T0" fmla="*/ 0 w 178"/>
              <a:gd name="T1" fmla="*/ 2147483646 h 126"/>
              <a:gd name="T2" fmla="*/ 2147483646 w 178"/>
              <a:gd name="T3" fmla="*/ 2147483646 h 126"/>
              <a:gd name="T4" fmla="*/ 2147483646 w 178"/>
              <a:gd name="T5" fmla="*/ 0 h 126"/>
              <a:gd name="T6" fmla="*/ 2147483646 w 178"/>
              <a:gd name="T7" fmla="*/ 0 h 126"/>
              <a:gd name="T8" fmla="*/ 2147483646 w 178"/>
              <a:gd name="T9" fmla="*/ 2147483646 h 126"/>
              <a:gd name="T10" fmla="*/ 0 w 178"/>
              <a:gd name="T11" fmla="*/ 2147483646 h 126"/>
              <a:gd name="T12" fmla="*/ 0 w 178"/>
              <a:gd name="T13" fmla="*/ 2147483646 h 126"/>
              <a:gd name="T14" fmla="*/ 0 60000 65536"/>
              <a:gd name="T15" fmla="*/ 0 60000 65536"/>
              <a:gd name="T16" fmla="*/ 0 60000 65536"/>
              <a:gd name="T17" fmla="*/ 0 60000 65536"/>
              <a:gd name="T18" fmla="*/ 0 60000 65536"/>
              <a:gd name="T19" fmla="*/ 0 60000 65536"/>
              <a:gd name="T20" fmla="*/ 0 60000 65536"/>
              <a:gd name="T21" fmla="*/ 0 w 178"/>
              <a:gd name="T22" fmla="*/ 0 h 126"/>
              <a:gd name="T23" fmla="*/ 178 w 178"/>
              <a:gd name="T24" fmla="*/ 126 h 1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8" h="126">
                <a:moveTo>
                  <a:pt x="0" y="126"/>
                </a:moveTo>
                <a:lnTo>
                  <a:pt x="178" y="126"/>
                </a:lnTo>
                <a:lnTo>
                  <a:pt x="178" y="0"/>
                </a:lnTo>
                <a:lnTo>
                  <a:pt x="175" y="0"/>
                </a:lnTo>
                <a:lnTo>
                  <a:pt x="175" y="123"/>
                </a:lnTo>
                <a:lnTo>
                  <a:pt x="0" y="123"/>
                </a:lnTo>
                <a:lnTo>
                  <a:pt x="0" y="126"/>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45" name="Freeform 64">
            <a:extLst>
              <a:ext uri="{FF2B5EF4-FFF2-40B4-BE49-F238E27FC236}">
                <a16:creationId xmlns:a16="http://schemas.microsoft.com/office/drawing/2014/main" id="{02A58919-982B-406C-ABA7-A66A59B05340}"/>
              </a:ext>
            </a:extLst>
          </p:cNvPr>
          <p:cNvSpPr>
            <a:spLocks/>
          </p:cNvSpPr>
          <p:nvPr/>
        </p:nvSpPr>
        <p:spPr bwMode="auto">
          <a:xfrm>
            <a:off x="4466035" y="2987278"/>
            <a:ext cx="208359" cy="146447"/>
          </a:xfrm>
          <a:custGeom>
            <a:avLst/>
            <a:gdLst>
              <a:gd name="T0" fmla="*/ 0 w 175"/>
              <a:gd name="T1" fmla="*/ 2147483646 h 123"/>
              <a:gd name="T2" fmla="*/ 2147483646 w 175"/>
              <a:gd name="T3" fmla="*/ 2147483646 h 123"/>
              <a:gd name="T4" fmla="*/ 2147483646 w 175"/>
              <a:gd name="T5" fmla="*/ 0 h 123"/>
              <a:gd name="T6" fmla="*/ 2147483646 w 175"/>
              <a:gd name="T7" fmla="*/ 0 h 123"/>
              <a:gd name="T8" fmla="*/ 2147483646 w 175"/>
              <a:gd name="T9" fmla="*/ 2147483646 h 123"/>
              <a:gd name="T10" fmla="*/ 0 w 175"/>
              <a:gd name="T11" fmla="*/ 2147483646 h 123"/>
              <a:gd name="T12" fmla="*/ 0 w 175"/>
              <a:gd name="T13" fmla="*/ 2147483646 h 123"/>
              <a:gd name="T14" fmla="*/ 0 60000 65536"/>
              <a:gd name="T15" fmla="*/ 0 60000 65536"/>
              <a:gd name="T16" fmla="*/ 0 60000 65536"/>
              <a:gd name="T17" fmla="*/ 0 60000 65536"/>
              <a:gd name="T18" fmla="*/ 0 60000 65536"/>
              <a:gd name="T19" fmla="*/ 0 60000 65536"/>
              <a:gd name="T20" fmla="*/ 0 60000 65536"/>
              <a:gd name="T21" fmla="*/ 0 w 175"/>
              <a:gd name="T22" fmla="*/ 0 h 123"/>
              <a:gd name="T23" fmla="*/ 175 w 175"/>
              <a:gd name="T24" fmla="*/ 123 h 1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5" h="123">
                <a:moveTo>
                  <a:pt x="0" y="123"/>
                </a:moveTo>
                <a:lnTo>
                  <a:pt x="175" y="123"/>
                </a:lnTo>
                <a:lnTo>
                  <a:pt x="175" y="0"/>
                </a:lnTo>
                <a:lnTo>
                  <a:pt x="171" y="0"/>
                </a:lnTo>
                <a:lnTo>
                  <a:pt x="171" y="120"/>
                </a:lnTo>
                <a:lnTo>
                  <a:pt x="0" y="120"/>
                </a:lnTo>
                <a:lnTo>
                  <a:pt x="0" y="123"/>
                </a:lnTo>
                <a:close/>
              </a:path>
            </a:pathLst>
          </a:custGeom>
          <a:solidFill>
            <a:srgbClr val="A5A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46" name="Freeform 65">
            <a:extLst>
              <a:ext uri="{FF2B5EF4-FFF2-40B4-BE49-F238E27FC236}">
                <a16:creationId xmlns:a16="http://schemas.microsoft.com/office/drawing/2014/main" id="{6EF77243-3E36-4D37-A1EA-76D6BB71FB64}"/>
              </a:ext>
            </a:extLst>
          </p:cNvPr>
          <p:cNvSpPr>
            <a:spLocks/>
          </p:cNvSpPr>
          <p:nvPr/>
        </p:nvSpPr>
        <p:spPr bwMode="auto">
          <a:xfrm>
            <a:off x="4466035" y="2987279"/>
            <a:ext cx="203597" cy="142875"/>
          </a:xfrm>
          <a:custGeom>
            <a:avLst/>
            <a:gdLst>
              <a:gd name="T0" fmla="*/ 0 w 171"/>
              <a:gd name="T1" fmla="*/ 2147483646 h 120"/>
              <a:gd name="T2" fmla="*/ 2147483646 w 171"/>
              <a:gd name="T3" fmla="*/ 2147483646 h 120"/>
              <a:gd name="T4" fmla="*/ 2147483646 w 171"/>
              <a:gd name="T5" fmla="*/ 0 h 120"/>
              <a:gd name="T6" fmla="*/ 2147483646 w 171"/>
              <a:gd name="T7" fmla="*/ 0 h 120"/>
              <a:gd name="T8" fmla="*/ 2147483646 w 171"/>
              <a:gd name="T9" fmla="*/ 2147483646 h 120"/>
              <a:gd name="T10" fmla="*/ 0 w 171"/>
              <a:gd name="T11" fmla="*/ 2147483646 h 120"/>
              <a:gd name="T12" fmla="*/ 0 w 171"/>
              <a:gd name="T13" fmla="*/ 2147483646 h 120"/>
              <a:gd name="T14" fmla="*/ 0 60000 65536"/>
              <a:gd name="T15" fmla="*/ 0 60000 65536"/>
              <a:gd name="T16" fmla="*/ 0 60000 65536"/>
              <a:gd name="T17" fmla="*/ 0 60000 65536"/>
              <a:gd name="T18" fmla="*/ 0 60000 65536"/>
              <a:gd name="T19" fmla="*/ 0 60000 65536"/>
              <a:gd name="T20" fmla="*/ 0 60000 65536"/>
              <a:gd name="T21" fmla="*/ 0 w 171"/>
              <a:gd name="T22" fmla="*/ 0 h 120"/>
              <a:gd name="T23" fmla="*/ 171 w 171"/>
              <a:gd name="T24" fmla="*/ 120 h 1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1" h="120">
                <a:moveTo>
                  <a:pt x="0" y="120"/>
                </a:moveTo>
                <a:lnTo>
                  <a:pt x="171" y="120"/>
                </a:lnTo>
                <a:lnTo>
                  <a:pt x="171" y="0"/>
                </a:lnTo>
                <a:lnTo>
                  <a:pt x="167" y="0"/>
                </a:lnTo>
                <a:lnTo>
                  <a:pt x="167" y="117"/>
                </a:lnTo>
                <a:lnTo>
                  <a:pt x="0" y="117"/>
                </a:lnTo>
                <a:lnTo>
                  <a:pt x="0" y="12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47" name="Freeform 66">
            <a:extLst>
              <a:ext uri="{FF2B5EF4-FFF2-40B4-BE49-F238E27FC236}">
                <a16:creationId xmlns:a16="http://schemas.microsoft.com/office/drawing/2014/main" id="{DDDCE2FA-4912-43CE-B243-BB99063AFF90}"/>
              </a:ext>
            </a:extLst>
          </p:cNvPr>
          <p:cNvSpPr>
            <a:spLocks/>
          </p:cNvSpPr>
          <p:nvPr/>
        </p:nvSpPr>
        <p:spPr bwMode="auto">
          <a:xfrm>
            <a:off x="4466035" y="2987280"/>
            <a:ext cx="198834" cy="139303"/>
          </a:xfrm>
          <a:custGeom>
            <a:avLst/>
            <a:gdLst>
              <a:gd name="T0" fmla="*/ 0 w 167"/>
              <a:gd name="T1" fmla="*/ 2147483646 h 117"/>
              <a:gd name="T2" fmla="*/ 2147483646 w 167"/>
              <a:gd name="T3" fmla="*/ 2147483646 h 117"/>
              <a:gd name="T4" fmla="*/ 2147483646 w 167"/>
              <a:gd name="T5" fmla="*/ 0 h 117"/>
              <a:gd name="T6" fmla="*/ 2147483646 w 167"/>
              <a:gd name="T7" fmla="*/ 0 h 117"/>
              <a:gd name="T8" fmla="*/ 2147483646 w 167"/>
              <a:gd name="T9" fmla="*/ 2147483646 h 117"/>
              <a:gd name="T10" fmla="*/ 0 w 167"/>
              <a:gd name="T11" fmla="*/ 2147483646 h 117"/>
              <a:gd name="T12" fmla="*/ 0 w 167"/>
              <a:gd name="T13" fmla="*/ 2147483646 h 117"/>
              <a:gd name="T14" fmla="*/ 0 60000 65536"/>
              <a:gd name="T15" fmla="*/ 0 60000 65536"/>
              <a:gd name="T16" fmla="*/ 0 60000 65536"/>
              <a:gd name="T17" fmla="*/ 0 60000 65536"/>
              <a:gd name="T18" fmla="*/ 0 60000 65536"/>
              <a:gd name="T19" fmla="*/ 0 60000 65536"/>
              <a:gd name="T20" fmla="*/ 0 60000 65536"/>
              <a:gd name="T21" fmla="*/ 0 w 167"/>
              <a:gd name="T22" fmla="*/ 0 h 117"/>
              <a:gd name="T23" fmla="*/ 167 w 167"/>
              <a:gd name="T24" fmla="*/ 117 h 1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7" h="117">
                <a:moveTo>
                  <a:pt x="0" y="117"/>
                </a:moveTo>
                <a:lnTo>
                  <a:pt x="167" y="117"/>
                </a:lnTo>
                <a:lnTo>
                  <a:pt x="167" y="0"/>
                </a:lnTo>
                <a:lnTo>
                  <a:pt x="162" y="0"/>
                </a:lnTo>
                <a:lnTo>
                  <a:pt x="162" y="115"/>
                </a:lnTo>
                <a:lnTo>
                  <a:pt x="0" y="115"/>
                </a:lnTo>
                <a:lnTo>
                  <a:pt x="0" y="117"/>
                </a:lnTo>
                <a:close/>
              </a:path>
            </a:pathLst>
          </a:custGeom>
          <a:solidFill>
            <a:srgbClr val="ADA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48" name="Freeform 67">
            <a:extLst>
              <a:ext uri="{FF2B5EF4-FFF2-40B4-BE49-F238E27FC236}">
                <a16:creationId xmlns:a16="http://schemas.microsoft.com/office/drawing/2014/main" id="{09DD4342-0AFB-4529-896C-7408010125E4}"/>
              </a:ext>
            </a:extLst>
          </p:cNvPr>
          <p:cNvSpPr>
            <a:spLocks/>
          </p:cNvSpPr>
          <p:nvPr/>
        </p:nvSpPr>
        <p:spPr bwMode="auto">
          <a:xfrm>
            <a:off x="4466036" y="2987278"/>
            <a:ext cx="192881" cy="136922"/>
          </a:xfrm>
          <a:custGeom>
            <a:avLst/>
            <a:gdLst>
              <a:gd name="T0" fmla="*/ 0 w 162"/>
              <a:gd name="T1" fmla="*/ 2147483646 h 115"/>
              <a:gd name="T2" fmla="*/ 2147483646 w 162"/>
              <a:gd name="T3" fmla="*/ 2147483646 h 115"/>
              <a:gd name="T4" fmla="*/ 2147483646 w 162"/>
              <a:gd name="T5" fmla="*/ 0 h 115"/>
              <a:gd name="T6" fmla="*/ 2147483646 w 162"/>
              <a:gd name="T7" fmla="*/ 0 h 115"/>
              <a:gd name="T8" fmla="*/ 2147483646 w 162"/>
              <a:gd name="T9" fmla="*/ 2147483646 h 115"/>
              <a:gd name="T10" fmla="*/ 0 w 162"/>
              <a:gd name="T11" fmla="*/ 2147483646 h 115"/>
              <a:gd name="T12" fmla="*/ 0 w 162"/>
              <a:gd name="T13" fmla="*/ 2147483646 h 115"/>
              <a:gd name="T14" fmla="*/ 0 60000 65536"/>
              <a:gd name="T15" fmla="*/ 0 60000 65536"/>
              <a:gd name="T16" fmla="*/ 0 60000 65536"/>
              <a:gd name="T17" fmla="*/ 0 60000 65536"/>
              <a:gd name="T18" fmla="*/ 0 60000 65536"/>
              <a:gd name="T19" fmla="*/ 0 60000 65536"/>
              <a:gd name="T20" fmla="*/ 0 60000 65536"/>
              <a:gd name="T21" fmla="*/ 0 w 162"/>
              <a:gd name="T22" fmla="*/ 0 h 115"/>
              <a:gd name="T23" fmla="*/ 162 w 162"/>
              <a:gd name="T24" fmla="*/ 115 h 1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2" h="115">
                <a:moveTo>
                  <a:pt x="0" y="115"/>
                </a:moveTo>
                <a:lnTo>
                  <a:pt x="162" y="115"/>
                </a:lnTo>
                <a:lnTo>
                  <a:pt x="162" y="0"/>
                </a:lnTo>
                <a:lnTo>
                  <a:pt x="158" y="0"/>
                </a:lnTo>
                <a:lnTo>
                  <a:pt x="158" y="111"/>
                </a:lnTo>
                <a:lnTo>
                  <a:pt x="0" y="111"/>
                </a:lnTo>
                <a:lnTo>
                  <a:pt x="0" y="115"/>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49" name="Freeform 68">
            <a:extLst>
              <a:ext uri="{FF2B5EF4-FFF2-40B4-BE49-F238E27FC236}">
                <a16:creationId xmlns:a16="http://schemas.microsoft.com/office/drawing/2014/main" id="{90E09BEA-2DF8-4D31-B757-8618A6679B37}"/>
              </a:ext>
            </a:extLst>
          </p:cNvPr>
          <p:cNvSpPr>
            <a:spLocks/>
          </p:cNvSpPr>
          <p:nvPr/>
        </p:nvSpPr>
        <p:spPr bwMode="auto">
          <a:xfrm>
            <a:off x="4466036" y="2987279"/>
            <a:ext cx="188119" cy="132159"/>
          </a:xfrm>
          <a:custGeom>
            <a:avLst/>
            <a:gdLst>
              <a:gd name="T0" fmla="*/ 0 w 158"/>
              <a:gd name="T1" fmla="*/ 2147483646 h 111"/>
              <a:gd name="T2" fmla="*/ 2147483646 w 158"/>
              <a:gd name="T3" fmla="*/ 2147483646 h 111"/>
              <a:gd name="T4" fmla="*/ 2147483646 w 158"/>
              <a:gd name="T5" fmla="*/ 0 h 111"/>
              <a:gd name="T6" fmla="*/ 2147483646 w 158"/>
              <a:gd name="T7" fmla="*/ 0 h 111"/>
              <a:gd name="T8" fmla="*/ 2147483646 w 158"/>
              <a:gd name="T9" fmla="*/ 2147483646 h 111"/>
              <a:gd name="T10" fmla="*/ 0 w 158"/>
              <a:gd name="T11" fmla="*/ 2147483646 h 111"/>
              <a:gd name="T12" fmla="*/ 0 w 158"/>
              <a:gd name="T13" fmla="*/ 2147483646 h 111"/>
              <a:gd name="T14" fmla="*/ 0 60000 65536"/>
              <a:gd name="T15" fmla="*/ 0 60000 65536"/>
              <a:gd name="T16" fmla="*/ 0 60000 65536"/>
              <a:gd name="T17" fmla="*/ 0 60000 65536"/>
              <a:gd name="T18" fmla="*/ 0 60000 65536"/>
              <a:gd name="T19" fmla="*/ 0 60000 65536"/>
              <a:gd name="T20" fmla="*/ 0 60000 65536"/>
              <a:gd name="T21" fmla="*/ 0 w 158"/>
              <a:gd name="T22" fmla="*/ 0 h 111"/>
              <a:gd name="T23" fmla="*/ 158 w 158"/>
              <a:gd name="T24" fmla="*/ 111 h 1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 h="111">
                <a:moveTo>
                  <a:pt x="0" y="111"/>
                </a:moveTo>
                <a:lnTo>
                  <a:pt x="158" y="111"/>
                </a:lnTo>
                <a:lnTo>
                  <a:pt x="158" y="0"/>
                </a:lnTo>
                <a:lnTo>
                  <a:pt x="153" y="0"/>
                </a:lnTo>
                <a:lnTo>
                  <a:pt x="153" y="108"/>
                </a:lnTo>
                <a:lnTo>
                  <a:pt x="0" y="108"/>
                </a:lnTo>
                <a:lnTo>
                  <a:pt x="0" y="111"/>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50" name="Freeform 69">
            <a:extLst>
              <a:ext uri="{FF2B5EF4-FFF2-40B4-BE49-F238E27FC236}">
                <a16:creationId xmlns:a16="http://schemas.microsoft.com/office/drawing/2014/main" id="{BEA3444F-87F6-490B-93C1-F47E1554CC0F}"/>
              </a:ext>
            </a:extLst>
          </p:cNvPr>
          <p:cNvSpPr>
            <a:spLocks/>
          </p:cNvSpPr>
          <p:nvPr/>
        </p:nvSpPr>
        <p:spPr bwMode="auto">
          <a:xfrm>
            <a:off x="4466036" y="2987278"/>
            <a:ext cx="182165" cy="128588"/>
          </a:xfrm>
          <a:custGeom>
            <a:avLst/>
            <a:gdLst>
              <a:gd name="T0" fmla="*/ 0 w 153"/>
              <a:gd name="T1" fmla="*/ 2147483646 h 108"/>
              <a:gd name="T2" fmla="*/ 2147483646 w 153"/>
              <a:gd name="T3" fmla="*/ 2147483646 h 108"/>
              <a:gd name="T4" fmla="*/ 2147483646 w 153"/>
              <a:gd name="T5" fmla="*/ 0 h 108"/>
              <a:gd name="T6" fmla="*/ 2147483646 w 153"/>
              <a:gd name="T7" fmla="*/ 0 h 108"/>
              <a:gd name="T8" fmla="*/ 2147483646 w 153"/>
              <a:gd name="T9" fmla="*/ 2147483646 h 108"/>
              <a:gd name="T10" fmla="*/ 0 w 153"/>
              <a:gd name="T11" fmla="*/ 2147483646 h 108"/>
              <a:gd name="T12" fmla="*/ 0 w 153"/>
              <a:gd name="T13" fmla="*/ 2147483646 h 108"/>
              <a:gd name="T14" fmla="*/ 0 60000 65536"/>
              <a:gd name="T15" fmla="*/ 0 60000 65536"/>
              <a:gd name="T16" fmla="*/ 0 60000 65536"/>
              <a:gd name="T17" fmla="*/ 0 60000 65536"/>
              <a:gd name="T18" fmla="*/ 0 60000 65536"/>
              <a:gd name="T19" fmla="*/ 0 60000 65536"/>
              <a:gd name="T20" fmla="*/ 0 60000 65536"/>
              <a:gd name="T21" fmla="*/ 0 w 153"/>
              <a:gd name="T22" fmla="*/ 0 h 108"/>
              <a:gd name="T23" fmla="*/ 153 w 153"/>
              <a:gd name="T24" fmla="*/ 108 h 1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3" h="108">
                <a:moveTo>
                  <a:pt x="0" y="108"/>
                </a:moveTo>
                <a:lnTo>
                  <a:pt x="153" y="108"/>
                </a:lnTo>
                <a:lnTo>
                  <a:pt x="153" y="0"/>
                </a:lnTo>
                <a:lnTo>
                  <a:pt x="148" y="0"/>
                </a:lnTo>
                <a:lnTo>
                  <a:pt x="148" y="104"/>
                </a:lnTo>
                <a:lnTo>
                  <a:pt x="0" y="104"/>
                </a:lnTo>
                <a:lnTo>
                  <a:pt x="0" y="108"/>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51" name="Freeform 70">
            <a:extLst>
              <a:ext uri="{FF2B5EF4-FFF2-40B4-BE49-F238E27FC236}">
                <a16:creationId xmlns:a16="http://schemas.microsoft.com/office/drawing/2014/main" id="{BEB46150-7DEF-4B01-B372-C701052C0BE3}"/>
              </a:ext>
            </a:extLst>
          </p:cNvPr>
          <p:cNvSpPr>
            <a:spLocks/>
          </p:cNvSpPr>
          <p:nvPr/>
        </p:nvSpPr>
        <p:spPr bwMode="auto">
          <a:xfrm>
            <a:off x="4466035" y="2987279"/>
            <a:ext cx="176213" cy="123825"/>
          </a:xfrm>
          <a:custGeom>
            <a:avLst/>
            <a:gdLst>
              <a:gd name="T0" fmla="*/ 0 w 148"/>
              <a:gd name="T1" fmla="*/ 2147483646 h 104"/>
              <a:gd name="T2" fmla="*/ 2147483646 w 148"/>
              <a:gd name="T3" fmla="*/ 2147483646 h 104"/>
              <a:gd name="T4" fmla="*/ 2147483646 w 148"/>
              <a:gd name="T5" fmla="*/ 0 h 104"/>
              <a:gd name="T6" fmla="*/ 2147483646 w 148"/>
              <a:gd name="T7" fmla="*/ 0 h 104"/>
              <a:gd name="T8" fmla="*/ 2147483646 w 148"/>
              <a:gd name="T9" fmla="*/ 2147483646 h 104"/>
              <a:gd name="T10" fmla="*/ 0 w 148"/>
              <a:gd name="T11" fmla="*/ 2147483646 h 104"/>
              <a:gd name="T12" fmla="*/ 0 w 148"/>
              <a:gd name="T13" fmla="*/ 2147483646 h 104"/>
              <a:gd name="T14" fmla="*/ 0 60000 65536"/>
              <a:gd name="T15" fmla="*/ 0 60000 65536"/>
              <a:gd name="T16" fmla="*/ 0 60000 65536"/>
              <a:gd name="T17" fmla="*/ 0 60000 65536"/>
              <a:gd name="T18" fmla="*/ 0 60000 65536"/>
              <a:gd name="T19" fmla="*/ 0 60000 65536"/>
              <a:gd name="T20" fmla="*/ 0 60000 65536"/>
              <a:gd name="T21" fmla="*/ 0 w 148"/>
              <a:gd name="T22" fmla="*/ 0 h 104"/>
              <a:gd name="T23" fmla="*/ 148 w 148"/>
              <a:gd name="T24" fmla="*/ 104 h 1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8" h="104">
                <a:moveTo>
                  <a:pt x="0" y="104"/>
                </a:moveTo>
                <a:lnTo>
                  <a:pt x="148" y="104"/>
                </a:lnTo>
                <a:lnTo>
                  <a:pt x="148" y="0"/>
                </a:lnTo>
                <a:lnTo>
                  <a:pt x="143" y="0"/>
                </a:lnTo>
                <a:lnTo>
                  <a:pt x="143" y="101"/>
                </a:lnTo>
                <a:lnTo>
                  <a:pt x="0" y="101"/>
                </a:lnTo>
                <a:lnTo>
                  <a:pt x="0" y="104"/>
                </a:lnTo>
                <a:close/>
              </a:path>
            </a:pathLst>
          </a:custGeom>
          <a:solidFill>
            <a:srgbClr val="BBB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52" name="Freeform 71">
            <a:extLst>
              <a:ext uri="{FF2B5EF4-FFF2-40B4-BE49-F238E27FC236}">
                <a16:creationId xmlns:a16="http://schemas.microsoft.com/office/drawing/2014/main" id="{17204114-D919-4DF0-A218-6D7BEABCC5A1}"/>
              </a:ext>
            </a:extLst>
          </p:cNvPr>
          <p:cNvSpPr>
            <a:spLocks/>
          </p:cNvSpPr>
          <p:nvPr/>
        </p:nvSpPr>
        <p:spPr bwMode="auto">
          <a:xfrm>
            <a:off x="4466035" y="2987280"/>
            <a:ext cx="170259" cy="120253"/>
          </a:xfrm>
          <a:custGeom>
            <a:avLst/>
            <a:gdLst>
              <a:gd name="T0" fmla="*/ 0 w 143"/>
              <a:gd name="T1" fmla="*/ 2147483646 h 101"/>
              <a:gd name="T2" fmla="*/ 2147483646 w 143"/>
              <a:gd name="T3" fmla="*/ 2147483646 h 101"/>
              <a:gd name="T4" fmla="*/ 2147483646 w 143"/>
              <a:gd name="T5" fmla="*/ 0 h 101"/>
              <a:gd name="T6" fmla="*/ 2147483646 w 143"/>
              <a:gd name="T7" fmla="*/ 0 h 101"/>
              <a:gd name="T8" fmla="*/ 2147483646 w 143"/>
              <a:gd name="T9" fmla="*/ 2147483646 h 101"/>
              <a:gd name="T10" fmla="*/ 0 w 143"/>
              <a:gd name="T11" fmla="*/ 2147483646 h 101"/>
              <a:gd name="T12" fmla="*/ 0 w 143"/>
              <a:gd name="T13" fmla="*/ 2147483646 h 101"/>
              <a:gd name="T14" fmla="*/ 0 60000 65536"/>
              <a:gd name="T15" fmla="*/ 0 60000 65536"/>
              <a:gd name="T16" fmla="*/ 0 60000 65536"/>
              <a:gd name="T17" fmla="*/ 0 60000 65536"/>
              <a:gd name="T18" fmla="*/ 0 60000 65536"/>
              <a:gd name="T19" fmla="*/ 0 60000 65536"/>
              <a:gd name="T20" fmla="*/ 0 60000 65536"/>
              <a:gd name="T21" fmla="*/ 0 w 143"/>
              <a:gd name="T22" fmla="*/ 0 h 101"/>
              <a:gd name="T23" fmla="*/ 143 w 143"/>
              <a:gd name="T24" fmla="*/ 101 h 10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101">
                <a:moveTo>
                  <a:pt x="0" y="101"/>
                </a:moveTo>
                <a:lnTo>
                  <a:pt x="143" y="101"/>
                </a:lnTo>
                <a:lnTo>
                  <a:pt x="143" y="0"/>
                </a:lnTo>
                <a:lnTo>
                  <a:pt x="138" y="0"/>
                </a:lnTo>
                <a:lnTo>
                  <a:pt x="138" y="97"/>
                </a:lnTo>
                <a:lnTo>
                  <a:pt x="0" y="97"/>
                </a:lnTo>
                <a:lnTo>
                  <a:pt x="0" y="101"/>
                </a:lnTo>
                <a:close/>
              </a:path>
            </a:pathLst>
          </a:custGeom>
          <a:solidFill>
            <a:srgbClr val="BFB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53" name="Freeform 72">
            <a:extLst>
              <a:ext uri="{FF2B5EF4-FFF2-40B4-BE49-F238E27FC236}">
                <a16:creationId xmlns:a16="http://schemas.microsoft.com/office/drawing/2014/main" id="{9805CAF3-2E54-453A-80E6-CB6417A495DA}"/>
              </a:ext>
            </a:extLst>
          </p:cNvPr>
          <p:cNvSpPr>
            <a:spLocks/>
          </p:cNvSpPr>
          <p:nvPr/>
        </p:nvSpPr>
        <p:spPr bwMode="auto">
          <a:xfrm>
            <a:off x="4466036" y="2987280"/>
            <a:ext cx="164306" cy="115490"/>
          </a:xfrm>
          <a:custGeom>
            <a:avLst/>
            <a:gdLst>
              <a:gd name="T0" fmla="*/ 0 w 138"/>
              <a:gd name="T1" fmla="*/ 2147483646 h 97"/>
              <a:gd name="T2" fmla="*/ 2147483646 w 138"/>
              <a:gd name="T3" fmla="*/ 2147483646 h 97"/>
              <a:gd name="T4" fmla="*/ 2147483646 w 138"/>
              <a:gd name="T5" fmla="*/ 0 h 97"/>
              <a:gd name="T6" fmla="*/ 2147483646 w 138"/>
              <a:gd name="T7" fmla="*/ 0 h 97"/>
              <a:gd name="T8" fmla="*/ 2147483646 w 138"/>
              <a:gd name="T9" fmla="*/ 2147483646 h 97"/>
              <a:gd name="T10" fmla="*/ 0 w 138"/>
              <a:gd name="T11" fmla="*/ 2147483646 h 97"/>
              <a:gd name="T12" fmla="*/ 0 w 138"/>
              <a:gd name="T13" fmla="*/ 2147483646 h 97"/>
              <a:gd name="T14" fmla="*/ 0 60000 65536"/>
              <a:gd name="T15" fmla="*/ 0 60000 65536"/>
              <a:gd name="T16" fmla="*/ 0 60000 65536"/>
              <a:gd name="T17" fmla="*/ 0 60000 65536"/>
              <a:gd name="T18" fmla="*/ 0 60000 65536"/>
              <a:gd name="T19" fmla="*/ 0 60000 65536"/>
              <a:gd name="T20" fmla="*/ 0 60000 65536"/>
              <a:gd name="T21" fmla="*/ 0 w 138"/>
              <a:gd name="T22" fmla="*/ 0 h 97"/>
              <a:gd name="T23" fmla="*/ 138 w 138"/>
              <a:gd name="T24" fmla="*/ 97 h 9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97">
                <a:moveTo>
                  <a:pt x="0" y="97"/>
                </a:moveTo>
                <a:lnTo>
                  <a:pt x="138" y="97"/>
                </a:lnTo>
                <a:lnTo>
                  <a:pt x="138" y="0"/>
                </a:lnTo>
                <a:lnTo>
                  <a:pt x="133" y="0"/>
                </a:lnTo>
                <a:lnTo>
                  <a:pt x="133" y="93"/>
                </a:lnTo>
                <a:lnTo>
                  <a:pt x="0" y="93"/>
                </a:lnTo>
                <a:lnTo>
                  <a:pt x="0" y="97"/>
                </a:lnTo>
                <a:close/>
              </a:path>
            </a:pathLst>
          </a:custGeom>
          <a:solidFill>
            <a:srgbClr val="C3C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54" name="Freeform 73">
            <a:extLst>
              <a:ext uri="{FF2B5EF4-FFF2-40B4-BE49-F238E27FC236}">
                <a16:creationId xmlns:a16="http://schemas.microsoft.com/office/drawing/2014/main" id="{2216D6B7-7CF2-4041-AC3A-B4BED9FDF35B}"/>
              </a:ext>
            </a:extLst>
          </p:cNvPr>
          <p:cNvSpPr>
            <a:spLocks/>
          </p:cNvSpPr>
          <p:nvPr/>
        </p:nvSpPr>
        <p:spPr bwMode="auto">
          <a:xfrm>
            <a:off x="4466036" y="2987280"/>
            <a:ext cx="158353" cy="110728"/>
          </a:xfrm>
          <a:custGeom>
            <a:avLst/>
            <a:gdLst>
              <a:gd name="T0" fmla="*/ 0 w 133"/>
              <a:gd name="T1" fmla="*/ 2147483646 h 93"/>
              <a:gd name="T2" fmla="*/ 2147483646 w 133"/>
              <a:gd name="T3" fmla="*/ 2147483646 h 93"/>
              <a:gd name="T4" fmla="*/ 2147483646 w 133"/>
              <a:gd name="T5" fmla="*/ 0 h 93"/>
              <a:gd name="T6" fmla="*/ 2147483646 w 133"/>
              <a:gd name="T7" fmla="*/ 0 h 93"/>
              <a:gd name="T8" fmla="*/ 2147483646 w 133"/>
              <a:gd name="T9" fmla="*/ 2147483646 h 93"/>
              <a:gd name="T10" fmla="*/ 0 w 133"/>
              <a:gd name="T11" fmla="*/ 2147483646 h 93"/>
              <a:gd name="T12" fmla="*/ 0 w 133"/>
              <a:gd name="T13" fmla="*/ 2147483646 h 93"/>
              <a:gd name="T14" fmla="*/ 0 60000 65536"/>
              <a:gd name="T15" fmla="*/ 0 60000 65536"/>
              <a:gd name="T16" fmla="*/ 0 60000 65536"/>
              <a:gd name="T17" fmla="*/ 0 60000 65536"/>
              <a:gd name="T18" fmla="*/ 0 60000 65536"/>
              <a:gd name="T19" fmla="*/ 0 60000 65536"/>
              <a:gd name="T20" fmla="*/ 0 60000 65536"/>
              <a:gd name="T21" fmla="*/ 0 w 133"/>
              <a:gd name="T22" fmla="*/ 0 h 93"/>
              <a:gd name="T23" fmla="*/ 133 w 133"/>
              <a:gd name="T24" fmla="*/ 93 h 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93">
                <a:moveTo>
                  <a:pt x="0" y="93"/>
                </a:moveTo>
                <a:lnTo>
                  <a:pt x="133" y="93"/>
                </a:lnTo>
                <a:lnTo>
                  <a:pt x="133" y="0"/>
                </a:lnTo>
                <a:lnTo>
                  <a:pt x="126" y="0"/>
                </a:lnTo>
                <a:lnTo>
                  <a:pt x="126" y="89"/>
                </a:lnTo>
                <a:lnTo>
                  <a:pt x="0" y="89"/>
                </a:lnTo>
                <a:lnTo>
                  <a:pt x="0" y="93"/>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55" name="Freeform 74">
            <a:extLst>
              <a:ext uri="{FF2B5EF4-FFF2-40B4-BE49-F238E27FC236}">
                <a16:creationId xmlns:a16="http://schemas.microsoft.com/office/drawing/2014/main" id="{C7DDAD56-34A9-4846-9B20-9EB9618EC425}"/>
              </a:ext>
            </a:extLst>
          </p:cNvPr>
          <p:cNvSpPr>
            <a:spLocks/>
          </p:cNvSpPr>
          <p:nvPr/>
        </p:nvSpPr>
        <p:spPr bwMode="auto">
          <a:xfrm>
            <a:off x="4466036" y="2987280"/>
            <a:ext cx="150019" cy="105965"/>
          </a:xfrm>
          <a:custGeom>
            <a:avLst/>
            <a:gdLst>
              <a:gd name="T0" fmla="*/ 0 w 126"/>
              <a:gd name="T1" fmla="*/ 2147483646 h 89"/>
              <a:gd name="T2" fmla="*/ 2147483646 w 126"/>
              <a:gd name="T3" fmla="*/ 2147483646 h 89"/>
              <a:gd name="T4" fmla="*/ 2147483646 w 126"/>
              <a:gd name="T5" fmla="*/ 0 h 89"/>
              <a:gd name="T6" fmla="*/ 2147483646 w 126"/>
              <a:gd name="T7" fmla="*/ 0 h 89"/>
              <a:gd name="T8" fmla="*/ 2147483646 w 126"/>
              <a:gd name="T9" fmla="*/ 2147483646 h 89"/>
              <a:gd name="T10" fmla="*/ 0 w 126"/>
              <a:gd name="T11" fmla="*/ 2147483646 h 89"/>
              <a:gd name="T12" fmla="*/ 0 w 126"/>
              <a:gd name="T13" fmla="*/ 2147483646 h 89"/>
              <a:gd name="T14" fmla="*/ 0 60000 65536"/>
              <a:gd name="T15" fmla="*/ 0 60000 65536"/>
              <a:gd name="T16" fmla="*/ 0 60000 65536"/>
              <a:gd name="T17" fmla="*/ 0 60000 65536"/>
              <a:gd name="T18" fmla="*/ 0 60000 65536"/>
              <a:gd name="T19" fmla="*/ 0 60000 65536"/>
              <a:gd name="T20" fmla="*/ 0 60000 65536"/>
              <a:gd name="T21" fmla="*/ 0 w 126"/>
              <a:gd name="T22" fmla="*/ 0 h 89"/>
              <a:gd name="T23" fmla="*/ 126 w 126"/>
              <a:gd name="T24" fmla="*/ 89 h 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89">
                <a:moveTo>
                  <a:pt x="0" y="89"/>
                </a:moveTo>
                <a:lnTo>
                  <a:pt x="126" y="89"/>
                </a:lnTo>
                <a:lnTo>
                  <a:pt x="126" y="0"/>
                </a:lnTo>
                <a:lnTo>
                  <a:pt x="121" y="0"/>
                </a:lnTo>
                <a:lnTo>
                  <a:pt x="121" y="85"/>
                </a:lnTo>
                <a:lnTo>
                  <a:pt x="0" y="85"/>
                </a:lnTo>
                <a:lnTo>
                  <a:pt x="0" y="89"/>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56" name="Freeform 75">
            <a:extLst>
              <a:ext uri="{FF2B5EF4-FFF2-40B4-BE49-F238E27FC236}">
                <a16:creationId xmlns:a16="http://schemas.microsoft.com/office/drawing/2014/main" id="{A9BA6169-2053-494F-AF3B-F970C9C46EB7}"/>
              </a:ext>
            </a:extLst>
          </p:cNvPr>
          <p:cNvSpPr>
            <a:spLocks/>
          </p:cNvSpPr>
          <p:nvPr/>
        </p:nvSpPr>
        <p:spPr bwMode="auto">
          <a:xfrm>
            <a:off x="4466036" y="2987280"/>
            <a:ext cx="144065" cy="101203"/>
          </a:xfrm>
          <a:custGeom>
            <a:avLst/>
            <a:gdLst>
              <a:gd name="T0" fmla="*/ 0 w 121"/>
              <a:gd name="T1" fmla="*/ 2147483646 h 85"/>
              <a:gd name="T2" fmla="*/ 2147483646 w 121"/>
              <a:gd name="T3" fmla="*/ 2147483646 h 85"/>
              <a:gd name="T4" fmla="*/ 2147483646 w 121"/>
              <a:gd name="T5" fmla="*/ 0 h 85"/>
              <a:gd name="T6" fmla="*/ 2147483646 w 121"/>
              <a:gd name="T7" fmla="*/ 0 h 85"/>
              <a:gd name="T8" fmla="*/ 2147483646 w 121"/>
              <a:gd name="T9" fmla="*/ 2147483646 h 85"/>
              <a:gd name="T10" fmla="*/ 0 w 121"/>
              <a:gd name="T11" fmla="*/ 2147483646 h 85"/>
              <a:gd name="T12" fmla="*/ 0 w 121"/>
              <a:gd name="T13" fmla="*/ 2147483646 h 85"/>
              <a:gd name="T14" fmla="*/ 0 60000 65536"/>
              <a:gd name="T15" fmla="*/ 0 60000 65536"/>
              <a:gd name="T16" fmla="*/ 0 60000 65536"/>
              <a:gd name="T17" fmla="*/ 0 60000 65536"/>
              <a:gd name="T18" fmla="*/ 0 60000 65536"/>
              <a:gd name="T19" fmla="*/ 0 60000 65536"/>
              <a:gd name="T20" fmla="*/ 0 60000 65536"/>
              <a:gd name="T21" fmla="*/ 0 w 121"/>
              <a:gd name="T22" fmla="*/ 0 h 85"/>
              <a:gd name="T23" fmla="*/ 121 w 121"/>
              <a:gd name="T24" fmla="*/ 85 h 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 h="85">
                <a:moveTo>
                  <a:pt x="0" y="85"/>
                </a:moveTo>
                <a:lnTo>
                  <a:pt x="121" y="85"/>
                </a:lnTo>
                <a:lnTo>
                  <a:pt x="121" y="0"/>
                </a:lnTo>
                <a:lnTo>
                  <a:pt x="115" y="0"/>
                </a:lnTo>
                <a:lnTo>
                  <a:pt x="115" y="80"/>
                </a:lnTo>
                <a:lnTo>
                  <a:pt x="0" y="80"/>
                </a:lnTo>
                <a:lnTo>
                  <a:pt x="0" y="85"/>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57" name="Freeform 76">
            <a:extLst>
              <a:ext uri="{FF2B5EF4-FFF2-40B4-BE49-F238E27FC236}">
                <a16:creationId xmlns:a16="http://schemas.microsoft.com/office/drawing/2014/main" id="{84C5D49E-A586-45A1-9F9B-D32D80E7929D}"/>
              </a:ext>
            </a:extLst>
          </p:cNvPr>
          <p:cNvSpPr>
            <a:spLocks/>
          </p:cNvSpPr>
          <p:nvPr/>
        </p:nvSpPr>
        <p:spPr bwMode="auto">
          <a:xfrm>
            <a:off x="4466035" y="2987279"/>
            <a:ext cx="136922" cy="95250"/>
          </a:xfrm>
          <a:custGeom>
            <a:avLst/>
            <a:gdLst>
              <a:gd name="T0" fmla="*/ 0 w 115"/>
              <a:gd name="T1" fmla="*/ 2147483646 h 80"/>
              <a:gd name="T2" fmla="*/ 2147483646 w 115"/>
              <a:gd name="T3" fmla="*/ 2147483646 h 80"/>
              <a:gd name="T4" fmla="*/ 2147483646 w 115"/>
              <a:gd name="T5" fmla="*/ 0 h 80"/>
              <a:gd name="T6" fmla="*/ 2147483646 w 115"/>
              <a:gd name="T7" fmla="*/ 0 h 80"/>
              <a:gd name="T8" fmla="*/ 2147483646 w 115"/>
              <a:gd name="T9" fmla="*/ 2147483646 h 80"/>
              <a:gd name="T10" fmla="*/ 0 w 115"/>
              <a:gd name="T11" fmla="*/ 2147483646 h 80"/>
              <a:gd name="T12" fmla="*/ 0 w 115"/>
              <a:gd name="T13" fmla="*/ 2147483646 h 80"/>
              <a:gd name="T14" fmla="*/ 0 60000 65536"/>
              <a:gd name="T15" fmla="*/ 0 60000 65536"/>
              <a:gd name="T16" fmla="*/ 0 60000 65536"/>
              <a:gd name="T17" fmla="*/ 0 60000 65536"/>
              <a:gd name="T18" fmla="*/ 0 60000 65536"/>
              <a:gd name="T19" fmla="*/ 0 60000 65536"/>
              <a:gd name="T20" fmla="*/ 0 60000 65536"/>
              <a:gd name="T21" fmla="*/ 0 w 115"/>
              <a:gd name="T22" fmla="*/ 0 h 80"/>
              <a:gd name="T23" fmla="*/ 115 w 115"/>
              <a:gd name="T24" fmla="*/ 80 h 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 h="80">
                <a:moveTo>
                  <a:pt x="0" y="80"/>
                </a:moveTo>
                <a:lnTo>
                  <a:pt x="115" y="80"/>
                </a:lnTo>
                <a:lnTo>
                  <a:pt x="115" y="0"/>
                </a:lnTo>
                <a:lnTo>
                  <a:pt x="109" y="0"/>
                </a:lnTo>
                <a:lnTo>
                  <a:pt x="109" y="77"/>
                </a:lnTo>
                <a:lnTo>
                  <a:pt x="0" y="77"/>
                </a:lnTo>
                <a:lnTo>
                  <a:pt x="0" y="8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58" name="Freeform 77">
            <a:extLst>
              <a:ext uri="{FF2B5EF4-FFF2-40B4-BE49-F238E27FC236}">
                <a16:creationId xmlns:a16="http://schemas.microsoft.com/office/drawing/2014/main" id="{34A4C85D-79DD-452F-B1DF-21CD53C7269A}"/>
              </a:ext>
            </a:extLst>
          </p:cNvPr>
          <p:cNvSpPr>
            <a:spLocks/>
          </p:cNvSpPr>
          <p:nvPr/>
        </p:nvSpPr>
        <p:spPr bwMode="auto">
          <a:xfrm>
            <a:off x="4466036" y="2987280"/>
            <a:ext cx="129778" cy="91678"/>
          </a:xfrm>
          <a:custGeom>
            <a:avLst/>
            <a:gdLst>
              <a:gd name="T0" fmla="*/ 0 w 109"/>
              <a:gd name="T1" fmla="*/ 2147483646 h 77"/>
              <a:gd name="T2" fmla="*/ 2147483646 w 109"/>
              <a:gd name="T3" fmla="*/ 2147483646 h 77"/>
              <a:gd name="T4" fmla="*/ 2147483646 w 109"/>
              <a:gd name="T5" fmla="*/ 0 h 77"/>
              <a:gd name="T6" fmla="*/ 2147483646 w 109"/>
              <a:gd name="T7" fmla="*/ 0 h 77"/>
              <a:gd name="T8" fmla="*/ 2147483646 w 109"/>
              <a:gd name="T9" fmla="*/ 2147483646 h 77"/>
              <a:gd name="T10" fmla="*/ 0 w 109"/>
              <a:gd name="T11" fmla="*/ 2147483646 h 77"/>
              <a:gd name="T12" fmla="*/ 0 w 109"/>
              <a:gd name="T13" fmla="*/ 2147483646 h 77"/>
              <a:gd name="T14" fmla="*/ 0 60000 65536"/>
              <a:gd name="T15" fmla="*/ 0 60000 65536"/>
              <a:gd name="T16" fmla="*/ 0 60000 65536"/>
              <a:gd name="T17" fmla="*/ 0 60000 65536"/>
              <a:gd name="T18" fmla="*/ 0 60000 65536"/>
              <a:gd name="T19" fmla="*/ 0 60000 65536"/>
              <a:gd name="T20" fmla="*/ 0 60000 65536"/>
              <a:gd name="T21" fmla="*/ 0 w 109"/>
              <a:gd name="T22" fmla="*/ 0 h 77"/>
              <a:gd name="T23" fmla="*/ 109 w 109"/>
              <a:gd name="T24" fmla="*/ 77 h 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9" h="77">
                <a:moveTo>
                  <a:pt x="0" y="77"/>
                </a:moveTo>
                <a:lnTo>
                  <a:pt x="109" y="77"/>
                </a:lnTo>
                <a:lnTo>
                  <a:pt x="109" y="0"/>
                </a:lnTo>
                <a:lnTo>
                  <a:pt x="101" y="0"/>
                </a:lnTo>
                <a:lnTo>
                  <a:pt x="101" y="71"/>
                </a:lnTo>
                <a:lnTo>
                  <a:pt x="0" y="71"/>
                </a:lnTo>
                <a:lnTo>
                  <a:pt x="0" y="77"/>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59" name="Freeform 78">
            <a:extLst>
              <a:ext uri="{FF2B5EF4-FFF2-40B4-BE49-F238E27FC236}">
                <a16:creationId xmlns:a16="http://schemas.microsoft.com/office/drawing/2014/main" id="{ADD5407B-17D2-4076-9C7E-20FF573C2494}"/>
              </a:ext>
            </a:extLst>
          </p:cNvPr>
          <p:cNvSpPr>
            <a:spLocks/>
          </p:cNvSpPr>
          <p:nvPr/>
        </p:nvSpPr>
        <p:spPr bwMode="auto">
          <a:xfrm>
            <a:off x="4463654" y="2986088"/>
            <a:ext cx="122634" cy="85725"/>
          </a:xfrm>
          <a:custGeom>
            <a:avLst/>
            <a:gdLst>
              <a:gd name="T0" fmla="*/ 2147483646 w 103"/>
              <a:gd name="T1" fmla="*/ 2147483646 h 72"/>
              <a:gd name="T2" fmla="*/ 2147483646 w 103"/>
              <a:gd name="T3" fmla="*/ 2147483646 h 72"/>
              <a:gd name="T4" fmla="*/ 2147483646 w 103"/>
              <a:gd name="T5" fmla="*/ 2147483646 h 72"/>
              <a:gd name="T6" fmla="*/ 2147483646 w 103"/>
              <a:gd name="T7" fmla="*/ 0 h 72"/>
              <a:gd name="T8" fmla="*/ 2147483646 w 103"/>
              <a:gd name="T9" fmla="*/ 2147483646 h 72"/>
              <a:gd name="T10" fmla="*/ 0 w 103"/>
              <a:gd name="T11" fmla="*/ 2147483646 h 72"/>
              <a:gd name="T12" fmla="*/ 2147483646 w 103"/>
              <a:gd name="T13" fmla="*/ 2147483646 h 72"/>
              <a:gd name="T14" fmla="*/ 0 60000 65536"/>
              <a:gd name="T15" fmla="*/ 0 60000 65536"/>
              <a:gd name="T16" fmla="*/ 0 60000 65536"/>
              <a:gd name="T17" fmla="*/ 0 60000 65536"/>
              <a:gd name="T18" fmla="*/ 0 60000 65536"/>
              <a:gd name="T19" fmla="*/ 0 60000 65536"/>
              <a:gd name="T20" fmla="*/ 0 60000 65536"/>
              <a:gd name="T21" fmla="*/ 0 w 103"/>
              <a:gd name="T22" fmla="*/ 0 h 72"/>
              <a:gd name="T23" fmla="*/ 103 w 103"/>
              <a:gd name="T24" fmla="*/ 72 h 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3" h="72">
                <a:moveTo>
                  <a:pt x="2" y="72"/>
                </a:moveTo>
                <a:lnTo>
                  <a:pt x="103" y="72"/>
                </a:lnTo>
                <a:lnTo>
                  <a:pt x="103" y="1"/>
                </a:lnTo>
                <a:lnTo>
                  <a:pt x="97" y="0"/>
                </a:lnTo>
                <a:lnTo>
                  <a:pt x="97" y="67"/>
                </a:lnTo>
                <a:lnTo>
                  <a:pt x="0" y="67"/>
                </a:lnTo>
                <a:lnTo>
                  <a:pt x="2" y="72"/>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60" name="Freeform 79">
            <a:extLst>
              <a:ext uri="{FF2B5EF4-FFF2-40B4-BE49-F238E27FC236}">
                <a16:creationId xmlns:a16="http://schemas.microsoft.com/office/drawing/2014/main" id="{0FCC5606-C02C-4482-81A0-8FE74ED3A2BC}"/>
              </a:ext>
            </a:extLst>
          </p:cNvPr>
          <p:cNvSpPr>
            <a:spLocks/>
          </p:cNvSpPr>
          <p:nvPr/>
        </p:nvSpPr>
        <p:spPr bwMode="auto">
          <a:xfrm>
            <a:off x="4463655" y="2986089"/>
            <a:ext cx="115490" cy="79772"/>
          </a:xfrm>
          <a:custGeom>
            <a:avLst/>
            <a:gdLst>
              <a:gd name="T0" fmla="*/ 0 w 97"/>
              <a:gd name="T1" fmla="*/ 2147483646 h 67"/>
              <a:gd name="T2" fmla="*/ 2147483646 w 97"/>
              <a:gd name="T3" fmla="*/ 2147483646 h 67"/>
              <a:gd name="T4" fmla="*/ 2147483646 w 97"/>
              <a:gd name="T5" fmla="*/ 0 h 67"/>
              <a:gd name="T6" fmla="*/ 2147483646 w 97"/>
              <a:gd name="T7" fmla="*/ 2147483646 h 67"/>
              <a:gd name="T8" fmla="*/ 2147483646 w 97"/>
              <a:gd name="T9" fmla="*/ 2147483646 h 67"/>
              <a:gd name="T10" fmla="*/ 2147483646 w 97"/>
              <a:gd name="T11" fmla="*/ 2147483646 h 67"/>
              <a:gd name="T12" fmla="*/ 0 w 97"/>
              <a:gd name="T13" fmla="*/ 2147483646 h 67"/>
              <a:gd name="T14" fmla="*/ 0 60000 65536"/>
              <a:gd name="T15" fmla="*/ 0 60000 65536"/>
              <a:gd name="T16" fmla="*/ 0 60000 65536"/>
              <a:gd name="T17" fmla="*/ 0 60000 65536"/>
              <a:gd name="T18" fmla="*/ 0 60000 65536"/>
              <a:gd name="T19" fmla="*/ 0 60000 65536"/>
              <a:gd name="T20" fmla="*/ 0 60000 65536"/>
              <a:gd name="T21" fmla="*/ 0 w 97"/>
              <a:gd name="T22" fmla="*/ 0 h 67"/>
              <a:gd name="T23" fmla="*/ 97 w 97"/>
              <a:gd name="T24" fmla="*/ 67 h 6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7" h="67">
                <a:moveTo>
                  <a:pt x="0" y="67"/>
                </a:moveTo>
                <a:lnTo>
                  <a:pt x="97" y="67"/>
                </a:lnTo>
                <a:lnTo>
                  <a:pt x="97" y="0"/>
                </a:lnTo>
                <a:lnTo>
                  <a:pt x="89" y="1"/>
                </a:lnTo>
                <a:lnTo>
                  <a:pt x="89" y="62"/>
                </a:lnTo>
                <a:lnTo>
                  <a:pt x="2" y="62"/>
                </a:lnTo>
                <a:lnTo>
                  <a:pt x="0" y="67"/>
                </a:lnTo>
                <a:close/>
              </a:path>
            </a:pathLst>
          </a:custGeom>
          <a:solidFill>
            <a:srgbClr val="DDD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61" name="Freeform 80">
            <a:extLst>
              <a:ext uri="{FF2B5EF4-FFF2-40B4-BE49-F238E27FC236}">
                <a16:creationId xmlns:a16="http://schemas.microsoft.com/office/drawing/2014/main" id="{2F97F3E4-6FA9-4925-A2D6-FC1E04B52AF4}"/>
              </a:ext>
            </a:extLst>
          </p:cNvPr>
          <p:cNvSpPr>
            <a:spLocks/>
          </p:cNvSpPr>
          <p:nvPr/>
        </p:nvSpPr>
        <p:spPr bwMode="auto">
          <a:xfrm>
            <a:off x="4466035" y="2987280"/>
            <a:ext cx="103584" cy="72628"/>
          </a:xfrm>
          <a:custGeom>
            <a:avLst/>
            <a:gdLst>
              <a:gd name="T0" fmla="*/ 0 w 87"/>
              <a:gd name="T1" fmla="*/ 2147483646 h 61"/>
              <a:gd name="T2" fmla="*/ 2147483646 w 87"/>
              <a:gd name="T3" fmla="*/ 2147483646 h 61"/>
              <a:gd name="T4" fmla="*/ 2147483646 w 87"/>
              <a:gd name="T5" fmla="*/ 0 h 61"/>
              <a:gd name="T6" fmla="*/ 2147483646 w 87"/>
              <a:gd name="T7" fmla="*/ 0 h 61"/>
              <a:gd name="T8" fmla="*/ 2147483646 w 87"/>
              <a:gd name="T9" fmla="*/ 2147483646 h 61"/>
              <a:gd name="T10" fmla="*/ 0 w 87"/>
              <a:gd name="T11" fmla="*/ 2147483646 h 61"/>
              <a:gd name="T12" fmla="*/ 0 w 87"/>
              <a:gd name="T13" fmla="*/ 2147483646 h 61"/>
              <a:gd name="T14" fmla="*/ 0 60000 65536"/>
              <a:gd name="T15" fmla="*/ 0 60000 65536"/>
              <a:gd name="T16" fmla="*/ 0 60000 65536"/>
              <a:gd name="T17" fmla="*/ 0 60000 65536"/>
              <a:gd name="T18" fmla="*/ 0 60000 65536"/>
              <a:gd name="T19" fmla="*/ 0 60000 65536"/>
              <a:gd name="T20" fmla="*/ 0 60000 65536"/>
              <a:gd name="T21" fmla="*/ 0 w 87"/>
              <a:gd name="T22" fmla="*/ 0 h 61"/>
              <a:gd name="T23" fmla="*/ 87 w 87"/>
              <a:gd name="T24" fmla="*/ 61 h 6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 h="61">
                <a:moveTo>
                  <a:pt x="0" y="61"/>
                </a:moveTo>
                <a:lnTo>
                  <a:pt x="87" y="61"/>
                </a:lnTo>
                <a:lnTo>
                  <a:pt x="87" y="0"/>
                </a:lnTo>
                <a:lnTo>
                  <a:pt x="80" y="0"/>
                </a:lnTo>
                <a:lnTo>
                  <a:pt x="80" y="56"/>
                </a:lnTo>
                <a:lnTo>
                  <a:pt x="0" y="56"/>
                </a:lnTo>
                <a:lnTo>
                  <a:pt x="0" y="61"/>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62" name="Freeform 81">
            <a:extLst>
              <a:ext uri="{FF2B5EF4-FFF2-40B4-BE49-F238E27FC236}">
                <a16:creationId xmlns:a16="http://schemas.microsoft.com/office/drawing/2014/main" id="{F5D95A51-6814-48AF-9D6B-278723D0386F}"/>
              </a:ext>
            </a:extLst>
          </p:cNvPr>
          <p:cNvSpPr>
            <a:spLocks/>
          </p:cNvSpPr>
          <p:nvPr/>
        </p:nvSpPr>
        <p:spPr bwMode="auto">
          <a:xfrm>
            <a:off x="4466035" y="2987279"/>
            <a:ext cx="95250" cy="66675"/>
          </a:xfrm>
          <a:custGeom>
            <a:avLst/>
            <a:gdLst>
              <a:gd name="T0" fmla="*/ 0 w 80"/>
              <a:gd name="T1" fmla="*/ 2147483646 h 56"/>
              <a:gd name="T2" fmla="*/ 2147483646 w 80"/>
              <a:gd name="T3" fmla="*/ 2147483646 h 56"/>
              <a:gd name="T4" fmla="*/ 2147483646 w 80"/>
              <a:gd name="T5" fmla="*/ 0 h 56"/>
              <a:gd name="T6" fmla="*/ 2147483646 w 80"/>
              <a:gd name="T7" fmla="*/ 0 h 56"/>
              <a:gd name="T8" fmla="*/ 2147483646 w 80"/>
              <a:gd name="T9" fmla="*/ 2147483646 h 56"/>
              <a:gd name="T10" fmla="*/ 0 w 80"/>
              <a:gd name="T11" fmla="*/ 2147483646 h 56"/>
              <a:gd name="T12" fmla="*/ 0 w 80"/>
              <a:gd name="T13" fmla="*/ 2147483646 h 56"/>
              <a:gd name="T14" fmla="*/ 0 60000 65536"/>
              <a:gd name="T15" fmla="*/ 0 60000 65536"/>
              <a:gd name="T16" fmla="*/ 0 60000 65536"/>
              <a:gd name="T17" fmla="*/ 0 60000 65536"/>
              <a:gd name="T18" fmla="*/ 0 60000 65536"/>
              <a:gd name="T19" fmla="*/ 0 60000 65536"/>
              <a:gd name="T20" fmla="*/ 0 60000 65536"/>
              <a:gd name="T21" fmla="*/ 0 w 80"/>
              <a:gd name="T22" fmla="*/ 0 h 56"/>
              <a:gd name="T23" fmla="*/ 80 w 80"/>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56">
                <a:moveTo>
                  <a:pt x="0" y="56"/>
                </a:moveTo>
                <a:lnTo>
                  <a:pt x="80" y="56"/>
                </a:lnTo>
                <a:lnTo>
                  <a:pt x="80" y="0"/>
                </a:lnTo>
                <a:lnTo>
                  <a:pt x="71" y="0"/>
                </a:lnTo>
                <a:lnTo>
                  <a:pt x="71" y="50"/>
                </a:lnTo>
                <a:lnTo>
                  <a:pt x="0" y="50"/>
                </a:lnTo>
                <a:lnTo>
                  <a:pt x="0" y="56"/>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63" name="Freeform 82">
            <a:extLst>
              <a:ext uri="{FF2B5EF4-FFF2-40B4-BE49-F238E27FC236}">
                <a16:creationId xmlns:a16="http://schemas.microsoft.com/office/drawing/2014/main" id="{2C9C779B-869E-4E60-AA12-5D1266A0DFFD}"/>
              </a:ext>
            </a:extLst>
          </p:cNvPr>
          <p:cNvSpPr>
            <a:spLocks/>
          </p:cNvSpPr>
          <p:nvPr/>
        </p:nvSpPr>
        <p:spPr bwMode="auto">
          <a:xfrm>
            <a:off x="4466035" y="2987280"/>
            <a:ext cx="84534" cy="59531"/>
          </a:xfrm>
          <a:custGeom>
            <a:avLst/>
            <a:gdLst>
              <a:gd name="T0" fmla="*/ 0 w 71"/>
              <a:gd name="T1" fmla="*/ 2147483646 h 50"/>
              <a:gd name="T2" fmla="*/ 2147483646 w 71"/>
              <a:gd name="T3" fmla="*/ 2147483646 h 50"/>
              <a:gd name="T4" fmla="*/ 2147483646 w 71"/>
              <a:gd name="T5" fmla="*/ 0 h 50"/>
              <a:gd name="T6" fmla="*/ 2147483646 w 71"/>
              <a:gd name="T7" fmla="*/ 0 h 50"/>
              <a:gd name="T8" fmla="*/ 2147483646 w 71"/>
              <a:gd name="T9" fmla="*/ 2147483646 h 50"/>
              <a:gd name="T10" fmla="*/ 0 w 71"/>
              <a:gd name="T11" fmla="*/ 2147483646 h 50"/>
              <a:gd name="T12" fmla="*/ 0 w 71"/>
              <a:gd name="T13" fmla="*/ 2147483646 h 50"/>
              <a:gd name="T14" fmla="*/ 0 60000 65536"/>
              <a:gd name="T15" fmla="*/ 0 60000 65536"/>
              <a:gd name="T16" fmla="*/ 0 60000 65536"/>
              <a:gd name="T17" fmla="*/ 0 60000 65536"/>
              <a:gd name="T18" fmla="*/ 0 60000 65536"/>
              <a:gd name="T19" fmla="*/ 0 60000 65536"/>
              <a:gd name="T20" fmla="*/ 0 60000 65536"/>
              <a:gd name="T21" fmla="*/ 0 w 71"/>
              <a:gd name="T22" fmla="*/ 0 h 50"/>
              <a:gd name="T23" fmla="*/ 71 w 71"/>
              <a:gd name="T24" fmla="*/ 50 h 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1" h="50">
                <a:moveTo>
                  <a:pt x="0" y="50"/>
                </a:moveTo>
                <a:lnTo>
                  <a:pt x="71" y="50"/>
                </a:lnTo>
                <a:lnTo>
                  <a:pt x="71" y="0"/>
                </a:lnTo>
                <a:lnTo>
                  <a:pt x="62" y="0"/>
                </a:lnTo>
                <a:lnTo>
                  <a:pt x="62" y="44"/>
                </a:lnTo>
                <a:lnTo>
                  <a:pt x="0" y="44"/>
                </a:lnTo>
                <a:lnTo>
                  <a:pt x="0" y="5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64" name="Freeform 83">
            <a:extLst>
              <a:ext uri="{FF2B5EF4-FFF2-40B4-BE49-F238E27FC236}">
                <a16:creationId xmlns:a16="http://schemas.microsoft.com/office/drawing/2014/main" id="{3239A816-A712-4F1D-BF5C-0B42DEC64011}"/>
              </a:ext>
            </a:extLst>
          </p:cNvPr>
          <p:cNvSpPr>
            <a:spLocks/>
          </p:cNvSpPr>
          <p:nvPr/>
        </p:nvSpPr>
        <p:spPr bwMode="auto">
          <a:xfrm>
            <a:off x="4466036" y="2987278"/>
            <a:ext cx="73819" cy="52388"/>
          </a:xfrm>
          <a:custGeom>
            <a:avLst/>
            <a:gdLst>
              <a:gd name="T0" fmla="*/ 0 w 62"/>
              <a:gd name="T1" fmla="*/ 2147483646 h 44"/>
              <a:gd name="T2" fmla="*/ 2147483646 w 62"/>
              <a:gd name="T3" fmla="*/ 2147483646 h 44"/>
              <a:gd name="T4" fmla="*/ 2147483646 w 62"/>
              <a:gd name="T5" fmla="*/ 0 h 44"/>
              <a:gd name="T6" fmla="*/ 2147483646 w 62"/>
              <a:gd name="T7" fmla="*/ 0 h 44"/>
              <a:gd name="T8" fmla="*/ 2147483646 w 62"/>
              <a:gd name="T9" fmla="*/ 2147483646 h 44"/>
              <a:gd name="T10" fmla="*/ 0 w 62"/>
              <a:gd name="T11" fmla="*/ 2147483646 h 44"/>
              <a:gd name="T12" fmla="*/ 0 w 62"/>
              <a:gd name="T13" fmla="*/ 2147483646 h 44"/>
              <a:gd name="T14" fmla="*/ 0 60000 65536"/>
              <a:gd name="T15" fmla="*/ 0 60000 65536"/>
              <a:gd name="T16" fmla="*/ 0 60000 65536"/>
              <a:gd name="T17" fmla="*/ 0 60000 65536"/>
              <a:gd name="T18" fmla="*/ 0 60000 65536"/>
              <a:gd name="T19" fmla="*/ 0 60000 65536"/>
              <a:gd name="T20" fmla="*/ 0 60000 65536"/>
              <a:gd name="T21" fmla="*/ 0 w 62"/>
              <a:gd name="T22" fmla="*/ 0 h 44"/>
              <a:gd name="T23" fmla="*/ 62 w 62"/>
              <a:gd name="T24" fmla="*/ 44 h 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2" h="44">
                <a:moveTo>
                  <a:pt x="0" y="44"/>
                </a:moveTo>
                <a:lnTo>
                  <a:pt x="62" y="44"/>
                </a:lnTo>
                <a:lnTo>
                  <a:pt x="62" y="0"/>
                </a:lnTo>
                <a:lnTo>
                  <a:pt x="53" y="0"/>
                </a:lnTo>
                <a:lnTo>
                  <a:pt x="53" y="37"/>
                </a:lnTo>
                <a:lnTo>
                  <a:pt x="0" y="37"/>
                </a:lnTo>
                <a:lnTo>
                  <a:pt x="0" y="44"/>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65" name="Freeform 84">
            <a:extLst>
              <a:ext uri="{FF2B5EF4-FFF2-40B4-BE49-F238E27FC236}">
                <a16:creationId xmlns:a16="http://schemas.microsoft.com/office/drawing/2014/main" id="{B66692B6-8116-4E86-AF8B-7DBA635E22B2}"/>
              </a:ext>
            </a:extLst>
          </p:cNvPr>
          <p:cNvSpPr>
            <a:spLocks/>
          </p:cNvSpPr>
          <p:nvPr/>
        </p:nvSpPr>
        <p:spPr bwMode="auto">
          <a:xfrm>
            <a:off x="4466036" y="2987280"/>
            <a:ext cx="63103" cy="44053"/>
          </a:xfrm>
          <a:custGeom>
            <a:avLst/>
            <a:gdLst>
              <a:gd name="T0" fmla="*/ 0 w 53"/>
              <a:gd name="T1" fmla="*/ 2147483646 h 37"/>
              <a:gd name="T2" fmla="*/ 2147483646 w 53"/>
              <a:gd name="T3" fmla="*/ 2147483646 h 37"/>
              <a:gd name="T4" fmla="*/ 2147483646 w 53"/>
              <a:gd name="T5" fmla="*/ 0 h 37"/>
              <a:gd name="T6" fmla="*/ 2147483646 w 53"/>
              <a:gd name="T7" fmla="*/ 0 h 37"/>
              <a:gd name="T8" fmla="*/ 2147483646 w 53"/>
              <a:gd name="T9" fmla="*/ 2147483646 h 37"/>
              <a:gd name="T10" fmla="*/ 0 w 53"/>
              <a:gd name="T11" fmla="*/ 2147483646 h 37"/>
              <a:gd name="T12" fmla="*/ 0 w 53"/>
              <a:gd name="T13" fmla="*/ 2147483646 h 37"/>
              <a:gd name="T14" fmla="*/ 0 60000 65536"/>
              <a:gd name="T15" fmla="*/ 0 60000 65536"/>
              <a:gd name="T16" fmla="*/ 0 60000 65536"/>
              <a:gd name="T17" fmla="*/ 0 60000 65536"/>
              <a:gd name="T18" fmla="*/ 0 60000 65536"/>
              <a:gd name="T19" fmla="*/ 0 60000 65536"/>
              <a:gd name="T20" fmla="*/ 0 60000 65536"/>
              <a:gd name="T21" fmla="*/ 0 w 53"/>
              <a:gd name="T22" fmla="*/ 0 h 37"/>
              <a:gd name="T23" fmla="*/ 53 w 53"/>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 h="37">
                <a:moveTo>
                  <a:pt x="0" y="37"/>
                </a:moveTo>
                <a:lnTo>
                  <a:pt x="53" y="37"/>
                </a:lnTo>
                <a:lnTo>
                  <a:pt x="53" y="0"/>
                </a:lnTo>
                <a:lnTo>
                  <a:pt x="44" y="0"/>
                </a:lnTo>
                <a:lnTo>
                  <a:pt x="44" y="31"/>
                </a:lnTo>
                <a:lnTo>
                  <a:pt x="0" y="31"/>
                </a:lnTo>
                <a:lnTo>
                  <a:pt x="0" y="37"/>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66" name="Freeform 85">
            <a:extLst>
              <a:ext uri="{FF2B5EF4-FFF2-40B4-BE49-F238E27FC236}">
                <a16:creationId xmlns:a16="http://schemas.microsoft.com/office/drawing/2014/main" id="{EC013E9B-8422-4C39-ACAD-E1170404D60F}"/>
              </a:ext>
            </a:extLst>
          </p:cNvPr>
          <p:cNvSpPr>
            <a:spLocks/>
          </p:cNvSpPr>
          <p:nvPr/>
        </p:nvSpPr>
        <p:spPr bwMode="auto">
          <a:xfrm>
            <a:off x="4466035" y="2987279"/>
            <a:ext cx="52388" cy="36909"/>
          </a:xfrm>
          <a:custGeom>
            <a:avLst/>
            <a:gdLst>
              <a:gd name="T0" fmla="*/ 0 w 44"/>
              <a:gd name="T1" fmla="*/ 2147483646 h 31"/>
              <a:gd name="T2" fmla="*/ 2147483646 w 44"/>
              <a:gd name="T3" fmla="*/ 2147483646 h 31"/>
              <a:gd name="T4" fmla="*/ 2147483646 w 44"/>
              <a:gd name="T5" fmla="*/ 0 h 31"/>
              <a:gd name="T6" fmla="*/ 2147483646 w 44"/>
              <a:gd name="T7" fmla="*/ 0 h 31"/>
              <a:gd name="T8" fmla="*/ 2147483646 w 44"/>
              <a:gd name="T9" fmla="*/ 2147483646 h 31"/>
              <a:gd name="T10" fmla="*/ 0 w 44"/>
              <a:gd name="T11" fmla="*/ 2147483646 h 31"/>
              <a:gd name="T12" fmla="*/ 0 w 44"/>
              <a:gd name="T13" fmla="*/ 2147483646 h 31"/>
              <a:gd name="T14" fmla="*/ 0 60000 65536"/>
              <a:gd name="T15" fmla="*/ 0 60000 65536"/>
              <a:gd name="T16" fmla="*/ 0 60000 65536"/>
              <a:gd name="T17" fmla="*/ 0 60000 65536"/>
              <a:gd name="T18" fmla="*/ 0 60000 65536"/>
              <a:gd name="T19" fmla="*/ 0 60000 65536"/>
              <a:gd name="T20" fmla="*/ 0 60000 65536"/>
              <a:gd name="T21" fmla="*/ 0 w 44"/>
              <a:gd name="T22" fmla="*/ 0 h 31"/>
              <a:gd name="T23" fmla="*/ 44 w 44"/>
              <a:gd name="T24" fmla="*/ 31 h 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 h="31">
                <a:moveTo>
                  <a:pt x="0" y="31"/>
                </a:moveTo>
                <a:lnTo>
                  <a:pt x="44" y="31"/>
                </a:lnTo>
                <a:lnTo>
                  <a:pt x="44" y="0"/>
                </a:lnTo>
                <a:lnTo>
                  <a:pt x="34" y="0"/>
                </a:lnTo>
                <a:lnTo>
                  <a:pt x="34" y="25"/>
                </a:lnTo>
                <a:lnTo>
                  <a:pt x="0" y="25"/>
                </a:lnTo>
                <a:lnTo>
                  <a:pt x="0" y="31"/>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67" name="Freeform 86">
            <a:extLst>
              <a:ext uri="{FF2B5EF4-FFF2-40B4-BE49-F238E27FC236}">
                <a16:creationId xmlns:a16="http://schemas.microsoft.com/office/drawing/2014/main" id="{51FFCFB4-B9F5-4269-BD54-64ECE91DB087}"/>
              </a:ext>
            </a:extLst>
          </p:cNvPr>
          <p:cNvSpPr>
            <a:spLocks/>
          </p:cNvSpPr>
          <p:nvPr/>
        </p:nvSpPr>
        <p:spPr bwMode="auto">
          <a:xfrm>
            <a:off x="4463653" y="2986089"/>
            <a:ext cx="42863" cy="30956"/>
          </a:xfrm>
          <a:custGeom>
            <a:avLst/>
            <a:gdLst>
              <a:gd name="T0" fmla="*/ 2147483646 w 36"/>
              <a:gd name="T1" fmla="*/ 2147483646 h 26"/>
              <a:gd name="T2" fmla="*/ 2147483646 w 36"/>
              <a:gd name="T3" fmla="*/ 2147483646 h 26"/>
              <a:gd name="T4" fmla="*/ 2147483646 w 36"/>
              <a:gd name="T5" fmla="*/ 2147483646 h 26"/>
              <a:gd name="T6" fmla="*/ 2147483646 w 36"/>
              <a:gd name="T7" fmla="*/ 0 h 26"/>
              <a:gd name="T8" fmla="*/ 2147483646 w 36"/>
              <a:gd name="T9" fmla="*/ 2147483646 h 26"/>
              <a:gd name="T10" fmla="*/ 0 w 36"/>
              <a:gd name="T11" fmla="*/ 2147483646 h 26"/>
              <a:gd name="T12" fmla="*/ 2147483646 w 36"/>
              <a:gd name="T13" fmla="*/ 2147483646 h 26"/>
              <a:gd name="T14" fmla="*/ 0 60000 65536"/>
              <a:gd name="T15" fmla="*/ 0 60000 65536"/>
              <a:gd name="T16" fmla="*/ 0 60000 65536"/>
              <a:gd name="T17" fmla="*/ 0 60000 65536"/>
              <a:gd name="T18" fmla="*/ 0 60000 65536"/>
              <a:gd name="T19" fmla="*/ 0 60000 65536"/>
              <a:gd name="T20" fmla="*/ 0 60000 65536"/>
              <a:gd name="T21" fmla="*/ 0 w 36"/>
              <a:gd name="T22" fmla="*/ 0 h 26"/>
              <a:gd name="T23" fmla="*/ 36 w 36"/>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26">
                <a:moveTo>
                  <a:pt x="2" y="26"/>
                </a:moveTo>
                <a:lnTo>
                  <a:pt x="36" y="26"/>
                </a:lnTo>
                <a:lnTo>
                  <a:pt x="36" y="1"/>
                </a:lnTo>
                <a:lnTo>
                  <a:pt x="26" y="0"/>
                </a:lnTo>
                <a:lnTo>
                  <a:pt x="26" y="18"/>
                </a:lnTo>
                <a:lnTo>
                  <a:pt x="0" y="18"/>
                </a:lnTo>
                <a:lnTo>
                  <a:pt x="2" y="26"/>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68" name="Freeform 87">
            <a:extLst>
              <a:ext uri="{FF2B5EF4-FFF2-40B4-BE49-F238E27FC236}">
                <a16:creationId xmlns:a16="http://schemas.microsoft.com/office/drawing/2014/main" id="{6340C6E9-A151-4CD3-8B5A-7D695574CC15}"/>
              </a:ext>
            </a:extLst>
          </p:cNvPr>
          <p:cNvSpPr>
            <a:spLocks/>
          </p:cNvSpPr>
          <p:nvPr/>
        </p:nvSpPr>
        <p:spPr bwMode="auto">
          <a:xfrm>
            <a:off x="4463655" y="2986089"/>
            <a:ext cx="30956" cy="21431"/>
          </a:xfrm>
          <a:custGeom>
            <a:avLst/>
            <a:gdLst>
              <a:gd name="T0" fmla="*/ 0 w 26"/>
              <a:gd name="T1" fmla="*/ 2147483646 h 18"/>
              <a:gd name="T2" fmla="*/ 2147483646 w 26"/>
              <a:gd name="T3" fmla="*/ 2147483646 h 18"/>
              <a:gd name="T4" fmla="*/ 2147483646 w 26"/>
              <a:gd name="T5" fmla="*/ 0 h 18"/>
              <a:gd name="T6" fmla="*/ 2147483646 w 26"/>
              <a:gd name="T7" fmla="*/ 2147483646 h 18"/>
              <a:gd name="T8" fmla="*/ 2147483646 w 26"/>
              <a:gd name="T9" fmla="*/ 2147483646 h 18"/>
              <a:gd name="T10" fmla="*/ 2147483646 w 26"/>
              <a:gd name="T11" fmla="*/ 2147483646 h 18"/>
              <a:gd name="T12" fmla="*/ 0 w 26"/>
              <a:gd name="T13" fmla="*/ 2147483646 h 18"/>
              <a:gd name="T14" fmla="*/ 0 60000 65536"/>
              <a:gd name="T15" fmla="*/ 0 60000 65536"/>
              <a:gd name="T16" fmla="*/ 0 60000 65536"/>
              <a:gd name="T17" fmla="*/ 0 60000 65536"/>
              <a:gd name="T18" fmla="*/ 0 60000 65536"/>
              <a:gd name="T19" fmla="*/ 0 60000 65536"/>
              <a:gd name="T20" fmla="*/ 0 60000 65536"/>
              <a:gd name="T21" fmla="*/ 0 w 26"/>
              <a:gd name="T22" fmla="*/ 0 h 18"/>
              <a:gd name="T23" fmla="*/ 26 w 26"/>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18">
                <a:moveTo>
                  <a:pt x="0" y="18"/>
                </a:moveTo>
                <a:lnTo>
                  <a:pt x="26" y="18"/>
                </a:lnTo>
                <a:lnTo>
                  <a:pt x="26" y="0"/>
                </a:lnTo>
                <a:lnTo>
                  <a:pt x="14" y="1"/>
                </a:lnTo>
                <a:lnTo>
                  <a:pt x="14" y="10"/>
                </a:lnTo>
                <a:lnTo>
                  <a:pt x="2" y="10"/>
                </a:lnTo>
                <a:lnTo>
                  <a:pt x="0" y="18"/>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69" name="Freeform 88">
            <a:extLst>
              <a:ext uri="{FF2B5EF4-FFF2-40B4-BE49-F238E27FC236}">
                <a16:creationId xmlns:a16="http://schemas.microsoft.com/office/drawing/2014/main" id="{EA2E888D-36A4-40FF-897F-AD421A316DE4}"/>
              </a:ext>
            </a:extLst>
          </p:cNvPr>
          <p:cNvSpPr>
            <a:spLocks/>
          </p:cNvSpPr>
          <p:nvPr/>
        </p:nvSpPr>
        <p:spPr bwMode="auto">
          <a:xfrm>
            <a:off x="4463655" y="2986089"/>
            <a:ext cx="16669" cy="11906"/>
          </a:xfrm>
          <a:custGeom>
            <a:avLst/>
            <a:gdLst>
              <a:gd name="T0" fmla="*/ 2147483646 w 14"/>
              <a:gd name="T1" fmla="*/ 2147483646 h 10"/>
              <a:gd name="T2" fmla="*/ 2147483646 w 14"/>
              <a:gd name="T3" fmla="*/ 2147483646 h 10"/>
              <a:gd name="T4" fmla="*/ 2147483646 w 14"/>
              <a:gd name="T5" fmla="*/ 2147483646 h 10"/>
              <a:gd name="T6" fmla="*/ 2147483646 w 14"/>
              <a:gd name="T7" fmla="*/ 0 h 10"/>
              <a:gd name="T8" fmla="*/ 2147483646 w 14"/>
              <a:gd name="T9" fmla="*/ 2147483646 h 10"/>
              <a:gd name="T10" fmla="*/ 0 w 14"/>
              <a:gd name="T11" fmla="*/ 2147483646 h 10"/>
              <a:gd name="T12" fmla="*/ 2147483646 w 14"/>
              <a:gd name="T13" fmla="*/ 2147483646 h 10"/>
              <a:gd name="T14" fmla="*/ 0 60000 65536"/>
              <a:gd name="T15" fmla="*/ 0 60000 65536"/>
              <a:gd name="T16" fmla="*/ 0 60000 65536"/>
              <a:gd name="T17" fmla="*/ 0 60000 65536"/>
              <a:gd name="T18" fmla="*/ 0 60000 65536"/>
              <a:gd name="T19" fmla="*/ 0 60000 65536"/>
              <a:gd name="T20" fmla="*/ 0 60000 65536"/>
              <a:gd name="T21" fmla="*/ 0 w 14"/>
              <a:gd name="T22" fmla="*/ 0 h 10"/>
              <a:gd name="T23" fmla="*/ 14 w 14"/>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0">
                <a:moveTo>
                  <a:pt x="2" y="10"/>
                </a:moveTo>
                <a:lnTo>
                  <a:pt x="14" y="10"/>
                </a:lnTo>
                <a:lnTo>
                  <a:pt x="14" y="1"/>
                </a:lnTo>
                <a:lnTo>
                  <a:pt x="2" y="0"/>
                </a:lnTo>
                <a:lnTo>
                  <a:pt x="2" y="1"/>
                </a:lnTo>
                <a:lnTo>
                  <a:pt x="0" y="1"/>
                </a:lnTo>
                <a:lnTo>
                  <a:pt x="2" y="1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70" name="Freeform 89">
            <a:extLst>
              <a:ext uri="{FF2B5EF4-FFF2-40B4-BE49-F238E27FC236}">
                <a16:creationId xmlns:a16="http://schemas.microsoft.com/office/drawing/2014/main" id="{F7DDCC7B-93F2-49FE-A059-831EBCFABC4C}"/>
              </a:ext>
            </a:extLst>
          </p:cNvPr>
          <p:cNvSpPr>
            <a:spLocks/>
          </p:cNvSpPr>
          <p:nvPr/>
        </p:nvSpPr>
        <p:spPr bwMode="auto">
          <a:xfrm>
            <a:off x="4463655" y="2986088"/>
            <a:ext cx="2381" cy="1191"/>
          </a:xfrm>
          <a:custGeom>
            <a:avLst/>
            <a:gdLst>
              <a:gd name="T0" fmla="*/ 0 w 2"/>
              <a:gd name="T1" fmla="*/ 2147483646 h 1"/>
              <a:gd name="T2" fmla="*/ 2147483646 w 2"/>
              <a:gd name="T3" fmla="*/ 2147483646 h 1"/>
              <a:gd name="T4" fmla="*/ 2147483646 w 2"/>
              <a:gd name="T5" fmla="*/ 0 h 1"/>
              <a:gd name="T6" fmla="*/ 2147483646 w 2"/>
              <a:gd name="T7" fmla="*/ 2147483646 h 1"/>
              <a:gd name="T8" fmla="*/ 2147483646 w 2"/>
              <a:gd name="T9" fmla="*/ 2147483646 h 1"/>
              <a:gd name="T10" fmla="*/ 2147483646 w 2"/>
              <a:gd name="T11" fmla="*/ 2147483646 h 1"/>
              <a:gd name="T12" fmla="*/ 0 w 2"/>
              <a:gd name="T13" fmla="*/ 2147483646 h 1"/>
              <a:gd name="T14" fmla="*/ 0 60000 65536"/>
              <a:gd name="T15" fmla="*/ 0 60000 65536"/>
              <a:gd name="T16" fmla="*/ 0 60000 65536"/>
              <a:gd name="T17" fmla="*/ 0 60000 65536"/>
              <a:gd name="T18" fmla="*/ 0 60000 65536"/>
              <a:gd name="T19" fmla="*/ 0 60000 65536"/>
              <a:gd name="T20" fmla="*/ 0 60000 65536"/>
              <a:gd name="T21" fmla="*/ 0 w 2"/>
              <a:gd name="T22" fmla="*/ 0 h 1"/>
              <a:gd name="T23" fmla="*/ 2 w 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1">
                <a:moveTo>
                  <a:pt x="0" y="1"/>
                </a:moveTo>
                <a:lnTo>
                  <a:pt x="2" y="1"/>
                </a:lnTo>
                <a:lnTo>
                  <a:pt x="2" y="0"/>
                </a:lnTo>
                <a:lnTo>
                  <a:pt x="2" y="1"/>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71" name="Freeform 90">
            <a:extLst>
              <a:ext uri="{FF2B5EF4-FFF2-40B4-BE49-F238E27FC236}">
                <a16:creationId xmlns:a16="http://schemas.microsoft.com/office/drawing/2014/main" id="{FC63AA65-78E8-4B83-914B-61029E79A586}"/>
              </a:ext>
            </a:extLst>
          </p:cNvPr>
          <p:cNvSpPr>
            <a:spLocks/>
          </p:cNvSpPr>
          <p:nvPr/>
        </p:nvSpPr>
        <p:spPr bwMode="auto">
          <a:xfrm>
            <a:off x="4449367" y="2972991"/>
            <a:ext cx="273844" cy="203597"/>
          </a:xfrm>
          <a:custGeom>
            <a:avLst/>
            <a:gdLst>
              <a:gd name="T0" fmla="*/ 2147483646 w 230"/>
              <a:gd name="T1" fmla="*/ 0 h 171"/>
              <a:gd name="T2" fmla="*/ 0 w 230"/>
              <a:gd name="T3" fmla="*/ 0 h 171"/>
              <a:gd name="T4" fmla="*/ 0 w 230"/>
              <a:gd name="T5" fmla="*/ 2147483646 h 171"/>
              <a:gd name="T6" fmla="*/ 2147483646 w 230"/>
              <a:gd name="T7" fmla="*/ 2147483646 h 171"/>
              <a:gd name="T8" fmla="*/ 2147483646 w 230"/>
              <a:gd name="T9" fmla="*/ 2147483646 h 171"/>
              <a:gd name="T10" fmla="*/ 2147483646 w 230"/>
              <a:gd name="T11" fmla="*/ 2147483646 h 171"/>
              <a:gd name="T12" fmla="*/ 2147483646 w 230"/>
              <a:gd name="T13" fmla="*/ 0 h 171"/>
              <a:gd name="T14" fmla="*/ 0 60000 65536"/>
              <a:gd name="T15" fmla="*/ 0 60000 65536"/>
              <a:gd name="T16" fmla="*/ 0 60000 65536"/>
              <a:gd name="T17" fmla="*/ 0 60000 65536"/>
              <a:gd name="T18" fmla="*/ 0 60000 65536"/>
              <a:gd name="T19" fmla="*/ 0 60000 65536"/>
              <a:gd name="T20" fmla="*/ 0 60000 65536"/>
              <a:gd name="T21" fmla="*/ 0 w 230"/>
              <a:gd name="T22" fmla="*/ 0 h 171"/>
              <a:gd name="T23" fmla="*/ 230 w 230"/>
              <a:gd name="T24" fmla="*/ 171 h 17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0" h="171">
                <a:moveTo>
                  <a:pt x="230" y="0"/>
                </a:moveTo>
                <a:lnTo>
                  <a:pt x="0" y="0"/>
                </a:lnTo>
                <a:lnTo>
                  <a:pt x="0" y="171"/>
                </a:lnTo>
                <a:lnTo>
                  <a:pt x="4" y="171"/>
                </a:lnTo>
                <a:lnTo>
                  <a:pt x="4" y="2"/>
                </a:lnTo>
                <a:lnTo>
                  <a:pt x="230" y="2"/>
                </a:lnTo>
                <a:lnTo>
                  <a:pt x="230" y="0"/>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72" name="Freeform 91">
            <a:extLst>
              <a:ext uri="{FF2B5EF4-FFF2-40B4-BE49-F238E27FC236}">
                <a16:creationId xmlns:a16="http://schemas.microsoft.com/office/drawing/2014/main" id="{E9C63697-996B-4196-BA41-E042E9BE8226}"/>
              </a:ext>
            </a:extLst>
          </p:cNvPr>
          <p:cNvSpPr>
            <a:spLocks/>
          </p:cNvSpPr>
          <p:nvPr/>
        </p:nvSpPr>
        <p:spPr bwMode="auto">
          <a:xfrm>
            <a:off x="4454130" y="2975374"/>
            <a:ext cx="269081" cy="201215"/>
          </a:xfrm>
          <a:custGeom>
            <a:avLst/>
            <a:gdLst>
              <a:gd name="T0" fmla="*/ 2147483646 w 226"/>
              <a:gd name="T1" fmla="*/ 0 h 169"/>
              <a:gd name="T2" fmla="*/ 0 w 226"/>
              <a:gd name="T3" fmla="*/ 0 h 169"/>
              <a:gd name="T4" fmla="*/ 0 w 226"/>
              <a:gd name="T5" fmla="*/ 2147483646 h 169"/>
              <a:gd name="T6" fmla="*/ 2147483646 w 226"/>
              <a:gd name="T7" fmla="*/ 2147483646 h 169"/>
              <a:gd name="T8" fmla="*/ 2147483646 w 226"/>
              <a:gd name="T9" fmla="*/ 2147483646 h 169"/>
              <a:gd name="T10" fmla="*/ 2147483646 w 226"/>
              <a:gd name="T11" fmla="*/ 2147483646 h 169"/>
              <a:gd name="T12" fmla="*/ 2147483646 w 226"/>
              <a:gd name="T13" fmla="*/ 0 h 169"/>
              <a:gd name="T14" fmla="*/ 0 60000 65536"/>
              <a:gd name="T15" fmla="*/ 0 60000 65536"/>
              <a:gd name="T16" fmla="*/ 0 60000 65536"/>
              <a:gd name="T17" fmla="*/ 0 60000 65536"/>
              <a:gd name="T18" fmla="*/ 0 60000 65536"/>
              <a:gd name="T19" fmla="*/ 0 60000 65536"/>
              <a:gd name="T20" fmla="*/ 0 60000 65536"/>
              <a:gd name="T21" fmla="*/ 0 w 226"/>
              <a:gd name="T22" fmla="*/ 0 h 169"/>
              <a:gd name="T23" fmla="*/ 226 w 226"/>
              <a:gd name="T24" fmla="*/ 169 h 1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6" h="169">
                <a:moveTo>
                  <a:pt x="226" y="0"/>
                </a:moveTo>
                <a:lnTo>
                  <a:pt x="0" y="0"/>
                </a:lnTo>
                <a:lnTo>
                  <a:pt x="0" y="169"/>
                </a:lnTo>
                <a:lnTo>
                  <a:pt x="5" y="169"/>
                </a:lnTo>
                <a:lnTo>
                  <a:pt x="5" y="4"/>
                </a:lnTo>
                <a:lnTo>
                  <a:pt x="226" y="4"/>
                </a:lnTo>
                <a:lnTo>
                  <a:pt x="226" y="0"/>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73" name="Freeform 92">
            <a:extLst>
              <a:ext uri="{FF2B5EF4-FFF2-40B4-BE49-F238E27FC236}">
                <a16:creationId xmlns:a16="http://schemas.microsoft.com/office/drawing/2014/main" id="{F141AACC-8B21-44D3-A217-EC5245CC2AE0}"/>
              </a:ext>
            </a:extLst>
          </p:cNvPr>
          <p:cNvSpPr>
            <a:spLocks/>
          </p:cNvSpPr>
          <p:nvPr/>
        </p:nvSpPr>
        <p:spPr bwMode="auto">
          <a:xfrm>
            <a:off x="4460081" y="2980136"/>
            <a:ext cx="263129" cy="196453"/>
          </a:xfrm>
          <a:custGeom>
            <a:avLst/>
            <a:gdLst>
              <a:gd name="T0" fmla="*/ 2147483646 w 221"/>
              <a:gd name="T1" fmla="*/ 0 h 165"/>
              <a:gd name="T2" fmla="*/ 0 w 221"/>
              <a:gd name="T3" fmla="*/ 0 h 165"/>
              <a:gd name="T4" fmla="*/ 0 w 221"/>
              <a:gd name="T5" fmla="*/ 2147483646 h 165"/>
              <a:gd name="T6" fmla="*/ 2147483646 w 221"/>
              <a:gd name="T7" fmla="*/ 2147483646 h 165"/>
              <a:gd name="T8" fmla="*/ 2147483646 w 221"/>
              <a:gd name="T9" fmla="*/ 2147483646 h 165"/>
              <a:gd name="T10" fmla="*/ 2147483646 w 221"/>
              <a:gd name="T11" fmla="*/ 2147483646 h 165"/>
              <a:gd name="T12" fmla="*/ 2147483646 w 221"/>
              <a:gd name="T13" fmla="*/ 0 h 165"/>
              <a:gd name="T14" fmla="*/ 0 60000 65536"/>
              <a:gd name="T15" fmla="*/ 0 60000 65536"/>
              <a:gd name="T16" fmla="*/ 0 60000 65536"/>
              <a:gd name="T17" fmla="*/ 0 60000 65536"/>
              <a:gd name="T18" fmla="*/ 0 60000 65536"/>
              <a:gd name="T19" fmla="*/ 0 60000 65536"/>
              <a:gd name="T20" fmla="*/ 0 60000 65536"/>
              <a:gd name="T21" fmla="*/ 0 w 221"/>
              <a:gd name="T22" fmla="*/ 0 h 165"/>
              <a:gd name="T23" fmla="*/ 221 w 221"/>
              <a:gd name="T24" fmla="*/ 165 h 1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1" h="165">
                <a:moveTo>
                  <a:pt x="221" y="0"/>
                </a:moveTo>
                <a:lnTo>
                  <a:pt x="0" y="0"/>
                </a:lnTo>
                <a:lnTo>
                  <a:pt x="0" y="165"/>
                </a:lnTo>
                <a:lnTo>
                  <a:pt x="5" y="165"/>
                </a:lnTo>
                <a:lnTo>
                  <a:pt x="5" y="4"/>
                </a:lnTo>
                <a:lnTo>
                  <a:pt x="221" y="4"/>
                </a:lnTo>
                <a:lnTo>
                  <a:pt x="221" y="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74" name="Freeform 93">
            <a:extLst>
              <a:ext uri="{FF2B5EF4-FFF2-40B4-BE49-F238E27FC236}">
                <a16:creationId xmlns:a16="http://schemas.microsoft.com/office/drawing/2014/main" id="{399546D4-BF3F-49B6-9FA5-6D24F161D981}"/>
              </a:ext>
            </a:extLst>
          </p:cNvPr>
          <p:cNvSpPr>
            <a:spLocks/>
          </p:cNvSpPr>
          <p:nvPr/>
        </p:nvSpPr>
        <p:spPr bwMode="auto">
          <a:xfrm>
            <a:off x="4466035" y="2984899"/>
            <a:ext cx="257175" cy="191690"/>
          </a:xfrm>
          <a:custGeom>
            <a:avLst/>
            <a:gdLst>
              <a:gd name="T0" fmla="*/ 2147483646 w 216"/>
              <a:gd name="T1" fmla="*/ 0 h 161"/>
              <a:gd name="T2" fmla="*/ 0 w 216"/>
              <a:gd name="T3" fmla="*/ 0 h 161"/>
              <a:gd name="T4" fmla="*/ 0 w 216"/>
              <a:gd name="T5" fmla="*/ 2147483646 h 161"/>
              <a:gd name="T6" fmla="*/ 2147483646 w 216"/>
              <a:gd name="T7" fmla="*/ 2147483646 h 161"/>
              <a:gd name="T8" fmla="*/ 2147483646 w 216"/>
              <a:gd name="T9" fmla="*/ 2147483646 h 161"/>
              <a:gd name="T10" fmla="*/ 2147483646 w 216"/>
              <a:gd name="T11" fmla="*/ 2147483646 h 161"/>
              <a:gd name="T12" fmla="*/ 2147483646 w 216"/>
              <a:gd name="T13" fmla="*/ 0 h 161"/>
              <a:gd name="T14" fmla="*/ 0 60000 65536"/>
              <a:gd name="T15" fmla="*/ 0 60000 65536"/>
              <a:gd name="T16" fmla="*/ 0 60000 65536"/>
              <a:gd name="T17" fmla="*/ 0 60000 65536"/>
              <a:gd name="T18" fmla="*/ 0 60000 65536"/>
              <a:gd name="T19" fmla="*/ 0 60000 65536"/>
              <a:gd name="T20" fmla="*/ 0 60000 65536"/>
              <a:gd name="T21" fmla="*/ 0 w 216"/>
              <a:gd name="T22" fmla="*/ 0 h 161"/>
              <a:gd name="T23" fmla="*/ 216 w 216"/>
              <a:gd name="T24" fmla="*/ 161 h 16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 h="161">
                <a:moveTo>
                  <a:pt x="216" y="0"/>
                </a:moveTo>
                <a:lnTo>
                  <a:pt x="0" y="0"/>
                </a:lnTo>
                <a:lnTo>
                  <a:pt x="0" y="161"/>
                </a:lnTo>
                <a:lnTo>
                  <a:pt x="5" y="161"/>
                </a:lnTo>
                <a:lnTo>
                  <a:pt x="5" y="4"/>
                </a:lnTo>
                <a:lnTo>
                  <a:pt x="216" y="4"/>
                </a:lnTo>
                <a:lnTo>
                  <a:pt x="216" y="0"/>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75" name="Freeform 94">
            <a:extLst>
              <a:ext uri="{FF2B5EF4-FFF2-40B4-BE49-F238E27FC236}">
                <a16:creationId xmlns:a16="http://schemas.microsoft.com/office/drawing/2014/main" id="{D8946E5D-D266-4221-B3A8-41324BACFDDB}"/>
              </a:ext>
            </a:extLst>
          </p:cNvPr>
          <p:cNvSpPr>
            <a:spLocks/>
          </p:cNvSpPr>
          <p:nvPr/>
        </p:nvSpPr>
        <p:spPr bwMode="auto">
          <a:xfrm>
            <a:off x="4471989" y="2989661"/>
            <a:ext cx="251222" cy="186928"/>
          </a:xfrm>
          <a:custGeom>
            <a:avLst/>
            <a:gdLst>
              <a:gd name="T0" fmla="*/ 2147483646 w 211"/>
              <a:gd name="T1" fmla="*/ 0 h 157"/>
              <a:gd name="T2" fmla="*/ 0 w 211"/>
              <a:gd name="T3" fmla="*/ 0 h 157"/>
              <a:gd name="T4" fmla="*/ 0 w 211"/>
              <a:gd name="T5" fmla="*/ 2147483646 h 157"/>
              <a:gd name="T6" fmla="*/ 2147483646 w 211"/>
              <a:gd name="T7" fmla="*/ 2147483646 h 157"/>
              <a:gd name="T8" fmla="*/ 2147483646 w 211"/>
              <a:gd name="T9" fmla="*/ 2147483646 h 157"/>
              <a:gd name="T10" fmla="*/ 2147483646 w 211"/>
              <a:gd name="T11" fmla="*/ 2147483646 h 157"/>
              <a:gd name="T12" fmla="*/ 2147483646 w 211"/>
              <a:gd name="T13" fmla="*/ 0 h 157"/>
              <a:gd name="T14" fmla="*/ 0 60000 65536"/>
              <a:gd name="T15" fmla="*/ 0 60000 65536"/>
              <a:gd name="T16" fmla="*/ 0 60000 65536"/>
              <a:gd name="T17" fmla="*/ 0 60000 65536"/>
              <a:gd name="T18" fmla="*/ 0 60000 65536"/>
              <a:gd name="T19" fmla="*/ 0 60000 65536"/>
              <a:gd name="T20" fmla="*/ 0 60000 65536"/>
              <a:gd name="T21" fmla="*/ 0 w 211"/>
              <a:gd name="T22" fmla="*/ 0 h 157"/>
              <a:gd name="T23" fmla="*/ 211 w 211"/>
              <a:gd name="T24" fmla="*/ 157 h 1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1" h="157">
                <a:moveTo>
                  <a:pt x="211" y="0"/>
                </a:moveTo>
                <a:lnTo>
                  <a:pt x="0" y="0"/>
                </a:lnTo>
                <a:lnTo>
                  <a:pt x="0" y="157"/>
                </a:lnTo>
                <a:lnTo>
                  <a:pt x="5" y="157"/>
                </a:lnTo>
                <a:lnTo>
                  <a:pt x="5" y="4"/>
                </a:lnTo>
                <a:lnTo>
                  <a:pt x="211" y="4"/>
                </a:lnTo>
                <a:lnTo>
                  <a:pt x="211"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76" name="Freeform 95">
            <a:extLst>
              <a:ext uri="{FF2B5EF4-FFF2-40B4-BE49-F238E27FC236}">
                <a16:creationId xmlns:a16="http://schemas.microsoft.com/office/drawing/2014/main" id="{900914FB-9C48-4168-BFA2-C73624AAA640}"/>
              </a:ext>
            </a:extLst>
          </p:cNvPr>
          <p:cNvSpPr>
            <a:spLocks/>
          </p:cNvSpPr>
          <p:nvPr/>
        </p:nvSpPr>
        <p:spPr bwMode="auto">
          <a:xfrm>
            <a:off x="4477942" y="2994424"/>
            <a:ext cx="245269" cy="182165"/>
          </a:xfrm>
          <a:custGeom>
            <a:avLst/>
            <a:gdLst>
              <a:gd name="T0" fmla="*/ 2147483646 w 206"/>
              <a:gd name="T1" fmla="*/ 0 h 153"/>
              <a:gd name="T2" fmla="*/ 0 w 206"/>
              <a:gd name="T3" fmla="*/ 0 h 153"/>
              <a:gd name="T4" fmla="*/ 0 w 206"/>
              <a:gd name="T5" fmla="*/ 2147483646 h 153"/>
              <a:gd name="T6" fmla="*/ 2147483646 w 206"/>
              <a:gd name="T7" fmla="*/ 2147483646 h 153"/>
              <a:gd name="T8" fmla="*/ 2147483646 w 206"/>
              <a:gd name="T9" fmla="*/ 2147483646 h 153"/>
              <a:gd name="T10" fmla="*/ 2147483646 w 206"/>
              <a:gd name="T11" fmla="*/ 2147483646 h 153"/>
              <a:gd name="T12" fmla="*/ 2147483646 w 206"/>
              <a:gd name="T13" fmla="*/ 0 h 153"/>
              <a:gd name="T14" fmla="*/ 0 60000 65536"/>
              <a:gd name="T15" fmla="*/ 0 60000 65536"/>
              <a:gd name="T16" fmla="*/ 0 60000 65536"/>
              <a:gd name="T17" fmla="*/ 0 60000 65536"/>
              <a:gd name="T18" fmla="*/ 0 60000 65536"/>
              <a:gd name="T19" fmla="*/ 0 60000 65536"/>
              <a:gd name="T20" fmla="*/ 0 60000 65536"/>
              <a:gd name="T21" fmla="*/ 0 w 206"/>
              <a:gd name="T22" fmla="*/ 0 h 153"/>
              <a:gd name="T23" fmla="*/ 206 w 206"/>
              <a:gd name="T24" fmla="*/ 153 h 1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6" h="153">
                <a:moveTo>
                  <a:pt x="206" y="0"/>
                </a:moveTo>
                <a:lnTo>
                  <a:pt x="0" y="0"/>
                </a:lnTo>
                <a:lnTo>
                  <a:pt x="0" y="153"/>
                </a:lnTo>
                <a:lnTo>
                  <a:pt x="5" y="153"/>
                </a:lnTo>
                <a:lnTo>
                  <a:pt x="5" y="3"/>
                </a:lnTo>
                <a:lnTo>
                  <a:pt x="206" y="3"/>
                </a:lnTo>
                <a:lnTo>
                  <a:pt x="206" y="0"/>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77" name="Freeform 96">
            <a:extLst>
              <a:ext uri="{FF2B5EF4-FFF2-40B4-BE49-F238E27FC236}">
                <a16:creationId xmlns:a16="http://schemas.microsoft.com/office/drawing/2014/main" id="{405594A2-F298-450A-A547-1647C0DCB8FF}"/>
              </a:ext>
            </a:extLst>
          </p:cNvPr>
          <p:cNvSpPr>
            <a:spLocks/>
          </p:cNvSpPr>
          <p:nvPr/>
        </p:nvSpPr>
        <p:spPr bwMode="auto">
          <a:xfrm>
            <a:off x="4483894" y="2997995"/>
            <a:ext cx="239316" cy="178594"/>
          </a:xfrm>
          <a:custGeom>
            <a:avLst/>
            <a:gdLst>
              <a:gd name="T0" fmla="*/ 2147483646 w 201"/>
              <a:gd name="T1" fmla="*/ 0 h 150"/>
              <a:gd name="T2" fmla="*/ 0 w 201"/>
              <a:gd name="T3" fmla="*/ 0 h 150"/>
              <a:gd name="T4" fmla="*/ 0 w 201"/>
              <a:gd name="T5" fmla="*/ 2147483646 h 150"/>
              <a:gd name="T6" fmla="*/ 2147483646 w 201"/>
              <a:gd name="T7" fmla="*/ 2147483646 h 150"/>
              <a:gd name="T8" fmla="*/ 2147483646 w 201"/>
              <a:gd name="T9" fmla="*/ 2147483646 h 150"/>
              <a:gd name="T10" fmla="*/ 2147483646 w 201"/>
              <a:gd name="T11" fmla="*/ 2147483646 h 150"/>
              <a:gd name="T12" fmla="*/ 2147483646 w 201"/>
              <a:gd name="T13" fmla="*/ 0 h 150"/>
              <a:gd name="T14" fmla="*/ 0 60000 65536"/>
              <a:gd name="T15" fmla="*/ 0 60000 65536"/>
              <a:gd name="T16" fmla="*/ 0 60000 65536"/>
              <a:gd name="T17" fmla="*/ 0 60000 65536"/>
              <a:gd name="T18" fmla="*/ 0 60000 65536"/>
              <a:gd name="T19" fmla="*/ 0 60000 65536"/>
              <a:gd name="T20" fmla="*/ 0 60000 65536"/>
              <a:gd name="T21" fmla="*/ 0 w 201"/>
              <a:gd name="T22" fmla="*/ 0 h 150"/>
              <a:gd name="T23" fmla="*/ 201 w 201"/>
              <a:gd name="T24" fmla="*/ 150 h 1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1" h="150">
                <a:moveTo>
                  <a:pt x="201" y="0"/>
                </a:moveTo>
                <a:lnTo>
                  <a:pt x="0" y="0"/>
                </a:lnTo>
                <a:lnTo>
                  <a:pt x="0" y="150"/>
                </a:lnTo>
                <a:lnTo>
                  <a:pt x="5" y="150"/>
                </a:lnTo>
                <a:lnTo>
                  <a:pt x="5" y="4"/>
                </a:lnTo>
                <a:lnTo>
                  <a:pt x="201" y="4"/>
                </a:lnTo>
                <a:lnTo>
                  <a:pt x="201" y="0"/>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78" name="Freeform 97">
            <a:extLst>
              <a:ext uri="{FF2B5EF4-FFF2-40B4-BE49-F238E27FC236}">
                <a16:creationId xmlns:a16="http://schemas.microsoft.com/office/drawing/2014/main" id="{9BCCD6C3-138B-4D1A-95D1-6F4FD1D94F36}"/>
              </a:ext>
            </a:extLst>
          </p:cNvPr>
          <p:cNvSpPr>
            <a:spLocks/>
          </p:cNvSpPr>
          <p:nvPr/>
        </p:nvSpPr>
        <p:spPr bwMode="auto">
          <a:xfrm>
            <a:off x="4489847" y="3002758"/>
            <a:ext cx="233363" cy="173831"/>
          </a:xfrm>
          <a:custGeom>
            <a:avLst/>
            <a:gdLst>
              <a:gd name="T0" fmla="*/ 2147483646 w 196"/>
              <a:gd name="T1" fmla="*/ 0 h 146"/>
              <a:gd name="T2" fmla="*/ 0 w 196"/>
              <a:gd name="T3" fmla="*/ 0 h 146"/>
              <a:gd name="T4" fmla="*/ 0 w 196"/>
              <a:gd name="T5" fmla="*/ 2147483646 h 146"/>
              <a:gd name="T6" fmla="*/ 2147483646 w 196"/>
              <a:gd name="T7" fmla="*/ 2147483646 h 146"/>
              <a:gd name="T8" fmla="*/ 2147483646 w 196"/>
              <a:gd name="T9" fmla="*/ 2147483646 h 146"/>
              <a:gd name="T10" fmla="*/ 2147483646 w 196"/>
              <a:gd name="T11" fmla="*/ 2147483646 h 146"/>
              <a:gd name="T12" fmla="*/ 2147483646 w 196"/>
              <a:gd name="T13" fmla="*/ 0 h 146"/>
              <a:gd name="T14" fmla="*/ 0 60000 65536"/>
              <a:gd name="T15" fmla="*/ 0 60000 65536"/>
              <a:gd name="T16" fmla="*/ 0 60000 65536"/>
              <a:gd name="T17" fmla="*/ 0 60000 65536"/>
              <a:gd name="T18" fmla="*/ 0 60000 65536"/>
              <a:gd name="T19" fmla="*/ 0 60000 65536"/>
              <a:gd name="T20" fmla="*/ 0 60000 65536"/>
              <a:gd name="T21" fmla="*/ 0 w 196"/>
              <a:gd name="T22" fmla="*/ 0 h 146"/>
              <a:gd name="T23" fmla="*/ 196 w 196"/>
              <a:gd name="T24" fmla="*/ 146 h 14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6" h="146">
                <a:moveTo>
                  <a:pt x="196" y="0"/>
                </a:moveTo>
                <a:lnTo>
                  <a:pt x="0" y="0"/>
                </a:lnTo>
                <a:lnTo>
                  <a:pt x="0" y="146"/>
                </a:lnTo>
                <a:lnTo>
                  <a:pt x="5" y="146"/>
                </a:lnTo>
                <a:lnTo>
                  <a:pt x="5" y="4"/>
                </a:lnTo>
                <a:lnTo>
                  <a:pt x="196" y="4"/>
                </a:lnTo>
                <a:lnTo>
                  <a:pt x="196" y="0"/>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79" name="Freeform 98">
            <a:extLst>
              <a:ext uri="{FF2B5EF4-FFF2-40B4-BE49-F238E27FC236}">
                <a16:creationId xmlns:a16="http://schemas.microsoft.com/office/drawing/2014/main" id="{CFC19D92-F878-4CC8-8D75-9212EEFEA455}"/>
              </a:ext>
            </a:extLst>
          </p:cNvPr>
          <p:cNvSpPr>
            <a:spLocks/>
          </p:cNvSpPr>
          <p:nvPr/>
        </p:nvSpPr>
        <p:spPr bwMode="auto">
          <a:xfrm>
            <a:off x="4495801" y="3007520"/>
            <a:ext cx="227410" cy="169069"/>
          </a:xfrm>
          <a:custGeom>
            <a:avLst/>
            <a:gdLst>
              <a:gd name="T0" fmla="*/ 2147483646 w 191"/>
              <a:gd name="T1" fmla="*/ 0 h 142"/>
              <a:gd name="T2" fmla="*/ 0 w 191"/>
              <a:gd name="T3" fmla="*/ 0 h 142"/>
              <a:gd name="T4" fmla="*/ 0 w 191"/>
              <a:gd name="T5" fmla="*/ 2147483646 h 142"/>
              <a:gd name="T6" fmla="*/ 2147483646 w 191"/>
              <a:gd name="T7" fmla="*/ 2147483646 h 142"/>
              <a:gd name="T8" fmla="*/ 2147483646 w 191"/>
              <a:gd name="T9" fmla="*/ 2147483646 h 142"/>
              <a:gd name="T10" fmla="*/ 2147483646 w 191"/>
              <a:gd name="T11" fmla="*/ 2147483646 h 142"/>
              <a:gd name="T12" fmla="*/ 2147483646 w 191"/>
              <a:gd name="T13" fmla="*/ 0 h 142"/>
              <a:gd name="T14" fmla="*/ 0 60000 65536"/>
              <a:gd name="T15" fmla="*/ 0 60000 65536"/>
              <a:gd name="T16" fmla="*/ 0 60000 65536"/>
              <a:gd name="T17" fmla="*/ 0 60000 65536"/>
              <a:gd name="T18" fmla="*/ 0 60000 65536"/>
              <a:gd name="T19" fmla="*/ 0 60000 65536"/>
              <a:gd name="T20" fmla="*/ 0 60000 65536"/>
              <a:gd name="T21" fmla="*/ 0 w 191"/>
              <a:gd name="T22" fmla="*/ 0 h 142"/>
              <a:gd name="T23" fmla="*/ 191 w 191"/>
              <a:gd name="T24" fmla="*/ 142 h 1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1" h="142">
                <a:moveTo>
                  <a:pt x="191" y="0"/>
                </a:moveTo>
                <a:lnTo>
                  <a:pt x="0" y="0"/>
                </a:lnTo>
                <a:lnTo>
                  <a:pt x="0" y="142"/>
                </a:lnTo>
                <a:lnTo>
                  <a:pt x="5" y="142"/>
                </a:lnTo>
                <a:lnTo>
                  <a:pt x="5" y="4"/>
                </a:lnTo>
                <a:lnTo>
                  <a:pt x="191" y="4"/>
                </a:lnTo>
                <a:lnTo>
                  <a:pt x="191" y="0"/>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80" name="Freeform 99">
            <a:extLst>
              <a:ext uri="{FF2B5EF4-FFF2-40B4-BE49-F238E27FC236}">
                <a16:creationId xmlns:a16="http://schemas.microsoft.com/office/drawing/2014/main" id="{78752BA2-BD47-4E3F-A59E-E738DD1C018A}"/>
              </a:ext>
            </a:extLst>
          </p:cNvPr>
          <p:cNvSpPr>
            <a:spLocks/>
          </p:cNvSpPr>
          <p:nvPr/>
        </p:nvSpPr>
        <p:spPr bwMode="auto">
          <a:xfrm>
            <a:off x="4501755" y="3012283"/>
            <a:ext cx="221456" cy="164306"/>
          </a:xfrm>
          <a:custGeom>
            <a:avLst/>
            <a:gdLst>
              <a:gd name="T0" fmla="*/ 2147483646 w 186"/>
              <a:gd name="T1" fmla="*/ 0 h 138"/>
              <a:gd name="T2" fmla="*/ 0 w 186"/>
              <a:gd name="T3" fmla="*/ 0 h 138"/>
              <a:gd name="T4" fmla="*/ 0 w 186"/>
              <a:gd name="T5" fmla="*/ 2147483646 h 138"/>
              <a:gd name="T6" fmla="*/ 2147483646 w 186"/>
              <a:gd name="T7" fmla="*/ 2147483646 h 138"/>
              <a:gd name="T8" fmla="*/ 2147483646 w 186"/>
              <a:gd name="T9" fmla="*/ 2147483646 h 138"/>
              <a:gd name="T10" fmla="*/ 2147483646 w 186"/>
              <a:gd name="T11" fmla="*/ 2147483646 h 138"/>
              <a:gd name="T12" fmla="*/ 2147483646 w 186"/>
              <a:gd name="T13" fmla="*/ 0 h 138"/>
              <a:gd name="T14" fmla="*/ 0 60000 65536"/>
              <a:gd name="T15" fmla="*/ 0 60000 65536"/>
              <a:gd name="T16" fmla="*/ 0 60000 65536"/>
              <a:gd name="T17" fmla="*/ 0 60000 65536"/>
              <a:gd name="T18" fmla="*/ 0 60000 65536"/>
              <a:gd name="T19" fmla="*/ 0 60000 65536"/>
              <a:gd name="T20" fmla="*/ 0 60000 65536"/>
              <a:gd name="T21" fmla="*/ 0 w 186"/>
              <a:gd name="T22" fmla="*/ 0 h 138"/>
              <a:gd name="T23" fmla="*/ 186 w 186"/>
              <a:gd name="T24" fmla="*/ 138 h 1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6" h="138">
                <a:moveTo>
                  <a:pt x="186" y="0"/>
                </a:moveTo>
                <a:lnTo>
                  <a:pt x="0" y="0"/>
                </a:lnTo>
                <a:lnTo>
                  <a:pt x="0" y="138"/>
                </a:lnTo>
                <a:lnTo>
                  <a:pt x="5" y="138"/>
                </a:lnTo>
                <a:lnTo>
                  <a:pt x="5" y="4"/>
                </a:lnTo>
                <a:lnTo>
                  <a:pt x="186" y="4"/>
                </a:lnTo>
                <a:lnTo>
                  <a:pt x="186" y="0"/>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81" name="Freeform 100">
            <a:extLst>
              <a:ext uri="{FF2B5EF4-FFF2-40B4-BE49-F238E27FC236}">
                <a16:creationId xmlns:a16="http://schemas.microsoft.com/office/drawing/2014/main" id="{CB41E0B6-2CCD-43D6-A11E-478E18A02088}"/>
              </a:ext>
            </a:extLst>
          </p:cNvPr>
          <p:cNvSpPr>
            <a:spLocks/>
          </p:cNvSpPr>
          <p:nvPr/>
        </p:nvSpPr>
        <p:spPr bwMode="auto">
          <a:xfrm>
            <a:off x="4507706" y="3017045"/>
            <a:ext cx="215504" cy="159544"/>
          </a:xfrm>
          <a:custGeom>
            <a:avLst/>
            <a:gdLst>
              <a:gd name="T0" fmla="*/ 2147483646 w 181"/>
              <a:gd name="T1" fmla="*/ 0 h 134"/>
              <a:gd name="T2" fmla="*/ 0 w 181"/>
              <a:gd name="T3" fmla="*/ 0 h 134"/>
              <a:gd name="T4" fmla="*/ 0 w 181"/>
              <a:gd name="T5" fmla="*/ 2147483646 h 134"/>
              <a:gd name="T6" fmla="*/ 2147483646 w 181"/>
              <a:gd name="T7" fmla="*/ 2147483646 h 134"/>
              <a:gd name="T8" fmla="*/ 2147483646 w 181"/>
              <a:gd name="T9" fmla="*/ 2147483646 h 134"/>
              <a:gd name="T10" fmla="*/ 2147483646 w 181"/>
              <a:gd name="T11" fmla="*/ 2147483646 h 134"/>
              <a:gd name="T12" fmla="*/ 2147483646 w 181"/>
              <a:gd name="T13" fmla="*/ 0 h 134"/>
              <a:gd name="T14" fmla="*/ 0 60000 65536"/>
              <a:gd name="T15" fmla="*/ 0 60000 65536"/>
              <a:gd name="T16" fmla="*/ 0 60000 65536"/>
              <a:gd name="T17" fmla="*/ 0 60000 65536"/>
              <a:gd name="T18" fmla="*/ 0 60000 65536"/>
              <a:gd name="T19" fmla="*/ 0 60000 65536"/>
              <a:gd name="T20" fmla="*/ 0 60000 65536"/>
              <a:gd name="T21" fmla="*/ 0 w 181"/>
              <a:gd name="T22" fmla="*/ 0 h 134"/>
              <a:gd name="T23" fmla="*/ 181 w 181"/>
              <a:gd name="T24" fmla="*/ 134 h 1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1" h="134">
                <a:moveTo>
                  <a:pt x="181" y="0"/>
                </a:moveTo>
                <a:lnTo>
                  <a:pt x="0" y="0"/>
                </a:lnTo>
                <a:lnTo>
                  <a:pt x="0" y="134"/>
                </a:lnTo>
                <a:lnTo>
                  <a:pt x="7" y="134"/>
                </a:lnTo>
                <a:lnTo>
                  <a:pt x="7" y="3"/>
                </a:lnTo>
                <a:lnTo>
                  <a:pt x="181" y="3"/>
                </a:lnTo>
                <a:lnTo>
                  <a:pt x="181" y="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82" name="Freeform 101">
            <a:extLst>
              <a:ext uri="{FF2B5EF4-FFF2-40B4-BE49-F238E27FC236}">
                <a16:creationId xmlns:a16="http://schemas.microsoft.com/office/drawing/2014/main" id="{FDAFEEAC-C34F-407A-AA1E-360C18D98BBA}"/>
              </a:ext>
            </a:extLst>
          </p:cNvPr>
          <p:cNvSpPr>
            <a:spLocks/>
          </p:cNvSpPr>
          <p:nvPr/>
        </p:nvSpPr>
        <p:spPr bwMode="auto">
          <a:xfrm>
            <a:off x="4516042" y="3020616"/>
            <a:ext cx="207169" cy="155972"/>
          </a:xfrm>
          <a:custGeom>
            <a:avLst/>
            <a:gdLst>
              <a:gd name="T0" fmla="*/ 2147483646 w 174"/>
              <a:gd name="T1" fmla="*/ 0 h 131"/>
              <a:gd name="T2" fmla="*/ 0 w 174"/>
              <a:gd name="T3" fmla="*/ 0 h 131"/>
              <a:gd name="T4" fmla="*/ 0 w 174"/>
              <a:gd name="T5" fmla="*/ 2147483646 h 131"/>
              <a:gd name="T6" fmla="*/ 2147483646 w 174"/>
              <a:gd name="T7" fmla="*/ 2147483646 h 131"/>
              <a:gd name="T8" fmla="*/ 2147483646 w 174"/>
              <a:gd name="T9" fmla="*/ 2147483646 h 131"/>
              <a:gd name="T10" fmla="*/ 2147483646 w 174"/>
              <a:gd name="T11" fmla="*/ 2147483646 h 131"/>
              <a:gd name="T12" fmla="*/ 2147483646 w 174"/>
              <a:gd name="T13" fmla="*/ 0 h 131"/>
              <a:gd name="T14" fmla="*/ 0 60000 65536"/>
              <a:gd name="T15" fmla="*/ 0 60000 65536"/>
              <a:gd name="T16" fmla="*/ 0 60000 65536"/>
              <a:gd name="T17" fmla="*/ 0 60000 65536"/>
              <a:gd name="T18" fmla="*/ 0 60000 65536"/>
              <a:gd name="T19" fmla="*/ 0 60000 65536"/>
              <a:gd name="T20" fmla="*/ 0 60000 65536"/>
              <a:gd name="T21" fmla="*/ 0 w 174"/>
              <a:gd name="T22" fmla="*/ 0 h 131"/>
              <a:gd name="T23" fmla="*/ 174 w 174"/>
              <a:gd name="T24" fmla="*/ 131 h 1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4" h="131">
                <a:moveTo>
                  <a:pt x="174" y="0"/>
                </a:moveTo>
                <a:lnTo>
                  <a:pt x="0" y="0"/>
                </a:lnTo>
                <a:lnTo>
                  <a:pt x="0" y="131"/>
                </a:lnTo>
                <a:lnTo>
                  <a:pt x="5" y="131"/>
                </a:lnTo>
                <a:lnTo>
                  <a:pt x="5" y="4"/>
                </a:lnTo>
                <a:lnTo>
                  <a:pt x="174" y="4"/>
                </a:lnTo>
                <a:lnTo>
                  <a:pt x="174" y="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83" name="Freeform 102">
            <a:extLst>
              <a:ext uri="{FF2B5EF4-FFF2-40B4-BE49-F238E27FC236}">
                <a16:creationId xmlns:a16="http://schemas.microsoft.com/office/drawing/2014/main" id="{27866CB3-66D1-4853-BE9D-A398EB7C1F4F}"/>
              </a:ext>
            </a:extLst>
          </p:cNvPr>
          <p:cNvSpPr>
            <a:spLocks/>
          </p:cNvSpPr>
          <p:nvPr/>
        </p:nvSpPr>
        <p:spPr bwMode="auto">
          <a:xfrm>
            <a:off x="4521994" y="3025379"/>
            <a:ext cx="201216" cy="151209"/>
          </a:xfrm>
          <a:custGeom>
            <a:avLst/>
            <a:gdLst>
              <a:gd name="T0" fmla="*/ 2147483646 w 169"/>
              <a:gd name="T1" fmla="*/ 0 h 127"/>
              <a:gd name="T2" fmla="*/ 0 w 169"/>
              <a:gd name="T3" fmla="*/ 0 h 127"/>
              <a:gd name="T4" fmla="*/ 0 w 169"/>
              <a:gd name="T5" fmla="*/ 2147483646 h 127"/>
              <a:gd name="T6" fmla="*/ 2147483646 w 169"/>
              <a:gd name="T7" fmla="*/ 2147483646 h 127"/>
              <a:gd name="T8" fmla="*/ 2147483646 w 169"/>
              <a:gd name="T9" fmla="*/ 2147483646 h 127"/>
              <a:gd name="T10" fmla="*/ 2147483646 w 169"/>
              <a:gd name="T11" fmla="*/ 2147483646 h 127"/>
              <a:gd name="T12" fmla="*/ 2147483646 w 169"/>
              <a:gd name="T13" fmla="*/ 0 h 127"/>
              <a:gd name="T14" fmla="*/ 0 60000 65536"/>
              <a:gd name="T15" fmla="*/ 0 60000 65536"/>
              <a:gd name="T16" fmla="*/ 0 60000 65536"/>
              <a:gd name="T17" fmla="*/ 0 60000 65536"/>
              <a:gd name="T18" fmla="*/ 0 60000 65536"/>
              <a:gd name="T19" fmla="*/ 0 60000 65536"/>
              <a:gd name="T20" fmla="*/ 0 60000 65536"/>
              <a:gd name="T21" fmla="*/ 0 w 169"/>
              <a:gd name="T22" fmla="*/ 0 h 127"/>
              <a:gd name="T23" fmla="*/ 169 w 169"/>
              <a:gd name="T24" fmla="*/ 127 h 1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9" h="127">
                <a:moveTo>
                  <a:pt x="169" y="0"/>
                </a:moveTo>
                <a:lnTo>
                  <a:pt x="0" y="0"/>
                </a:lnTo>
                <a:lnTo>
                  <a:pt x="0" y="127"/>
                </a:lnTo>
                <a:lnTo>
                  <a:pt x="6" y="127"/>
                </a:lnTo>
                <a:lnTo>
                  <a:pt x="6" y="5"/>
                </a:lnTo>
                <a:lnTo>
                  <a:pt x="169" y="5"/>
                </a:lnTo>
                <a:lnTo>
                  <a:pt x="169" y="0"/>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84" name="Freeform 103">
            <a:extLst>
              <a:ext uri="{FF2B5EF4-FFF2-40B4-BE49-F238E27FC236}">
                <a16:creationId xmlns:a16="http://schemas.microsoft.com/office/drawing/2014/main" id="{F767F1D3-AC36-4BE9-BB8D-18127506CBFD}"/>
              </a:ext>
            </a:extLst>
          </p:cNvPr>
          <p:cNvSpPr>
            <a:spLocks/>
          </p:cNvSpPr>
          <p:nvPr/>
        </p:nvSpPr>
        <p:spPr bwMode="auto">
          <a:xfrm>
            <a:off x="4529139" y="3031333"/>
            <a:ext cx="194072" cy="145256"/>
          </a:xfrm>
          <a:custGeom>
            <a:avLst/>
            <a:gdLst>
              <a:gd name="T0" fmla="*/ 2147483646 w 163"/>
              <a:gd name="T1" fmla="*/ 0 h 122"/>
              <a:gd name="T2" fmla="*/ 0 w 163"/>
              <a:gd name="T3" fmla="*/ 0 h 122"/>
              <a:gd name="T4" fmla="*/ 0 w 163"/>
              <a:gd name="T5" fmla="*/ 2147483646 h 122"/>
              <a:gd name="T6" fmla="*/ 2147483646 w 163"/>
              <a:gd name="T7" fmla="*/ 2147483646 h 122"/>
              <a:gd name="T8" fmla="*/ 2147483646 w 163"/>
              <a:gd name="T9" fmla="*/ 2147483646 h 122"/>
              <a:gd name="T10" fmla="*/ 2147483646 w 163"/>
              <a:gd name="T11" fmla="*/ 2147483646 h 122"/>
              <a:gd name="T12" fmla="*/ 2147483646 w 163"/>
              <a:gd name="T13" fmla="*/ 0 h 122"/>
              <a:gd name="T14" fmla="*/ 0 60000 65536"/>
              <a:gd name="T15" fmla="*/ 0 60000 65536"/>
              <a:gd name="T16" fmla="*/ 0 60000 65536"/>
              <a:gd name="T17" fmla="*/ 0 60000 65536"/>
              <a:gd name="T18" fmla="*/ 0 60000 65536"/>
              <a:gd name="T19" fmla="*/ 0 60000 65536"/>
              <a:gd name="T20" fmla="*/ 0 60000 65536"/>
              <a:gd name="T21" fmla="*/ 0 w 163"/>
              <a:gd name="T22" fmla="*/ 0 h 122"/>
              <a:gd name="T23" fmla="*/ 163 w 163"/>
              <a:gd name="T24" fmla="*/ 122 h 1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22">
                <a:moveTo>
                  <a:pt x="163" y="0"/>
                </a:moveTo>
                <a:lnTo>
                  <a:pt x="0" y="0"/>
                </a:lnTo>
                <a:lnTo>
                  <a:pt x="0" y="122"/>
                </a:lnTo>
                <a:lnTo>
                  <a:pt x="5" y="122"/>
                </a:lnTo>
                <a:lnTo>
                  <a:pt x="5" y="4"/>
                </a:lnTo>
                <a:lnTo>
                  <a:pt x="163" y="4"/>
                </a:lnTo>
                <a:lnTo>
                  <a:pt x="163" y="0"/>
                </a:ln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85" name="Freeform 104">
            <a:extLst>
              <a:ext uri="{FF2B5EF4-FFF2-40B4-BE49-F238E27FC236}">
                <a16:creationId xmlns:a16="http://schemas.microsoft.com/office/drawing/2014/main" id="{30033699-7AAF-49D3-8C06-29A35A275BFF}"/>
              </a:ext>
            </a:extLst>
          </p:cNvPr>
          <p:cNvSpPr>
            <a:spLocks/>
          </p:cNvSpPr>
          <p:nvPr/>
        </p:nvSpPr>
        <p:spPr bwMode="auto">
          <a:xfrm>
            <a:off x="4535092" y="3036095"/>
            <a:ext cx="188119" cy="140494"/>
          </a:xfrm>
          <a:custGeom>
            <a:avLst/>
            <a:gdLst>
              <a:gd name="T0" fmla="*/ 2147483646 w 158"/>
              <a:gd name="T1" fmla="*/ 0 h 118"/>
              <a:gd name="T2" fmla="*/ 0 w 158"/>
              <a:gd name="T3" fmla="*/ 0 h 118"/>
              <a:gd name="T4" fmla="*/ 0 w 158"/>
              <a:gd name="T5" fmla="*/ 2147483646 h 118"/>
              <a:gd name="T6" fmla="*/ 2147483646 w 158"/>
              <a:gd name="T7" fmla="*/ 2147483646 h 118"/>
              <a:gd name="T8" fmla="*/ 2147483646 w 158"/>
              <a:gd name="T9" fmla="*/ 2147483646 h 118"/>
              <a:gd name="T10" fmla="*/ 2147483646 w 158"/>
              <a:gd name="T11" fmla="*/ 2147483646 h 118"/>
              <a:gd name="T12" fmla="*/ 2147483646 w 158"/>
              <a:gd name="T13" fmla="*/ 0 h 118"/>
              <a:gd name="T14" fmla="*/ 0 60000 65536"/>
              <a:gd name="T15" fmla="*/ 0 60000 65536"/>
              <a:gd name="T16" fmla="*/ 0 60000 65536"/>
              <a:gd name="T17" fmla="*/ 0 60000 65536"/>
              <a:gd name="T18" fmla="*/ 0 60000 65536"/>
              <a:gd name="T19" fmla="*/ 0 60000 65536"/>
              <a:gd name="T20" fmla="*/ 0 60000 65536"/>
              <a:gd name="T21" fmla="*/ 0 w 158"/>
              <a:gd name="T22" fmla="*/ 0 h 118"/>
              <a:gd name="T23" fmla="*/ 158 w 158"/>
              <a:gd name="T24" fmla="*/ 118 h 1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 h="118">
                <a:moveTo>
                  <a:pt x="158" y="0"/>
                </a:moveTo>
                <a:lnTo>
                  <a:pt x="0" y="0"/>
                </a:lnTo>
                <a:lnTo>
                  <a:pt x="0" y="118"/>
                </a:lnTo>
                <a:lnTo>
                  <a:pt x="6" y="118"/>
                </a:lnTo>
                <a:lnTo>
                  <a:pt x="6" y="5"/>
                </a:lnTo>
                <a:lnTo>
                  <a:pt x="158" y="5"/>
                </a:lnTo>
                <a:lnTo>
                  <a:pt x="158"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86" name="Freeform 105">
            <a:extLst>
              <a:ext uri="{FF2B5EF4-FFF2-40B4-BE49-F238E27FC236}">
                <a16:creationId xmlns:a16="http://schemas.microsoft.com/office/drawing/2014/main" id="{5703281A-67D8-4824-95A0-0D80BFE5CF87}"/>
              </a:ext>
            </a:extLst>
          </p:cNvPr>
          <p:cNvSpPr>
            <a:spLocks/>
          </p:cNvSpPr>
          <p:nvPr/>
        </p:nvSpPr>
        <p:spPr bwMode="auto">
          <a:xfrm>
            <a:off x="4542235" y="3042049"/>
            <a:ext cx="180975" cy="134540"/>
          </a:xfrm>
          <a:custGeom>
            <a:avLst/>
            <a:gdLst>
              <a:gd name="T0" fmla="*/ 2147483646 w 152"/>
              <a:gd name="T1" fmla="*/ 0 h 113"/>
              <a:gd name="T2" fmla="*/ 0 w 152"/>
              <a:gd name="T3" fmla="*/ 0 h 113"/>
              <a:gd name="T4" fmla="*/ 0 w 152"/>
              <a:gd name="T5" fmla="*/ 2147483646 h 113"/>
              <a:gd name="T6" fmla="*/ 2147483646 w 152"/>
              <a:gd name="T7" fmla="*/ 2147483646 h 113"/>
              <a:gd name="T8" fmla="*/ 2147483646 w 152"/>
              <a:gd name="T9" fmla="*/ 2147483646 h 113"/>
              <a:gd name="T10" fmla="*/ 2147483646 w 152"/>
              <a:gd name="T11" fmla="*/ 2147483646 h 113"/>
              <a:gd name="T12" fmla="*/ 2147483646 w 152"/>
              <a:gd name="T13" fmla="*/ 0 h 113"/>
              <a:gd name="T14" fmla="*/ 0 60000 65536"/>
              <a:gd name="T15" fmla="*/ 0 60000 65536"/>
              <a:gd name="T16" fmla="*/ 0 60000 65536"/>
              <a:gd name="T17" fmla="*/ 0 60000 65536"/>
              <a:gd name="T18" fmla="*/ 0 60000 65536"/>
              <a:gd name="T19" fmla="*/ 0 60000 65536"/>
              <a:gd name="T20" fmla="*/ 0 60000 65536"/>
              <a:gd name="T21" fmla="*/ 0 w 152"/>
              <a:gd name="T22" fmla="*/ 0 h 113"/>
              <a:gd name="T23" fmla="*/ 152 w 152"/>
              <a:gd name="T24" fmla="*/ 113 h 1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2" h="113">
                <a:moveTo>
                  <a:pt x="152" y="0"/>
                </a:moveTo>
                <a:lnTo>
                  <a:pt x="0" y="0"/>
                </a:lnTo>
                <a:lnTo>
                  <a:pt x="0" y="113"/>
                </a:lnTo>
                <a:lnTo>
                  <a:pt x="7" y="113"/>
                </a:lnTo>
                <a:lnTo>
                  <a:pt x="7" y="5"/>
                </a:lnTo>
                <a:lnTo>
                  <a:pt x="152" y="5"/>
                </a:lnTo>
                <a:lnTo>
                  <a:pt x="152" y="0"/>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87" name="Freeform 106">
            <a:extLst>
              <a:ext uri="{FF2B5EF4-FFF2-40B4-BE49-F238E27FC236}">
                <a16:creationId xmlns:a16="http://schemas.microsoft.com/office/drawing/2014/main" id="{9ADB23AE-CD58-4721-84FE-A1496C23AE32}"/>
              </a:ext>
            </a:extLst>
          </p:cNvPr>
          <p:cNvSpPr>
            <a:spLocks/>
          </p:cNvSpPr>
          <p:nvPr/>
        </p:nvSpPr>
        <p:spPr bwMode="auto">
          <a:xfrm>
            <a:off x="4550569" y="3048000"/>
            <a:ext cx="172641" cy="128588"/>
          </a:xfrm>
          <a:custGeom>
            <a:avLst/>
            <a:gdLst>
              <a:gd name="T0" fmla="*/ 2147483646 w 145"/>
              <a:gd name="T1" fmla="*/ 0 h 108"/>
              <a:gd name="T2" fmla="*/ 0 w 145"/>
              <a:gd name="T3" fmla="*/ 0 h 108"/>
              <a:gd name="T4" fmla="*/ 0 w 145"/>
              <a:gd name="T5" fmla="*/ 2147483646 h 108"/>
              <a:gd name="T6" fmla="*/ 2147483646 w 145"/>
              <a:gd name="T7" fmla="*/ 2147483646 h 108"/>
              <a:gd name="T8" fmla="*/ 2147483646 w 145"/>
              <a:gd name="T9" fmla="*/ 2147483646 h 108"/>
              <a:gd name="T10" fmla="*/ 2147483646 w 145"/>
              <a:gd name="T11" fmla="*/ 2147483646 h 108"/>
              <a:gd name="T12" fmla="*/ 2147483646 w 145"/>
              <a:gd name="T13" fmla="*/ 0 h 108"/>
              <a:gd name="T14" fmla="*/ 0 60000 65536"/>
              <a:gd name="T15" fmla="*/ 0 60000 65536"/>
              <a:gd name="T16" fmla="*/ 0 60000 65536"/>
              <a:gd name="T17" fmla="*/ 0 60000 65536"/>
              <a:gd name="T18" fmla="*/ 0 60000 65536"/>
              <a:gd name="T19" fmla="*/ 0 60000 65536"/>
              <a:gd name="T20" fmla="*/ 0 60000 65536"/>
              <a:gd name="T21" fmla="*/ 0 w 145"/>
              <a:gd name="T22" fmla="*/ 0 h 108"/>
              <a:gd name="T23" fmla="*/ 145 w 145"/>
              <a:gd name="T24" fmla="*/ 108 h 1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5" h="108">
                <a:moveTo>
                  <a:pt x="145" y="0"/>
                </a:moveTo>
                <a:lnTo>
                  <a:pt x="0" y="0"/>
                </a:lnTo>
                <a:lnTo>
                  <a:pt x="0" y="108"/>
                </a:lnTo>
                <a:lnTo>
                  <a:pt x="7" y="108"/>
                </a:lnTo>
                <a:lnTo>
                  <a:pt x="7" y="5"/>
                </a:lnTo>
                <a:lnTo>
                  <a:pt x="145" y="5"/>
                </a:lnTo>
                <a:lnTo>
                  <a:pt x="145" y="0"/>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88" name="Freeform 107">
            <a:extLst>
              <a:ext uri="{FF2B5EF4-FFF2-40B4-BE49-F238E27FC236}">
                <a16:creationId xmlns:a16="http://schemas.microsoft.com/office/drawing/2014/main" id="{61BF688F-83CF-4AEC-8CFB-BAE0C9361C6A}"/>
              </a:ext>
            </a:extLst>
          </p:cNvPr>
          <p:cNvSpPr>
            <a:spLocks/>
          </p:cNvSpPr>
          <p:nvPr/>
        </p:nvSpPr>
        <p:spPr bwMode="auto">
          <a:xfrm>
            <a:off x="4558905" y="3053954"/>
            <a:ext cx="164306" cy="122634"/>
          </a:xfrm>
          <a:custGeom>
            <a:avLst/>
            <a:gdLst>
              <a:gd name="T0" fmla="*/ 2147483646 w 138"/>
              <a:gd name="T1" fmla="*/ 0 h 103"/>
              <a:gd name="T2" fmla="*/ 0 w 138"/>
              <a:gd name="T3" fmla="*/ 0 h 103"/>
              <a:gd name="T4" fmla="*/ 0 w 138"/>
              <a:gd name="T5" fmla="*/ 2147483646 h 103"/>
              <a:gd name="T6" fmla="*/ 2147483646 w 138"/>
              <a:gd name="T7" fmla="*/ 2147483646 h 103"/>
              <a:gd name="T8" fmla="*/ 2147483646 w 138"/>
              <a:gd name="T9" fmla="*/ 2147483646 h 103"/>
              <a:gd name="T10" fmla="*/ 2147483646 w 138"/>
              <a:gd name="T11" fmla="*/ 2147483646 h 103"/>
              <a:gd name="T12" fmla="*/ 2147483646 w 138"/>
              <a:gd name="T13" fmla="*/ 0 h 103"/>
              <a:gd name="T14" fmla="*/ 0 60000 65536"/>
              <a:gd name="T15" fmla="*/ 0 60000 65536"/>
              <a:gd name="T16" fmla="*/ 0 60000 65536"/>
              <a:gd name="T17" fmla="*/ 0 60000 65536"/>
              <a:gd name="T18" fmla="*/ 0 60000 65536"/>
              <a:gd name="T19" fmla="*/ 0 60000 65536"/>
              <a:gd name="T20" fmla="*/ 0 60000 65536"/>
              <a:gd name="T21" fmla="*/ 0 w 138"/>
              <a:gd name="T22" fmla="*/ 0 h 103"/>
              <a:gd name="T23" fmla="*/ 138 w 138"/>
              <a:gd name="T24" fmla="*/ 103 h 1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103">
                <a:moveTo>
                  <a:pt x="138" y="0"/>
                </a:moveTo>
                <a:lnTo>
                  <a:pt x="0" y="0"/>
                </a:lnTo>
                <a:lnTo>
                  <a:pt x="0" y="103"/>
                </a:lnTo>
                <a:lnTo>
                  <a:pt x="7" y="103"/>
                </a:lnTo>
                <a:lnTo>
                  <a:pt x="7" y="5"/>
                </a:lnTo>
                <a:lnTo>
                  <a:pt x="138" y="5"/>
                </a:lnTo>
                <a:lnTo>
                  <a:pt x="138"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89" name="Freeform 108">
            <a:extLst>
              <a:ext uri="{FF2B5EF4-FFF2-40B4-BE49-F238E27FC236}">
                <a16:creationId xmlns:a16="http://schemas.microsoft.com/office/drawing/2014/main" id="{A628F2D9-C755-4F20-8AB7-508C3ABEA353}"/>
              </a:ext>
            </a:extLst>
          </p:cNvPr>
          <p:cNvSpPr>
            <a:spLocks/>
          </p:cNvSpPr>
          <p:nvPr/>
        </p:nvSpPr>
        <p:spPr bwMode="auto">
          <a:xfrm>
            <a:off x="4567239" y="3059908"/>
            <a:ext cx="155972" cy="116681"/>
          </a:xfrm>
          <a:custGeom>
            <a:avLst/>
            <a:gdLst>
              <a:gd name="T0" fmla="*/ 2147483646 w 131"/>
              <a:gd name="T1" fmla="*/ 0 h 98"/>
              <a:gd name="T2" fmla="*/ 0 w 131"/>
              <a:gd name="T3" fmla="*/ 0 h 98"/>
              <a:gd name="T4" fmla="*/ 0 w 131"/>
              <a:gd name="T5" fmla="*/ 2147483646 h 98"/>
              <a:gd name="T6" fmla="*/ 2147483646 w 131"/>
              <a:gd name="T7" fmla="*/ 2147483646 h 98"/>
              <a:gd name="T8" fmla="*/ 2147483646 w 131"/>
              <a:gd name="T9" fmla="*/ 2147483646 h 98"/>
              <a:gd name="T10" fmla="*/ 2147483646 w 131"/>
              <a:gd name="T11" fmla="*/ 2147483646 h 98"/>
              <a:gd name="T12" fmla="*/ 2147483646 w 131"/>
              <a:gd name="T13" fmla="*/ 0 h 98"/>
              <a:gd name="T14" fmla="*/ 0 60000 65536"/>
              <a:gd name="T15" fmla="*/ 0 60000 65536"/>
              <a:gd name="T16" fmla="*/ 0 60000 65536"/>
              <a:gd name="T17" fmla="*/ 0 60000 65536"/>
              <a:gd name="T18" fmla="*/ 0 60000 65536"/>
              <a:gd name="T19" fmla="*/ 0 60000 65536"/>
              <a:gd name="T20" fmla="*/ 0 60000 65536"/>
              <a:gd name="T21" fmla="*/ 0 w 131"/>
              <a:gd name="T22" fmla="*/ 0 h 98"/>
              <a:gd name="T23" fmla="*/ 131 w 131"/>
              <a:gd name="T24" fmla="*/ 98 h 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1" h="98">
                <a:moveTo>
                  <a:pt x="131" y="0"/>
                </a:moveTo>
                <a:lnTo>
                  <a:pt x="0" y="0"/>
                </a:lnTo>
                <a:lnTo>
                  <a:pt x="0" y="98"/>
                </a:lnTo>
                <a:lnTo>
                  <a:pt x="7" y="98"/>
                </a:lnTo>
                <a:lnTo>
                  <a:pt x="7" y="5"/>
                </a:lnTo>
                <a:lnTo>
                  <a:pt x="131" y="5"/>
                </a:lnTo>
                <a:lnTo>
                  <a:pt x="131" y="0"/>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90" name="Freeform 109">
            <a:extLst>
              <a:ext uri="{FF2B5EF4-FFF2-40B4-BE49-F238E27FC236}">
                <a16:creationId xmlns:a16="http://schemas.microsoft.com/office/drawing/2014/main" id="{4ED1E28F-3112-4A67-B7E1-58EB16B15C16}"/>
              </a:ext>
            </a:extLst>
          </p:cNvPr>
          <p:cNvSpPr>
            <a:spLocks/>
          </p:cNvSpPr>
          <p:nvPr/>
        </p:nvSpPr>
        <p:spPr bwMode="auto">
          <a:xfrm>
            <a:off x="4575572" y="3065861"/>
            <a:ext cx="147638" cy="110728"/>
          </a:xfrm>
          <a:custGeom>
            <a:avLst/>
            <a:gdLst>
              <a:gd name="T0" fmla="*/ 2147483646 w 124"/>
              <a:gd name="T1" fmla="*/ 0 h 93"/>
              <a:gd name="T2" fmla="*/ 0 w 124"/>
              <a:gd name="T3" fmla="*/ 0 h 93"/>
              <a:gd name="T4" fmla="*/ 0 w 124"/>
              <a:gd name="T5" fmla="*/ 2147483646 h 93"/>
              <a:gd name="T6" fmla="*/ 2147483646 w 124"/>
              <a:gd name="T7" fmla="*/ 2147483646 h 93"/>
              <a:gd name="T8" fmla="*/ 2147483646 w 124"/>
              <a:gd name="T9" fmla="*/ 2147483646 h 93"/>
              <a:gd name="T10" fmla="*/ 2147483646 w 124"/>
              <a:gd name="T11" fmla="*/ 2147483646 h 93"/>
              <a:gd name="T12" fmla="*/ 2147483646 w 124"/>
              <a:gd name="T13" fmla="*/ 0 h 93"/>
              <a:gd name="T14" fmla="*/ 0 60000 65536"/>
              <a:gd name="T15" fmla="*/ 0 60000 65536"/>
              <a:gd name="T16" fmla="*/ 0 60000 65536"/>
              <a:gd name="T17" fmla="*/ 0 60000 65536"/>
              <a:gd name="T18" fmla="*/ 0 60000 65536"/>
              <a:gd name="T19" fmla="*/ 0 60000 65536"/>
              <a:gd name="T20" fmla="*/ 0 60000 65536"/>
              <a:gd name="T21" fmla="*/ 0 w 124"/>
              <a:gd name="T22" fmla="*/ 0 h 93"/>
              <a:gd name="T23" fmla="*/ 124 w 124"/>
              <a:gd name="T24" fmla="*/ 93 h 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4" h="93">
                <a:moveTo>
                  <a:pt x="124" y="0"/>
                </a:moveTo>
                <a:lnTo>
                  <a:pt x="0" y="0"/>
                </a:lnTo>
                <a:lnTo>
                  <a:pt x="0" y="93"/>
                </a:lnTo>
                <a:lnTo>
                  <a:pt x="8" y="93"/>
                </a:lnTo>
                <a:lnTo>
                  <a:pt x="8" y="7"/>
                </a:lnTo>
                <a:lnTo>
                  <a:pt x="124" y="7"/>
                </a:lnTo>
                <a:lnTo>
                  <a:pt x="124" y="0"/>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91" name="Freeform 110">
            <a:extLst>
              <a:ext uri="{FF2B5EF4-FFF2-40B4-BE49-F238E27FC236}">
                <a16:creationId xmlns:a16="http://schemas.microsoft.com/office/drawing/2014/main" id="{B2D27CA3-64FB-4782-A87B-3AB225155687}"/>
              </a:ext>
            </a:extLst>
          </p:cNvPr>
          <p:cNvSpPr>
            <a:spLocks/>
          </p:cNvSpPr>
          <p:nvPr/>
        </p:nvSpPr>
        <p:spPr bwMode="auto">
          <a:xfrm>
            <a:off x="4585097" y="3074195"/>
            <a:ext cx="138113" cy="102394"/>
          </a:xfrm>
          <a:custGeom>
            <a:avLst/>
            <a:gdLst>
              <a:gd name="T0" fmla="*/ 2147483646 w 116"/>
              <a:gd name="T1" fmla="*/ 0 h 86"/>
              <a:gd name="T2" fmla="*/ 0 w 116"/>
              <a:gd name="T3" fmla="*/ 0 h 86"/>
              <a:gd name="T4" fmla="*/ 0 w 116"/>
              <a:gd name="T5" fmla="*/ 2147483646 h 86"/>
              <a:gd name="T6" fmla="*/ 2147483646 w 116"/>
              <a:gd name="T7" fmla="*/ 2147483646 h 86"/>
              <a:gd name="T8" fmla="*/ 2147483646 w 116"/>
              <a:gd name="T9" fmla="*/ 2147483646 h 86"/>
              <a:gd name="T10" fmla="*/ 2147483646 w 116"/>
              <a:gd name="T11" fmla="*/ 2147483646 h 86"/>
              <a:gd name="T12" fmla="*/ 2147483646 w 116"/>
              <a:gd name="T13" fmla="*/ 0 h 86"/>
              <a:gd name="T14" fmla="*/ 0 60000 65536"/>
              <a:gd name="T15" fmla="*/ 0 60000 65536"/>
              <a:gd name="T16" fmla="*/ 0 60000 65536"/>
              <a:gd name="T17" fmla="*/ 0 60000 65536"/>
              <a:gd name="T18" fmla="*/ 0 60000 65536"/>
              <a:gd name="T19" fmla="*/ 0 60000 65536"/>
              <a:gd name="T20" fmla="*/ 0 60000 65536"/>
              <a:gd name="T21" fmla="*/ 0 w 116"/>
              <a:gd name="T22" fmla="*/ 0 h 86"/>
              <a:gd name="T23" fmla="*/ 116 w 116"/>
              <a:gd name="T24" fmla="*/ 86 h 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6" h="86">
                <a:moveTo>
                  <a:pt x="116" y="0"/>
                </a:moveTo>
                <a:lnTo>
                  <a:pt x="0" y="0"/>
                </a:lnTo>
                <a:lnTo>
                  <a:pt x="0" y="86"/>
                </a:lnTo>
                <a:lnTo>
                  <a:pt x="9" y="85"/>
                </a:lnTo>
                <a:lnTo>
                  <a:pt x="9" y="6"/>
                </a:lnTo>
                <a:lnTo>
                  <a:pt x="115" y="6"/>
                </a:lnTo>
                <a:lnTo>
                  <a:pt x="116" y="0"/>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92" name="Freeform 111">
            <a:extLst>
              <a:ext uri="{FF2B5EF4-FFF2-40B4-BE49-F238E27FC236}">
                <a16:creationId xmlns:a16="http://schemas.microsoft.com/office/drawing/2014/main" id="{B7850906-9FF1-4B1A-96F4-76D398B72B72}"/>
              </a:ext>
            </a:extLst>
          </p:cNvPr>
          <p:cNvSpPr>
            <a:spLocks/>
          </p:cNvSpPr>
          <p:nvPr/>
        </p:nvSpPr>
        <p:spPr bwMode="auto">
          <a:xfrm>
            <a:off x="4595814" y="3081339"/>
            <a:ext cx="126206" cy="94060"/>
          </a:xfrm>
          <a:custGeom>
            <a:avLst/>
            <a:gdLst>
              <a:gd name="T0" fmla="*/ 2147483646 w 106"/>
              <a:gd name="T1" fmla="*/ 0 h 79"/>
              <a:gd name="T2" fmla="*/ 0 w 106"/>
              <a:gd name="T3" fmla="*/ 0 h 79"/>
              <a:gd name="T4" fmla="*/ 0 w 106"/>
              <a:gd name="T5" fmla="*/ 2147483646 h 79"/>
              <a:gd name="T6" fmla="*/ 2147483646 w 106"/>
              <a:gd name="T7" fmla="*/ 2147483646 h 79"/>
              <a:gd name="T8" fmla="*/ 2147483646 w 106"/>
              <a:gd name="T9" fmla="*/ 2147483646 h 79"/>
              <a:gd name="T10" fmla="*/ 2147483646 w 106"/>
              <a:gd name="T11" fmla="*/ 2147483646 h 79"/>
              <a:gd name="T12" fmla="*/ 2147483646 w 106"/>
              <a:gd name="T13" fmla="*/ 0 h 79"/>
              <a:gd name="T14" fmla="*/ 0 60000 65536"/>
              <a:gd name="T15" fmla="*/ 0 60000 65536"/>
              <a:gd name="T16" fmla="*/ 0 60000 65536"/>
              <a:gd name="T17" fmla="*/ 0 60000 65536"/>
              <a:gd name="T18" fmla="*/ 0 60000 65536"/>
              <a:gd name="T19" fmla="*/ 0 60000 65536"/>
              <a:gd name="T20" fmla="*/ 0 60000 65536"/>
              <a:gd name="T21" fmla="*/ 0 w 106"/>
              <a:gd name="T22" fmla="*/ 0 h 79"/>
              <a:gd name="T23" fmla="*/ 106 w 106"/>
              <a:gd name="T24" fmla="*/ 79 h 7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6" h="79">
                <a:moveTo>
                  <a:pt x="106" y="0"/>
                </a:moveTo>
                <a:lnTo>
                  <a:pt x="0" y="0"/>
                </a:lnTo>
                <a:lnTo>
                  <a:pt x="0" y="79"/>
                </a:lnTo>
                <a:lnTo>
                  <a:pt x="7" y="79"/>
                </a:lnTo>
                <a:lnTo>
                  <a:pt x="7" y="6"/>
                </a:lnTo>
                <a:lnTo>
                  <a:pt x="106" y="6"/>
                </a:lnTo>
                <a:lnTo>
                  <a:pt x="106" y="0"/>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93" name="Freeform 112">
            <a:extLst>
              <a:ext uri="{FF2B5EF4-FFF2-40B4-BE49-F238E27FC236}">
                <a16:creationId xmlns:a16="http://schemas.microsoft.com/office/drawing/2014/main" id="{A43D8B60-B51C-4912-A7E9-96A530EB0F46}"/>
              </a:ext>
            </a:extLst>
          </p:cNvPr>
          <p:cNvSpPr>
            <a:spLocks/>
          </p:cNvSpPr>
          <p:nvPr/>
        </p:nvSpPr>
        <p:spPr bwMode="auto">
          <a:xfrm>
            <a:off x="4604147" y="3088483"/>
            <a:ext cx="119063" cy="88106"/>
          </a:xfrm>
          <a:custGeom>
            <a:avLst/>
            <a:gdLst>
              <a:gd name="T0" fmla="*/ 2147483646 w 100"/>
              <a:gd name="T1" fmla="*/ 0 h 74"/>
              <a:gd name="T2" fmla="*/ 0 w 100"/>
              <a:gd name="T3" fmla="*/ 0 h 74"/>
              <a:gd name="T4" fmla="*/ 0 w 100"/>
              <a:gd name="T5" fmla="*/ 2147483646 h 74"/>
              <a:gd name="T6" fmla="*/ 2147483646 w 100"/>
              <a:gd name="T7" fmla="*/ 2147483646 h 74"/>
              <a:gd name="T8" fmla="*/ 2147483646 w 100"/>
              <a:gd name="T9" fmla="*/ 2147483646 h 74"/>
              <a:gd name="T10" fmla="*/ 2147483646 w 100"/>
              <a:gd name="T11" fmla="*/ 2147483646 h 74"/>
              <a:gd name="T12" fmla="*/ 2147483646 w 100"/>
              <a:gd name="T13" fmla="*/ 0 h 74"/>
              <a:gd name="T14" fmla="*/ 0 60000 65536"/>
              <a:gd name="T15" fmla="*/ 0 60000 65536"/>
              <a:gd name="T16" fmla="*/ 0 60000 65536"/>
              <a:gd name="T17" fmla="*/ 0 60000 65536"/>
              <a:gd name="T18" fmla="*/ 0 60000 65536"/>
              <a:gd name="T19" fmla="*/ 0 60000 65536"/>
              <a:gd name="T20" fmla="*/ 0 60000 65536"/>
              <a:gd name="T21" fmla="*/ 0 w 100"/>
              <a:gd name="T22" fmla="*/ 0 h 74"/>
              <a:gd name="T23" fmla="*/ 100 w 100"/>
              <a:gd name="T24" fmla="*/ 74 h 7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0" h="74">
                <a:moveTo>
                  <a:pt x="99" y="0"/>
                </a:moveTo>
                <a:lnTo>
                  <a:pt x="0" y="0"/>
                </a:lnTo>
                <a:lnTo>
                  <a:pt x="0" y="73"/>
                </a:lnTo>
                <a:lnTo>
                  <a:pt x="9" y="74"/>
                </a:lnTo>
                <a:lnTo>
                  <a:pt x="9" y="7"/>
                </a:lnTo>
                <a:lnTo>
                  <a:pt x="100" y="7"/>
                </a:lnTo>
                <a:lnTo>
                  <a:pt x="99"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94" name="Freeform 113">
            <a:extLst>
              <a:ext uri="{FF2B5EF4-FFF2-40B4-BE49-F238E27FC236}">
                <a16:creationId xmlns:a16="http://schemas.microsoft.com/office/drawing/2014/main" id="{EB128176-7618-432B-B67F-77D8CA72A952}"/>
              </a:ext>
            </a:extLst>
          </p:cNvPr>
          <p:cNvSpPr>
            <a:spLocks/>
          </p:cNvSpPr>
          <p:nvPr/>
        </p:nvSpPr>
        <p:spPr bwMode="auto">
          <a:xfrm>
            <a:off x="4614864" y="3096816"/>
            <a:ext cx="108347" cy="79772"/>
          </a:xfrm>
          <a:custGeom>
            <a:avLst/>
            <a:gdLst>
              <a:gd name="T0" fmla="*/ 2147483646 w 91"/>
              <a:gd name="T1" fmla="*/ 0 h 67"/>
              <a:gd name="T2" fmla="*/ 0 w 91"/>
              <a:gd name="T3" fmla="*/ 0 h 67"/>
              <a:gd name="T4" fmla="*/ 0 w 91"/>
              <a:gd name="T5" fmla="*/ 2147483646 h 67"/>
              <a:gd name="T6" fmla="*/ 2147483646 w 91"/>
              <a:gd name="T7" fmla="*/ 2147483646 h 67"/>
              <a:gd name="T8" fmla="*/ 2147483646 w 91"/>
              <a:gd name="T9" fmla="*/ 2147483646 h 67"/>
              <a:gd name="T10" fmla="*/ 2147483646 w 91"/>
              <a:gd name="T11" fmla="*/ 2147483646 h 67"/>
              <a:gd name="T12" fmla="*/ 2147483646 w 91"/>
              <a:gd name="T13" fmla="*/ 0 h 67"/>
              <a:gd name="T14" fmla="*/ 0 60000 65536"/>
              <a:gd name="T15" fmla="*/ 0 60000 65536"/>
              <a:gd name="T16" fmla="*/ 0 60000 65536"/>
              <a:gd name="T17" fmla="*/ 0 60000 65536"/>
              <a:gd name="T18" fmla="*/ 0 60000 65536"/>
              <a:gd name="T19" fmla="*/ 0 60000 65536"/>
              <a:gd name="T20" fmla="*/ 0 60000 65536"/>
              <a:gd name="T21" fmla="*/ 0 w 91"/>
              <a:gd name="T22" fmla="*/ 0 h 67"/>
              <a:gd name="T23" fmla="*/ 91 w 91"/>
              <a:gd name="T24" fmla="*/ 67 h 6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 h="67">
                <a:moveTo>
                  <a:pt x="91" y="0"/>
                </a:moveTo>
                <a:lnTo>
                  <a:pt x="0" y="0"/>
                </a:lnTo>
                <a:lnTo>
                  <a:pt x="0" y="67"/>
                </a:lnTo>
                <a:lnTo>
                  <a:pt x="10" y="66"/>
                </a:lnTo>
                <a:lnTo>
                  <a:pt x="10" y="6"/>
                </a:lnTo>
                <a:lnTo>
                  <a:pt x="90" y="6"/>
                </a:lnTo>
                <a:lnTo>
                  <a:pt x="91" y="0"/>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95" name="Freeform 114">
            <a:extLst>
              <a:ext uri="{FF2B5EF4-FFF2-40B4-BE49-F238E27FC236}">
                <a16:creationId xmlns:a16="http://schemas.microsoft.com/office/drawing/2014/main" id="{674F224B-4DA4-40D7-89F8-8460B78DFAF6}"/>
              </a:ext>
            </a:extLst>
          </p:cNvPr>
          <p:cNvSpPr>
            <a:spLocks/>
          </p:cNvSpPr>
          <p:nvPr/>
        </p:nvSpPr>
        <p:spPr bwMode="auto">
          <a:xfrm>
            <a:off x="4626769" y="3103961"/>
            <a:ext cx="96441" cy="72628"/>
          </a:xfrm>
          <a:custGeom>
            <a:avLst/>
            <a:gdLst>
              <a:gd name="T0" fmla="*/ 2147483646 w 81"/>
              <a:gd name="T1" fmla="*/ 0 h 61"/>
              <a:gd name="T2" fmla="*/ 0 w 81"/>
              <a:gd name="T3" fmla="*/ 0 h 61"/>
              <a:gd name="T4" fmla="*/ 0 w 81"/>
              <a:gd name="T5" fmla="*/ 2147483646 h 61"/>
              <a:gd name="T6" fmla="*/ 2147483646 w 81"/>
              <a:gd name="T7" fmla="*/ 2147483646 h 61"/>
              <a:gd name="T8" fmla="*/ 2147483646 w 81"/>
              <a:gd name="T9" fmla="*/ 2147483646 h 61"/>
              <a:gd name="T10" fmla="*/ 2147483646 w 81"/>
              <a:gd name="T11" fmla="*/ 2147483646 h 61"/>
              <a:gd name="T12" fmla="*/ 2147483646 w 81"/>
              <a:gd name="T13" fmla="*/ 0 h 61"/>
              <a:gd name="T14" fmla="*/ 0 60000 65536"/>
              <a:gd name="T15" fmla="*/ 0 60000 65536"/>
              <a:gd name="T16" fmla="*/ 0 60000 65536"/>
              <a:gd name="T17" fmla="*/ 0 60000 65536"/>
              <a:gd name="T18" fmla="*/ 0 60000 65536"/>
              <a:gd name="T19" fmla="*/ 0 60000 65536"/>
              <a:gd name="T20" fmla="*/ 0 60000 65536"/>
              <a:gd name="T21" fmla="*/ 0 w 81"/>
              <a:gd name="T22" fmla="*/ 0 h 61"/>
              <a:gd name="T23" fmla="*/ 81 w 81"/>
              <a:gd name="T24" fmla="*/ 61 h 6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61">
                <a:moveTo>
                  <a:pt x="80" y="0"/>
                </a:moveTo>
                <a:lnTo>
                  <a:pt x="0" y="0"/>
                </a:lnTo>
                <a:lnTo>
                  <a:pt x="0" y="60"/>
                </a:lnTo>
                <a:lnTo>
                  <a:pt x="10" y="61"/>
                </a:lnTo>
                <a:lnTo>
                  <a:pt x="10" y="8"/>
                </a:lnTo>
                <a:lnTo>
                  <a:pt x="81" y="8"/>
                </a:lnTo>
                <a:lnTo>
                  <a:pt x="80" y="0"/>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96" name="Freeform 115">
            <a:extLst>
              <a:ext uri="{FF2B5EF4-FFF2-40B4-BE49-F238E27FC236}">
                <a16:creationId xmlns:a16="http://schemas.microsoft.com/office/drawing/2014/main" id="{8DA7574C-C757-4924-A29D-A94BEF3A5DAF}"/>
              </a:ext>
            </a:extLst>
          </p:cNvPr>
          <p:cNvSpPr>
            <a:spLocks/>
          </p:cNvSpPr>
          <p:nvPr/>
        </p:nvSpPr>
        <p:spPr bwMode="auto">
          <a:xfrm>
            <a:off x="4638676" y="3113486"/>
            <a:ext cx="84535" cy="63103"/>
          </a:xfrm>
          <a:custGeom>
            <a:avLst/>
            <a:gdLst>
              <a:gd name="T0" fmla="*/ 2147483646 w 71"/>
              <a:gd name="T1" fmla="*/ 0 h 53"/>
              <a:gd name="T2" fmla="*/ 0 w 71"/>
              <a:gd name="T3" fmla="*/ 0 h 53"/>
              <a:gd name="T4" fmla="*/ 0 w 71"/>
              <a:gd name="T5" fmla="*/ 2147483646 h 53"/>
              <a:gd name="T6" fmla="*/ 2147483646 w 71"/>
              <a:gd name="T7" fmla="*/ 2147483646 h 53"/>
              <a:gd name="T8" fmla="*/ 2147483646 w 71"/>
              <a:gd name="T9" fmla="*/ 2147483646 h 53"/>
              <a:gd name="T10" fmla="*/ 2147483646 w 71"/>
              <a:gd name="T11" fmla="*/ 2147483646 h 53"/>
              <a:gd name="T12" fmla="*/ 2147483646 w 71"/>
              <a:gd name="T13" fmla="*/ 0 h 53"/>
              <a:gd name="T14" fmla="*/ 0 60000 65536"/>
              <a:gd name="T15" fmla="*/ 0 60000 65536"/>
              <a:gd name="T16" fmla="*/ 0 60000 65536"/>
              <a:gd name="T17" fmla="*/ 0 60000 65536"/>
              <a:gd name="T18" fmla="*/ 0 60000 65536"/>
              <a:gd name="T19" fmla="*/ 0 60000 65536"/>
              <a:gd name="T20" fmla="*/ 0 60000 65536"/>
              <a:gd name="T21" fmla="*/ 0 w 71"/>
              <a:gd name="T22" fmla="*/ 0 h 53"/>
              <a:gd name="T23" fmla="*/ 71 w 71"/>
              <a:gd name="T24" fmla="*/ 53 h 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1" h="53">
                <a:moveTo>
                  <a:pt x="71" y="0"/>
                </a:moveTo>
                <a:lnTo>
                  <a:pt x="0" y="0"/>
                </a:lnTo>
                <a:lnTo>
                  <a:pt x="0" y="53"/>
                </a:lnTo>
                <a:lnTo>
                  <a:pt x="11" y="52"/>
                </a:lnTo>
                <a:lnTo>
                  <a:pt x="11" y="7"/>
                </a:lnTo>
                <a:lnTo>
                  <a:pt x="70" y="7"/>
                </a:lnTo>
                <a:lnTo>
                  <a:pt x="71"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97" name="Freeform 116">
            <a:extLst>
              <a:ext uri="{FF2B5EF4-FFF2-40B4-BE49-F238E27FC236}">
                <a16:creationId xmlns:a16="http://schemas.microsoft.com/office/drawing/2014/main" id="{0D074AB5-AEB9-48B1-BE6B-7BD935AA5E1C}"/>
              </a:ext>
            </a:extLst>
          </p:cNvPr>
          <p:cNvSpPr>
            <a:spLocks/>
          </p:cNvSpPr>
          <p:nvPr/>
        </p:nvSpPr>
        <p:spPr bwMode="auto">
          <a:xfrm>
            <a:off x="4651772" y="3121819"/>
            <a:ext cx="70247" cy="53579"/>
          </a:xfrm>
          <a:custGeom>
            <a:avLst/>
            <a:gdLst>
              <a:gd name="T0" fmla="*/ 2147483646 w 59"/>
              <a:gd name="T1" fmla="*/ 0 h 45"/>
              <a:gd name="T2" fmla="*/ 0 w 59"/>
              <a:gd name="T3" fmla="*/ 0 h 45"/>
              <a:gd name="T4" fmla="*/ 0 w 59"/>
              <a:gd name="T5" fmla="*/ 2147483646 h 45"/>
              <a:gd name="T6" fmla="*/ 2147483646 w 59"/>
              <a:gd name="T7" fmla="*/ 2147483646 h 45"/>
              <a:gd name="T8" fmla="*/ 2147483646 w 59"/>
              <a:gd name="T9" fmla="*/ 2147483646 h 45"/>
              <a:gd name="T10" fmla="*/ 2147483646 w 59"/>
              <a:gd name="T11" fmla="*/ 2147483646 h 45"/>
              <a:gd name="T12" fmla="*/ 2147483646 w 59"/>
              <a:gd name="T13" fmla="*/ 0 h 45"/>
              <a:gd name="T14" fmla="*/ 0 60000 65536"/>
              <a:gd name="T15" fmla="*/ 0 60000 65536"/>
              <a:gd name="T16" fmla="*/ 0 60000 65536"/>
              <a:gd name="T17" fmla="*/ 0 60000 65536"/>
              <a:gd name="T18" fmla="*/ 0 60000 65536"/>
              <a:gd name="T19" fmla="*/ 0 60000 65536"/>
              <a:gd name="T20" fmla="*/ 0 60000 65536"/>
              <a:gd name="T21" fmla="*/ 0 w 59"/>
              <a:gd name="T22" fmla="*/ 0 h 45"/>
              <a:gd name="T23" fmla="*/ 59 w 59"/>
              <a:gd name="T24" fmla="*/ 45 h 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 h="45">
                <a:moveTo>
                  <a:pt x="59" y="0"/>
                </a:moveTo>
                <a:lnTo>
                  <a:pt x="0" y="0"/>
                </a:lnTo>
                <a:lnTo>
                  <a:pt x="0" y="45"/>
                </a:lnTo>
                <a:lnTo>
                  <a:pt x="10" y="45"/>
                </a:lnTo>
                <a:lnTo>
                  <a:pt x="10" y="8"/>
                </a:lnTo>
                <a:lnTo>
                  <a:pt x="59" y="8"/>
                </a:lnTo>
                <a:lnTo>
                  <a:pt x="59" y="0"/>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98" name="Freeform 117">
            <a:extLst>
              <a:ext uri="{FF2B5EF4-FFF2-40B4-BE49-F238E27FC236}">
                <a16:creationId xmlns:a16="http://schemas.microsoft.com/office/drawing/2014/main" id="{E2A2D6ED-80FB-447B-9952-AB39BA426BB7}"/>
              </a:ext>
            </a:extLst>
          </p:cNvPr>
          <p:cNvSpPr>
            <a:spLocks/>
          </p:cNvSpPr>
          <p:nvPr/>
        </p:nvSpPr>
        <p:spPr bwMode="auto">
          <a:xfrm>
            <a:off x="4663680" y="3131344"/>
            <a:ext cx="58340" cy="44054"/>
          </a:xfrm>
          <a:custGeom>
            <a:avLst/>
            <a:gdLst>
              <a:gd name="T0" fmla="*/ 2147483646 w 49"/>
              <a:gd name="T1" fmla="*/ 0 h 37"/>
              <a:gd name="T2" fmla="*/ 0 w 49"/>
              <a:gd name="T3" fmla="*/ 0 h 37"/>
              <a:gd name="T4" fmla="*/ 0 w 49"/>
              <a:gd name="T5" fmla="*/ 2147483646 h 37"/>
              <a:gd name="T6" fmla="*/ 2147483646 w 49"/>
              <a:gd name="T7" fmla="*/ 2147483646 h 37"/>
              <a:gd name="T8" fmla="*/ 2147483646 w 49"/>
              <a:gd name="T9" fmla="*/ 2147483646 h 37"/>
              <a:gd name="T10" fmla="*/ 2147483646 w 49"/>
              <a:gd name="T11" fmla="*/ 2147483646 h 37"/>
              <a:gd name="T12" fmla="*/ 2147483646 w 49"/>
              <a:gd name="T13" fmla="*/ 0 h 37"/>
              <a:gd name="T14" fmla="*/ 0 60000 65536"/>
              <a:gd name="T15" fmla="*/ 0 60000 65536"/>
              <a:gd name="T16" fmla="*/ 0 60000 65536"/>
              <a:gd name="T17" fmla="*/ 0 60000 65536"/>
              <a:gd name="T18" fmla="*/ 0 60000 65536"/>
              <a:gd name="T19" fmla="*/ 0 60000 65536"/>
              <a:gd name="T20" fmla="*/ 0 60000 65536"/>
              <a:gd name="T21" fmla="*/ 0 w 49"/>
              <a:gd name="T22" fmla="*/ 0 h 37"/>
              <a:gd name="T23" fmla="*/ 49 w 49"/>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 h="37">
                <a:moveTo>
                  <a:pt x="49" y="0"/>
                </a:moveTo>
                <a:lnTo>
                  <a:pt x="0" y="0"/>
                </a:lnTo>
                <a:lnTo>
                  <a:pt x="0" y="37"/>
                </a:lnTo>
                <a:lnTo>
                  <a:pt x="11" y="37"/>
                </a:lnTo>
                <a:lnTo>
                  <a:pt x="11" y="9"/>
                </a:lnTo>
                <a:lnTo>
                  <a:pt x="49" y="9"/>
                </a:lnTo>
                <a:lnTo>
                  <a:pt x="49" y="0"/>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99" name="Freeform 118">
            <a:extLst>
              <a:ext uri="{FF2B5EF4-FFF2-40B4-BE49-F238E27FC236}">
                <a16:creationId xmlns:a16="http://schemas.microsoft.com/office/drawing/2014/main" id="{44C8CF2D-7BAB-4D57-9EB4-C8D9F9FCC4B9}"/>
              </a:ext>
            </a:extLst>
          </p:cNvPr>
          <p:cNvSpPr>
            <a:spLocks/>
          </p:cNvSpPr>
          <p:nvPr/>
        </p:nvSpPr>
        <p:spPr bwMode="auto">
          <a:xfrm>
            <a:off x="4676776" y="3142061"/>
            <a:ext cx="46435" cy="34528"/>
          </a:xfrm>
          <a:custGeom>
            <a:avLst/>
            <a:gdLst>
              <a:gd name="T0" fmla="*/ 2147483646 w 39"/>
              <a:gd name="T1" fmla="*/ 0 h 29"/>
              <a:gd name="T2" fmla="*/ 0 w 39"/>
              <a:gd name="T3" fmla="*/ 0 h 29"/>
              <a:gd name="T4" fmla="*/ 0 w 39"/>
              <a:gd name="T5" fmla="*/ 2147483646 h 29"/>
              <a:gd name="T6" fmla="*/ 2147483646 w 39"/>
              <a:gd name="T7" fmla="*/ 2147483646 h 29"/>
              <a:gd name="T8" fmla="*/ 2147483646 w 39"/>
              <a:gd name="T9" fmla="*/ 2147483646 h 29"/>
              <a:gd name="T10" fmla="*/ 2147483646 w 39"/>
              <a:gd name="T11" fmla="*/ 2147483646 h 29"/>
              <a:gd name="T12" fmla="*/ 2147483646 w 39"/>
              <a:gd name="T13" fmla="*/ 0 h 29"/>
              <a:gd name="T14" fmla="*/ 0 60000 65536"/>
              <a:gd name="T15" fmla="*/ 0 60000 65536"/>
              <a:gd name="T16" fmla="*/ 0 60000 65536"/>
              <a:gd name="T17" fmla="*/ 0 60000 65536"/>
              <a:gd name="T18" fmla="*/ 0 60000 65536"/>
              <a:gd name="T19" fmla="*/ 0 60000 65536"/>
              <a:gd name="T20" fmla="*/ 0 60000 65536"/>
              <a:gd name="T21" fmla="*/ 0 w 39"/>
              <a:gd name="T22" fmla="*/ 0 h 29"/>
              <a:gd name="T23" fmla="*/ 39 w 39"/>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9" h="29">
                <a:moveTo>
                  <a:pt x="38" y="0"/>
                </a:moveTo>
                <a:lnTo>
                  <a:pt x="0" y="0"/>
                </a:lnTo>
                <a:lnTo>
                  <a:pt x="0" y="28"/>
                </a:lnTo>
                <a:lnTo>
                  <a:pt x="13" y="29"/>
                </a:lnTo>
                <a:lnTo>
                  <a:pt x="13" y="9"/>
                </a:lnTo>
                <a:lnTo>
                  <a:pt x="39" y="9"/>
                </a:lnTo>
                <a:lnTo>
                  <a:pt x="38" y="0"/>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00" name="Freeform 119">
            <a:extLst>
              <a:ext uri="{FF2B5EF4-FFF2-40B4-BE49-F238E27FC236}">
                <a16:creationId xmlns:a16="http://schemas.microsoft.com/office/drawing/2014/main" id="{86B3BE07-EC1A-47A9-93C2-EE789986FE5E}"/>
              </a:ext>
            </a:extLst>
          </p:cNvPr>
          <p:cNvSpPr>
            <a:spLocks/>
          </p:cNvSpPr>
          <p:nvPr/>
        </p:nvSpPr>
        <p:spPr bwMode="auto">
          <a:xfrm>
            <a:off x="4692255" y="3152775"/>
            <a:ext cx="30956" cy="23813"/>
          </a:xfrm>
          <a:custGeom>
            <a:avLst/>
            <a:gdLst>
              <a:gd name="T0" fmla="*/ 2147483646 w 26"/>
              <a:gd name="T1" fmla="*/ 0 h 20"/>
              <a:gd name="T2" fmla="*/ 0 w 26"/>
              <a:gd name="T3" fmla="*/ 0 h 20"/>
              <a:gd name="T4" fmla="*/ 0 w 26"/>
              <a:gd name="T5" fmla="*/ 2147483646 h 20"/>
              <a:gd name="T6" fmla="*/ 2147483646 w 26"/>
              <a:gd name="T7" fmla="*/ 2147483646 h 20"/>
              <a:gd name="T8" fmla="*/ 2147483646 w 26"/>
              <a:gd name="T9" fmla="*/ 2147483646 h 20"/>
              <a:gd name="T10" fmla="*/ 2147483646 w 26"/>
              <a:gd name="T11" fmla="*/ 2147483646 h 20"/>
              <a:gd name="T12" fmla="*/ 2147483646 w 26"/>
              <a:gd name="T13" fmla="*/ 0 h 20"/>
              <a:gd name="T14" fmla="*/ 0 60000 65536"/>
              <a:gd name="T15" fmla="*/ 0 60000 65536"/>
              <a:gd name="T16" fmla="*/ 0 60000 65536"/>
              <a:gd name="T17" fmla="*/ 0 60000 65536"/>
              <a:gd name="T18" fmla="*/ 0 60000 65536"/>
              <a:gd name="T19" fmla="*/ 0 60000 65536"/>
              <a:gd name="T20" fmla="*/ 0 60000 65536"/>
              <a:gd name="T21" fmla="*/ 0 w 26"/>
              <a:gd name="T22" fmla="*/ 0 h 20"/>
              <a:gd name="T23" fmla="*/ 26 w 26"/>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20">
                <a:moveTo>
                  <a:pt x="26" y="0"/>
                </a:moveTo>
                <a:lnTo>
                  <a:pt x="0" y="0"/>
                </a:lnTo>
                <a:lnTo>
                  <a:pt x="0" y="20"/>
                </a:lnTo>
                <a:lnTo>
                  <a:pt x="12" y="19"/>
                </a:lnTo>
                <a:lnTo>
                  <a:pt x="12" y="10"/>
                </a:lnTo>
                <a:lnTo>
                  <a:pt x="25" y="10"/>
                </a:lnTo>
                <a:lnTo>
                  <a:pt x="26" y="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01" name="Freeform 120">
            <a:extLst>
              <a:ext uri="{FF2B5EF4-FFF2-40B4-BE49-F238E27FC236}">
                <a16:creationId xmlns:a16="http://schemas.microsoft.com/office/drawing/2014/main" id="{F18F8E70-114A-45B2-9D00-D9ACA07D9BCB}"/>
              </a:ext>
            </a:extLst>
          </p:cNvPr>
          <p:cNvSpPr>
            <a:spLocks/>
          </p:cNvSpPr>
          <p:nvPr/>
        </p:nvSpPr>
        <p:spPr bwMode="auto">
          <a:xfrm>
            <a:off x="4706542" y="3164683"/>
            <a:ext cx="16669" cy="11906"/>
          </a:xfrm>
          <a:custGeom>
            <a:avLst/>
            <a:gdLst>
              <a:gd name="T0" fmla="*/ 2147483646 w 14"/>
              <a:gd name="T1" fmla="*/ 0 h 10"/>
              <a:gd name="T2" fmla="*/ 0 w 14"/>
              <a:gd name="T3" fmla="*/ 0 h 10"/>
              <a:gd name="T4" fmla="*/ 0 w 14"/>
              <a:gd name="T5" fmla="*/ 2147483646 h 10"/>
              <a:gd name="T6" fmla="*/ 2147483646 w 14"/>
              <a:gd name="T7" fmla="*/ 2147483646 h 10"/>
              <a:gd name="T8" fmla="*/ 2147483646 w 14"/>
              <a:gd name="T9" fmla="*/ 2147483646 h 10"/>
              <a:gd name="T10" fmla="*/ 2147483646 w 14"/>
              <a:gd name="T11" fmla="*/ 2147483646 h 10"/>
              <a:gd name="T12" fmla="*/ 2147483646 w 14"/>
              <a:gd name="T13" fmla="*/ 0 h 10"/>
              <a:gd name="T14" fmla="*/ 0 60000 65536"/>
              <a:gd name="T15" fmla="*/ 0 60000 65536"/>
              <a:gd name="T16" fmla="*/ 0 60000 65536"/>
              <a:gd name="T17" fmla="*/ 0 60000 65536"/>
              <a:gd name="T18" fmla="*/ 0 60000 65536"/>
              <a:gd name="T19" fmla="*/ 0 60000 65536"/>
              <a:gd name="T20" fmla="*/ 0 60000 65536"/>
              <a:gd name="T21" fmla="*/ 0 w 14"/>
              <a:gd name="T22" fmla="*/ 0 h 10"/>
              <a:gd name="T23" fmla="*/ 14 w 14"/>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0">
                <a:moveTo>
                  <a:pt x="13" y="0"/>
                </a:moveTo>
                <a:lnTo>
                  <a:pt x="0" y="0"/>
                </a:lnTo>
                <a:lnTo>
                  <a:pt x="0" y="9"/>
                </a:lnTo>
                <a:lnTo>
                  <a:pt x="14" y="10"/>
                </a:lnTo>
                <a:lnTo>
                  <a:pt x="13"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02" name="Line 121">
            <a:extLst>
              <a:ext uri="{FF2B5EF4-FFF2-40B4-BE49-F238E27FC236}">
                <a16:creationId xmlns:a16="http://schemas.microsoft.com/office/drawing/2014/main" id="{AFB5CA01-D53C-4162-941D-1F9B97022B3E}"/>
              </a:ext>
            </a:extLst>
          </p:cNvPr>
          <p:cNvSpPr>
            <a:spLocks noChangeShapeType="1"/>
          </p:cNvSpPr>
          <p:nvPr/>
        </p:nvSpPr>
        <p:spPr bwMode="auto">
          <a:xfrm>
            <a:off x="4508899" y="3203973"/>
            <a:ext cx="1190" cy="16669"/>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203" name="Line 122">
            <a:extLst>
              <a:ext uri="{FF2B5EF4-FFF2-40B4-BE49-F238E27FC236}">
                <a16:creationId xmlns:a16="http://schemas.microsoft.com/office/drawing/2014/main" id="{BFC1D77A-B575-4589-A772-4784D7AFFEDC}"/>
              </a:ext>
            </a:extLst>
          </p:cNvPr>
          <p:cNvSpPr>
            <a:spLocks noChangeShapeType="1"/>
          </p:cNvSpPr>
          <p:nvPr/>
        </p:nvSpPr>
        <p:spPr bwMode="auto">
          <a:xfrm>
            <a:off x="4467225" y="3203973"/>
            <a:ext cx="1191" cy="16669"/>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204" name="Line 123">
            <a:extLst>
              <a:ext uri="{FF2B5EF4-FFF2-40B4-BE49-F238E27FC236}">
                <a16:creationId xmlns:a16="http://schemas.microsoft.com/office/drawing/2014/main" id="{A2F689A8-36EF-4F67-88DB-08C3511109D2}"/>
              </a:ext>
            </a:extLst>
          </p:cNvPr>
          <p:cNvSpPr>
            <a:spLocks noChangeShapeType="1"/>
          </p:cNvSpPr>
          <p:nvPr/>
        </p:nvSpPr>
        <p:spPr bwMode="auto">
          <a:xfrm>
            <a:off x="4417219" y="3203974"/>
            <a:ext cx="339329" cy="1190"/>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205" name="Rectangle 124">
            <a:extLst>
              <a:ext uri="{FF2B5EF4-FFF2-40B4-BE49-F238E27FC236}">
                <a16:creationId xmlns:a16="http://schemas.microsoft.com/office/drawing/2014/main" id="{4C043241-ED2F-4292-8750-C6E648D3F965}"/>
              </a:ext>
            </a:extLst>
          </p:cNvPr>
          <p:cNvSpPr>
            <a:spLocks noChangeArrowheads="1"/>
          </p:cNvSpPr>
          <p:nvPr/>
        </p:nvSpPr>
        <p:spPr bwMode="auto">
          <a:xfrm>
            <a:off x="4675585" y="3280172"/>
            <a:ext cx="41672" cy="3572"/>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206" name="Rectangle 125">
            <a:extLst>
              <a:ext uri="{FF2B5EF4-FFF2-40B4-BE49-F238E27FC236}">
                <a16:creationId xmlns:a16="http://schemas.microsoft.com/office/drawing/2014/main" id="{FB1A9ECD-5A62-4B73-88BB-CCC22955F633}"/>
              </a:ext>
            </a:extLst>
          </p:cNvPr>
          <p:cNvSpPr>
            <a:spLocks noChangeArrowheads="1"/>
          </p:cNvSpPr>
          <p:nvPr/>
        </p:nvSpPr>
        <p:spPr bwMode="auto">
          <a:xfrm>
            <a:off x="4675585" y="3278981"/>
            <a:ext cx="41672" cy="1191"/>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207" name="Rectangle 126">
            <a:extLst>
              <a:ext uri="{FF2B5EF4-FFF2-40B4-BE49-F238E27FC236}">
                <a16:creationId xmlns:a16="http://schemas.microsoft.com/office/drawing/2014/main" id="{1805F69E-BF59-44CF-8304-55FB9577FF7B}"/>
              </a:ext>
            </a:extLst>
          </p:cNvPr>
          <p:cNvSpPr>
            <a:spLocks noChangeArrowheads="1"/>
          </p:cNvSpPr>
          <p:nvPr/>
        </p:nvSpPr>
        <p:spPr bwMode="auto">
          <a:xfrm>
            <a:off x="4675585" y="3277792"/>
            <a:ext cx="41672" cy="1190"/>
          </a:xfrm>
          <a:prstGeom prst="rect">
            <a:avLst/>
          </a:prstGeom>
          <a:solidFill>
            <a:srgbClr val="D5D5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208" name="Rectangle 127">
            <a:extLst>
              <a:ext uri="{FF2B5EF4-FFF2-40B4-BE49-F238E27FC236}">
                <a16:creationId xmlns:a16="http://schemas.microsoft.com/office/drawing/2014/main" id="{9A47E3AE-BDB7-48CF-BC59-EEB4C54410EF}"/>
              </a:ext>
            </a:extLst>
          </p:cNvPr>
          <p:cNvSpPr>
            <a:spLocks noChangeArrowheads="1"/>
          </p:cNvSpPr>
          <p:nvPr/>
        </p:nvSpPr>
        <p:spPr bwMode="auto">
          <a:xfrm>
            <a:off x="4675585" y="3276600"/>
            <a:ext cx="41672" cy="1191"/>
          </a:xfrm>
          <a:prstGeom prst="rect">
            <a:avLst/>
          </a:prstGeom>
          <a:solidFill>
            <a:srgbClr val="CDCD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209" name="Rectangle 128">
            <a:extLst>
              <a:ext uri="{FF2B5EF4-FFF2-40B4-BE49-F238E27FC236}">
                <a16:creationId xmlns:a16="http://schemas.microsoft.com/office/drawing/2014/main" id="{83BB7DC4-5631-42E6-BFF0-98FECC149CF8}"/>
              </a:ext>
            </a:extLst>
          </p:cNvPr>
          <p:cNvSpPr>
            <a:spLocks noChangeArrowheads="1"/>
          </p:cNvSpPr>
          <p:nvPr/>
        </p:nvSpPr>
        <p:spPr bwMode="auto">
          <a:xfrm>
            <a:off x="4675585" y="3274220"/>
            <a:ext cx="41672" cy="2381"/>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210" name="Rectangle 129">
            <a:extLst>
              <a:ext uri="{FF2B5EF4-FFF2-40B4-BE49-F238E27FC236}">
                <a16:creationId xmlns:a16="http://schemas.microsoft.com/office/drawing/2014/main" id="{2BF5796C-F4BE-4C6D-ACBA-0FC765D9C890}"/>
              </a:ext>
            </a:extLst>
          </p:cNvPr>
          <p:cNvSpPr>
            <a:spLocks noChangeArrowheads="1"/>
          </p:cNvSpPr>
          <p:nvPr/>
        </p:nvSpPr>
        <p:spPr bwMode="auto">
          <a:xfrm>
            <a:off x="4675585" y="3273030"/>
            <a:ext cx="41672" cy="1190"/>
          </a:xfrm>
          <a:prstGeom prst="rect">
            <a:avLst/>
          </a:prstGeom>
          <a:solidFill>
            <a:srgbClr val="BEBEB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211" name="Rectangle 130">
            <a:extLst>
              <a:ext uri="{FF2B5EF4-FFF2-40B4-BE49-F238E27FC236}">
                <a16:creationId xmlns:a16="http://schemas.microsoft.com/office/drawing/2014/main" id="{DCFEDC47-8BC9-492A-9B18-97DFB485213D}"/>
              </a:ext>
            </a:extLst>
          </p:cNvPr>
          <p:cNvSpPr>
            <a:spLocks noChangeArrowheads="1"/>
          </p:cNvSpPr>
          <p:nvPr/>
        </p:nvSpPr>
        <p:spPr bwMode="auto">
          <a:xfrm>
            <a:off x="4675585" y="3271838"/>
            <a:ext cx="41672" cy="1191"/>
          </a:xfrm>
          <a:prstGeom prst="rect">
            <a:avLst/>
          </a:prstGeom>
          <a:solidFill>
            <a:srgbClr val="B6B6B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212" name="Freeform 131">
            <a:extLst>
              <a:ext uri="{FF2B5EF4-FFF2-40B4-BE49-F238E27FC236}">
                <a16:creationId xmlns:a16="http://schemas.microsoft.com/office/drawing/2014/main" id="{5BD213F5-94CD-4C47-943D-C00CFAD8A2EB}"/>
              </a:ext>
            </a:extLst>
          </p:cNvPr>
          <p:cNvSpPr>
            <a:spLocks/>
          </p:cNvSpPr>
          <p:nvPr/>
        </p:nvSpPr>
        <p:spPr bwMode="auto">
          <a:xfrm>
            <a:off x="4674394" y="3270649"/>
            <a:ext cx="42863" cy="1190"/>
          </a:xfrm>
          <a:custGeom>
            <a:avLst/>
            <a:gdLst>
              <a:gd name="T0" fmla="*/ 2147483646 w 36"/>
              <a:gd name="T1" fmla="*/ 2147483646 h 1"/>
              <a:gd name="T2" fmla="*/ 2147483646 w 36"/>
              <a:gd name="T3" fmla="*/ 2147483646 h 1"/>
              <a:gd name="T4" fmla="*/ 2147483646 w 36"/>
              <a:gd name="T5" fmla="*/ 0 h 1"/>
              <a:gd name="T6" fmla="*/ 0 w 36"/>
              <a:gd name="T7" fmla="*/ 0 h 1"/>
              <a:gd name="T8" fmla="*/ 2147483646 w 36"/>
              <a:gd name="T9" fmla="*/ 2147483646 h 1"/>
              <a:gd name="T10" fmla="*/ 0 60000 65536"/>
              <a:gd name="T11" fmla="*/ 0 60000 65536"/>
              <a:gd name="T12" fmla="*/ 0 60000 65536"/>
              <a:gd name="T13" fmla="*/ 0 60000 65536"/>
              <a:gd name="T14" fmla="*/ 0 60000 65536"/>
              <a:gd name="T15" fmla="*/ 0 w 36"/>
              <a:gd name="T16" fmla="*/ 0 h 1"/>
              <a:gd name="T17" fmla="*/ 36 w 36"/>
              <a:gd name="T18" fmla="*/ 1 h 1"/>
            </a:gdLst>
            <a:ahLst/>
            <a:cxnLst>
              <a:cxn ang="T10">
                <a:pos x="T0" y="T1"/>
              </a:cxn>
              <a:cxn ang="T11">
                <a:pos x="T2" y="T3"/>
              </a:cxn>
              <a:cxn ang="T12">
                <a:pos x="T4" y="T5"/>
              </a:cxn>
              <a:cxn ang="T13">
                <a:pos x="T6" y="T7"/>
              </a:cxn>
              <a:cxn ang="T14">
                <a:pos x="T8" y="T9"/>
              </a:cxn>
            </a:cxnLst>
            <a:rect l="T15" t="T16" r="T17" b="T18"/>
            <a:pathLst>
              <a:path w="36" h="1">
                <a:moveTo>
                  <a:pt x="1" y="1"/>
                </a:moveTo>
                <a:lnTo>
                  <a:pt x="36" y="1"/>
                </a:lnTo>
                <a:lnTo>
                  <a:pt x="35" y="0"/>
                </a:lnTo>
                <a:lnTo>
                  <a:pt x="0" y="0"/>
                </a:lnTo>
                <a:lnTo>
                  <a:pt x="1" y="1"/>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13" name="Rectangle 132">
            <a:extLst>
              <a:ext uri="{FF2B5EF4-FFF2-40B4-BE49-F238E27FC236}">
                <a16:creationId xmlns:a16="http://schemas.microsoft.com/office/drawing/2014/main" id="{8378962A-47AD-44C7-A89B-3A29BB6A1DDB}"/>
              </a:ext>
            </a:extLst>
          </p:cNvPr>
          <p:cNvSpPr>
            <a:spLocks noChangeArrowheads="1"/>
          </p:cNvSpPr>
          <p:nvPr/>
        </p:nvSpPr>
        <p:spPr bwMode="auto">
          <a:xfrm>
            <a:off x="4674395" y="3268267"/>
            <a:ext cx="41672" cy="2381"/>
          </a:xfrm>
          <a:prstGeom prst="rect">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214" name="Freeform 133">
            <a:extLst>
              <a:ext uri="{FF2B5EF4-FFF2-40B4-BE49-F238E27FC236}">
                <a16:creationId xmlns:a16="http://schemas.microsoft.com/office/drawing/2014/main" id="{BA470775-CD38-4E9B-942B-3C75B167FF2A}"/>
              </a:ext>
            </a:extLst>
          </p:cNvPr>
          <p:cNvSpPr>
            <a:spLocks/>
          </p:cNvSpPr>
          <p:nvPr/>
        </p:nvSpPr>
        <p:spPr bwMode="auto">
          <a:xfrm>
            <a:off x="4674394" y="3267075"/>
            <a:ext cx="42863" cy="1191"/>
          </a:xfrm>
          <a:custGeom>
            <a:avLst/>
            <a:gdLst>
              <a:gd name="T0" fmla="*/ 0 w 36"/>
              <a:gd name="T1" fmla="*/ 2147483646 h 1"/>
              <a:gd name="T2" fmla="*/ 2147483646 w 36"/>
              <a:gd name="T3" fmla="*/ 2147483646 h 1"/>
              <a:gd name="T4" fmla="*/ 2147483646 w 36"/>
              <a:gd name="T5" fmla="*/ 0 h 1"/>
              <a:gd name="T6" fmla="*/ 2147483646 w 36"/>
              <a:gd name="T7" fmla="*/ 0 h 1"/>
              <a:gd name="T8" fmla="*/ 0 w 36"/>
              <a:gd name="T9" fmla="*/ 2147483646 h 1"/>
              <a:gd name="T10" fmla="*/ 0 60000 65536"/>
              <a:gd name="T11" fmla="*/ 0 60000 65536"/>
              <a:gd name="T12" fmla="*/ 0 60000 65536"/>
              <a:gd name="T13" fmla="*/ 0 60000 65536"/>
              <a:gd name="T14" fmla="*/ 0 60000 65536"/>
              <a:gd name="T15" fmla="*/ 0 w 36"/>
              <a:gd name="T16" fmla="*/ 0 h 1"/>
              <a:gd name="T17" fmla="*/ 36 w 36"/>
              <a:gd name="T18" fmla="*/ 1 h 1"/>
            </a:gdLst>
            <a:ahLst/>
            <a:cxnLst>
              <a:cxn ang="T10">
                <a:pos x="T0" y="T1"/>
              </a:cxn>
              <a:cxn ang="T11">
                <a:pos x="T2" y="T3"/>
              </a:cxn>
              <a:cxn ang="T12">
                <a:pos x="T4" y="T5"/>
              </a:cxn>
              <a:cxn ang="T13">
                <a:pos x="T6" y="T7"/>
              </a:cxn>
              <a:cxn ang="T14">
                <a:pos x="T8" y="T9"/>
              </a:cxn>
            </a:cxnLst>
            <a:rect l="T15" t="T16" r="T17" b="T18"/>
            <a:pathLst>
              <a:path w="36" h="1">
                <a:moveTo>
                  <a:pt x="0" y="1"/>
                </a:moveTo>
                <a:lnTo>
                  <a:pt x="35" y="1"/>
                </a:lnTo>
                <a:lnTo>
                  <a:pt x="36" y="0"/>
                </a:lnTo>
                <a:lnTo>
                  <a:pt x="1" y="0"/>
                </a:lnTo>
                <a:lnTo>
                  <a:pt x="0" y="1"/>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15" name="Rectangle 134">
            <a:extLst>
              <a:ext uri="{FF2B5EF4-FFF2-40B4-BE49-F238E27FC236}">
                <a16:creationId xmlns:a16="http://schemas.microsoft.com/office/drawing/2014/main" id="{F1FFDD09-1457-4CBC-84BD-0D039F93E6A6}"/>
              </a:ext>
            </a:extLst>
          </p:cNvPr>
          <p:cNvSpPr>
            <a:spLocks noChangeArrowheads="1"/>
          </p:cNvSpPr>
          <p:nvPr/>
        </p:nvSpPr>
        <p:spPr bwMode="auto">
          <a:xfrm>
            <a:off x="4675585" y="3267075"/>
            <a:ext cx="41672" cy="1191"/>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216" name="Rectangle 135">
            <a:extLst>
              <a:ext uri="{FF2B5EF4-FFF2-40B4-BE49-F238E27FC236}">
                <a16:creationId xmlns:a16="http://schemas.microsoft.com/office/drawing/2014/main" id="{8496B2B3-7AD9-4534-B63A-633BF1AFE3FB}"/>
              </a:ext>
            </a:extLst>
          </p:cNvPr>
          <p:cNvSpPr>
            <a:spLocks noChangeArrowheads="1"/>
          </p:cNvSpPr>
          <p:nvPr/>
        </p:nvSpPr>
        <p:spPr bwMode="auto">
          <a:xfrm>
            <a:off x="4636295" y="3271837"/>
            <a:ext cx="97631" cy="595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217" name="Freeform 136">
            <a:extLst>
              <a:ext uri="{FF2B5EF4-FFF2-40B4-BE49-F238E27FC236}">
                <a16:creationId xmlns:a16="http://schemas.microsoft.com/office/drawing/2014/main" id="{26D821D9-2238-49B0-B0CC-38995EE602EC}"/>
              </a:ext>
            </a:extLst>
          </p:cNvPr>
          <p:cNvSpPr>
            <a:spLocks noEditPoints="1"/>
          </p:cNvSpPr>
          <p:nvPr/>
        </p:nvSpPr>
        <p:spPr bwMode="auto">
          <a:xfrm>
            <a:off x="4373167" y="3256360"/>
            <a:ext cx="54769" cy="28575"/>
          </a:xfrm>
          <a:custGeom>
            <a:avLst/>
            <a:gdLst>
              <a:gd name="T0" fmla="*/ 0 w 46"/>
              <a:gd name="T1" fmla="*/ 2147483646 h 24"/>
              <a:gd name="T2" fmla="*/ 0 w 46"/>
              <a:gd name="T3" fmla="*/ 0 h 24"/>
              <a:gd name="T4" fmla="*/ 2147483646 w 46"/>
              <a:gd name="T5" fmla="*/ 0 h 24"/>
              <a:gd name="T6" fmla="*/ 2147483646 w 46"/>
              <a:gd name="T7" fmla="*/ 2147483646 h 24"/>
              <a:gd name="T8" fmla="*/ 0 w 46"/>
              <a:gd name="T9" fmla="*/ 2147483646 h 24"/>
              <a:gd name="T10" fmla="*/ 2147483646 w 46"/>
              <a:gd name="T11" fmla="*/ 0 h 24"/>
              <a:gd name="T12" fmla="*/ 2147483646 w 46"/>
              <a:gd name="T13" fmla="*/ 2147483646 h 24"/>
              <a:gd name="T14" fmla="*/ 2147483646 w 46"/>
              <a:gd name="T15" fmla="*/ 2147483646 h 24"/>
              <a:gd name="T16" fmla="*/ 2147483646 w 46"/>
              <a:gd name="T17" fmla="*/ 0 h 24"/>
              <a:gd name="T18" fmla="*/ 2147483646 w 46"/>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6"/>
              <a:gd name="T31" fmla="*/ 0 h 24"/>
              <a:gd name="T32" fmla="*/ 46 w 46"/>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6" h="24">
                <a:moveTo>
                  <a:pt x="0" y="24"/>
                </a:moveTo>
                <a:lnTo>
                  <a:pt x="0" y="0"/>
                </a:lnTo>
                <a:lnTo>
                  <a:pt x="2" y="0"/>
                </a:lnTo>
                <a:lnTo>
                  <a:pt x="2" y="24"/>
                </a:lnTo>
                <a:lnTo>
                  <a:pt x="0" y="24"/>
                </a:lnTo>
                <a:close/>
                <a:moveTo>
                  <a:pt x="46" y="0"/>
                </a:moveTo>
                <a:lnTo>
                  <a:pt x="46" y="24"/>
                </a:lnTo>
                <a:lnTo>
                  <a:pt x="44" y="24"/>
                </a:lnTo>
                <a:lnTo>
                  <a:pt x="44" y="0"/>
                </a:lnTo>
                <a:lnTo>
                  <a:pt x="46"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18" name="Freeform 137">
            <a:extLst>
              <a:ext uri="{FF2B5EF4-FFF2-40B4-BE49-F238E27FC236}">
                <a16:creationId xmlns:a16="http://schemas.microsoft.com/office/drawing/2014/main" id="{E2F6FF84-A403-4EA5-9D0D-06319E64ED53}"/>
              </a:ext>
            </a:extLst>
          </p:cNvPr>
          <p:cNvSpPr>
            <a:spLocks noEditPoints="1"/>
          </p:cNvSpPr>
          <p:nvPr/>
        </p:nvSpPr>
        <p:spPr bwMode="auto">
          <a:xfrm>
            <a:off x="4375549" y="3256360"/>
            <a:ext cx="50006" cy="28575"/>
          </a:xfrm>
          <a:custGeom>
            <a:avLst/>
            <a:gdLst>
              <a:gd name="T0" fmla="*/ 0 w 42"/>
              <a:gd name="T1" fmla="*/ 2147483646 h 24"/>
              <a:gd name="T2" fmla="*/ 0 w 42"/>
              <a:gd name="T3" fmla="*/ 0 h 24"/>
              <a:gd name="T4" fmla="*/ 2147483646 w 42"/>
              <a:gd name="T5" fmla="*/ 0 h 24"/>
              <a:gd name="T6" fmla="*/ 2147483646 w 42"/>
              <a:gd name="T7" fmla="*/ 2147483646 h 24"/>
              <a:gd name="T8" fmla="*/ 0 w 42"/>
              <a:gd name="T9" fmla="*/ 2147483646 h 24"/>
              <a:gd name="T10" fmla="*/ 2147483646 w 42"/>
              <a:gd name="T11" fmla="*/ 0 h 24"/>
              <a:gd name="T12" fmla="*/ 2147483646 w 42"/>
              <a:gd name="T13" fmla="*/ 2147483646 h 24"/>
              <a:gd name="T14" fmla="*/ 2147483646 w 42"/>
              <a:gd name="T15" fmla="*/ 2147483646 h 24"/>
              <a:gd name="T16" fmla="*/ 2147483646 w 42"/>
              <a:gd name="T17" fmla="*/ 0 h 24"/>
              <a:gd name="T18" fmla="*/ 2147483646 w 42"/>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2"/>
              <a:gd name="T31" fmla="*/ 0 h 24"/>
              <a:gd name="T32" fmla="*/ 42 w 42"/>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2" h="24">
                <a:moveTo>
                  <a:pt x="0" y="24"/>
                </a:moveTo>
                <a:lnTo>
                  <a:pt x="0" y="0"/>
                </a:lnTo>
                <a:lnTo>
                  <a:pt x="1" y="0"/>
                </a:lnTo>
                <a:lnTo>
                  <a:pt x="1" y="24"/>
                </a:lnTo>
                <a:lnTo>
                  <a:pt x="0" y="24"/>
                </a:lnTo>
                <a:close/>
                <a:moveTo>
                  <a:pt x="42" y="0"/>
                </a:moveTo>
                <a:lnTo>
                  <a:pt x="42" y="24"/>
                </a:lnTo>
                <a:lnTo>
                  <a:pt x="40" y="24"/>
                </a:lnTo>
                <a:lnTo>
                  <a:pt x="40" y="0"/>
                </a:lnTo>
                <a:lnTo>
                  <a:pt x="42" y="0"/>
                </a:lnTo>
                <a:close/>
              </a:path>
            </a:pathLst>
          </a:custGeom>
          <a:solidFill>
            <a:srgbClr val="C7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19" name="Freeform 138">
            <a:extLst>
              <a:ext uri="{FF2B5EF4-FFF2-40B4-BE49-F238E27FC236}">
                <a16:creationId xmlns:a16="http://schemas.microsoft.com/office/drawing/2014/main" id="{F360F5EC-5EF5-42AE-9336-6BF055DE739C}"/>
              </a:ext>
            </a:extLst>
          </p:cNvPr>
          <p:cNvSpPr>
            <a:spLocks noEditPoints="1"/>
          </p:cNvSpPr>
          <p:nvPr/>
        </p:nvSpPr>
        <p:spPr bwMode="auto">
          <a:xfrm>
            <a:off x="4376739" y="3256360"/>
            <a:ext cx="46435" cy="28575"/>
          </a:xfrm>
          <a:custGeom>
            <a:avLst/>
            <a:gdLst>
              <a:gd name="T0" fmla="*/ 0 w 39"/>
              <a:gd name="T1" fmla="*/ 2147483646 h 24"/>
              <a:gd name="T2" fmla="*/ 0 w 39"/>
              <a:gd name="T3" fmla="*/ 0 h 24"/>
              <a:gd name="T4" fmla="*/ 2147483646 w 39"/>
              <a:gd name="T5" fmla="*/ 0 h 24"/>
              <a:gd name="T6" fmla="*/ 2147483646 w 39"/>
              <a:gd name="T7" fmla="*/ 2147483646 h 24"/>
              <a:gd name="T8" fmla="*/ 0 w 39"/>
              <a:gd name="T9" fmla="*/ 2147483646 h 24"/>
              <a:gd name="T10" fmla="*/ 2147483646 w 39"/>
              <a:gd name="T11" fmla="*/ 0 h 24"/>
              <a:gd name="T12" fmla="*/ 2147483646 w 39"/>
              <a:gd name="T13" fmla="*/ 2147483646 h 24"/>
              <a:gd name="T14" fmla="*/ 2147483646 w 39"/>
              <a:gd name="T15" fmla="*/ 2147483646 h 24"/>
              <a:gd name="T16" fmla="*/ 2147483646 w 39"/>
              <a:gd name="T17" fmla="*/ 0 h 24"/>
              <a:gd name="T18" fmla="*/ 2147483646 w 39"/>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
              <a:gd name="T31" fmla="*/ 0 h 24"/>
              <a:gd name="T32" fmla="*/ 39 w 39"/>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 h="24">
                <a:moveTo>
                  <a:pt x="0" y="24"/>
                </a:moveTo>
                <a:lnTo>
                  <a:pt x="0" y="0"/>
                </a:lnTo>
                <a:lnTo>
                  <a:pt x="1" y="0"/>
                </a:lnTo>
                <a:lnTo>
                  <a:pt x="1" y="24"/>
                </a:lnTo>
                <a:lnTo>
                  <a:pt x="0" y="24"/>
                </a:lnTo>
                <a:close/>
                <a:moveTo>
                  <a:pt x="39" y="0"/>
                </a:moveTo>
                <a:lnTo>
                  <a:pt x="39" y="24"/>
                </a:lnTo>
                <a:lnTo>
                  <a:pt x="38" y="24"/>
                </a:lnTo>
                <a:lnTo>
                  <a:pt x="38" y="0"/>
                </a:lnTo>
                <a:lnTo>
                  <a:pt x="39" y="0"/>
                </a:lnTo>
                <a:close/>
              </a:path>
            </a:pathLst>
          </a:custGeom>
          <a:solidFill>
            <a:srgbClr val="CD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20" name="Freeform 139">
            <a:extLst>
              <a:ext uri="{FF2B5EF4-FFF2-40B4-BE49-F238E27FC236}">
                <a16:creationId xmlns:a16="http://schemas.microsoft.com/office/drawing/2014/main" id="{B38A8205-353D-4165-A1D4-85AF186DA6F6}"/>
              </a:ext>
            </a:extLst>
          </p:cNvPr>
          <p:cNvSpPr>
            <a:spLocks noEditPoints="1"/>
          </p:cNvSpPr>
          <p:nvPr/>
        </p:nvSpPr>
        <p:spPr bwMode="auto">
          <a:xfrm>
            <a:off x="4377930" y="3256360"/>
            <a:ext cx="44053" cy="28575"/>
          </a:xfrm>
          <a:custGeom>
            <a:avLst/>
            <a:gdLst>
              <a:gd name="T0" fmla="*/ 0 w 37"/>
              <a:gd name="T1" fmla="*/ 2147483646 h 24"/>
              <a:gd name="T2" fmla="*/ 0 w 37"/>
              <a:gd name="T3" fmla="*/ 0 h 24"/>
              <a:gd name="T4" fmla="*/ 2147483646 w 37"/>
              <a:gd name="T5" fmla="*/ 0 h 24"/>
              <a:gd name="T6" fmla="*/ 2147483646 w 37"/>
              <a:gd name="T7" fmla="*/ 2147483646 h 24"/>
              <a:gd name="T8" fmla="*/ 0 w 37"/>
              <a:gd name="T9" fmla="*/ 2147483646 h 24"/>
              <a:gd name="T10" fmla="*/ 2147483646 w 37"/>
              <a:gd name="T11" fmla="*/ 0 h 24"/>
              <a:gd name="T12" fmla="*/ 2147483646 w 37"/>
              <a:gd name="T13" fmla="*/ 2147483646 h 24"/>
              <a:gd name="T14" fmla="*/ 2147483646 w 37"/>
              <a:gd name="T15" fmla="*/ 2147483646 h 24"/>
              <a:gd name="T16" fmla="*/ 2147483646 w 37"/>
              <a:gd name="T17" fmla="*/ 0 h 24"/>
              <a:gd name="T18" fmla="*/ 2147483646 w 37"/>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
              <a:gd name="T31" fmla="*/ 0 h 24"/>
              <a:gd name="T32" fmla="*/ 37 w 37"/>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 h="24">
                <a:moveTo>
                  <a:pt x="0" y="24"/>
                </a:moveTo>
                <a:lnTo>
                  <a:pt x="0" y="0"/>
                </a:lnTo>
                <a:lnTo>
                  <a:pt x="2" y="0"/>
                </a:lnTo>
                <a:lnTo>
                  <a:pt x="2" y="24"/>
                </a:lnTo>
                <a:lnTo>
                  <a:pt x="0" y="24"/>
                </a:lnTo>
                <a:close/>
                <a:moveTo>
                  <a:pt x="37" y="0"/>
                </a:moveTo>
                <a:lnTo>
                  <a:pt x="37" y="24"/>
                </a:lnTo>
                <a:lnTo>
                  <a:pt x="36" y="24"/>
                </a:lnTo>
                <a:lnTo>
                  <a:pt x="36" y="0"/>
                </a:lnTo>
                <a:lnTo>
                  <a:pt x="37" y="0"/>
                </a:lnTo>
                <a:close/>
              </a:path>
            </a:pathLst>
          </a:custGeom>
          <a:solidFill>
            <a:srgbClr val="D3848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21" name="Freeform 140">
            <a:extLst>
              <a:ext uri="{FF2B5EF4-FFF2-40B4-BE49-F238E27FC236}">
                <a16:creationId xmlns:a16="http://schemas.microsoft.com/office/drawing/2014/main" id="{0BB3266E-0F72-454B-8A1F-D5D2D5054E35}"/>
              </a:ext>
            </a:extLst>
          </p:cNvPr>
          <p:cNvSpPr>
            <a:spLocks noEditPoints="1"/>
          </p:cNvSpPr>
          <p:nvPr/>
        </p:nvSpPr>
        <p:spPr bwMode="auto">
          <a:xfrm>
            <a:off x="4380311" y="3256360"/>
            <a:ext cx="40481" cy="28575"/>
          </a:xfrm>
          <a:custGeom>
            <a:avLst/>
            <a:gdLst>
              <a:gd name="T0" fmla="*/ 0 w 34"/>
              <a:gd name="T1" fmla="*/ 2147483646 h 24"/>
              <a:gd name="T2" fmla="*/ 0 w 34"/>
              <a:gd name="T3" fmla="*/ 0 h 24"/>
              <a:gd name="T4" fmla="*/ 2147483646 w 34"/>
              <a:gd name="T5" fmla="*/ 0 h 24"/>
              <a:gd name="T6" fmla="*/ 2147483646 w 34"/>
              <a:gd name="T7" fmla="*/ 2147483646 h 24"/>
              <a:gd name="T8" fmla="*/ 0 w 34"/>
              <a:gd name="T9" fmla="*/ 2147483646 h 24"/>
              <a:gd name="T10" fmla="*/ 2147483646 w 34"/>
              <a:gd name="T11" fmla="*/ 0 h 24"/>
              <a:gd name="T12" fmla="*/ 2147483646 w 34"/>
              <a:gd name="T13" fmla="*/ 2147483646 h 24"/>
              <a:gd name="T14" fmla="*/ 2147483646 w 34"/>
              <a:gd name="T15" fmla="*/ 2147483646 h 24"/>
              <a:gd name="T16" fmla="*/ 2147483646 w 34"/>
              <a:gd name="T17" fmla="*/ 0 h 24"/>
              <a:gd name="T18" fmla="*/ 2147483646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
              <a:gd name="T31" fmla="*/ 0 h 24"/>
              <a:gd name="T32" fmla="*/ 34 w 34"/>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 h="24">
                <a:moveTo>
                  <a:pt x="0" y="24"/>
                </a:moveTo>
                <a:lnTo>
                  <a:pt x="0" y="0"/>
                </a:lnTo>
                <a:lnTo>
                  <a:pt x="1" y="0"/>
                </a:lnTo>
                <a:lnTo>
                  <a:pt x="1" y="24"/>
                </a:lnTo>
                <a:lnTo>
                  <a:pt x="0" y="24"/>
                </a:lnTo>
                <a:close/>
                <a:moveTo>
                  <a:pt x="34" y="0"/>
                </a:moveTo>
                <a:lnTo>
                  <a:pt x="34" y="24"/>
                </a:lnTo>
                <a:lnTo>
                  <a:pt x="32" y="24"/>
                </a:lnTo>
                <a:lnTo>
                  <a:pt x="32" y="0"/>
                </a:lnTo>
                <a:lnTo>
                  <a:pt x="34" y="0"/>
                </a:lnTo>
                <a:close/>
              </a:path>
            </a:pathLst>
          </a:custGeom>
          <a:solidFill>
            <a:srgbClr val="D875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22" name="Freeform 141">
            <a:extLst>
              <a:ext uri="{FF2B5EF4-FFF2-40B4-BE49-F238E27FC236}">
                <a16:creationId xmlns:a16="http://schemas.microsoft.com/office/drawing/2014/main" id="{145F1A50-0F36-4D3A-95CE-A7812CC82904}"/>
              </a:ext>
            </a:extLst>
          </p:cNvPr>
          <p:cNvSpPr>
            <a:spLocks noEditPoints="1"/>
          </p:cNvSpPr>
          <p:nvPr/>
        </p:nvSpPr>
        <p:spPr bwMode="auto">
          <a:xfrm>
            <a:off x="4381501" y="3256360"/>
            <a:ext cx="36910" cy="28575"/>
          </a:xfrm>
          <a:custGeom>
            <a:avLst/>
            <a:gdLst>
              <a:gd name="T0" fmla="*/ 0 w 31"/>
              <a:gd name="T1" fmla="*/ 2147483646 h 24"/>
              <a:gd name="T2" fmla="*/ 0 w 31"/>
              <a:gd name="T3" fmla="*/ 0 h 24"/>
              <a:gd name="T4" fmla="*/ 2147483646 w 31"/>
              <a:gd name="T5" fmla="*/ 0 h 24"/>
              <a:gd name="T6" fmla="*/ 2147483646 w 31"/>
              <a:gd name="T7" fmla="*/ 2147483646 h 24"/>
              <a:gd name="T8" fmla="*/ 0 w 31"/>
              <a:gd name="T9" fmla="*/ 2147483646 h 24"/>
              <a:gd name="T10" fmla="*/ 2147483646 w 31"/>
              <a:gd name="T11" fmla="*/ 0 h 24"/>
              <a:gd name="T12" fmla="*/ 2147483646 w 31"/>
              <a:gd name="T13" fmla="*/ 2147483646 h 24"/>
              <a:gd name="T14" fmla="*/ 2147483646 w 31"/>
              <a:gd name="T15" fmla="*/ 2147483646 h 24"/>
              <a:gd name="T16" fmla="*/ 2147483646 w 31"/>
              <a:gd name="T17" fmla="*/ 0 h 24"/>
              <a:gd name="T18" fmla="*/ 2147483646 w 31"/>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
              <a:gd name="T31" fmla="*/ 0 h 24"/>
              <a:gd name="T32" fmla="*/ 31 w 31"/>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 h="24">
                <a:moveTo>
                  <a:pt x="0" y="24"/>
                </a:moveTo>
                <a:lnTo>
                  <a:pt x="0" y="0"/>
                </a:lnTo>
                <a:lnTo>
                  <a:pt x="1" y="0"/>
                </a:lnTo>
                <a:lnTo>
                  <a:pt x="1" y="24"/>
                </a:lnTo>
                <a:lnTo>
                  <a:pt x="0" y="24"/>
                </a:lnTo>
                <a:close/>
                <a:moveTo>
                  <a:pt x="31" y="0"/>
                </a:moveTo>
                <a:lnTo>
                  <a:pt x="31" y="24"/>
                </a:lnTo>
                <a:lnTo>
                  <a:pt x="30" y="24"/>
                </a:lnTo>
                <a:lnTo>
                  <a:pt x="30" y="0"/>
                </a:lnTo>
                <a:lnTo>
                  <a:pt x="31" y="0"/>
                </a:lnTo>
                <a:close/>
              </a:path>
            </a:pathLst>
          </a:custGeom>
          <a:solidFill>
            <a:srgbClr val="DD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23" name="Freeform 142">
            <a:extLst>
              <a:ext uri="{FF2B5EF4-FFF2-40B4-BE49-F238E27FC236}">
                <a16:creationId xmlns:a16="http://schemas.microsoft.com/office/drawing/2014/main" id="{97A8CCD7-949D-44B6-8165-99D31B8D73EB}"/>
              </a:ext>
            </a:extLst>
          </p:cNvPr>
          <p:cNvSpPr>
            <a:spLocks noEditPoints="1"/>
          </p:cNvSpPr>
          <p:nvPr/>
        </p:nvSpPr>
        <p:spPr bwMode="auto">
          <a:xfrm>
            <a:off x="4382692" y="3256360"/>
            <a:ext cx="34528" cy="28575"/>
          </a:xfrm>
          <a:custGeom>
            <a:avLst/>
            <a:gdLst>
              <a:gd name="T0" fmla="*/ 0 w 29"/>
              <a:gd name="T1" fmla="*/ 2147483646 h 24"/>
              <a:gd name="T2" fmla="*/ 0 w 29"/>
              <a:gd name="T3" fmla="*/ 0 h 24"/>
              <a:gd name="T4" fmla="*/ 2147483646 w 29"/>
              <a:gd name="T5" fmla="*/ 0 h 24"/>
              <a:gd name="T6" fmla="*/ 2147483646 w 29"/>
              <a:gd name="T7" fmla="*/ 2147483646 h 24"/>
              <a:gd name="T8" fmla="*/ 0 w 29"/>
              <a:gd name="T9" fmla="*/ 2147483646 h 24"/>
              <a:gd name="T10" fmla="*/ 2147483646 w 29"/>
              <a:gd name="T11" fmla="*/ 0 h 24"/>
              <a:gd name="T12" fmla="*/ 2147483646 w 29"/>
              <a:gd name="T13" fmla="*/ 2147483646 h 24"/>
              <a:gd name="T14" fmla="*/ 2147483646 w 29"/>
              <a:gd name="T15" fmla="*/ 2147483646 h 24"/>
              <a:gd name="T16" fmla="*/ 2147483646 w 29"/>
              <a:gd name="T17" fmla="*/ 0 h 24"/>
              <a:gd name="T18" fmla="*/ 2147483646 w 29"/>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24"/>
              <a:gd name="T32" fmla="*/ 29 w 29"/>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24">
                <a:moveTo>
                  <a:pt x="0" y="24"/>
                </a:moveTo>
                <a:lnTo>
                  <a:pt x="0" y="0"/>
                </a:lnTo>
                <a:lnTo>
                  <a:pt x="1" y="0"/>
                </a:lnTo>
                <a:lnTo>
                  <a:pt x="1" y="24"/>
                </a:lnTo>
                <a:lnTo>
                  <a:pt x="0" y="24"/>
                </a:lnTo>
                <a:close/>
                <a:moveTo>
                  <a:pt x="29" y="0"/>
                </a:moveTo>
                <a:lnTo>
                  <a:pt x="29" y="24"/>
                </a:lnTo>
                <a:lnTo>
                  <a:pt x="28" y="24"/>
                </a:lnTo>
                <a:lnTo>
                  <a:pt x="28" y="0"/>
                </a:lnTo>
                <a:lnTo>
                  <a:pt x="29" y="0"/>
                </a:lnTo>
                <a:close/>
              </a:path>
            </a:pathLst>
          </a:custGeom>
          <a:solidFill>
            <a:srgbClr val="E1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24" name="Freeform 143">
            <a:extLst>
              <a:ext uri="{FF2B5EF4-FFF2-40B4-BE49-F238E27FC236}">
                <a16:creationId xmlns:a16="http://schemas.microsoft.com/office/drawing/2014/main" id="{327859B2-D60A-4040-956E-78D255A1C643}"/>
              </a:ext>
            </a:extLst>
          </p:cNvPr>
          <p:cNvSpPr>
            <a:spLocks noEditPoints="1"/>
          </p:cNvSpPr>
          <p:nvPr/>
        </p:nvSpPr>
        <p:spPr bwMode="auto">
          <a:xfrm>
            <a:off x="4383883" y="3256360"/>
            <a:ext cx="32147" cy="28575"/>
          </a:xfrm>
          <a:custGeom>
            <a:avLst/>
            <a:gdLst>
              <a:gd name="T0" fmla="*/ 0 w 27"/>
              <a:gd name="T1" fmla="*/ 2147483646 h 24"/>
              <a:gd name="T2" fmla="*/ 0 w 27"/>
              <a:gd name="T3" fmla="*/ 0 h 24"/>
              <a:gd name="T4" fmla="*/ 2147483646 w 27"/>
              <a:gd name="T5" fmla="*/ 0 h 24"/>
              <a:gd name="T6" fmla="*/ 2147483646 w 27"/>
              <a:gd name="T7" fmla="*/ 2147483646 h 24"/>
              <a:gd name="T8" fmla="*/ 0 w 27"/>
              <a:gd name="T9" fmla="*/ 2147483646 h 24"/>
              <a:gd name="T10" fmla="*/ 2147483646 w 27"/>
              <a:gd name="T11" fmla="*/ 0 h 24"/>
              <a:gd name="T12" fmla="*/ 2147483646 w 27"/>
              <a:gd name="T13" fmla="*/ 2147483646 h 24"/>
              <a:gd name="T14" fmla="*/ 2147483646 w 27"/>
              <a:gd name="T15" fmla="*/ 2147483646 h 24"/>
              <a:gd name="T16" fmla="*/ 2147483646 w 27"/>
              <a:gd name="T17" fmla="*/ 0 h 24"/>
              <a:gd name="T18" fmla="*/ 2147483646 w 27"/>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
              <a:gd name="T31" fmla="*/ 0 h 24"/>
              <a:gd name="T32" fmla="*/ 27 w 27"/>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 h="24">
                <a:moveTo>
                  <a:pt x="0" y="24"/>
                </a:moveTo>
                <a:lnTo>
                  <a:pt x="0" y="0"/>
                </a:lnTo>
                <a:lnTo>
                  <a:pt x="2" y="0"/>
                </a:lnTo>
                <a:lnTo>
                  <a:pt x="2" y="24"/>
                </a:lnTo>
                <a:lnTo>
                  <a:pt x="0" y="24"/>
                </a:lnTo>
                <a:close/>
                <a:moveTo>
                  <a:pt x="27" y="0"/>
                </a:moveTo>
                <a:lnTo>
                  <a:pt x="27" y="24"/>
                </a:lnTo>
                <a:lnTo>
                  <a:pt x="26" y="24"/>
                </a:lnTo>
                <a:lnTo>
                  <a:pt x="26" y="0"/>
                </a:lnTo>
                <a:lnTo>
                  <a:pt x="27" y="0"/>
                </a:lnTo>
                <a:close/>
              </a:path>
            </a:pathLst>
          </a:custGeom>
          <a:solidFill>
            <a:srgbClr val="E5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25" name="Freeform 144">
            <a:extLst>
              <a:ext uri="{FF2B5EF4-FFF2-40B4-BE49-F238E27FC236}">
                <a16:creationId xmlns:a16="http://schemas.microsoft.com/office/drawing/2014/main" id="{63B0ADBA-A92C-4AFB-A933-51BAAF273E07}"/>
              </a:ext>
            </a:extLst>
          </p:cNvPr>
          <p:cNvSpPr>
            <a:spLocks noEditPoints="1"/>
          </p:cNvSpPr>
          <p:nvPr/>
        </p:nvSpPr>
        <p:spPr bwMode="auto">
          <a:xfrm>
            <a:off x="4386263" y="3256360"/>
            <a:ext cx="28575" cy="28575"/>
          </a:xfrm>
          <a:custGeom>
            <a:avLst/>
            <a:gdLst>
              <a:gd name="T0" fmla="*/ 0 w 24"/>
              <a:gd name="T1" fmla="*/ 2147483646 h 24"/>
              <a:gd name="T2" fmla="*/ 0 w 24"/>
              <a:gd name="T3" fmla="*/ 0 h 24"/>
              <a:gd name="T4" fmla="*/ 2147483646 w 24"/>
              <a:gd name="T5" fmla="*/ 0 h 24"/>
              <a:gd name="T6" fmla="*/ 2147483646 w 24"/>
              <a:gd name="T7" fmla="*/ 2147483646 h 24"/>
              <a:gd name="T8" fmla="*/ 0 w 24"/>
              <a:gd name="T9" fmla="*/ 2147483646 h 24"/>
              <a:gd name="T10" fmla="*/ 2147483646 w 24"/>
              <a:gd name="T11" fmla="*/ 0 h 24"/>
              <a:gd name="T12" fmla="*/ 2147483646 w 24"/>
              <a:gd name="T13" fmla="*/ 2147483646 h 24"/>
              <a:gd name="T14" fmla="*/ 2147483646 w 24"/>
              <a:gd name="T15" fmla="*/ 2147483646 h 24"/>
              <a:gd name="T16" fmla="*/ 2147483646 w 24"/>
              <a:gd name="T17" fmla="*/ 0 h 24"/>
              <a:gd name="T18" fmla="*/ 2147483646 w 2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
              <a:gd name="T31" fmla="*/ 0 h 24"/>
              <a:gd name="T32" fmla="*/ 24 w 24"/>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 h="24">
                <a:moveTo>
                  <a:pt x="0" y="24"/>
                </a:moveTo>
                <a:lnTo>
                  <a:pt x="0" y="0"/>
                </a:lnTo>
                <a:lnTo>
                  <a:pt x="1" y="0"/>
                </a:lnTo>
                <a:lnTo>
                  <a:pt x="1" y="24"/>
                </a:lnTo>
                <a:lnTo>
                  <a:pt x="0" y="24"/>
                </a:lnTo>
                <a:close/>
                <a:moveTo>
                  <a:pt x="24" y="0"/>
                </a:moveTo>
                <a:lnTo>
                  <a:pt x="24" y="24"/>
                </a:lnTo>
                <a:lnTo>
                  <a:pt x="22" y="24"/>
                </a:lnTo>
                <a:lnTo>
                  <a:pt x="22" y="0"/>
                </a:lnTo>
                <a:lnTo>
                  <a:pt x="24" y="0"/>
                </a:lnTo>
                <a:close/>
              </a:path>
            </a:pathLst>
          </a:custGeom>
          <a:solidFill>
            <a:srgbClr val="E9434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26" name="Freeform 145">
            <a:extLst>
              <a:ext uri="{FF2B5EF4-FFF2-40B4-BE49-F238E27FC236}">
                <a16:creationId xmlns:a16="http://schemas.microsoft.com/office/drawing/2014/main" id="{11540A31-D55D-4A82-B2FE-F5D4341803FB}"/>
              </a:ext>
            </a:extLst>
          </p:cNvPr>
          <p:cNvSpPr>
            <a:spLocks noEditPoints="1"/>
          </p:cNvSpPr>
          <p:nvPr/>
        </p:nvSpPr>
        <p:spPr bwMode="auto">
          <a:xfrm>
            <a:off x="4387455" y="3256360"/>
            <a:ext cx="25003" cy="28575"/>
          </a:xfrm>
          <a:custGeom>
            <a:avLst/>
            <a:gdLst>
              <a:gd name="T0" fmla="*/ 0 w 21"/>
              <a:gd name="T1" fmla="*/ 2147483646 h 24"/>
              <a:gd name="T2" fmla="*/ 0 w 21"/>
              <a:gd name="T3" fmla="*/ 0 h 24"/>
              <a:gd name="T4" fmla="*/ 2147483646 w 21"/>
              <a:gd name="T5" fmla="*/ 0 h 24"/>
              <a:gd name="T6" fmla="*/ 2147483646 w 21"/>
              <a:gd name="T7" fmla="*/ 2147483646 h 24"/>
              <a:gd name="T8" fmla="*/ 0 w 21"/>
              <a:gd name="T9" fmla="*/ 2147483646 h 24"/>
              <a:gd name="T10" fmla="*/ 2147483646 w 21"/>
              <a:gd name="T11" fmla="*/ 0 h 24"/>
              <a:gd name="T12" fmla="*/ 2147483646 w 21"/>
              <a:gd name="T13" fmla="*/ 2147483646 h 24"/>
              <a:gd name="T14" fmla="*/ 2147483646 w 21"/>
              <a:gd name="T15" fmla="*/ 2147483646 h 24"/>
              <a:gd name="T16" fmla="*/ 2147483646 w 21"/>
              <a:gd name="T17" fmla="*/ 0 h 24"/>
              <a:gd name="T18" fmla="*/ 2147483646 w 21"/>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24"/>
              <a:gd name="T32" fmla="*/ 21 w 21"/>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24">
                <a:moveTo>
                  <a:pt x="0" y="24"/>
                </a:moveTo>
                <a:lnTo>
                  <a:pt x="0" y="0"/>
                </a:lnTo>
                <a:lnTo>
                  <a:pt x="1" y="0"/>
                </a:lnTo>
                <a:lnTo>
                  <a:pt x="1" y="24"/>
                </a:lnTo>
                <a:lnTo>
                  <a:pt x="0" y="24"/>
                </a:lnTo>
                <a:close/>
                <a:moveTo>
                  <a:pt x="21" y="0"/>
                </a:moveTo>
                <a:lnTo>
                  <a:pt x="21" y="24"/>
                </a:lnTo>
                <a:lnTo>
                  <a:pt x="20" y="24"/>
                </a:lnTo>
                <a:lnTo>
                  <a:pt x="20" y="0"/>
                </a:lnTo>
                <a:lnTo>
                  <a:pt x="21" y="0"/>
                </a:lnTo>
                <a:close/>
              </a:path>
            </a:pathLst>
          </a:custGeom>
          <a:solidFill>
            <a:srgbClr val="EC383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27" name="Freeform 146">
            <a:extLst>
              <a:ext uri="{FF2B5EF4-FFF2-40B4-BE49-F238E27FC236}">
                <a16:creationId xmlns:a16="http://schemas.microsoft.com/office/drawing/2014/main" id="{58455E25-8F28-4D96-BE96-8C5FB33B06FA}"/>
              </a:ext>
            </a:extLst>
          </p:cNvPr>
          <p:cNvSpPr>
            <a:spLocks noEditPoints="1"/>
          </p:cNvSpPr>
          <p:nvPr/>
        </p:nvSpPr>
        <p:spPr bwMode="auto">
          <a:xfrm>
            <a:off x="4388645" y="3256360"/>
            <a:ext cx="22622" cy="28575"/>
          </a:xfrm>
          <a:custGeom>
            <a:avLst/>
            <a:gdLst>
              <a:gd name="T0" fmla="*/ 0 w 19"/>
              <a:gd name="T1" fmla="*/ 2147483646 h 24"/>
              <a:gd name="T2" fmla="*/ 0 w 19"/>
              <a:gd name="T3" fmla="*/ 0 h 24"/>
              <a:gd name="T4" fmla="*/ 2147483646 w 19"/>
              <a:gd name="T5" fmla="*/ 0 h 24"/>
              <a:gd name="T6" fmla="*/ 2147483646 w 19"/>
              <a:gd name="T7" fmla="*/ 2147483646 h 24"/>
              <a:gd name="T8" fmla="*/ 0 w 19"/>
              <a:gd name="T9" fmla="*/ 2147483646 h 24"/>
              <a:gd name="T10" fmla="*/ 2147483646 w 19"/>
              <a:gd name="T11" fmla="*/ 0 h 24"/>
              <a:gd name="T12" fmla="*/ 2147483646 w 19"/>
              <a:gd name="T13" fmla="*/ 2147483646 h 24"/>
              <a:gd name="T14" fmla="*/ 2147483646 w 19"/>
              <a:gd name="T15" fmla="*/ 2147483646 h 24"/>
              <a:gd name="T16" fmla="*/ 2147483646 w 19"/>
              <a:gd name="T17" fmla="*/ 0 h 24"/>
              <a:gd name="T18" fmla="*/ 2147483646 w 19"/>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24"/>
              <a:gd name="T32" fmla="*/ 19 w 19"/>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24">
                <a:moveTo>
                  <a:pt x="0" y="24"/>
                </a:moveTo>
                <a:lnTo>
                  <a:pt x="0" y="0"/>
                </a:lnTo>
                <a:lnTo>
                  <a:pt x="1" y="0"/>
                </a:lnTo>
                <a:lnTo>
                  <a:pt x="1" y="24"/>
                </a:lnTo>
                <a:lnTo>
                  <a:pt x="0" y="24"/>
                </a:lnTo>
                <a:close/>
                <a:moveTo>
                  <a:pt x="19" y="0"/>
                </a:moveTo>
                <a:lnTo>
                  <a:pt x="19" y="24"/>
                </a:lnTo>
                <a:lnTo>
                  <a:pt x="18" y="24"/>
                </a:lnTo>
                <a:lnTo>
                  <a:pt x="18" y="0"/>
                </a:lnTo>
                <a:lnTo>
                  <a:pt x="19" y="0"/>
                </a:lnTo>
                <a:close/>
              </a:path>
            </a:pathLst>
          </a:custGeom>
          <a:solidFill>
            <a:srgbClr val="EF2F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28" name="Freeform 147">
            <a:extLst>
              <a:ext uri="{FF2B5EF4-FFF2-40B4-BE49-F238E27FC236}">
                <a16:creationId xmlns:a16="http://schemas.microsoft.com/office/drawing/2014/main" id="{3464D511-0E2B-454B-92F8-CB7A0D1C54A6}"/>
              </a:ext>
            </a:extLst>
          </p:cNvPr>
          <p:cNvSpPr>
            <a:spLocks noEditPoints="1"/>
          </p:cNvSpPr>
          <p:nvPr/>
        </p:nvSpPr>
        <p:spPr bwMode="auto">
          <a:xfrm>
            <a:off x="4389836" y="3256360"/>
            <a:ext cx="20240" cy="28575"/>
          </a:xfrm>
          <a:custGeom>
            <a:avLst/>
            <a:gdLst>
              <a:gd name="T0" fmla="*/ 0 w 17"/>
              <a:gd name="T1" fmla="*/ 2147483646 h 24"/>
              <a:gd name="T2" fmla="*/ 0 w 17"/>
              <a:gd name="T3" fmla="*/ 0 h 24"/>
              <a:gd name="T4" fmla="*/ 2147483646 w 17"/>
              <a:gd name="T5" fmla="*/ 0 h 24"/>
              <a:gd name="T6" fmla="*/ 2147483646 w 17"/>
              <a:gd name="T7" fmla="*/ 2147483646 h 24"/>
              <a:gd name="T8" fmla="*/ 0 w 17"/>
              <a:gd name="T9" fmla="*/ 2147483646 h 24"/>
              <a:gd name="T10" fmla="*/ 2147483646 w 17"/>
              <a:gd name="T11" fmla="*/ 0 h 24"/>
              <a:gd name="T12" fmla="*/ 2147483646 w 17"/>
              <a:gd name="T13" fmla="*/ 2147483646 h 24"/>
              <a:gd name="T14" fmla="*/ 2147483646 w 17"/>
              <a:gd name="T15" fmla="*/ 2147483646 h 24"/>
              <a:gd name="T16" fmla="*/ 2147483646 w 17"/>
              <a:gd name="T17" fmla="*/ 0 h 24"/>
              <a:gd name="T18" fmla="*/ 2147483646 w 17"/>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24"/>
              <a:gd name="T32" fmla="*/ 17 w 17"/>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24">
                <a:moveTo>
                  <a:pt x="0" y="24"/>
                </a:moveTo>
                <a:lnTo>
                  <a:pt x="0" y="0"/>
                </a:lnTo>
                <a:lnTo>
                  <a:pt x="2" y="0"/>
                </a:lnTo>
                <a:lnTo>
                  <a:pt x="2" y="24"/>
                </a:lnTo>
                <a:lnTo>
                  <a:pt x="0" y="24"/>
                </a:lnTo>
                <a:close/>
                <a:moveTo>
                  <a:pt x="17" y="0"/>
                </a:moveTo>
                <a:lnTo>
                  <a:pt x="17" y="24"/>
                </a:lnTo>
                <a:lnTo>
                  <a:pt x="16" y="24"/>
                </a:lnTo>
                <a:lnTo>
                  <a:pt x="16" y="0"/>
                </a:lnTo>
                <a:lnTo>
                  <a:pt x="17" y="0"/>
                </a:lnTo>
                <a:close/>
              </a:path>
            </a:pathLst>
          </a:custGeom>
          <a:solidFill>
            <a:srgbClr val="F226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29" name="Freeform 148">
            <a:extLst>
              <a:ext uri="{FF2B5EF4-FFF2-40B4-BE49-F238E27FC236}">
                <a16:creationId xmlns:a16="http://schemas.microsoft.com/office/drawing/2014/main" id="{9BA6758D-AD51-4E5E-B01F-1F0B11174B11}"/>
              </a:ext>
            </a:extLst>
          </p:cNvPr>
          <p:cNvSpPr>
            <a:spLocks noEditPoints="1"/>
          </p:cNvSpPr>
          <p:nvPr/>
        </p:nvSpPr>
        <p:spPr bwMode="auto">
          <a:xfrm>
            <a:off x="4392217" y="3255169"/>
            <a:ext cx="16669" cy="29766"/>
          </a:xfrm>
          <a:custGeom>
            <a:avLst/>
            <a:gdLst>
              <a:gd name="T0" fmla="*/ 0 w 14"/>
              <a:gd name="T1" fmla="*/ 2147483646 h 25"/>
              <a:gd name="T2" fmla="*/ 0 w 14"/>
              <a:gd name="T3" fmla="*/ 2147483646 h 25"/>
              <a:gd name="T4" fmla="*/ 2147483646 w 14"/>
              <a:gd name="T5" fmla="*/ 0 h 25"/>
              <a:gd name="T6" fmla="*/ 2147483646 w 14"/>
              <a:gd name="T7" fmla="*/ 2147483646 h 25"/>
              <a:gd name="T8" fmla="*/ 0 w 14"/>
              <a:gd name="T9" fmla="*/ 2147483646 h 25"/>
              <a:gd name="T10" fmla="*/ 2147483646 w 14"/>
              <a:gd name="T11" fmla="*/ 2147483646 h 25"/>
              <a:gd name="T12" fmla="*/ 2147483646 w 14"/>
              <a:gd name="T13" fmla="*/ 2147483646 h 25"/>
              <a:gd name="T14" fmla="*/ 2147483646 w 14"/>
              <a:gd name="T15" fmla="*/ 2147483646 h 25"/>
              <a:gd name="T16" fmla="*/ 2147483646 w 14"/>
              <a:gd name="T17" fmla="*/ 0 h 25"/>
              <a:gd name="T18" fmla="*/ 2147483646 w 14"/>
              <a:gd name="T19" fmla="*/ 2147483646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25"/>
              <a:gd name="T32" fmla="*/ 14 w 14"/>
              <a:gd name="T33" fmla="*/ 25 h 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25">
                <a:moveTo>
                  <a:pt x="0" y="25"/>
                </a:moveTo>
                <a:lnTo>
                  <a:pt x="0" y="1"/>
                </a:lnTo>
                <a:lnTo>
                  <a:pt x="1" y="0"/>
                </a:lnTo>
                <a:lnTo>
                  <a:pt x="1" y="24"/>
                </a:lnTo>
                <a:lnTo>
                  <a:pt x="0" y="25"/>
                </a:lnTo>
                <a:close/>
                <a:moveTo>
                  <a:pt x="14" y="1"/>
                </a:moveTo>
                <a:lnTo>
                  <a:pt x="14" y="25"/>
                </a:lnTo>
                <a:lnTo>
                  <a:pt x="12" y="24"/>
                </a:lnTo>
                <a:lnTo>
                  <a:pt x="12" y="0"/>
                </a:lnTo>
                <a:lnTo>
                  <a:pt x="14" y="1"/>
                </a:lnTo>
                <a:close/>
              </a:path>
            </a:pathLst>
          </a:custGeom>
          <a:solidFill>
            <a:srgbClr val="F41E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30" name="Freeform 149">
            <a:extLst>
              <a:ext uri="{FF2B5EF4-FFF2-40B4-BE49-F238E27FC236}">
                <a16:creationId xmlns:a16="http://schemas.microsoft.com/office/drawing/2014/main" id="{C8837EF6-C8F9-4642-8C6C-1B73608E49E7}"/>
              </a:ext>
            </a:extLst>
          </p:cNvPr>
          <p:cNvSpPr>
            <a:spLocks noEditPoints="1"/>
          </p:cNvSpPr>
          <p:nvPr/>
        </p:nvSpPr>
        <p:spPr bwMode="auto">
          <a:xfrm>
            <a:off x="4393408" y="3255169"/>
            <a:ext cx="13097" cy="29766"/>
          </a:xfrm>
          <a:custGeom>
            <a:avLst/>
            <a:gdLst>
              <a:gd name="T0" fmla="*/ 0 w 11"/>
              <a:gd name="T1" fmla="*/ 2147483646 h 25"/>
              <a:gd name="T2" fmla="*/ 0 w 11"/>
              <a:gd name="T3" fmla="*/ 0 h 25"/>
              <a:gd name="T4" fmla="*/ 2147483646 w 11"/>
              <a:gd name="T5" fmla="*/ 2147483646 h 25"/>
              <a:gd name="T6" fmla="*/ 2147483646 w 11"/>
              <a:gd name="T7" fmla="*/ 2147483646 h 25"/>
              <a:gd name="T8" fmla="*/ 0 w 11"/>
              <a:gd name="T9" fmla="*/ 2147483646 h 25"/>
              <a:gd name="T10" fmla="*/ 2147483646 w 11"/>
              <a:gd name="T11" fmla="*/ 0 h 25"/>
              <a:gd name="T12" fmla="*/ 2147483646 w 11"/>
              <a:gd name="T13" fmla="*/ 2147483646 h 25"/>
              <a:gd name="T14" fmla="*/ 2147483646 w 11"/>
              <a:gd name="T15" fmla="*/ 2147483646 h 25"/>
              <a:gd name="T16" fmla="*/ 2147483646 w 11"/>
              <a:gd name="T17" fmla="*/ 2147483646 h 25"/>
              <a:gd name="T18" fmla="*/ 2147483646 w 11"/>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25"/>
              <a:gd name="T32" fmla="*/ 11 w 11"/>
              <a:gd name="T33" fmla="*/ 25 h 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25">
                <a:moveTo>
                  <a:pt x="0" y="24"/>
                </a:moveTo>
                <a:lnTo>
                  <a:pt x="0" y="0"/>
                </a:lnTo>
                <a:lnTo>
                  <a:pt x="1" y="1"/>
                </a:lnTo>
                <a:lnTo>
                  <a:pt x="1" y="25"/>
                </a:lnTo>
                <a:lnTo>
                  <a:pt x="0" y="24"/>
                </a:lnTo>
                <a:close/>
                <a:moveTo>
                  <a:pt x="11" y="0"/>
                </a:moveTo>
                <a:lnTo>
                  <a:pt x="11" y="24"/>
                </a:lnTo>
                <a:lnTo>
                  <a:pt x="10" y="25"/>
                </a:lnTo>
                <a:lnTo>
                  <a:pt x="10" y="1"/>
                </a:lnTo>
                <a:lnTo>
                  <a:pt x="11" y="0"/>
                </a:lnTo>
                <a:close/>
              </a:path>
            </a:pathLst>
          </a:custGeom>
          <a:solidFill>
            <a:srgbClr val="F717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31" name="Freeform 150">
            <a:extLst>
              <a:ext uri="{FF2B5EF4-FFF2-40B4-BE49-F238E27FC236}">
                <a16:creationId xmlns:a16="http://schemas.microsoft.com/office/drawing/2014/main" id="{7D81A576-9D11-422E-976D-75392948EF31}"/>
              </a:ext>
            </a:extLst>
          </p:cNvPr>
          <p:cNvSpPr>
            <a:spLocks noEditPoints="1"/>
          </p:cNvSpPr>
          <p:nvPr/>
        </p:nvSpPr>
        <p:spPr bwMode="auto">
          <a:xfrm>
            <a:off x="4394599" y="3255169"/>
            <a:ext cx="10715" cy="29766"/>
          </a:xfrm>
          <a:custGeom>
            <a:avLst/>
            <a:gdLst>
              <a:gd name="T0" fmla="*/ 0 w 9"/>
              <a:gd name="T1" fmla="*/ 2147483646 h 25"/>
              <a:gd name="T2" fmla="*/ 0 w 9"/>
              <a:gd name="T3" fmla="*/ 2147483646 h 25"/>
              <a:gd name="T4" fmla="*/ 2147483646 w 9"/>
              <a:gd name="T5" fmla="*/ 0 h 25"/>
              <a:gd name="T6" fmla="*/ 2147483646 w 9"/>
              <a:gd name="T7" fmla="*/ 2147483646 h 25"/>
              <a:gd name="T8" fmla="*/ 0 w 9"/>
              <a:gd name="T9" fmla="*/ 2147483646 h 25"/>
              <a:gd name="T10" fmla="*/ 2147483646 w 9"/>
              <a:gd name="T11" fmla="*/ 2147483646 h 25"/>
              <a:gd name="T12" fmla="*/ 2147483646 w 9"/>
              <a:gd name="T13" fmla="*/ 2147483646 h 25"/>
              <a:gd name="T14" fmla="*/ 2147483646 w 9"/>
              <a:gd name="T15" fmla="*/ 2147483646 h 25"/>
              <a:gd name="T16" fmla="*/ 2147483646 w 9"/>
              <a:gd name="T17" fmla="*/ 0 h 25"/>
              <a:gd name="T18" fmla="*/ 2147483646 w 9"/>
              <a:gd name="T19" fmla="*/ 2147483646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
              <a:gd name="T31" fmla="*/ 0 h 25"/>
              <a:gd name="T32" fmla="*/ 9 w 9"/>
              <a:gd name="T33" fmla="*/ 25 h 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 h="25">
                <a:moveTo>
                  <a:pt x="0" y="25"/>
                </a:moveTo>
                <a:lnTo>
                  <a:pt x="0" y="1"/>
                </a:lnTo>
                <a:lnTo>
                  <a:pt x="1" y="0"/>
                </a:lnTo>
                <a:lnTo>
                  <a:pt x="1" y="24"/>
                </a:lnTo>
                <a:lnTo>
                  <a:pt x="0" y="25"/>
                </a:lnTo>
                <a:close/>
                <a:moveTo>
                  <a:pt x="9" y="1"/>
                </a:moveTo>
                <a:lnTo>
                  <a:pt x="9" y="25"/>
                </a:lnTo>
                <a:lnTo>
                  <a:pt x="8" y="24"/>
                </a:lnTo>
                <a:lnTo>
                  <a:pt x="8" y="0"/>
                </a:lnTo>
                <a:lnTo>
                  <a:pt x="9" y="1"/>
                </a:lnTo>
                <a:close/>
              </a:path>
            </a:pathLst>
          </a:custGeom>
          <a:solidFill>
            <a:srgbClr val="F9101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32" name="Freeform 151">
            <a:extLst>
              <a:ext uri="{FF2B5EF4-FFF2-40B4-BE49-F238E27FC236}">
                <a16:creationId xmlns:a16="http://schemas.microsoft.com/office/drawing/2014/main" id="{2A2A8B94-C142-4A13-A4F3-77C48E5CF7B7}"/>
              </a:ext>
            </a:extLst>
          </p:cNvPr>
          <p:cNvSpPr>
            <a:spLocks noEditPoints="1"/>
          </p:cNvSpPr>
          <p:nvPr/>
        </p:nvSpPr>
        <p:spPr bwMode="auto">
          <a:xfrm>
            <a:off x="4395789" y="3255169"/>
            <a:ext cx="8335" cy="29766"/>
          </a:xfrm>
          <a:custGeom>
            <a:avLst/>
            <a:gdLst>
              <a:gd name="T0" fmla="*/ 0 w 7"/>
              <a:gd name="T1" fmla="*/ 2147483646 h 25"/>
              <a:gd name="T2" fmla="*/ 0 w 7"/>
              <a:gd name="T3" fmla="*/ 0 h 25"/>
              <a:gd name="T4" fmla="*/ 2147483646 w 7"/>
              <a:gd name="T5" fmla="*/ 2147483646 h 25"/>
              <a:gd name="T6" fmla="*/ 2147483646 w 7"/>
              <a:gd name="T7" fmla="*/ 2147483646 h 25"/>
              <a:gd name="T8" fmla="*/ 0 w 7"/>
              <a:gd name="T9" fmla="*/ 2147483646 h 25"/>
              <a:gd name="T10" fmla="*/ 2147483646 w 7"/>
              <a:gd name="T11" fmla="*/ 0 h 25"/>
              <a:gd name="T12" fmla="*/ 2147483646 w 7"/>
              <a:gd name="T13" fmla="*/ 2147483646 h 25"/>
              <a:gd name="T14" fmla="*/ 2147483646 w 7"/>
              <a:gd name="T15" fmla="*/ 2147483646 h 25"/>
              <a:gd name="T16" fmla="*/ 2147483646 w 7"/>
              <a:gd name="T17" fmla="*/ 2147483646 h 25"/>
              <a:gd name="T18" fmla="*/ 2147483646 w 7"/>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25"/>
              <a:gd name="T32" fmla="*/ 7 w 7"/>
              <a:gd name="T33" fmla="*/ 25 h 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25">
                <a:moveTo>
                  <a:pt x="0" y="24"/>
                </a:moveTo>
                <a:lnTo>
                  <a:pt x="0" y="0"/>
                </a:lnTo>
                <a:lnTo>
                  <a:pt x="2" y="1"/>
                </a:lnTo>
                <a:lnTo>
                  <a:pt x="2" y="25"/>
                </a:lnTo>
                <a:lnTo>
                  <a:pt x="0" y="24"/>
                </a:lnTo>
                <a:close/>
                <a:moveTo>
                  <a:pt x="7" y="0"/>
                </a:moveTo>
                <a:lnTo>
                  <a:pt x="7" y="24"/>
                </a:lnTo>
                <a:lnTo>
                  <a:pt x="6" y="25"/>
                </a:lnTo>
                <a:lnTo>
                  <a:pt x="6" y="1"/>
                </a:lnTo>
                <a:lnTo>
                  <a:pt x="7" y="0"/>
                </a:lnTo>
                <a:close/>
              </a:path>
            </a:pathLst>
          </a:custGeom>
          <a:solidFill>
            <a:srgbClr val="FB090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33" name="Freeform 152">
            <a:extLst>
              <a:ext uri="{FF2B5EF4-FFF2-40B4-BE49-F238E27FC236}">
                <a16:creationId xmlns:a16="http://schemas.microsoft.com/office/drawing/2014/main" id="{5D1FA08D-9445-4516-93BF-27270A1939AF}"/>
              </a:ext>
            </a:extLst>
          </p:cNvPr>
          <p:cNvSpPr>
            <a:spLocks noEditPoints="1"/>
          </p:cNvSpPr>
          <p:nvPr/>
        </p:nvSpPr>
        <p:spPr bwMode="auto">
          <a:xfrm>
            <a:off x="4398169" y="3256360"/>
            <a:ext cx="4763" cy="28575"/>
          </a:xfrm>
          <a:custGeom>
            <a:avLst/>
            <a:gdLst>
              <a:gd name="T0" fmla="*/ 0 w 4"/>
              <a:gd name="T1" fmla="*/ 2147483646 h 24"/>
              <a:gd name="T2" fmla="*/ 0 w 4"/>
              <a:gd name="T3" fmla="*/ 0 h 24"/>
              <a:gd name="T4" fmla="*/ 2147483646 w 4"/>
              <a:gd name="T5" fmla="*/ 0 h 24"/>
              <a:gd name="T6" fmla="*/ 2147483646 w 4"/>
              <a:gd name="T7" fmla="*/ 2147483646 h 24"/>
              <a:gd name="T8" fmla="*/ 0 w 4"/>
              <a:gd name="T9" fmla="*/ 2147483646 h 24"/>
              <a:gd name="T10" fmla="*/ 2147483646 w 4"/>
              <a:gd name="T11" fmla="*/ 0 h 24"/>
              <a:gd name="T12" fmla="*/ 2147483646 w 4"/>
              <a:gd name="T13" fmla="*/ 2147483646 h 24"/>
              <a:gd name="T14" fmla="*/ 2147483646 w 4"/>
              <a:gd name="T15" fmla="*/ 2147483646 h 24"/>
              <a:gd name="T16" fmla="*/ 2147483646 w 4"/>
              <a:gd name="T17" fmla="*/ 0 h 24"/>
              <a:gd name="T18" fmla="*/ 2147483646 w 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24"/>
              <a:gd name="T32" fmla="*/ 4 w 4"/>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24">
                <a:moveTo>
                  <a:pt x="0" y="24"/>
                </a:moveTo>
                <a:lnTo>
                  <a:pt x="0" y="0"/>
                </a:lnTo>
                <a:lnTo>
                  <a:pt x="1" y="0"/>
                </a:lnTo>
                <a:lnTo>
                  <a:pt x="1" y="24"/>
                </a:lnTo>
                <a:lnTo>
                  <a:pt x="0" y="24"/>
                </a:lnTo>
                <a:close/>
                <a:moveTo>
                  <a:pt x="4" y="0"/>
                </a:moveTo>
                <a:lnTo>
                  <a:pt x="4" y="24"/>
                </a:lnTo>
                <a:lnTo>
                  <a:pt x="2" y="24"/>
                </a:lnTo>
                <a:lnTo>
                  <a:pt x="2" y="0"/>
                </a:lnTo>
                <a:lnTo>
                  <a:pt x="4" y="0"/>
                </a:lnTo>
                <a:close/>
              </a:path>
            </a:pathLst>
          </a:custGeom>
          <a:solidFill>
            <a:srgbClr val="FD030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34" name="Freeform 153">
            <a:extLst>
              <a:ext uri="{FF2B5EF4-FFF2-40B4-BE49-F238E27FC236}">
                <a16:creationId xmlns:a16="http://schemas.microsoft.com/office/drawing/2014/main" id="{EFE8AC76-C26D-4470-9B7B-CF18E18D52C0}"/>
              </a:ext>
            </a:extLst>
          </p:cNvPr>
          <p:cNvSpPr>
            <a:spLocks noEditPoints="1"/>
          </p:cNvSpPr>
          <p:nvPr/>
        </p:nvSpPr>
        <p:spPr bwMode="auto">
          <a:xfrm>
            <a:off x="4399361" y="3256360"/>
            <a:ext cx="1190" cy="28575"/>
          </a:xfrm>
          <a:custGeom>
            <a:avLst/>
            <a:gdLst>
              <a:gd name="T0" fmla="*/ 0 w 1"/>
              <a:gd name="T1" fmla="*/ 2147483646 h 24"/>
              <a:gd name="T2" fmla="*/ 0 w 1"/>
              <a:gd name="T3" fmla="*/ 0 h 24"/>
              <a:gd name="T4" fmla="*/ 2147483646 w 1"/>
              <a:gd name="T5" fmla="*/ 0 h 24"/>
              <a:gd name="T6" fmla="*/ 2147483646 w 1"/>
              <a:gd name="T7" fmla="*/ 2147483646 h 24"/>
              <a:gd name="T8" fmla="*/ 0 w 1"/>
              <a:gd name="T9" fmla="*/ 2147483646 h 24"/>
              <a:gd name="T10" fmla="*/ 2147483646 w 1"/>
              <a:gd name="T11" fmla="*/ 0 h 24"/>
              <a:gd name="T12" fmla="*/ 2147483646 w 1"/>
              <a:gd name="T13" fmla="*/ 2147483646 h 24"/>
              <a:gd name="T14" fmla="*/ 2147483646 w 1"/>
              <a:gd name="T15" fmla="*/ 2147483646 h 24"/>
              <a:gd name="T16" fmla="*/ 2147483646 w 1"/>
              <a:gd name="T17" fmla="*/ 0 h 24"/>
              <a:gd name="T18" fmla="*/ 2147483646 w 1"/>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24"/>
              <a:gd name="T32" fmla="*/ 1 w 1"/>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24">
                <a:moveTo>
                  <a:pt x="0" y="24"/>
                </a:moveTo>
                <a:lnTo>
                  <a:pt x="0" y="0"/>
                </a:lnTo>
                <a:lnTo>
                  <a:pt x="1" y="0"/>
                </a:lnTo>
                <a:lnTo>
                  <a:pt x="1" y="24"/>
                </a:lnTo>
                <a:lnTo>
                  <a:pt x="0" y="24"/>
                </a:lnTo>
                <a:close/>
                <a:moveTo>
                  <a:pt x="1" y="0"/>
                </a:moveTo>
                <a:lnTo>
                  <a:pt x="1" y="24"/>
                </a:lnTo>
                <a:lnTo>
                  <a:pt x="1"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35" name="Freeform 154">
            <a:extLst>
              <a:ext uri="{FF2B5EF4-FFF2-40B4-BE49-F238E27FC236}">
                <a16:creationId xmlns:a16="http://schemas.microsoft.com/office/drawing/2014/main" id="{F81BE2DC-1F67-4718-8981-9AA1DCA1EE02}"/>
              </a:ext>
            </a:extLst>
          </p:cNvPr>
          <p:cNvSpPr>
            <a:spLocks/>
          </p:cNvSpPr>
          <p:nvPr/>
        </p:nvSpPr>
        <p:spPr bwMode="auto">
          <a:xfrm>
            <a:off x="4360069" y="2888456"/>
            <a:ext cx="509588" cy="509588"/>
          </a:xfrm>
          <a:custGeom>
            <a:avLst/>
            <a:gdLst>
              <a:gd name="T0" fmla="*/ 0 w 428"/>
              <a:gd name="T1" fmla="*/ 2147483646 h 428"/>
              <a:gd name="T2" fmla="*/ 0 w 428"/>
              <a:gd name="T3" fmla="*/ 2147483646 h 428"/>
              <a:gd name="T4" fmla="*/ 2147483646 w 428"/>
              <a:gd name="T5" fmla="*/ 2147483646 h 428"/>
              <a:gd name="T6" fmla="*/ 2147483646 w 428"/>
              <a:gd name="T7" fmla="*/ 2147483646 h 428"/>
              <a:gd name="T8" fmla="*/ 2147483646 w 428"/>
              <a:gd name="T9" fmla="*/ 2147483646 h 428"/>
              <a:gd name="T10" fmla="*/ 2147483646 w 428"/>
              <a:gd name="T11" fmla="*/ 0 h 428"/>
              <a:gd name="T12" fmla="*/ 2147483646 w 428"/>
              <a:gd name="T13" fmla="*/ 0 h 428"/>
              <a:gd name="T14" fmla="*/ 2147483646 w 428"/>
              <a:gd name="T15" fmla="*/ 2147483646 h 428"/>
              <a:gd name="T16" fmla="*/ 2147483646 w 428"/>
              <a:gd name="T17" fmla="*/ 2147483646 h 428"/>
              <a:gd name="T18" fmla="*/ 2147483646 w 428"/>
              <a:gd name="T19" fmla="*/ 2147483646 h 428"/>
              <a:gd name="T20" fmla="*/ 2147483646 w 428"/>
              <a:gd name="T21" fmla="*/ 2147483646 h 428"/>
              <a:gd name="T22" fmla="*/ 2147483646 w 428"/>
              <a:gd name="T23" fmla="*/ 2147483646 h 428"/>
              <a:gd name="T24" fmla="*/ 2147483646 w 428"/>
              <a:gd name="T25" fmla="*/ 2147483646 h 428"/>
              <a:gd name="T26" fmla="*/ 2147483646 w 428"/>
              <a:gd name="T27" fmla="*/ 2147483646 h 428"/>
              <a:gd name="T28" fmla="*/ 0 w 428"/>
              <a:gd name="T29" fmla="*/ 2147483646 h 4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28"/>
              <a:gd name="T46" fmla="*/ 0 h 428"/>
              <a:gd name="T47" fmla="*/ 428 w 428"/>
              <a:gd name="T48" fmla="*/ 428 h 42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28" h="428">
                <a:moveTo>
                  <a:pt x="0" y="428"/>
                </a:moveTo>
                <a:lnTo>
                  <a:pt x="0" y="298"/>
                </a:lnTo>
                <a:lnTo>
                  <a:pt x="44" y="252"/>
                </a:lnTo>
                <a:lnTo>
                  <a:pt x="48" y="252"/>
                </a:lnTo>
                <a:lnTo>
                  <a:pt x="48" y="48"/>
                </a:lnTo>
                <a:lnTo>
                  <a:pt x="95" y="0"/>
                </a:lnTo>
                <a:lnTo>
                  <a:pt x="380" y="0"/>
                </a:lnTo>
                <a:lnTo>
                  <a:pt x="380" y="143"/>
                </a:lnTo>
                <a:lnTo>
                  <a:pt x="369" y="179"/>
                </a:lnTo>
                <a:lnTo>
                  <a:pt x="369" y="243"/>
                </a:lnTo>
                <a:lnTo>
                  <a:pt x="362" y="250"/>
                </a:lnTo>
                <a:lnTo>
                  <a:pt x="428" y="250"/>
                </a:lnTo>
                <a:lnTo>
                  <a:pt x="428" y="380"/>
                </a:lnTo>
                <a:lnTo>
                  <a:pt x="380" y="428"/>
                </a:lnTo>
                <a:lnTo>
                  <a:pt x="0" y="428"/>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236" name="Rectangle 155">
            <a:extLst>
              <a:ext uri="{FF2B5EF4-FFF2-40B4-BE49-F238E27FC236}">
                <a16:creationId xmlns:a16="http://schemas.microsoft.com/office/drawing/2014/main" id="{465717D1-F3B8-49E8-AD72-849CD4498B7A}"/>
              </a:ext>
            </a:extLst>
          </p:cNvPr>
          <p:cNvSpPr>
            <a:spLocks noChangeArrowheads="1"/>
          </p:cNvSpPr>
          <p:nvPr/>
        </p:nvSpPr>
        <p:spPr bwMode="auto">
          <a:xfrm>
            <a:off x="4281488" y="2582467"/>
            <a:ext cx="66684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vi-VN" sz="1800">
                <a:solidFill>
                  <a:srgbClr val="000000"/>
                </a:solidFill>
              </a:rPr>
              <a:t>Hà nội</a:t>
            </a:r>
            <a:endParaRPr lang="en-US" altLang="vi-VN" sz="1800">
              <a:latin typeface="Courier New" panose="02070309020205020404" pitchFamily="49" charset="0"/>
            </a:endParaRPr>
          </a:p>
        </p:txBody>
      </p:sp>
      <p:sp>
        <p:nvSpPr>
          <p:cNvPr id="174237" name="Freeform 156">
            <a:extLst>
              <a:ext uri="{FF2B5EF4-FFF2-40B4-BE49-F238E27FC236}">
                <a16:creationId xmlns:a16="http://schemas.microsoft.com/office/drawing/2014/main" id="{E43C341E-085F-4A90-B0A7-99D5C5F219E7}"/>
              </a:ext>
            </a:extLst>
          </p:cNvPr>
          <p:cNvSpPr>
            <a:spLocks/>
          </p:cNvSpPr>
          <p:nvPr/>
        </p:nvSpPr>
        <p:spPr bwMode="auto">
          <a:xfrm>
            <a:off x="6948489" y="3243264"/>
            <a:ext cx="70247" cy="27385"/>
          </a:xfrm>
          <a:custGeom>
            <a:avLst/>
            <a:gdLst>
              <a:gd name="T0" fmla="*/ 2147483646 w 59"/>
              <a:gd name="T1" fmla="*/ 2147483646 h 23"/>
              <a:gd name="T2" fmla="*/ 2147483646 w 59"/>
              <a:gd name="T3" fmla="*/ 0 h 23"/>
              <a:gd name="T4" fmla="*/ 0 w 59"/>
              <a:gd name="T5" fmla="*/ 0 h 23"/>
              <a:gd name="T6" fmla="*/ 2147483646 w 59"/>
              <a:gd name="T7" fmla="*/ 2147483646 h 23"/>
              <a:gd name="T8" fmla="*/ 0 60000 65536"/>
              <a:gd name="T9" fmla="*/ 0 60000 65536"/>
              <a:gd name="T10" fmla="*/ 0 60000 65536"/>
              <a:gd name="T11" fmla="*/ 0 60000 65536"/>
              <a:gd name="T12" fmla="*/ 0 w 59"/>
              <a:gd name="T13" fmla="*/ 0 h 23"/>
              <a:gd name="T14" fmla="*/ 59 w 59"/>
              <a:gd name="T15" fmla="*/ 23 h 23"/>
            </a:gdLst>
            <a:ahLst/>
            <a:cxnLst>
              <a:cxn ang="T8">
                <a:pos x="T0" y="T1"/>
              </a:cxn>
              <a:cxn ang="T9">
                <a:pos x="T2" y="T3"/>
              </a:cxn>
              <a:cxn ang="T10">
                <a:pos x="T4" y="T5"/>
              </a:cxn>
              <a:cxn ang="T11">
                <a:pos x="T6" y="T7"/>
              </a:cxn>
            </a:cxnLst>
            <a:rect l="T12" t="T13" r="T14" b="T15"/>
            <a:pathLst>
              <a:path w="59" h="23">
                <a:moveTo>
                  <a:pt x="35" y="23"/>
                </a:moveTo>
                <a:lnTo>
                  <a:pt x="59" y="0"/>
                </a:lnTo>
                <a:lnTo>
                  <a:pt x="0" y="0"/>
                </a:lnTo>
                <a:lnTo>
                  <a:pt x="35" y="2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38" name="Freeform 157">
            <a:extLst>
              <a:ext uri="{FF2B5EF4-FFF2-40B4-BE49-F238E27FC236}">
                <a16:creationId xmlns:a16="http://schemas.microsoft.com/office/drawing/2014/main" id="{F9D90666-2A10-45DD-ACD7-2AA796DF1A5B}"/>
              </a:ext>
            </a:extLst>
          </p:cNvPr>
          <p:cNvSpPr>
            <a:spLocks/>
          </p:cNvSpPr>
          <p:nvPr/>
        </p:nvSpPr>
        <p:spPr bwMode="auto">
          <a:xfrm>
            <a:off x="6509147" y="3245644"/>
            <a:ext cx="113109" cy="53579"/>
          </a:xfrm>
          <a:custGeom>
            <a:avLst/>
            <a:gdLst>
              <a:gd name="T0" fmla="*/ 2147483646 w 95"/>
              <a:gd name="T1" fmla="*/ 2147483646 h 45"/>
              <a:gd name="T2" fmla="*/ 2147483646 w 95"/>
              <a:gd name="T3" fmla="*/ 0 h 45"/>
              <a:gd name="T4" fmla="*/ 0 w 95"/>
              <a:gd name="T5" fmla="*/ 2147483646 h 45"/>
              <a:gd name="T6" fmla="*/ 2147483646 w 95"/>
              <a:gd name="T7" fmla="*/ 2147483646 h 45"/>
              <a:gd name="T8" fmla="*/ 0 60000 65536"/>
              <a:gd name="T9" fmla="*/ 0 60000 65536"/>
              <a:gd name="T10" fmla="*/ 0 60000 65536"/>
              <a:gd name="T11" fmla="*/ 0 60000 65536"/>
              <a:gd name="T12" fmla="*/ 0 w 95"/>
              <a:gd name="T13" fmla="*/ 0 h 45"/>
              <a:gd name="T14" fmla="*/ 95 w 95"/>
              <a:gd name="T15" fmla="*/ 45 h 45"/>
            </a:gdLst>
            <a:ahLst/>
            <a:cxnLst>
              <a:cxn ang="T8">
                <a:pos x="T0" y="T1"/>
              </a:cxn>
              <a:cxn ang="T9">
                <a:pos x="T2" y="T3"/>
              </a:cxn>
              <a:cxn ang="T10">
                <a:pos x="T4" y="T5"/>
              </a:cxn>
              <a:cxn ang="T11">
                <a:pos x="T6" y="T7"/>
              </a:cxn>
            </a:cxnLst>
            <a:rect l="T12" t="T13" r="T14" b="T15"/>
            <a:pathLst>
              <a:path w="95" h="45">
                <a:moveTo>
                  <a:pt x="95" y="45"/>
                </a:moveTo>
                <a:lnTo>
                  <a:pt x="44" y="0"/>
                </a:lnTo>
                <a:lnTo>
                  <a:pt x="0" y="45"/>
                </a:lnTo>
                <a:lnTo>
                  <a:pt x="95" y="4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39" name="Freeform 158">
            <a:extLst>
              <a:ext uri="{FF2B5EF4-FFF2-40B4-BE49-F238E27FC236}">
                <a16:creationId xmlns:a16="http://schemas.microsoft.com/office/drawing/2014/main" id="{A8D12BBA-063D-414D-9B6E-BE419AA34617}"/>
              </a:ext>
            </a:extLst>
          </p:cNvPr>
          <p:cNvSpPr>
            <a:spLocks/>
          </p:cNvSpPr>
          <p:nvPr/>
        </p:nvSpPr>
        <p:spPr bwMode="auto">
          <a:xfrm>
            <a:off x="6566299" y="3243264"/>
            <a:ext cx="429815" cy="55960"/>
          </a:xfrm>
          <a:custGeom>
            <a:avLst/>
            <a:gdLst>
              <a:gd name="T0" fmla="*/ 2147483646 w 361"/>
              <a:gd name="T1" fmla="*/ 2147483646 h 47"/>
              <a:gd name="T2" fmla="*/ 2147483646 w 361"/>
              <a:gd name="T3" fmla="*/ 0 h 47"/>
              <a:gd name="T4" fmla="*/ 2147483646 w 361"/>
              <a:gd name="T5" fmla="*/ 0 h 47"/>
              <a:gd name="T6" fmla="*/ 0 w 361"/>
              <a:gd name="T7" fmla="*/ 2147483646 h 47"/>
              <a:gd name="T8" fmla="*/ 2147483646 w 361"/>
              <a:gd name="T9" fmla="*/ 2147483646 h 47"/>
              <a:gd name="T10" fmla="*/ 2147483646 w 361"/>
              <a:gd name="T11" fmla="*/ 2147483646 h 47"/>
              <a:gd name="T12" fmla="*/ 2147483646 w 361"/>
              <a:gd name="T13" fmla="*/ 2147483646 h 47"/>
              <a:gd name="T14" fmla="*/ 0 60000 65536"/>
              <a:gd name="T15" fmla="*/ 0 60000 65536"/>
              <a:gd name="T16" fmla="*/ 0 60000 65536"/>
              <a:gd name="T17" fmla="*/ 0 60000 65536"/>
              <a:gd name="T18" fmla="*/ 0 60000 65536"/>
              <a:gd name="T19" fmla="*/ 0 60000 65536"/>
              <a:gd name="T20" fmla="*/ 0 60000 65536"/>
              <a:gd name="T21" fmla="*/ 0 w 361"/>
              <a:gd name="T22" fmla="*/ 0 h 47"/>
              <a:gd name="T23" fmla="*/ 361 w 361"/>
              <a:gd name="T24" fmla="*/ 47 h 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1" h="47">
                <a:moveTo>
                  <a:pt x="361" y="17"/>
                </a:moveTo>
                <a:lnTo>
                  <a:pt x="326" y="0"/>
                </a:lnTo>
                <a:lnTo>
                  <a:pt x="47" y="0"/>
                </a:lnTo>
                <a:lnTo>
                  <a:pt x="0" y="23"/>
                </a:lnTo>
                <a:lnTo>
                  <a:pt x="47" y="47"/>
                </a:lnTo>
                <a:lnTo>
                  <a:pt x="332" y="47"/>
                </a:lnTo>
                <a:lnTo>
                  <a:pt x="361" y="17"/>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40" name="Freeform 159">
            <a:extLst>
              <a:ext uri="{FF2B5EF4-FFF2-40B4-BE49-F238E27FC236}">
                <a16:creationId xmlns:a16="http://schemas.microsoft.com/office/drawing/2014/main" id="{1F281403-9004-4193-85E6-6EB01F75569C}"/>
              </a:ext>
            </a:extLst>
          </p:cNvPr>
          <p:cNvSpPr>
            <a:spLocks/>
          </p:cNvSpPr>
          <p:nvPr/>
        </p:nvSpPr>
        <p:spPr bwMode="auto">
          <a:xfrm>
            <a:off x="6636545" y="3277791"/>
            <a:ext cx="254794" cy="17859"/>
          </a:xfrm>
          <a:custGeom>
            <a:avLst/>
            <a:gdLst>
              <a:gd name="T0" fmla="*/ 2147483646 w 214"/>
              <a:gd name="T1" fmla="*/ 0 h 15"/>
              <a:gd name="T2" fmla="*/ 2147483646 w 214"/>
              <a:gd name="T3" fmla="*/ 2147483646 h 15"/>
              <a:gd name="T4" fmla="*/ 0 w 214"/>
              <a:gd name="T5" fmla="*/ 2147483646 h 15"/>
              <a:gd name="T6" fmla="*/ 0 w 214"/>
              <a:gd name="T7" fmla="*/ 2147483646 h 15"/>
              <a:gd name="T8" fmla="*/ 2147483646 w 214"/>
              <a:gd name="T9" fmla="*/ 2147483646 h 15"/>
              <a:gd name="T10" fmla="*/ 2147483646 w 214"/>
              <a:gd name="T11" fmla="*/ 2147483646 h 15"/>
              <a:gd name="T12" fmla="*/ 2147483646 w 214"/>
              <a:gd name="T13" fmla="*/ 2147483646 h 15"/>
              <a:gd name="T14" fmla="*/ 2147483646 w 214"/>
              <a:gd name="T15" fmla="*/ 2147483646 h 15"/>
              <a:gd name="T16" fmla="*/ 2147483646 w 214"/>
              <a:gd name="T17" fmla="*/ 2147483646 h 15"/>
              <a:gd name="T18" fmla="*/ 2147483646 w 214"/>
              <a:gd name="T19" fmla="*/ 2147483646 h 15"/>
              <a:gd name="T20" fmla="*/ 2147483646 w 214"/>
              <a:gd name="T21" fmla="*/ 2147483646 h 15"/>
              <a:gd name="T22" fmla="*/ 2147483646 w 214"/>
              <a:gd name="T23" fmla="*/ 2147483646 h 15"/>
              <a:gd name="T24" fmla="*/ 2147483646 w 214"/>
              <a:gd name="T25" fmla="*/ 2147483646 h 15"/>
              <a:gd name="T26" fmla="*/ 2147483646 w 214"/>
              <a:gd name="T27" fmla="*/ 2147483646 h 15"/>
              <a:gd name="T28" fmla="*/ 2147483646 w 214"/>
              <a:gd name="T29" fmla="*/ 0 h 15"/>
              <a:gd name="T30" fmla="*/ 2147483646 w 214"/>
              <a:gd name="T31" fmla="*/ 0 h 1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14"/>
              <a:gd name="T49" fmla="*/ 0 h 15"/>
              <a:gd name="T50" fmla="*/ 214 w 214"/>
              <a:gd name="T51" fmla="*/ 15 h 1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14" h="15">
                <a:moveTo>
                  <a:pt x="214" y="0"/>
                </a:moveTo>
                <a:lnTo>
                  <a:pt x="214" y="15"/>
                </a:lnTo>
                <a:lnTo>
                  <a:pt x="0" y="15"/>
                </a:lnTo>
                <a:lnTo>
                  <a:pt x="0" y="14"/>
                </a:lnTo>
                <a:lnTo>
                  <a:pt x="30" y="14"/>
                </a:lnTo>
                <a:lnTo>
                  <a:pt x="59" y="14"/>
                </a:lnTo>
                <a:lnTo>
                  <a:pt x="87" y="13"/>
                </a:lnTo>
                <a:lnTo>
                  <a:pt x="112" y="13"/>
                </a:lnTo>
                <a:lnTo>
                  <a:pt x="136" y="11"/>
                </a:lnTo>
                <a:lnTo>
                  <a:pt x="158" y="9"/>
                </a:lnTo>
                <a:lnTo>
                  <a:pt x="176" y="7"/>
                </a:lnTo>
                <a:lnTo>
                  <a:pt x="190" y="6"/>
                </a:lnTo>
                <a:lnTo>
                  <a:pt x="200" y="4"/>
                </a:lnTo>
                <a:lnTo>
                  <a:pt x="206" y="2"/>
                </a:lnTo>
                <a:lnTo>
                  <a:pt x="209" y="0"/>
                </a:lnTo>
                <a:lnTo>
                  <a:pt x="214"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41" name="Freeform 160">
            <a:extLst>
              <a:ext uri="{FF2B5EF4-FFF2-40B4-BE49-F238E27FC236}">
                <a16:creationId xmlns:a16="http://schemas.microsoft.com/office/drawing/2014/main" id="{4CE6EB0D-70D5-4555-BA15-4C81587407EA}"/>
              </a:ext>
            </a:extLst>
          </p:cNvPr>
          <p:cNvSpPr>
            <a:spLocks/>
          </p:cNvSpPr>
          <p:nvPr/>
        </p:nvSpPr>
        <p:spPr bwMode="auto">
          <a:xfrm>
            <a:off x="6636544" y="3277792"/>
            <a:ext cx="248841" cy="16669"/>
          </a:xfrm>
          <a:custGeom>
            <a:avLst/>
            <a:gdLst>
              <a:gd name="T0" fmla="*/ 0 w 209"/>
              <a:gd name="T1" fmla="*/ 2147483646 h 14"/>
              <a:gd name="T2" fmla="*/ 2147483646 w 209"/>
              <a:gd name="T3" fmla="*/ 2147483646 h 14"/>
              <a:gd name="T4" fmla="*/ 2147483646 w 209"/>
              <a:gd name="T5" fmla="*/ 2147483646 h 14"/>
              <a:gd name="T6" fmla="*/ 2147483646 w 209"/>
              <a:gd name="T7" fmla="*/ 2147483646 h 14"/>
              <a:gd name="T8" fmla="*/ 2147483646 w 209"/>
              <a:gd name="T9" fmla="*/ 2147483646 h 14"/>
              <a:gd name="T10" fmla="*/ 2147483646 w 209"/>
              <a:gd name="T11" fmla="*/ 2147483646 h 14"/>
              <a:gd name="T12" fmla="*/ 2147483646 w 209"/>
              <a:gd name="T13" fmla="*/ 2147483646 h 14"/>
              <a:gd name="T14" fmla="*/ 2147483646 w 209"/>
              <a:gd name="T15" fmla="*/ 2147483646 h 14"/>
              <a:gd name="T16" fmla="*/ 2147483646 w 209"/>
              <a:gd name="T17" fmla="*/ 2147483646 h 14"/>
              <a:gd name="T18" fmla="*/ 2147483646 w 209"/>
              <a:gd name="T19" fmla="*/ 2147483646 h 14"/>
              <a:gd name="T20" fmla="*/ 2147483646 w 209"/>
              <a:gd name="T21" fmla="*/ 2147483646 h 14"/>
              <a:gd name="T22" fmla="*/ 2147483646 w 209"/>
              <a:gd name="T23" fmla="*/ 0 h 14"/>
              <a:gd name="T24" fmla="*/ 2147483646 w 209"/>
              <a:gd name="T25" fmla="*/ 0 h 14"/>
              <a:gd name="T26" fmla="*/ 2147483646 w 209"/>
              <a:gd name="T27" fmla="*/ 2147483646 h 14"/>
              <a:gd name="T28" fmla="*/ 2147483646 w 209"/>
              <a:gd name="T29" fmla="*/ 2147483646 h 14"/>
              <a:gd name="T30" fmla="*/ 2147483646 w 209"/>
              <a:gd name="T31" fmla="*/ 2147483646 h 14"/>
              <a:gd name="T32" fmla="*/ 2147483646 w 209"/>
              <a:gd name="T33" fmla="*/ 2147483646 h 14"/>
              <a:gd name="T34" fmla="*/ 2147483646 w 209"/>
              <a:gd name="T35" fmla="*/ 2147483646 h 14"/>
              <a:gd name="T36" fmla="*/ 2147483646 w 209"/>
              <a:gd name="T37" fmla="*/ 2147483646 h 14"/>
              <a:gd name="T38" fmla="*/ 2147483646 w 209"/>
              <a:gd name="T39" fmla="*/ 2147483646 h 14"/>
              <a:gd name="T40" fmla="*/ 2147483646 w 209"/>
              <a:gd name="T41" fmla="*/ 2147483646 h 14"/>
              <a:gd name="T42" fmla="*/ 2147483646 w 209"/>
              <a:gd name="T43" fmla="*/ 2147483646 h 14"/>
              <a:gd name="T44" fmla="*/ 0 w 209"/>
              <a:gd name="T45" fmla="*/ 2147483646 h 14"/>
              <a:gd name="T46" fmla="*/ 0 w 209"/>
              <a:gd name="T47" fmla="*/ 2147483646 h 1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09"/>
              <a:gd name="T73" fmla="*/ 0 h 14"/>
              <a:gd name="T74" fmla="*/ 209 w 209"/>
              <a:gd name="T75" fmla="*/ 14 h 1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09" h="14">
                <a:moveTo>
                  <a:pt x="0" y="14"/>
                </a:moveTo>
                <a:lnTo>
                  <a:pt x="30" y="14"/>
                </a:lnTo>
                <a:lnTo>
                  <a:pt x="59" y="14"/>
                </a:lnTo>
                <a:lnTo>
                  <a:pt x="87" y="13"/>
                </a:lnTo>
                <a:lnTo>
                  <a:pt x="112" y="13"/>
                </a:lnTo>
                <a:lnTo>
                  <a:pt x="136" y="11"/>
                </a:lnTo>
                <a:lnTo>
                  <a:pt x="158" y="9"/>
                </a:lnTo>
                <a:lnTo>
                  <a:pt x="176" y="7"/>
                </a:lnTo>
                <a:lnTo>
                  <a:pt x="190" y="6"/>
                </a:lnTo>
                <a:lnTo>
                  <a:pt x="200" y="4"/>
                </a:lnTo>
                <a:lnTo>
                  <a:pt x="206" y="2"/>
                </a:lnTo>
                <a:lnTo>
                  <a:pt x="209" y="0"/>
                </a:lnTo>
                <a:lnTo>
                  <a:pt x="203" y="0"/>
                </a:lnTo>
                <a:lnTo>
                  <a:pt x="201" y="2"/>
                </a:lnTo>
                <a:lnTo>
                  <a:pt x="193" y="4"/>
                </a:lnTo>
                <a:lnTo>
                  <a:pt x="182" y="6"/>
                </a:lnTo>
                <a:lnTo>
                  <a:pt x="164" y="9"/>
                </a:lnTo>
                <a:lnTo>
                  <a:pt x="144" y="10"/>
                </a:lnTo>
                <a:lnTo>
                  <a:pt x="120" y="11"/>
                </a:lnTo>
                <a:lnTo>
                  <a:pt x="92" y="13"/>
                </a:lnTo>
                <a:lnTo>
                  <a:pt x="63" y="14"/>
                </a:lnTo>
                <a:lnTo>
                  <a:pt x="32" y="14"/>
                </a:lnTo>
                <a:lnTo>
                  <a:pt x="0" y="14"/>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42" name="Freeform 161">
            <a:extLst>
              <a:ext uri="{FF2B5EF4-FFF2-40B4-BE49-F238E27FC236}">
                <a16:creationId xmlns:a16="http://schemas.microsoft.com/office/drawing/2014/main" id="{B02733F2-6911-42FC-9BAE-B2FA2C4CFB25}"/>
              </a:ext>
            </a:extLst>
          </p:cNvPr>
          <p:cNvSpPr>
            <a:spLocks/>
          </p:cNvSpPr>
          <p:nvPr/>
        </p:nvSpPr>
        <p:spPr bwMode="auto">
          <a:xfrm>
            <a:off x="6636545" y="3277792"/>
            <a:ext cx="241697" cy="16669"/>
          </a:xfrm>
          <a:custGeom>
            <a:avLst/>
            <a:gdLst>
              <a:gd name="T0" fmla="*/ 2147483646 w 203"/>
              <a:gd name="T1" fmla="*/ 0 h 14"/>
              <a:gd name="T2" fmla="*/ 2147483646 w 203"/>
              <a:gd name="T3" fmla="*/ 2147483646 h 14"/>
              <a:gd name="T4" fmla="*/ 2147483646 w 203"/>
              <a:gd name="T5" fmla="*/ 2147483646 h 14"/>
              <a:gd name="T6" fmla="*/ 2147483646 w 203"/>
              <a:gd name="T7" fmla="*/ 2147483646 h 14"/>
              <a:gd name="T8" fmla="*/ 2147483646 w 203"/>
              <a:gd name="T9" fmla="*/ 2147483646 h 14"/>
              <a:gd name="T10" fmla="*/ 2147483646 w 203"/>
              <a:gd name="T11" fmla="*/ 2147483646 h 14"/>
              <a:gd name="T12" fmla="*/ 2147483646 w 203"/>
              <a:gd name="T13" fmla="*/ 2147483646 h 14"/>
              <a:gd name="T14" fmla="*/ 2147483646 w 203"/>
              <a:gd name="T15" fmla="*/ 2147483646 h 14"/>
              <a:gd name="T16" fmla="*/ 2147483646 w 203"/>
              <a:gd name="T17" fmla="*/ 2147483646 h 14"/>
              <a:gd name="T18" fmla="*/ 2147483646 w 203"/>
              <a:gd name="T19" fmla="*/ 2147483646 h 14"/>
              <a:gd name="T20" fmla="*/ 0 w 203"/>
              <a:gd name="T21" fmla="*/ 2147483646 h 14"/>
              <a:gd name="T22" fmla="*/ 0 w 203"/>
              <a:gd name="T23" fmla="*/ 2147483646 h 14"/>
              <a:gd name="T24" fmla="*/ 2147483646 w 203"/>
              <a:gd name="T25" fmla="*/ 2147483646 h 14"/>
              <a:gd name="T26" fmla="*/ 2147483646 w 203"/>
              <a:gd name="T27" fmla="*/ 2147483646 h 14"/>
              <a:gd name="T28" fmla="*/ 2147483646 w 203"/>
              <a:gd name="T29" fmla="*/ 2147483646 h 14"/>
              <a:gd name="T30" fmla="*/ 2147483646 w 203"/>
              <a:gd name="T31" fmla="*/ 2147483646 h 14"/>
              <a:gd name="T32" fmla="*/ 2147483646 w 203"/>
              <a:gd name="T33" fmla="*/ 2147483646 h 14"/>
              <a:gd name="T34" fmla="*/ 2147483646 w 203"/>
              <a:gd name="T35" fmla="*/ 2147483646 h 14"/>
              <a:gd name="T36" fmla="*/ 2147483646 w 203"/>
              <a:gd name="T37" fmla="*/ 2147483646 h 14"/>
              <a:gd name="T38" fmla="*/ 2147483646 w 203"/>
              <a:gd name="T39" fmla="*/ 2147483646 h 14"/>
              <a:gd name="T40" fmla="*/ 2147483646 w 203"/>
              <a:gd name="T41" fmla="*/ 2147483646 h 14"/>
              <a:gd name="T42" fmla="*/ 2147483646 w 203"/>
              <a:gd name="T43" fmla="*/ 0 h 14"/>
              <a:gd name="T44" fmla="*/ 2147483646 w 203"/>
              <a:gd name="T45" fmla="*/ 0 h 1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03"/>
              <a:gd name="T70" fmla="*/ 0 h 14"/>
              <a:gd name="T71" fmla="*/ 203 w 203"/>
              <a:gd name="T72" fmla="*/ 14 h 1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03" h="14">
                <a:moveTo>
                  <a:pt x="203" y="0"/>
                </a:moveTo>
                <a:lnTo>
                  <a:pt x="201" y="2"/>
                </a:lnTo>
                <a:lnTo>
                  <a:pt x="193" y="4"/>
                </a:lnTo>
                <a:lnTo>
                  <a:pt x="182" y="6"/>
                </a:lnTo>
                <a:lnTo>
                  <a:pt x="164" y="9"/>
                </a:lnTo>
                <a:lnTo>
                  <a:pt x="144" y="10"/>
                </a:lnTo>
                <a:lnTo>
                  <a:pt x="120" y="11"/>
                </a:lnTo>
                <a:lnTo>
                  <a:pt x="92" y="13"/>
                </a:lnTo>
                <a:lnTo>
                  <a:pt x="63" y="14"/>
                </a:lnTo>
                <a:lnTo>
                  <a:pt x="32" y="14"/>
                </a:lnTo>
                <a:lnTo>
                  <a:pt x="0" y="14"/>
                </a:lnTo>
                <a:lnTo>
                  <a:pt x="31" y="14"/>
                </a:lnTo>
                <a:lnTo>
                  <a:pt x="62" y="13"/>
                </a:lnTo>
                <a:lnTo>
                  <a:pt x="89" y="13"/>
                </a:lnTo>
                <a:lnTo>
                  <a:pt x="116" y="11"/>
                </a:lnTo>
                <a:lnTo>
                  <a:pt x="140" y="10"/>
                </a:lnTo>
                <a:lnTo>
                  <a:pt x="160" y="7"/>
                </a:lnTo>
                <a:lnTo>
                  <a:pt x="177" y="6"/>
                </a:lnTo>
                <a:lnTo>
                  <a:pt x="188" y="4"/>
                </a:lnTo>
                <a:lnTo>
                  <a:pt x="196" y="2"/>
                </a:lnTo>
                <a:lnTo>
                  <a:pt x="198" y="0"/>
                </a:lnTo>
                <a:lnTo>
                  <a:pt x="203" y="0"/>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43" name="Freeform 162">
            <a:extLst>
              <a:ext uri="{FF2B5EF4-FFF2-40B4-BE49-F238E27FC236}">
                <a16:creationId xmlns:a16="http://schemas.microsoft.com/office/drawing/2014/main" id="{AE13D6E2-28E1-4788-AC9C-AF13A9478867}"/>
              </a:ext>
            </a:extLst>
          </p:cNvPr>
          <p:cNvSpPr>
            <a:spLocks/>
          </p:cNvSpPr>
          <p:nvPr/>
        </p:nvSpPr>
        <p:spPr bwMode="auto">
          <a:xfrm>
            <a:off x="6636545" y="3277792"/>
            <a:ext cx="235744" cy="16669"/>
          </a:xfrm>
          <a:custGeom>
            <a:avLst/>
            <a:gdLst>
              <a:gd name="T0" fmla="*/ 0 w 198"/>
              <a:gd name="T1" fmla="*/ 2147483646 h 14"/>
              <a:gd name="T2" fmla="*/ 2147483646 w 198"/>
              <a:gd name="T3" fmla="*/ 2147483646 h 14"/>
              <a:gd name="T4" fmla="*/ 2147483646 w 198"/>
              <a:gd name="T5" fmla="*/ 2147483646 h 14"/>
              <a:gd name="T6" fmla="*/ 2147483646 w 198"/>
              <a:gd name="T7" fmla="*/ 2147483646 h 14"/>
              <a:gd name="T8" fmla="*/ 2147483646 w 198"/>
              <a:gd name="T9" fmla="*/ 2147483646 h 14"/>
              <a:gd name="T10" fmla="*/ 2147483646 w 198"/>
              <a:gd name="T11" fmla="*/ 2147483646 h 14"/>
              <a:gd name="T12" fmla="*/ 2147483646 w 198"/>
              <a:gd name="T13" fmla="*/ 2147483646 h 14"/>
              <a:gd name="T14" fmla="*/ 2147483646 w 198"/>
              <a:gd name="T15" fmla="*/ 2147483646 h 14"/>
              <a:gd name="T16" fmla="*/ 2147483646 w 198"/>
              <a:gd name="T17" fmla="*/ 2147483646 h 14"/>
              <a:gd name="T18" fmla="*/ 2147483646 w 198"/>
              <a:gd name="T19" fmla="*/ 2147483646 h 14"/>
              <a:gd name="T20" fmla="*/ 2147483646 w 198"/>
              <a:gd name="T21" fmla="*/ 0 h 14"/>
              <a:gd name="T22" fmla="*/ 2147483646 w 198"/>
              <a:gd name="T23" fmla="*/ 0 h 14"/>
              <a:gd name="T24" fmla="*/ 2147483646 w 198"/>
              <a:gd name="T25" fmla="*/ 2147483646 h 14"/>
              <a:gd name="T26" fmla="*/ 2147483646 w 198"/>
              <a:gd name="T27" fmla="*/ 2147483646 h 14"/>
              <a:gd name="T28" fmla="*/ 2147483646 w 198"/>
              <a:gd name="T29" fmla="*/ 2147483646 h 14"/>
              <a:gd name="T30" fmla="*/ 2147483646 w 198"/>
              <a:gd name="T31" fmla="*/ 2147483646 h 14"/>
              <a:gd name="T32" fmla="*/ 2147483646 w 198"/>
              <a:gd name="T33" fmla="*/ 2147483646 h 14"/>
              <a:gd name="T34" fmla="*/ 2147483646 w 198"/>
              <a:gd name="T35" fmla="*/ 2147483646 h 14"/>
              <a:gd name="T36" fmla="*/ 2147483646 w 198"/>
              <a:gd name="T37" fmla="*/ 2147483646 h 14"/>
              <a:gd name="T38" fmla="*/ 2147483646 w 198"/>
              <a:gd name="T39" fmla="*/ 2147483646 h 14"/>
              <a:gd name="T40" fmla="*/ 2147483646 w 198"/>
              <a:gd name="T41" fmla="*/ 2147483646 h 14"/>
              <a:gd name="T42" fmla="*/ 0 w 198"/>
              <a:gd name="T43" fmla="*/ 2147483646 h 14"/>
              <a:gd name="T44" fmla="*/ 0 w 198"/>
              <a:gd name="T45" fmla="*/ 2147483646 h 1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8"/>
              <a:gd name="T70" fmla="*/ 0 h 14"/>
              <a:gd name="T71" fmla="*/ 198 w 198"/>
              <a:gd name="T72" fmla="*/ 14 h 1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8" h="14">
                <a:moveTo>
                  <a:pt x="0" y="14"/>
                </a:moveTo>
                <a:lnTo>
                  <a:pt x="31" y="14"/>
                </a:lnTo>
                <a:lnTo>
                  <a:pt x="62" y="13"/>
                </a:lnTo>
                <a:lnTo>
                  <a:pt x="89" y="13"/>
                </a:lnTo>
                <a:lnTo>
                  <a:pt x="116" y="11"/>
                </a:lnTo>
                <a:lnTo>
                  <a:pt x="140" y="10"/>
                </a:lnTo>
                <a:lnTo>
                  <a:pt x="160" y="7"/>
                </a:lnTo>
                <a:lnTo>
                  <a:pt x="177" y="6"/>
                </a:lnTo>
                <a:lnTo>
                  <a:pt x="188" y="4"/>
                </a:lnTo>
                <a:lnTo>
                  <a:pt x="196" y="2"/>
                </a:lnTo>
                <a:lnTo>
                  <a:pt x="198" y="0"/>
                </a:lnTo>
                <a:lnTo>
                  <a:pt x="192" y="0"/>
                </a:lnTo>
                <a:lnTo>
                  <a:pt x="190" y="2"/>
                </a:lnTo>
                <a:lnTo>
                  <a:pt x="183" y="4"/>
                </a:lnTo>
                <a:lnTo>
                  <a:pt x="172" y="6"/>
                </a:lnTo>
                <a:lnTo>
                  <a:pt x="155" y="7"/>
                </a:lnTo>
                <a:lnTo>
                  <a:pt x="136" y="9"/>
                </a:lnTo>
                <a:lnTo>
                  <a:pt x="114" y="11"/>
                </a:lnTo>
                <a:lnTo>
                  <a:pt x="87" y="11"/>
                </a:lnTo>
                <a:lnTo>
                  <a:pt x="59" y="13"/>
                </a:lnTo>
                <a:lnTo>
                  <a:pt x="30" y="13"/>
                </a:lnTo>
                <a:lnTo>
                  <a:pt x="0" y="14"/>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44" name="Freeform 163">
            <a:extLst>
              <a:ext uri="{FF2B5EF4-FFF2-40B4-BE49-F238E27FC236}">
                <a16:creationId xmlns:a16="http://schemas.microsoft.com/office/drawing/2014/main" id="{ECE098D7-4225-444A-9F08-301C1EABF0C1}"/>
              </a:ext>
            </a:extLst>
          </p:cNvPr>
          <p:cNvSpPr>
            <a:spLocks/>
          </p:cNvSpPr>
          <p:nvPr/>
        </p:nvSpPr>
        <p:spPr bwMode="auto">
          <a:xfrm>
            <a:off x="6636544" y="3277792"/>
            <a:ext cx="228600" cy="16669"/>
          </a:xfrm>
          <a:custGeom>
            <a:avLst/>
            <a:gdLst>
              <a:gd name="T0" fmla="*/ 2147483646 w 192"/>
              <a:gd name="T1" fmla="*/ 0 h 14"/>
              <a:gd name="T2" fmla="*/ 2147483646 w 192"/>
              <a:gd name="T3" fmla="*/ 2147483646 h 14"/>
              <a:gd name="T4" fmla="*/ 2147483646 w 192"/>
              <a:gd name="T5" fmla="*/ 2147483646 h 14"/>
              <a:gd name="T6" fmla="*/ 2147483646 w 192"/>
              <a:gd name="T7" fmla="*/ 2147483646 h 14"/>
              <a:gd name="T8" fmla="*/ 2147483646 w 192"/>
              <a:gd name="T9" fmla="*/ 2147483646 h 14"/>
              <a:gd name="T10" fmla="*/ 2147483646 w 192"/>
              <a:gd name="T11" fmla="*/ 2147483646 h 14"/>
              <a:gd name="T12" fmla="*/ 2147483646 w 192"/>
              <a:gd name="T13" fmla="*/ 2147483646 h 14"/>
              <a:gd name="T14" fmla="*/ 2147483646 w 192"/>
              <a:gd name="T15" fmla="*/ 2147483646 h 14"/>
              <a:gd name="T16" fmla="*/ 2147483646 w 192"/>
              <a:gd name="T17" fmla="*/ 2147483646 h 14"/>
              <a:gd name="T18" fmla="*/ 2147483646 w 192"/>
              <a:gd name="T19" fmla="*/ 2147483646 h 14"/>
              <a:gd name="T20" fmla="*/ 0 w 192"/>
              <a:gd name="T21" fmla="*/ 2147483646 h 14"/>
              <a:gd name="T22" fmla="*/ 0 w 192"/>
              <a:gd name="T23" fmla="*/ 2147483646 h 14"/>
              <a:gd name="T24" fmla="*/ 2147483646 w 192"/>
              <a:gd name="T25" fmla="*/ 2147483646 h 14"/>
              <a:gd name="T26" fmla="*/ 2147483646 w 192"/>
              <a:gd name="T27" fmla="*/ 2147483646 h 14"/>
              <a:gd name="T28" fmla="*/ 2147483646 w 192"/>
              <a:gd name="T29" fmla="*/ 2147483646 h 14"/>
              <a:gd name="T30" fmla="*/ 2147483646 w 192"/>
              <a:gd name="T31" fmla="*/ 2147483646 h 14"/>
              <a:gd name="T32" fmla="*/ 2147483646 w 192"/>
              <a:gd name="T33" fmla="*/ 2147483646 h 14"/>
              <a:gd name="T34" fmla="*/ 2147483646 w 192"/>
              <a:gd name="T35" fmla="*/ 2147483646 h 14"/>
              <a:gd name="T36" fmla="*/ 2147483646 w 192"/>
              <a:gd name="T37" fmla="*/ 2147483646 h 14"/>
              <a:gd name="T38" fmla="*/ 2147483646 w 192"/>
              <a:gd name="T39" fmla="*/ 2147483646 h 14"/>
              <a:gd name="T40" fmla="*/ 2147483646 w 192"/>
              <a:gd name="T41" fmla="*/ 2147483646 h 14"/>
              <a:gd name="T42" fmla="*/ 2147483646 w 192"/>
              <a:gd name="T43" fmla="*/ 0 h 14"/>
              <a:gd name="T44" fmla="*/ 2147483646 w 192"/>
              <a:gd name="T45" fmla="*/ 0 h 1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4"/>
              <a:gd name="T71" fmla="*/ 192 w 192"/>
              <a:gd name="T72" fmla="*/ 14 h 1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4">
                <a:moveTo>
                  <a:pt x="192" y="0"/>
                </a:moveTo>
                <a:lnTo>
                  <a:pt x="190" y="2"/>
                </a:lnTo>
                <a:lnTo>
                  <a:pt x="183" y="4"/>
                </a:lnTo>
                <a:lnTo>
                  <a:pt x="172" y="6"/>
                </a:lnTo>
                <a:lnTo>
                  <a:pt x="155" y="7"/>
                </a:lnTo>
                <a:lnTo>
                  <a:pt x="136" y="9"/>
                </a:lnTo>
                <a:lnTo>
                  <a:pt x="114" y="11"/>
                </a:lnTo>
                <a:lnTo>
                  <a:pt x="87" y="11"/>
                </a:lnTo>
                <a:lnTo>
                  <a:pt x="59" y="13"/>
                </a:lnTo>
                <a:lnTo>
                  <a:pt x="30" y="13"/>
                </a:lnTo>
                <a:lnTo>
                  <a:pt x="0" y="14"/>
                </a:lnTo>
                <a:lnTo>
                  <a:pt x="0" y="13"/>
                </a:lnTo>
                <a:lnTo>
                  <a:pt x="29" y="13"/>
                </a:lnTo>
                <a:lnTo>
                  <a:pt x="58" y="13"/>
                </a:lnTo>
                <a:lnTo>
                  <a:pt x="84" y="11"/>
                </a:lnTo>
                <a:lnTo>
                  <a:pt x="110" y="10"/>
                </a:lnTo>
                <a:lnTo>
                  <a:pt x="131" y="9"/>
                </a:lnTo>
                <a:lnTo>
                  <a:pt x="150" y="7"/>
                </a:lnTo>
                <a:lnTo>
                  <a:pt x="165" y="6"/>
                </a:lnTo>
                <a:lnTo>
                  <a:pt x="177" y="4"/>
                </a:lnTo>
                <a:lnTo>
                  <a:pt x="184" y="2"/>
                </a:lnTo>
                <a:lnTo>
                  <a:pt x="186" y="0"/>
                </a:lnTo>
                <a:lnTo>
                  <a:pt x="192" y="0"/>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45" name="Freeform 164">
            <a:extLst>
              <a:ext uri="{FF2B5EF4-FFF2-40B4-BE49-F238E27FC236}">
                <a16:creationId xmlns:a16="http://schemas.microsoft.com/office/drawing/2014/main" id="{5768B3A3-9EF6-44F6-932A-1CB9E8DAA992}"/>
              </a:ext>
            </a:extLst>
          </p:cNvPr>
          <p:cNvSpPr>
            <a:spLocks/>
          </p:cNvSpPr>
          <p:nvPr/>
        </p:nvSpPr>
        <p:spPr bwMode="auto">
          <a:xfrm>
            <a:off x="6636545" y="3277792"/>
            <a:ext cx="221456" cy="15478"/>
          </a:xfrm>
          <a:custGeom>
            <a:avLst/>
            <a:gdLst>
              <a:gd name="T0" fmla="*/ 0 w 186"/>
              <a:gd name="T1" fmla="*/ 2147483646 h 13"/>
              <a:gd name="T2" fmla="*/ 2147483646 w 186"/>
              <a:gd name="T3" fmla="*/ 2147483646 h 13"/>
              <a:gd name="T4" fmla="*/ 2147483646 w 186"/>
              <a:gd name="T5" fmla="*/ 2147483646 h 13"/>
              <a:gd name="T6" fmla="*/ 2147483646 w 186"/>
              <a:gd name="T7" fmla="*/ 2147483646 h 13"/>
              <a:gd name="T8" fmla="*/ 2147483646 w 186"/>
              <a:gd name="T9" fmla="*/ 2147483646 h 13"/>
              <a:gd name="T10" fmla="*/ 2147483646 w 186"/>
              <a:gd name="T11" fmla="*/ 2147483646 h 13"/>
              <a:gd name="T12" fmla="*/ 2147483646 w 186"/>
              <a:gd name="T13" fmla="*/ 2147483646 h 13"/>
              <a:gd name="T14" fmla="*/ 2147483646 w 186"/>
              <a:gd name="T15" fmla="*/ 2147483646 h 13"/>
              <a:gd name="T16" fmla="*/ 2147483646 w 186"/>
              <a:gd name="T17" fmla="*/ 2147483646 h 13"/>
              <a:gd name="T18" fmla="*/ 2147483646 w 186"/>
              <a:gd name="T19" fmla="*/ 2147483646 h 13"/>
              <a:gd name="T20" fmla="*/ 2147483646 w 186"/>
              <a:gd name="T21" fmla="*/ 0 h 13"/>
              <a:gd name="T22" fmla="*/ 2147483646 w 186"/>
              <a:gd name="T23" fmla="*/ 0 h 13"/>
              <a:gd name="T24" fmla="*/ 2147483646 w 186"/>
              <a:gd name="T25" fmla="*/ 2147483646 h 13"/>
              <a:gd name="T26" fmla="*/ 2147483646 w 186"/>
              <a:gd name="T27" fmla="*/ 2147483646 h 13"/>
              <a:gd name="T28" fmla="*/ 2147483646 w 186"/>
              <a:gd name="T29" fmla="*/ 2147483646 h 13"/>
              <a:gd name="T30" fmla="*/ 2147483646 w 186"/>
              <a:gd name="T31" fmla="*/ 2147483646 h 13"/>
              <a:gd name="T32" fmla="*/ 2147483646 w 186"/>
              <a:gd name="T33" fmla="*/ 2147483646 h 13"/>
              <a:gd name="T34" fmla="*/ 2147483646 w 186"/>
              <a:gd name="T35" fmla="*/ 2147483646 h 13"/>
              <a:gd name="T36" fmla="*/ 2147483646 w 186"/>
              <a:gd name="T37" fmla="*/ 2147483646 h 13"/>
              <a:gd name="T38" fmla="*/ 2147483646 w 186"/>
              <a:gd name="T39" fmla="*/ 2147483646 h 13"/>
              <a:gd name="T40" fmla="*/ 2147483646 w 186"/>
              <a:gd name="T41" fmla="*/ 2147483646 h 13"/>
              <a:gd name="T42" fmla="*/ 0 w 186"/>
              <a:gd name="T43" fmla="*/ 2147483646 h 13"/>
              <a:gd name="T44" fmla="*/ 0 w 186"/>
              <a:gd name="T45" fmla="*/ 2147483646 h 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86"/>
              <a:gd name="T70" fmla="*/ 0 h 13"/>
              <a:gd name="T71" fmla="*/ 186 w 186"/>
              <a:gd name="T72" fmla="*/ 13 h 1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86" h="13">
                <a:moveTo>
                  <a:pt x="0" y="13"/>
                </a:moveTo>
                <a:lnTo>
                  <a:pt x="29" y="13"/>
                </a:lnTo>
                <a:lnTo>
                  <a:pt x="58" y="13"/>
                </a:lnTo>
                <a:lnTo>
                  <a:pt x="84" y="11"/>
                </a:lnTo>
                <a:lnTo>
                  <a:pt x="110" y="10"/>
                </a:lnTo>
                <a:lnTo>
                  <a:pt x="131" y="9"/>
                </a:lnTo>
                <a:lnTo>
                  <a:pt x="150" y="7"/>
                </a:lnTo>
                <a:lnTo>
                  <a:pt x="165" y="6"/>
                </a:lnTo>
                <a:lnTo>
                  <a:pt x="177" y="4"/>
                </a:lnTo>
                <a:lnTo>
                  <a:pt x="184" y="2"/>
                </a:lnTo>
                <a:lnTo>
                  <a:pt x="186" y="0"/>
                </a:lnTo>
                <a:lnTo>
                  <a:pt x="179" y="0"/>
                </a:lnTo>
                <a:lnTo>
                  <a:pt x="178" y="2"/>
                </a:lnTo>
                <a:lnTo>
                  <a:pt x="171" y="4"/>
                </a:lnTo>
                <a:lnTo>
                  <a:pt x="160" y="5"/>
                </a:lnTo>
                <a:lnTo>
                  <a:pt x="145" y="7"/>
                </a:lnTo>
                <a:lnTo>
                  <a:pt x="127" y="9"/>
                </a:lnTo>
                <a:lnTo>
                  <a:pt x="106" y="10"/>
                </a:lnTo>
                <a:lnTo>
                  <a:pt x="82" y="11"/>
                </a:lnTo>
                <a:lnTo>
                  <a:pt x="55" y="11"/>
                </a:lnTo>
                <a:lnTo>
                  <a:pt x="29" y="13"/>
                </a:lnTo>
                <a:lnTo>
                  <a:pt x="0" y="1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46" name="Freeform 165">
            <a:extLst>
              <a:ext uri="{FF2B5EF4-FFF2-40B4-BE49-F238E27FC236}">
                <a16:creationId xmlns:a16="http://schemas.microsoft.com/office/drawing/2014/main" id="{81BC7385-A4D3-4985-9D57-27484FA27CB6}"/>
              </a:ext>
            </a:extLst>
          </p:cNvPr>
          <p:cNvSpPr>
            <a:spLocks/>
          </p:cNvSpPr>
          <p:nvPr/>
        </p:nvSpPr>
        <p:spPr bwMode="auto">
          <a:xfrm>
            <a:off x="6636545" y="3277792"/>
            <a:ext cx="213122" cy="15478"/>
          </a:xfrm>
          <a:custGeom>
            <a:avLst/>
            <a:gdLst>
              <a:gd name="T0" fmla="*/ 2147483646 w 179"/>
              <a:gd name="T1" fmla="*/ 0 h 13"/>
              <a:gd name="T2" fmla="*/ 2147483646 w 179"/>
              <a:gd name="T3" fmla="*/ 2147483646 h 13"/>
              <a:gd name="T4" fmla="*/ 2147483646 w 179"/>
              <a:gd name="T5" fmla="*/ 2147483646 h 13"/>
              <a:gd name="T6" fmla="*/ 2147483646 w 179"/>
              <a:gd name="T7" fmla="*/ 2147483646 h 13"/>
              <a:gd name="T8" fmla="*/ 2147483646 w 179"/>
              <a:gd name="T9" fmla="*/ 2147483646 h 13"/>
              <a:gd name="T10" fmla="*/ 2147483646 w 179"/>
              <a:gd name="T11" fmla="*/ 2147483646 h 13"/>
              <a:gd name="T12" fmla="*/ 2147483646 w 179"/>
              <a:gd name="T13" fmla="*/ 2147483646 h 13"/>
              <a:gd name="T14" fmla="*/ 2147483646 w 179"/>
              <a:gd name="T15" fmla="*/ 2147483646 h 13"/>
              <a:gd name="T16" fmla="*/ 2147483646 w 179"/>
              <a:gd name="T17" fmla="*/ 2147483646 h 13"/>
              <a:gd name="T18" fmla="*/ 2147483646 w 179"/>
              <a:gd name="T19" fmla="*/ 2147483646 h 13"/>
              <a:gd name="T20" fmla="*/ 0 w 179"/>
              <a:gd name="T21" fmla="*/ 2147483646 h 13"/>
              <a:gd name="T22" fmla="*/ 0 w 179"/>
              <a:gd name="T23" fmla="*/ 2147483646 h 13"/>
              <a:gd name="T24" fmla="*/ 2147483646 w 179"/>
              <a:gd name="T25" fmla="*/ 2147483646 h 13"/>
              <a:gd name="T26" fmla="*/ 2147483646 w 179"/>
              <a:gd name="T27" fmla="*/ 2147483646 h 13"/>
              <a:gd name="T28" fmla="*/ 2147483646 w 179"/>
              <a:gd name="T29" fmla="*/ 2147483646 h 13"/>
              <a:gd name="T30" fmla="*/ 2147483646 w 179"/>
              <a:gd name="T31" fmla="*/ 2147483646 h 13"/>
              <a:gd name="T32" fmla="*/ 2147483646 w 179"/>
              <a:gd name="T33" fmla="*/ 2147483646 h 13"/>
              <a:gd name="T34" fmla="*/ 2147483646 w 179"/>
              <a:gd name="T35" fmla="*/ 2147483646 h 13"/>
              <a:gd name="T36" fmla="*/ 2147483646 w 179"/>
              <a:gd name="T37" fmla="*/ 2147483646 h 13"/>
              <a:gd name="T38" fmla="*/ 2147483646 w 179"/>
              <a:gd name="T39" fmla="*/ 2147483646 h 13"/>
              <a:gd name="T40" fmla="*/ 2147483646 w 179"/>
              <a:gd name="T41" fmla="*/ 2147483646 h 13"/>
              <a:gd name="T42" fmla="*/ 2147483646 w 179"/>
              <a:gd name="T43" fmla="*/ 0 h 13"/>
              <a:gd name="T44" fmla="*/ 2147483646 w 179"/>
              <a:gd name="T45" fmla="*/ 0 h 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9"/>
              <a:gd name="T70" fmla="*/ 0 h 13"/>
              <a:gd name="T71" fmla="*/ 179 w 179"/>
              <a:gd name="T72" fmla="*/ 13 h 1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9" h="13">
                <a:moveTo>
                  <a:pt x="179" y="0"/>
                </a:moveTo>
                <a:lnTo>
                  <a:pt x="178" y="2"/>
                </a:lnTo>
                <a:lnTo>
                  <a:pt x="171" y="4"/>
                </a:lnTo>
                <a:lnTo>
                  <a:pt x="160" y="5"/>
                </a:lnTo>
                <a:lnTo>
                  <a:pt x="145" y="7"/>
                </a:lnTo>
                <a:lnTo>
                  <a:pt x="127" y="9"/>
                </a:lnTo>
                <a:lnTo>
                  <a:pt x="106" y="10"/>
                </a:lnTo>
                <a:lnTo>
                  <a:pt x="82" y="11"/>
                </a:lnTo>
                <a:lnTo>
                  <a:pt x="55" y="11"/>
                </a:lnTo>
                <a:lnTo>
                  <a:pt x="29" y="13"/>
                </a:lnTo>
                <a:lnTo>
                  <a:pt x="0" y="13"/>
                </a:lnTo>
                <a:lnTo>
                  <a:pt x="0" y="11"/>
                </a:lnTo>
                <a:lnTo>
                  <a:pt x="27" y="11"/>
                </a:lnTo>
                <a:lnTo>
                  <a:pt x="54" y="11"/>
                </a:lnTo>
                <a:lnTo>
                  <a:pt x="78" y="10"/>
                </a:lnTo>
                <a:lnTo>
                  <a:pt x="102" y="10"/>
                </a:lnTo>
                <a:lnTo>
                  <a:pt x="122" y="9"/>
                </a:lnTo>
                <a:lnTo>
                  <a:pt x="140" y="7"/>
                </a:lnTo>
                <a:lnTo>
                  <a:pt x="154" y="5"/>
                </a:lnTo>
                <a:lnTo>
                  <a:pt x="164" y="4"/>
                </a:lnTo>
                <a:lnTo>
                  <a:pt x="171" y="1"/>
                </a:lnTo>
                <a:lnTo>
                  <a:pt x="173" y="0"/>
                </a:lnTo>
                <a:lnTo>
                  <a:pt x="179"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47" name="Freeform 166">
            <a:extLst>
              <a:ext uri="{FF2B5EF4-FFF2-40B4-BE49-F238E27FC236}">
                <a16:creationId xmlns:a16="http://schemas.microsoft.com/office/drawing/2014/main" id="{E15CD8AF-D358-417F-99CF-08DF57D2B378}"/>
              </a:ext>
            </a:extLst>
          </p:cNvPr>
          <p:cNvSpPr>
            <a:spLocks/>
          </p:cNvSpPr>
          <p:nvPr/>
        </p:nvSpPr>
        <p:spPr bwMode="auto">
          <a:xfrm>
            <a:off x="6636544" y="3277791"/>
            <a:ext cx="205979" cy="13097"/>
          </a:xfrm>
          <a:custGeom>
            <a:avLst/>
            <a:gdLst>
              <a:gd name="T0" fmla="*/ 0 w 173"/>
              <a:gd name="T1" fmla="*/ 2147483646 h 11"/>
              <a:gd name="T2" fmla="*/ 2147483646 w 173"/>
              <a:gd name="T3" fmla="*/ 2147483646 h 11"/>
              <a:gd name="T4" fmla="*/ 2147483646 w 173"/>
              <a:gd name="T5" fmla="*/ 2147483646 h 11"/>
              <a:gd name="T6" fmla="*/ 2147483646 w 173"/>
              <a:gd name="T7" fmla="*/ 2147483646 h 11"/>
              <a:gd name="T8" fmla="*/ 2147483646 w 173"/>
              <a:gd name="T9" fmla="*/ 2147483646 h 11"/>
              <a:gd name="T10" fmla="*/ 2147483646 w 173"/>
              <a:gd name="T11" fmla="*/ 2147483646 h 11"/>
              <a:gd name="T12" fmla="*/ 2147483646 w 173"/>
              <a:gd name="T13" fmla="*/ 2147483646 h 11"/>
              <a:gd name="T14" fmla="*/ 2147483646 w 173"/>
              <a:gd name="T15" fmla="*/ 2147483646 h 11"/>
              <a:gd name="T16" fmla="*/ 2147483646 w 173"/>
              <a:gd name="T17" fmla="*/ 2147483646 h 11"/>
              <a:gd name="T18" fmla="*/ 2147483646 w 173"/>
              <a:gd name="T19" fmla="*/ 2147483646 h 11"/>
              <a:gd name="T20" fmla="*/ 2147483646 w 173"/>
              <a:gd name="T21" fmla="*/ 0 h 11"/>
              <a:gd name="T22" fmla="*/ 2147483646 w 173"/>
              <a:gd name="T23" fmla="*/ 0 h 11"/>
              <a:gd name="T24" fmla="*/ 2147483646 w 173"/>
              <a:gd name="T25" fmla="*/ 2147483646 h 11"/>
              <a:gd name="T26" fmla="*/ 2147483646 w 173"/>
              <a:gd name="T27" fmla="*/ 2147483646 h 11"/>
              <a:gd name="T28" fmla="*/ 2147483646 w 173"/>
              <a:gd name="T29" fmla="*/ 2147483646 h 11"/>
              <a:gd name="T30" fmla="*/ 2147483646 w 173"/>
              <a:gd name="T31" fmla="*/ 2147483646 h 11"/>
              <a:gd name="T32" fmla="*/ 2147483646 w 173"/>
              <a:gd name="T33" fmla="*/ 2147483646 h 11"/>
              <a:gd name="T34" fmla="*/ 2147483646 w 173"/>
              <a:gd name="T35" fmla="*/ 2147483646 h 11"/>
              <a:gd name="T36" fmla="*/ 2147483646 w 173"/>
              <a:gd name="T37" fmla="*/ 2147483646 h 11"/>
              <a:gd name="T38" fmla="*/ 2147483646 w 173"/>
              <a:gd name="T39" fmla="*/ 2147483646 h 11"/>
              <a:gd name="T40" fmla="*/ 0 w 173"/>
              <a:gd name="T41" fmla="*/ 2147483646 h 11"/>
              <a:gd name="T42" fmla="*/ 0 w 173"/>
              <a:gd name="T43" fmla="*/ 2147483646 h 1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3"/>
              <a:gd name="T67" fmla="*/ 0 h 11"/>
              <a:gd name="T68" fmla="*/ 173 w 173"/>
              <a:gd name="T69" fmla="*/ 11 h 1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3" h="11">
                <a:moveTo>
                  <a:pt x="0" y="11"/>
                </a:moveTo>
                <a:lnTo>
                  <a:pt x="27" y="11"/>
                </a:lnTo>
                <a:lnTo>
                  <a:pt x="54" y="11"/>
                </a:lnTo>
                <a:lnTo>
                  <a:pt x="78" y="10"/>
                </a:lnTo>
                <a:lnTo>
                  <a:pt x="102" y="10"/>
                </a:lnTo>
                <a:lnTo>
                  <a:pt x="122" y="9"/>
                </a:lnTo>
                <a:lnTo>
                  <a:pt x="140" y="7"/>
                </a:lnTo>
                <a:lnTo>
                  <a:pt x="154" y="5"/>
                </a:lnTo>
                <a:lnTo>
                  <a:pt x="164" y="4"/>
                </a:lnTo>
                <a:lnTo>
                  <a:pt x="171" y="1"/>
                </a:lnTo>
                <a:lnTo>
                  <a:pt x="173" y="0"/>
                </a:lnTo>
                <a:lnTo>
                  <a:pt x="165" y="0"/>
                </a:lnTo>
                <a:lnTo>
                  <a:pt x="163" y="2"/>
                </a:lnTo>
                <a:lnTo>
                  <a:pt x="155" y="4"/>
                </a:lnTo>
                <a:lnTo>
                  <a:pt x="144" y="6"/>
                </a:lnTo>
                <a:lnTo>
                  <a:pt x="127" y="7"/>
                </a:lnTo>
                <a:lnTo>
                  <a:pt x="107" y="9"/>
                </a:lnTo>
                <a:lnTo>
                  <a:pt x="83" y="10"/>
                </a:lnTo>
                <a:lnTo>
                  <a:pt x="57" y="11"/>
                </a:lnTo>
                <a:lnTo>
                  <a:pt x="29" y="11"/>
                </a:lnTo>
                <a:lnTo>
                  <a:pt x="0" y="11"/>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48" name="Freeform 167">
            <a:extLst>
              <a:ext uri="{FF2B5EF4-FFF2-40B4-BE49-F238E27FC236}">
                <a16:creationId xmlns:a16="http://schemas.microsoft.com/office/drawing/2014/main" id="{8C0A56C7-3D9F-4341-BE44-CE23A2A9AF70}"/>
              </a:ext>
            </a:extLst>
          </p:cNvPr>
          <p:cNvSpPr>
            <a:spLocks/>
          </p:cNvSpPr>
          <p:nvPr/>
        </p:nvSpPr>
        <p:spPr bwMode="auto">
          <a:xfrm>
            <a:off x="6636544" y="3277791"/>
            <a:ext cx="196454" cy="13097"/>
          </a:xfrm>
          <a:custGeom>
            <a:avLst/>
            <a:gdLst>
              <a:gd name="T0" fmla="*/ 2147483646 w 165"/>
              <a:gd name="T1" fmla="*/ 0 h 11"/>
              <a:gd name="T2" fmla="*/ 2147483646 w 165"/>
              <a:gd name="T3" fmla="*/ 2147483646 h 11"/>
              <a:gd name="T4" fmla="*/ 2147483646 w 165"/>
              <a:gd name="T5" fmla="*/ 2147483646 h 11"/>
              <a:gd name="T6" fmla="*/ 2147483646 w 165"/>
              <a:gd name="T7" fmla="*/ 2147483646 h 11"/>
              <a:gd name="T8" fmla="*/ 2147483646 w 165"/>
              <a:gd name="T9" fmla="*/ 2147483646 h 11"/>
              <a:gd name="T10" fmla="*/ 2147483646 w 165"/>
              <a:gd name="T11" fmla="*/ 2147483646 h 11"/>
              <a:gd name="T12" fmla="*/ 2147483646 w 165"/>
              <a:gd name="T13" fmla="*/ 2147483646 h 11"/>
              <a:gd name="T14" fmla="*/ 2147483646 w 165"/>
              <a:gd name="T15" fmla="*/ 2147483646 h 11"/>
              <a:gd name="T16" fmla="*/ 2147483646 w 165"/>
              <a:gd name="T17" fmla="*/ 2147483646 h 11"/>
              <a:gd name="T18" fmla="*/ 0 w 165"/>
              <a:gd name="T19" fmla="*/ 2147483646 h 11"/>
              <a:gd name="T20" fmla="*/ 0 w 165"/>
              <a:gd name="T21" fmla="*/ 2147483646 h 11"/>
              <a:gd name="T22" fmla="*/ 2147483646 w 165"/>
              <a:gd name="T23" fmla="*/ 2147483646 h 11"/>
              <a:gd name="T24" fmla="*/ 2147483646 w 165"/>
              <a:gd name="T25" fmla="*/ 2147483646 h 11"/>
              <a:gd name="T26" fmla="*/ 2147483646 w 165"/>
              <a:gd name="T27" fmla="*/ 2147483646 h 11"/>
              <a:gd name="T28" fmla="*/ 2147483646 w 165"/>
              <a:gd name="T29" fmla="*/ 2147483646 h 11"/>
              <a:gd name="T30" fmla="*/ 2147483646 w 165"/>
              <a:gd name="T31" fmla="*/ 2147483646 h 11"/>
              <a:gd name="T32" fmla="*/ 2147483646 w 165"/>
              <a:gd name="T33" fmla="*/ 2147483646 h 11"/>
              <a:gd name="T34" fmla="*/ 2147483646 w 165"/>
              <a:gd name="T35" fmla="*/ 2147483646 h 11"/>
              <a:gd name="T36" fmla="*/ 2147483646 w 165"/>
              <a:gd name="T37" fmla="*/ 2147483646 h 11"/>
              <a:gd name="T38" fmla="*/ 2147483646 w 165"/>
              <a:gd name="T39" fmla="*/ 0 h 11"/>
              <a:gd name="T40" fmla="*/ 2147483646 w 165"/>
              <a:gd name="T41" fmla="*/ 0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65"/>
              <a:gd name="T64" fmla="*/ 0 h 11"/>
              <a:gd name="T65" fmla="*/ 165 w 165"/>
              <a:gd name="T66" fmla="*/ 11 h 1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65" h="11">
                <a:moveTo>
                  <a:pt x="165" y="0"/>
                </a:moveTo>
                <a:lnTo>
                  <a:pt x="163" y="2"/>
                </a:lnTo>
                <a:lnTo>
                  <a:pt x="155" y="4"/>
                </a:lnTo>
                <a:lnTo>
                  <a:pt x="144" y="6"/>
                </a:lnTo>
                <a:lnTo>
                  <a:pt x="127" y="7"/>
                </a:lnTo>
                <a:lnTo>
                  <a:pt x="107" y="9"/>
                </a:lnTo>
                <a:lnTo>
                  <a:pt x="83" y="10"/>
                </a:lnTo>
                <a:lnTo>
                  <a:pt x="57" y="11"/>
                </a:lnTo>
                <a:lnTo>
                  <a:pt x="29" y="11"/>
                </a:lnTo>
                <a:lnTo>
                  <a:pt x="0" y="11"/>
                </a:lnTo>
                <a:lnTo>
                  <a:pt x="27" y="11"/>
                </a:lnTo>
                <a:lnTo>
                  <a:pt x="54" y="10"/>
                </a:lnTo>
                <a:lnTo>
                  <a:pt x="79" y="10"/>
                </a:lnTo>
                <a:lnTo>
                  <a:pt x="102" y="9"/>
                </a:lnTo>
                <a:lnTo>
                  <a:pt x="121" y="7"/>
                </a:lnTo>
                <a:lnTo>
                  <a:pt x="138" y="5"/>
                </a:lnTo>
                <a:lnTo>
                  <a:pt x="149" y="4"/>
                </a:lnTo>
                <a:lnTo>
                  <a:pt x="157" y="2"/>
                </a:lnTo>
                <a:lnTo>
                  <a:pt x="158" y="0"/>
                </a:lnTo>
                <a:lnTo>
                  <a:pt x="165"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49" name="Freeform 168">
            <a:extLst>
              <a:ext uri="{FF2B5EF4-FFF2-40B4-BE49-F238E27FC236}">
                <a16:creationId xmlns:a16="http://schemas.microsoft.com/office/drawing/2014/main" id="{6F7FC8CF-8D64-4B49-9631-0AD5861664D0}"/>
              </a:ext>
            </a:extLst>
          </p:cNvPr>
          <p:cNvSpPr>
            <a:spLocks/>
          </p:cNvSpPr>
          <p:nvPr/>
        </p:nvSpPr>
        <p:spPr bwMode="auto">
          <a:xfrm>
            <a:off x="6636545" y="3277791"/>
            <a:ext cx="188119" cy="13097"/>
          </a:xfrm>
          <a:custGeom>
            <a:avLst/>
            <a:gdLst>
              <a:gd name="T0" fmla="*/ 0 w 158"/>
              <a:gd name="T1" fmla="*/ 2147483646 h 11"/>
              <a:gd name="T2" fmla="*/ 2147483646 w 158"/>
              <a:gd name="T3" fmla="*/ 2147483646 h 11"/>
              <a:gd name="T4" fmla="*/ 2147483646 w 158"/>
              <a:gd name="T5" fmla="*/ 2147483646 h 11"/>
              <a:gd name="T6" fmla="*/ 2147483646 w 158"/>
              <a:gd name="T7" fmla="*/ 2147483646 h 11"/>
              <a:gd name="T8" fmla="*/ 2147483646 w 158"/>
              <a:gd name="T9" fmla="*/ 2147483646 h 11"/>
              <a:gd name="T10" fmla="*/ 2147483646 w 158"/>
              <a:gd name="T11" fmla="*/ 2147483646 h 11"/>
              <a:gd name="T12" fmla="*/ 2147483646 w 158"/>
              <a:gd name="T13" fmla="*/ 2147483646 h 11"/>
              <a:gd name="T14" fmla="*/ 2147483646 w 158"/>
              <a:gd name="T15" fmla="*/ 2147483646 h 11"/>
              <a:gd name="T16" fmla="*/ 2147483646 w 158"/>
              <a:gd name="T17" fmla="*/ 2147483646 h 11"/>
              <a:gd name="T18" fmla="*/ 2147483646 w 158"/>
              <a:gd name="T19" fmla="*/ 0 h 11"/>
              <a:gd name="T20" fmla="*/ 2147483646 w 158"/>
              <a:gd name="T21" fmla="*/ 0 h 11"/>
              <a:gd name="T22" fmla="*/ 2147483646 w 158"/>
              <a:gd name="T23" fmla="*/ 2147483646 h 11"/>
              <a:gd name="T24" fmla="*/ 2147483646 w 158"/>
              <a:gd name="T25" fmla="*/ 2147483646 h 11"/>
              <a:gd name="T26" fmla="*/ 2147483646 w 158"/>
              <a:gd name="T27" fmla="*/ 2147483646 h 11"/>
              <a:gd name="T28" fmla="*/ 2147483646 w 158"/>
              <a:gd name="T29" fmla="*/ 2147483646 h 11"/>
              <a:gd name="T30" fmla="*/ 2147483646 w 158"/>
              <a:gd name="T31" fmla="*/ 2147483646 h 11"/>
              <a:gd name="T32" fmla="*/ 2147483646 w 158"/>
              <a:gd name="T33" fmla="*/ 2147483646 h 11"/>
              <a:gd name="T34" fmla="*/ 2147483646 w 158"/>
              <a:gd name="T35" fmla="*/ 2147483646 h 11"/>
              <a:gd name="T36" fmla="*/ 2147483646 w 158"/>
              <a:gd name="T37" fmla="*/ 2147483646 h 11"/>
              <a:gd name="T38" fmla="*/ 0 w 158"/>
              <a:gd name="T39" fmla="*/ 2147483646 h 11"/>
              <a:gd name="T40" fmla="*/ 0 w 158"/>
              <a:gd name="T41" fmla="*/ 2147483646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8"/>
              <a:gd name="T64" fmla="*/ 0 h 11"/>
              <a:gd name="T65" fmla="*/ 158 w 158"/>
              <a:gd name="T66" fmla="*/ 11 h 1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8" h="11">
                <a:moveTo>
                  <a:pt x="0" y="11"/>
                </a:moveTo>
                <a:lnTo>
                  <a:pt x="27" y="11"/>
                </a:lnTo>
                <a:lnTo>
                  <a:pt x="54" y="10"/>
                </a:lnTo>
                <a:lnTo>
                  <a:pt x="79" y="10"/>
                </a:lnTo>
                <a:lnTo>
                  <a:pt x="102" y="9"/>
                </a:lnTo>
                <a:lnTo>
                  <a:pt x="121" y="7"/>
                </a:lnTo>
                <a:lnTo>
                  <a:pt x="138" y="5"/>
                </a:lnTo>
                <a:lnTo>
                  <a:pt x="149" y="4"/>
                </a:lnTo>
                <a:lnTo>
                  <a:pt x="157" y="2"/>
                </a:lnTo>
                <a:lnTo>
                  <a:pt x="158" y="0"/>
                </a:lnTo>
                <a:lnTo>
                  <a:pt x="150" y="0"/>
                </a:lnTo>
                <a:lnTo>
                  <a:pt x="148" y="1"/>
                </a:lnTo>
                <a:lnTo>
                  <a:pt x="141" y="4"/>
                </a:lnTo>
                <a:lnTo>
                  <a:pt x="130" y="5"/>
                </a:lnTo>
                <a:lnTo>
                  <a:pt x="115" y="6"/>
                </a:lnTo>
                <a:lnTo>
                  <a:pt x="97" y="7"/>
                </a:lnTo>
                <a:lnTo>
                  <a:pt x="76" y="9"/>
                </a:lnTo>
                <a:lnTo>
                  <a:pt x="51" y="10"/>
                </a:lnTo>
                <a:lnTo>
                  <a:pt x="26" y="10"/>
                </a:lnTo>
                <a:lnTo>
                  <a:pt x="0" y="10"/>
                </a:lnTo>
                <a:lnTo>
                  <a:pt x="0" y="11"/>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50" name="Freeform 169">
            <a:extLst>
              <a:ext uri="{FF2B5EF4-FFF2-40B4-BE49-F238E27FC236}">
                <a16:creationId xmlns:a16="http://schemas.microsoft.com/office/drawing/2014/main" id="{42EF63D8-2B76-42B8-A4C9-1C2EA3DFED28}"/>
              </a:ext>
            </a:extLst>
          </p:cNvPr>
          <p:cNvSpPr>
            <a:spLocks/>
          </p:cNvSpPr>
          <p:nvPr/>
        </p:nvSpPr>
        <p:spPr bwMode="auto">
          <a:xfrm>
            <a:off x="6636545" y="3277792"/>
            <a:ext cx="178594" cy="11906"/>
          </a:xfrm>
          <a:custGeom>
            <a:avLst/>
            <a:gdLst>
              <a:gd name="T0" fmla="*/ 2147483646 w 150"/>
              <a:gd name="T1" fmla="*/ 0 h 10"/>
              <a:gd name="T2" fmla="*/ 2147483646 w 150"/>
              <a:gd name="T3" fmla="*/ 2147483646 h 10"/>
              <a:gd name="T4" fmla="*/ 2147483646 w 150"/>
              <a:gd name="T5" fmla="*/ 2147483646 h 10"/>
              <a:gd name="T6" fmla="*/ 2147483646 w 150"/>
              <a:gd name="T7" fmla="*/ 2147483646 h 10"/>
              <a:gd name="T8" fmla="*/ 2147483646 w 150"/>
              <a:gd name="T9" fmla="*/ 2147483646 h 10"/>
              <a:gd name="T10" fmla="*/ 2147483646 w 150"/>
              <a:gd name="T11" fmla="*/ 2147483646 h 10"/>
              <a:gd name="T12" fmla="*/ 2147483646 w 150"/>
              <a:gd name="T13" fmla="*/ 2147483646 h 10"/>
              <a:gd name="T14" fmla="*/ 2147483646 w 150"/>
              <a:gd name="T15" fmla="*/ 2147483646 h 10"/>
              <a:gd name="T16" fmla="*/ 2147483646 w 150"/>
              <a:gd name="T17" fmla="*/ 2147483646 h 10"/>
              <a:gd name="T18" fmla="*/ 0 w 150"/>
              <a:gd name="T19" fmla="*/ 2147483646 h 10"/>
              <a:gd name="T20" fmla="*/ 0 w 150"/>
              <a:gd name="T21" fmla="*/ 2147483646 h 10"/>
              <a:gd name="T22" fmla="*/ 2147483646 w 150"/>
              <a:gd name="T23" fmla="*/ 2147483646 h 10"/>
              <a:gd name="T24" fmla="*/ 2147483646 w 150"/>
              <a:gd name="T25" fmla="*/ 2147483646 h 10"/>
              <a:gd name="T26" fmla="*/ 2147483646 w 150"/>
              <a:gd name="T27" fmla="*/ 2147483646 h 10"/>
              <a:gd name="T28" fmla="*/ 2147483646 w 150"/>
              <a:gd name="T29" fmla="*/ 2147483646 h 10"/>
              <a:gd name="T30" fmla="*/ 2147483646 w 150"/>
              <a:gd name="T31" fmla="*/ 2147483646 h 10"/>
              <a:gd name="T32" fmla="*/ 2147483646 w 150"/>
              <a:gd name="T33" fmla="*/ 2147483646 h 10"/>
              <a:gd name="T34" fmla="*/ 2147483646 w 150"/>
              <a:gd name="T35" fmla="*/ 2147483646 h 10"/>
              <a:gd name="T36" fmla="*/ 2147483646 w 150"/>
              <a:gd name="T37" fmla="*/ 2147483646 h 10"/>
              <a:gd name="T38" fmla="*/ 2147483646 w 150"/>
              <a:gd name="T39" fmla="*/ 0 h 10"/>
              <a:gd name="T40" fmla="*/ 2147483646 w 150"/>
              <a:gd name="T41" fmla="*/ 0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0"/>
              <a:gd name="T64" fmla="*/ 0 h 10"/>
              <a:gd name="T65" fmla="*/ 150 w 150"/>
              <a:gd name="T66" fmla="*/ 10 h 1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0" h="10">
                <a:moveTo>
                  <a:pt x="150" y="0"/>
                </a:moveTo>
                <a:lnTo>
                  <a:pt x="148" y="1"/>
                </a:lnTo>
                <a:lnTo>
                  <a:pt x="141" y="4"/>
                </a:lnTo>
                <a:lnTo>
                  <a:pt x="130" y="5"/>
                </a:lnTo>
                <a:lnTo>
                  <a:pt x="115" y="6"/>
                </a:lnTo>
                <a:lnTo>
                  <a:pt x="97" y="7"/>
                </a:lnTo>
                <a:lnTo>
                  <a:pt x="76" y="9"/>
                </a:lnTo>
                <a:lnTo>
                  <a:pt x="51" y="10"/>
                </a:lnTo>
                <a:lnTo>
                  <a:pt x="26" y="10"/>
                </a:lnTo>
                <a:lnTo>
                  <a:pt x="0" y="10"/>
                </a:lnTo>
                <a:lnTo>
                  <a:pt x="25" y="10"/>
                </a:lnTo>
                <a:lnTo>
                  <a:pt x="49" y="9"/>
                </a:lnTo>
                <a:lnTo>
                  <a:pt x="70" y="9"/>
                </a:lnTo>
                <a:lnTo>
                  <a:pt x="91" y="7"/>
                </a:lnTo>
                <a:lnTo>
                  <a:pt x="108" y="6"/>
                </a:lnTo>
                <a:lnTo>
                  <a:pt x="124" y="5"/>
                </a:lnTo>
                <a:lnTo>
                  <a:pt x="134" y="4"/>
                </a:lnTo>
                <a:lnTo>
                  <a:pt x="140" y="1"/>
                </a:lnTo>
                <a:lnTo>
                  <a:pt x="143" y="0"/>
                </a:lnTo>
                <a:lnTo>
                  <a:pt x="150" y="0"/>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51" name="Freeform 170">
            <a:extLst>
              <a:ext uri="{FF2B5EF4-FFF2-40B4-BE49-F238E27FC236}">
                <a16:creationId xmlns:a16="http://schemas.microsoft.com/office/drawing/2014/main" id="{CCDB14BC-EE6D-474E-AFEA-927942A24EC1}"/>
              </a:ext>
            </a:extLst>
          </p:cNvPr>
          <p:cNvSpPr>
            <a:spLocks/>
          </p:cNvSpPr>
          <p:nvPr/>
        </p:nvSpPr>
        <p:spPr bwMode="auto">
          <a:xfrm>
            <a:off x="6636545" y="3277792"/>
            <a:ext cx="170260" cy="11906"/>
          </a:xfrm>
          <a:custGeom>
            <a:avLst/>
            <a:gdLst>
              <a:gd name="T0" fmla="*/ 0 w 143"/>
              <a:gd name="T1" fmla="*/ 2147483646 h 10"/>
              <a:gd name="T2" fmla="*/ 2147483646 w 143"/>
              <a:gd name="T3" fmla="*/ 2147483646 h 10"/>
              <a:gd name="T4" fmla="*/ 2147483646 w 143"/>
              <a:gd name="T5" fmla="*/ 2147483646 h 10"/>
              <a:gd name="T6" fmla="*/ 2147483646 w 143"/>
              <a:gd name="T7" fmla="*/ 2147483646 h 10"/>
              <a:gd name="T8" fmla="*/ 2147483646 w 143"/>
              <a:gd name="T9" fmla="*/ 2147483646 h 10"/>
              <a:gd name="T10" fmla="*/ 2147483646 w 143"/>
              <a:gd name="T11" fmla="*/ 2147483646 h 10"/>
              <a:gd name="T12" fmla="*/ 2147483646 w 143"/>
              <a:gd name="T13" fmla="*/ 2147483646 h 10"/>
              <a:gd name="T14" fmla="*/ 2147483646 w 143"/>
              <a:gd name="T15" fmla="*/ 2147483646 h 10"/>
              <a:gd name="T16" fmla="*/ 2147483646 w 143"/>
              <a:gd name="T17" fmla="*/ 2147483646 h 10"/>
              <a:gd name="T18" fmla="*/ 2147483646 w 143"/>
              <a:gd name="T19" fmla="*/ 0 h 10"/>
              <a:gd name="T20" fmla="*/ 2147483646 w 143"/>
              <a:gd name="T21" fmla="*/ 0 h 10"/>
              <a:gd name="T22" fmla="*/ 2147483646 w 143"/>
              <a:gd name="T23" fmla="*/ 2147483646 h 10"/>
              <a:gd name="T24" fmla="*/ 2147483646 w 143"/>
              <a:gd name="T25" fmla="*/ 2147483646 h 10"/>
              <a:gd name="T26" fmla="*/ 2147483646 w 143"/>
              <a:gd name="T27" fmla="*/ 2147483646 h 10"/>
              <a:gd name="T28" fmla="*/ 2147483646 w 143"/>
              <a:gd name="T29" fmla="*/ 2147483646 h 10"/>
              <a:gd name="T30" fmla="*/ 2147483646 w 143"/>
              <a:gd name="T31" fmla="*/ 2147483646 h 10"/>
              <a:gd name="T32" fmla="*/ 2147483646 w 143"/>
              <a:gd name="T33" fmla="*/ 2147483646 h 10"/>
              <a:gd name="T34" fmla="*/ 2147483646 w 143"/>
              <a:gd name="T35" fmla="*/ 2147483646 h 10"/>
              <a:gd name="T36" fmla="*/ 2147483646 w 143"/>
              <a:gd name="T37" fmla="*/ 2147483646 h 10"/>
              <a:gd name="T38" fmla="*/ 0 w 143"/>
              <a:gd name="T39" fmla="*/ 2147483646 h 10"/>
              <a:gd name="T40" fmla="*/ 0 w 143"/>
              <a:gd name="T41" fmla="*/ 2147483646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3"/>
              <a:gd name="T64" fmla="*/ 0 h 10"/>
              <a:gd name="T65" fmla="*/ 143 w 143"/>
              <a:gd name="T66" fmla="*/ 10 h 1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3" h="10">
                <a:moveTo>
                  <a:pt x="0" y="10"/>
                </a:moveTo>
                <a:lnTo>
                  <a:pt x="25" y="10"/>
                </a:lnTo>
                <a:lnTo>
                  <a:pt x="49" y="9"/>
                </a:lnTo>
                <a:lnTo>
                  <a:pt x="70" y="9"/>
                </a:lnTo>
                <a:lnTo>
                  <a:pt x="91" y="7"/>
                </a:lnTo>
                <a:lnTo>
                  <a:pt x="108" y="6"/>
                </a:lnTo>
                <a:lnTo>
                  <a:pt x="124" y="5"/>
                </a:lnTo>
                <a:lnTo>
                  <a:pt x="134" y="4"/>
                </a:lnTo>
                <a:lnTo>
                  <a:pt x="140" y="1"/>
                </a:lnTo>
                <a:lnTo>
                  <a:pt x="143" y="0"/>
                </a:lnTo>
                <a:lnTo>
                  <a:pt x="133" y="0"/>
                </a:lnTo>
                <a:lnTo>
                  <a:pt x="131" y="1"/>
                </a:lnTo>
                <a:lnTo>
                  <a:pt x="125" y="4"/>
                </a:lnTo>
                <a:lnTo>
                  <a:pt x="115" y="5"/>
                </a:lnTo>
                <a:lnTo>
                  <a:pt x="102" y="6"/>
                </a:lnTo>
                <a:lnTo>
                  <a:pt x="86" y="7"/>
                </a:lnTo>
                <a:lnTo>
                  <a:pt x="67" y="7"/>
                </a:lnTo>
                <a:lnTo>
                  <a:pt x="45" y="9"/>
                </a:lnTo>
                <a:lnTo>
                  <a:pt x="24" y="9"/>
                </a:lnTo>
                <a:lnTo>
                  <a:pt x="0" y="9"/>
                </a:lnTo>
                <a:lnTo>
                  <a:pt x="0" y="1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52" name="Freeform 171">
            <a:extLst>
              <a:ext uri="{FF2B5EF4-FFF2-40B4-BE49-F238E27FC236}">
                <a16:creationId xmlns:a16="http://schemas.microsoft.com/office/drawing/2014/main" id="{F7E605B4-57CD-43EA-B00F-02D7ACAA939B}"/>
              </a:ext>
            </a:extLst>
          </p:cNvPr>
          <p:cNvSpPr>
            <a:spLocks/>
          </p:cNvSpPr>
          <p:nvPr/>
        </p:nvSpPr>
        <p:spPr bwMode="auto">
          <a:xfrm>
            <a:off x="6636544" y="3277792"/>
            <a:ext cx="158354" cy="10715"/>
          </a:xfrm>
          <a:custGeom>
            <a:avLst/>
            <a:gdLst>
              <a:gd name="T0" fmla="*/ 2147483646 w 133"/>
              <a:gd name="T1" fmla="*/ 0 h 9"/>
              <a:gd name="T2" fmla="*/ 2147483646 w 133"/>
              <a:gd name="T3" fmla="*/ 2147483646 h 9"/>
              <a:gd name="T4" fmla="*/ 2147483646 w 133"/>
              <a:gd name="T5" fmla="*/ 2147483646 h 9"/>
              <a:gd name="T6" fmla="*/ 2147483646 w 133"/>
              <a:gd name="T7" fmla="*/ 2147483646 h 9"/>
              <a:gd name="T8" fmla="*/ 2147483646 w 133"/>
              <a:gd name="T9" fmla="*/ 2147483646 h 9"/>
              <a:gd name="T10" fmla="*/ 2147483646 w 133"/>
              <a:gd name="T11" fmla="*/ 2147483646 h 9"/>
              <a:gd name="T12" fmla="*/ 2147483646 w 133"/>
              <a:gd name="T13" fmla="*/ 2147483646 h 9"/>
              <a:gd name="T14" fmla="*/ 2147483646 w 133"/>
              <a:gd name="T15" fmla="*/ 2147483646 h 9"/>
              <a:gd name="T16" fmla="*/ 2147483646 w 133"/>
              <a:gd name="T17" fmla="*/ 2147483646 h 9"/>
              <a:gd name="T18" fmla="*/ 0 w 133"/>
              <a:gd name="T19" fmla="*/ 2147483646 h 9"/>
              <a:gd name="T20" fmla="*/ 0 w 133"/>
              <a:gd name="T21" fmla="*/ 2147483646 h 9"/>
              <a:gd name="T22" fmla="*/ 2147483646 w 133"/>
              <a:gd name="T23" fmla="*/ 2147483646 h 9"/>
              <a:gd name="T24" fmla="*/ 2147483646 w 133"/>
              <a:gd name="T25" fmla="*/ 2147483646 h 9"/>
              <a:gd name="T26" fmla="*/ 2147483646 w 133"/>
              <a:gd name="T27" fmla="*/ 2147483646 h 9"/>
              <a:gd name="T28" fmla="*/ 2147483646 w 133"/>
              <a:gd name="T29" fmla="*/ 2147483646 h 9"/>
              <a:gd name="T30" fmla="*/ 2147483646 w 133"/>
              <a:gd name="T31" fmla="*/ 2147483646 h 9"/>
              <a:gd name="T32" fmla="*/ 2147483646 w 133"/>
              <a:gd name="T33" fmla="*/ 2147483646 h 9"/>
              <a:gd name="T34" fmla="*/ 2147483646 w 133"/>
              <a:gd name="T35" fmla="*/ 2147483646 h 9"/>
              <a:gd name="T36" fmla="*/ 2147483646 w 133"/>
              <a:gd name="T37" fmla="*/ 0 h 9"/>
              <a:gd name="T38" fmla="*/ 2147483646 w 133"/>
              <a:gd name="T39" fmla="*/ 0 h 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33"/>
              <a:gd name="T61" fmla="*/ 0 h 9"/>
              <a:gd name="T62" fmla="*/ 133 w 133"/>
              <a:gd name="T63" fmla="*/ 9 h 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33" h="9">
                <a:moveTo>
                  <a:pt x="133" y="0"/>
                </a:moveTo>
                <a:lnTo>
                  <a:pt x="131" y="1"/>
                </a:lnTo>
                <a:lnTo>
                  <a:pt x="125" y="4"/>
                </a:lnTo>
                <a:lnTo>
                  <a:pt x="115" y="5"/>
                </a:lnTo>
                <a:lnTo>
                  <a:pt x="102" y="6"/>
                </a:lnTo>
                <a:lnTo>
                  <a:pt x="86" y="7"/>
                </a:lnTo>
                <a:lnTo>
                  <a:pt x="67" y="7"/>
                </a:lnTo>
                <a:lnTo>
                  <a:pt x="45" y="9"/>
                </a:lnTo>
                <a:lnTo>
                  <a:pt x="24" y="9"/>
                </a:lnTo>
                <a:lnTo>
                  <a:pt x="0" y="9"/>
                </a:lnTo>
                <a:lnTo>
                  <a:pt x="24" y="9"/>
                </a:lnTo>
                <a:lnTo>
                  <a:pt x="48" y="7"/>
                </a:lnTo>
                <a:lnTo>
                  <a:pt x="69" y="7"/>
                </a:lnTo>
                <a:lnTo>
                  <a:pt x="87" y="6"/>
                </a:lnTo>
                <a:lnTo>
                  <a:pt x="103" y="5"/>
                </a:lnTo>
                <a:lnTo>
                  <a:pt x="115" y="4"/>
                </a:lnTo>
                <a:lnTo>
                  <a:pt x="121" y="1"/>
                </a:lnTo>
                <a:lnTo>
                  <a:pt x="124" y="0"/>
                </a:lnTo>
                <a:lnTo>
                  <a:pt x="133" y="0"/>
                </a:lnTo>
                <a:close/>
              </a:path>
            </a:pathLst>
          </a:custGeom>
          <a:solidFill>
            <a:srgbClr val="8D8D8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53" name="Freeform 172">
            <a:extLst>
              <a:ext uri="{FF2B5EF4-FFF2-40B4-BE49-F238E27FC236}">
                <a16:creationId xmlns:a16="http://schemas.microsoft.com/office/drawing/2014/main" id="{7FFE13ED-5E2C-46EE-91FD-BA64F1ACF300}"/>
              </a:ext>
            </a:extLst>
          </p:cNvPr>
          <p:cNvSpPr>
            <a:spLocks/>
          </p:cNvSpPr>
          <p:nvPr/>
        </p:nvSpPr>
        <p:spPr bwMode="auto">
          <a:xfrm>
            <a:off x="6636544" y="3277792"/>
            <a:ext cx="147638" cy="10715"/>
          </a:xfrm>
          <a:custGeom>
            <a:avLst/>
            <a:gdLst>
              <a:gd name="T0" fmla="*/ 0 w 124"/>
              <a:gd name="T1" fmla="*/ 2147483646 h 9"/>
              <a:gd name="T2" fmla="*/ 2147483646 w 124"/>
              <a:gd name="T3" fmla="*/ 2147483646 h 9"/>
              <a:gd name="T4" fmla="*/ 2147483646 w 124"/>
              <a:gd name="T5" fmla="*/ 2147483646 h 9"/>
              <a:gd name="T6" fmla="*/ 2147483646 w 124"/>
              <a:gd name="T7" fmla="*/ 2147483646 h 9"/>
              <a:gd name="T8" fmla="*/ 2147483646 w 124"/>
              <a:gd name="T9" fmla="*/ 2147483646 h 9"/>
              <a:gd name="T10" fmla="*/ 2147483646 w 124"/>
              <a:gd name="T11" fmla="*/ 2147483646 h 9"/>
              <a:gd name="T12" fmla="*/ 2147483646 w 124"/>
              <a:gd name="T13" fmla="*/ 2147483646 h 9"/>
              <a:gd name="T14" fmla="*/ 2147483646 w 124"/>
              <a:gd name="T15" fmla="*/ 2147483646 h 9"/>
              <a:gd name="T16" fmla="*/ 2147483646 w 124"/>
              <a:gd name="T17" fmla="*/ 0 h 9"/>
              <a:gd name="T18" fmla="*/ 2147483646 w 124"/>
              <a:gd name="T19" fmla="*/ 0 h 9"/>
              <a:gd name="T20" fmla="*/ 2147483646 w 124"/>
              <a:gd name="T21" fmla="*/ 2147483646 h 9"/>
              <a:gd name="T22" fmla="*/ 2147483646 w 124"/>
              <a:gd name="T23" fmla="*/ 2147483646 h 9"/>
              <a:gd name="T24" fmla="*/ 2147483646 w 124"/>
              <a:gd name="T25" fmla="*/ 2147483646 h 9"/>
              <a:gd name="T26" fmla="*/ 2147483646 w 124"/>
              <a:gd name="T27" fmla="*/ 2147483646 h 9"/>
              <a:gd name="T28" fmla="*/ 2147483646 w 124"/>
              <a:gd name="T29" fmla="*/ 2147483646 h 9"/>
              <a:gd name="T30" fmla="*/ 2147483646 w 124"/>
              <a:gd name="T31" fmla="*/ 2147483646 h 9"/>
              <a:gd name="T32" fmla="*/ 2147483646 w 124"/>
              <a:gd name="T33" fmla="*/ 2147483646 h 9"/>
              <a:gd name="T34" fmla="*/ 0 w 124"/>
              <a:gd name="T35" fmla="*/ 2147483646 h 9"/>
              <a:gd name="T36" fmla="*/ 0 w 124"/>
              <a:gd name="T37" fmla="*/ 2147483646 h 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4"/>
              <a:gd name="T58" fmla="*/ 0 h 9"/>
              <a:gd name="T59" fmla="*/ 124 w 124"/>
              <a:gd name="T60" fmla="*/ 9 h 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4" h="9">
                <a:moveTo>
                  <a:pt x="0" y="9"/>
                </a:moveTo>
                <a:lnTo>
                  <a:pt x="24" y="9"/>
                </a:lnTo>
                <a:lnTo>
                  <a:pt x="48" y="7"/>
                </a:lnTo>
                <a:lnTo>
                  <a:pt x="69" y="7"/>
                </a:lnTo>
                <a:lnTo>
                  <a:pt x="87" y="6"/>
                </a:lnTo>
                <a:lnTo>
                  <a:pt x="103" y="5"/>
                </a:lnTo>
                <a:lnTo>
                  <a:pt x="115" y="4"/>
                </a:lnTo>
                <a:lnTo>
                  <a:pt x="121" y="1"/>
                </a:lnTo>
                <a:lnTo>
                  <a:pt x="124" y="0"/>
                </a:lnTo>
                <a:lnTo>
                  <a:pt x="114" y="0"/>
                </a:lnTo>
                <a:lnTo>
                  <a:pt x="111" y="1"/>
                </a:lnTo>
                <a:lnTo>
                  <a:pt x="105" y="2"/>
                </a:lnTo>
                <a:lnTo>
                  <a:pt x="95" y="4"/>
                </a:lnTo>
                <a:lnTo>
                  <a:pt x="81" y="5"/>
                </a:lnTo>
                <a:lnTo>
                  <a:pt x="63" y="6"/>
                </a:lnTo>
                <a:lnTo>
                  <a:pt x="44" y="7"/>
                </a:lnTo>
                <a:lnTo>
                  <a:pt x="22" y="7"/>
                </a:lnTo>
                <a:lnTo>
                  <a:pt x="0" y="7"/>
                </a:lnTo>
                <a:lnTo>
                  <a:pt x="0" y="9"/>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54" name="Freeform 173">
            <a:extLst>
              <a:ext uri="{FF2B5EF4-FFF2-40B4-BE49-F238E27FC236}">
                <a16:creationId xmlns:a16="http://schemas.microsoft.com/office/drawing/2014/main" id="{BF1D5B71-28E6-4D5E-8FE0-CFFF2CD92C26}"/>
              </a:ext>
            </a:extLst>
          </p:cNvPr>
          <p:cNvSpPr>
            <a:spLocks/>
          </p:cNvSpPr>
          <p:nvPr/>
        </p:nvSpPr>
        <p:spPr bwMode="auto">
          <a:xfrm>
            <a:off x="6636545" y="3277791"/>
            <a:ext cx="135731" cy="8334"/>
          </a:xfrm>
          <a:custGeom>
            <a:avLst/>
            <a:gdLst>
              <a:gd name="T0" fmla="*/ 2147483646 w 114"/>
              <a:gd name="T1" fmla="*/ 0 h 7"/>
              <a:gd name="T2" fmla="*/ 2147483646 w 114"/>
              <a:gd name="T3" fmla="*/ 2147483646 h 7"/>
              <a:gd name="T4" fmla="*/ 2147483646 w 114"/>
              <a:gd name="T5" fmla="*/ 2147483646 h 7"/>
              <a:gd name="T6" fmla="*/ 2147483646 w 114"/>
              <a:gd name="T7" fmla="*/ 2147483646 h 7"/>
              <a:gd name="T8" fmla="*/ 2147483646 w 114"/>
              <a:gd name="T9" fmla="*/ 2147483646 h 7"/>
              <a:gd name="T10" fmla="*/ 2147483646 w 114"/>
              <a:gd name="T11" fmla="*/ 2147483646 h 7"/>
              <a:gd name="T12" fmla="*/ 2147483646 w 114"/>
              <a:gd name="T13" fmla="*/ 2147483646 h 7"/>
              <a:gd name="T14" fmla="*/ 2147483646 w 114"/>
              <a:gd name="T15" fmla="*/ 2147483646 h 7"/>
              <a:gd name="T16" fmla="*/ 0 w 114"/>
              <a:gd name="T17" fmla="*/ 2147483646 h 7"/>
              <a:gd name="T18" fmla="*/ 0 w 114"/>
              <a:gd name="T19" fmla="*/ 2147483646 h 7"/>
              <a:gd name="T20" fmla="*/ 2147483646 w 114"/>
              <a:gd name="T21" fmla="*/ 2147483646 h 7"/>
              <a:gd name="T22" fmla="*/ 2147483646 w 114"/>
              <a:gd name="T23" fmla="*/ 2147483646 h 7"/>
              <a:gd name="T24" fmla="*/ 2147483646 w 114"/>
              <a:gd name="T25" fmla="*/ 2147483646 h 7"/>
              <a:gd name="T26" fmla="*/ 2147483646 w 114"/>
              <a:gd name="T27" fmla="*/ 2147483646 h 7"/>
              <a:gd name="T28" fmla="*/ 2147483646 w 114"/>
              <a:gd name="T29" fmla="*/ 2147483646 h 7"/>
              <a:gd name="T30" fmla="*/ 2147483646 w 114"/>
              <a:gd name="T31" fmla="*/ 2147483646 h 7"/>
              <a:gd name="T32" fmla="*/ 2147483646 w 114"/>
              <a:gd name="T33" fmla="*/ 2147483646 h 7"/>
              <a:gd name="T34" fmla="*/ 2147483646 w 114"/>
              <a:gd name="T35" fmla="*/ 0 h 7"/>
              <a:gd name="T36" fmla="*/ 2147483646 w 114"/>
              <a:gd name="T37" fmla="*/ 0 h 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4"/>
              <a:gd name="T58" fmla="*/ 0 h 7"/>
              <a:gd name="T59" fmla="*/ 114 w 114"/>
              <a:gd name="T60" fmla="*/ 7 h 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4" h="7">
                <a:moveTo>
                  <a:pt x="114" y="0"/>
                </a:moveTo>
                <a:lnTo>
                  <a:pt x="111" y="1"/>
                </a:lnTo>
                <a:lnTo>
                  <a:pt x="105" y="2"/>
                </a:lnTo>
                <a:lnTo>
                  <a:pt x="95" y="4"/>
                </a:lnTo>
                <a:lnTo>
                  <a:pt x="81" y="5"/>
                </a:lnTo>
                <a:lnTo>
                  <a:pt x="63" y="6"/>
                </a:lnTo>
                <a:lnTo>
                  <a:pt x="44" y="7"/>
                </a:lnTo>
                <a:lnTo>
                  <a:pt x="22" y="7"/>
                </a:lnTo>
                <a:lnTo>
                  <a:pt x="0" y="7"/>
                </a:lnTo>
                <a:lnTo>
                  <a:pt x="20" y="7"/>
                </a:lnTo>
                <a:lnTo>
                  <a:pt x="39" y="6"/>
                </a:lnTo>
                <a:lnTo>
                  <a:pt x="57" y="6"/>
                </a:lnTo>
                <a:lnTo>
                  <a:pt x="73" y="5"/>
                </a:lnTo>
                <a:lnTo>
                  <a:pt x="86" y="4"/>
                </a:lnTo>
                <a:lnTo>
                  <a:pt x="95" y="2"/>
                </a:lnTo>
                <a:lnTo>
                  <a:pt x="101" y="1"/>
                </a:lnTo>
                <a:lnTo>
                  <a:pt x="102" y="0"/>
                </a:lnTo>
                <a:lnTo>
                  <a:pt x="114" y="0"/>
                </a:lnTo>
                <a:close/>
              </a:path>
            </a:pathLst>
          </a:custGeom>
          <a:solidFill>
            <a:srgbClr val="84848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55" name="Freeform 174">
            <a:extLst>
              <a:ext uri="{FF2B5EF4-FFF2-40B4-BE49-F238E27FC236}">
                <a16:creationId xmlns:a16="http://schemas.microsoft.com/office/drawing/2014/main" id="{A428707E-07A4-414B-93B1-F8AE84C855DB}"/>
              </a:ext>
            </a:extLst>
          </p:cNvPr>
          <p:cNvSpPr>
            <a:spLocks/>
          </p:cNvSpPr>
          <p:nvPr/>
        </p:nvSpPr>
        <p:spPr bwMode="auto">
          <a:xfrm>
            <a:off x="6636545" y="3277791"/>
            <a:ext cx="121444" cy="8334"/>
          </a:xfrm>
          <a:custGeom>
            <a:avLst/>
            <a:gdLst>
              <a:gd name="T0" fmla="*/ 0 w 102"/>
              <a:gd name="T1" fmla="*/ 2147483646 h 7"/>
              <a:gd name="T2" fmla="*/ 2147483646 w 102"/>
              <a:gd name="T3" fmla="*/ 2147483646 h 7"/>
              <a:gd name="T4" fmla="*/ 2147483646 w 102"/>
              <a:gd name="T5" fmla="*/ 2147483646 h 7"/>
              <a:gd name="T6" fmla="*/ 2147483646 w 102"/>
              <a:gd name="T7" fmla="*/ 2147483646 h 7"/>
              <a:gd name="T8" fmla="*/ 2147483646 w 102"/>
              <a:gd name="T9" fmla="*/ 2147483646 h 7"/>
              <a:gd name="T10" fmla="*/ 2147483646 w 102"/>
              <a:gd name="T11" fmla="*/ 2147483646 h 7"/>
              <a:gd name="T12" fmla="*/ 2147483646 w 102"/>
              <a:gd name="T13" fmla="*/ 2147483646 h 7"/>
              <a:gd name="T14" fmla="*/ 2147483646 w 102"/>
              <a:gd name="T15" fmla="*/ 2147483646 h 7"/>
              <a:gd name="T16" fmla="*/ 2147483646 w 102"/>
              <a:gd name="T17" fmla="*/ 0 h 7"/>
              <a:gd name="T18" fmla="*/ 2147483646 w 102"/>
              <a:gd name="T19" fmla="*/ 0 h 7"/>
              <a:gd name="T20" fmla="*/ 2147483646 w 102"/>
              <a:gd name="T21" fmla="*/ 2147483646 h 7"/>
              <a:gd name="T22" fmla="*/ 2147483646 w 102"/>
              <a:gd name="T23" fmla="*/ 2147483646 h 7"/>
              <a:gd name="T24" fmla="*/ 2147483646 w 102"/>
              <a:gd name="T25" fmla="*/ 2147483646 h 7"/>
              <a:gd name="T26" fmla="*/ 2147483646 w 102"/>
              <a:gd name="T27" fmla="*/ 2147483646 h 7"/>
              <a:gd name="T28" fmla="*/ 2147483646 w 102"/>
              <a:gd name="T29" fmla="*/ 2147483646 h 7"/>
              <a:gd name="T30" fmla="*/ 2147483646 w 102"/>
              <a:gd name="T31" fmla="*/ 2147483646 h 7"/>
              <a:gd name="T32" fmla="*/ 0 w 102"/>
              <a:gd name="T33" fmla="*/ 2147483646 h 7"/>
              <a:gd name="T34" fmla="*/ 0 w 102"/>
              <a:gd name="T35" fmla="*/ 2147483646 h 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2"/>
              <a:gd name="T55" fmla="*/ 0 h 7"/>
              <a:gd name="T56" fmla="*/ 102 w 102"/>
              <a:gd name="T57" fmla="*/ 7 h 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2" h="7">
                <a:moveTo>
                  <a:pt x="0" y="7"/>
                </a:moveTo>
                <a:lnTo>
                  <a:pt x="20" y="7"/>
                </a:lnTo>
                <a:lnTo>
                  <a:pt x="39" y="6"/>
                </a:lnTo>
                <a:lnTo>
                  <a:pt x="57" y="6"/>
                </a:lnTo>
                <a:lnTo>
                  <a:pt x="73" y="5"/>
                </a:lnTo>
                <a:lnTo>
                  <a:pt x="86" y="4"/>
                </a:lnTo>
                <a:lnTo>
                  <a:pt x="95" y="2"/>
                </a:lnTo>
                <a:lnTo>
                  <a:pt x="101" y="1"/>
                </a:lnTo>
                <a:lnTo>
                  <a:pt x="102" y="0"/>
                </a:lnTo>
                <a:lnTo>
                  <a:pt x="91" y="0"/>
                </a:lnTo>
                <a:lnTo>
                  <a:pt x="89" y="1"/>
                </a:lnTo>
                <a:lnTo>
                  <a:pt x="82" y="2"/>
                </a:lnTo>
                <a:lnTo>
                  <a:pt x="72" y="4"/>
                </a:lnTo>
                <a:lnTo>
                  <a:pt x="57" y="5"/>
                </a:lnTo>
                <a:lnTo>
                  <a:pt x="40" y="6"/>
                </a:lnTo>
                <a:lnTo>
                  <a:pt x="20" y="6"/>
                </a:lnTo>
                <a:lnTo>
                  <a:pt x="0" y="6"/>
                </a:lnTo>
                <a:lnTo>
                  <a:pt x="0" y="7"/>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56" name="Freeform 175">
            <a:extLst>
              <a:ext uri="{FF2B5EF4-FFF2-40B4-BE49-F238E27FC236}">
                <a16:creationId xmlns:a16="http://schemas.microsoft.com/office/drawing/2014/main" id="{D21DD8EC-82CF-46EF-8E05-C6C8AEFD8CB5}"/>
              </a:ext>
            </a:extLst>
          </p:cNvPr>
          <p:cNvSpPr>
            <a:spLocks/>
          </p:cNvSpPr>
          <p:nvPr/>
        </p:nvSpPr>
        <p:spPr bwMode="auto">
          <a:xfrm>
            <a:off x="6636545" y="3277792"/>
            <a:ext cx="108347" cy="7144"/>
          </a:xfrm>
          <a:custGeom>
            <a:avLst/>
            <a:gdLst>
              <a:gd name="T0" fmla="*/ 2147483646 w 91"/>
              <a:gd name="T1" fmla="*/ 0 h 6"/>
              <a:gd name="T2" fmla="*/ 2147483646 w 91"/>
              <a:gd name="T3" fmla="*/ 2147483646 h 6"/>
              <a:gd name="T4" fmla="*/ 2147483646 w 91"/>
              <a:gd name="T5" fmla="*/ 2147483646 h 6"/>
              <a:gd name="T6" fmla="*/ 2147483646 w 91"/>
              <a:gd name="T7" fmla="*/ 2147483646 h 6"/>
              <a:gd name="T8" fmla="*/ 2147483646 w 91"/>
              <a:gd name="T9" fmla="*/ 2147483646 h 6"/>
              <a:gd name="T10" fmla="*/ 2147483646 w 91"/>
              <a:gd name="T11" fmla="*/ 2147483646 h 6"/>
              <a:gd name="T12" fmla="*/ 2147483646 w 91"/>
              <a:gd name="T13" fmla="*/ 2147483646 h 6"/>
              <a:gd name="T14" fmla="*/ 0 w 91"/>
              <a:gd name="T15" fmla="*/ 2147483646 h 6"/>
              <a:gd name="T16" fmla="*/ 0 w 91"/>
              <a:gd name="T17" fmla="*/ 2147483646 h 6"/>
              <a:gd name="T18" fmla="*/ 2147483646 w 91"/>
              <a:gd name="T19" fmla="*/ 2147483646 h 6"/>
              <a:gd name="T20" fmla="*/ 2147483646 w 91"/>
              <a:gd name="T21" fmla="*/ 2147483646 h 6"/>
              <a:gd name="T22" fmla="*/ 2147483646 w 91"/>
              <a:gd name="T23" fmla="*/ 2147483646 h 6"/>
              <a:gd name="T24" fmla="*/ 2147483646 w 91"/>
              <a:gd name="T25" fmla="*/ 2147483646 h 6"/>
              <a:gd name="T26" fmla="*/ 2147483646 w 91"/>
              <a:gd name="T27" fmla="*/ 2147483646 h 6"/>
              <a:gd name="T28" fmla="*/ 2147483646 w 91"/>
              <a:gd name="T29" fmla="*/ 2147483646 h 6"/>
              <a:gd name="T30" fmla="*/ 2147483646 w 91"/>
              <a:gd name="T31" fmla="*/ 0 h 6"/>
              <a:gd name="T32" fmla="*/ 2147483646 w 91"/>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1"/>
              <a:gd name="T52" fmla="*/ 0 h 6"/>
              <a:gd name="T53" fmla="*/ 91 w 91"/>
              <a:gd name="T54" fmla="*/ 6 h 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1" h="6">
                <a:moveTo>
                  <a:pt x="91" y="0"/>
                </a:moveTo>
                <a:lnTo>
                  <a:pt x="89" y="1"/>
                </a:lnTo>
                <a:lnTo>
                  <a:pt x="82" y="2"/>
                </a:lnTo>
                <a:lnTo>
                  <a:pt x="72" y="4"/>
                </a:lnTo>
                <a:lnTo>
                  <a:pt x="57" y="5"/>
                </a:lnTo>
                <a:lnTo>
                  <a:pt x="40" y="6"/>
                </a:lnTo>
                <a:lnTo>
                  <a:pt x="20" y="6"/>
                </a:lnTo>
                <a:lnTo>
                  <a:pt x="0" y="6"/>
                </a:lnTo>
                <a:lnTo>
                  <a:pt x="0" y="5"/>
                </a:lnTo>
                <a:lnTo>
                  <a:pt x="17" y="5"/>
                </a:lnTo>
                <a:lnTo>
                  <a:pt x="34" y="5"/>
                </a:lnTo>
                <a:lnTo>
                  <a:pt x="49" y="4"/>
                </a:lnTo>
                <a:lnTo>
                  <a:pt x="62" y="4"/>
                </a:lnTo>
                <a:lnTo>
                  <a:pt x="70" y="2"/>
                </a:lnTo>
                <a:lnTo>
                  <a:pt x="77" y="1"/>
                </a:lnTo>
                <a:lnTo>
                  <a:pt x="79" y="0"/>
                </a:lnTo>
                <a:lnTo>
                  <a:pt x="91" y="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57" name="Freeform 176">
            <a:extLst>
              <a:ext uri="{FF2B5EF4-FFF2-40B4-BE49-F238E27FC236}">
                <a16:creationId xmlns:a16="http://schemas.microsoft.com/office/drawing/2014/main" id="{B207D9FC-F91A-4335-B1F4-8B157B3E3571}"/>
              </a:ext>
            </a:extLst>
          </p:cNvPr>
          <p:cNvSpPr>
            <a:spLocks/>
          </p:cNvSpPr>
          <p:nvPr/>
        </p:nvSpPr>
        <p:spPr bwMode="auto">
          <a:xfrm>
            <a:off x="6636545" y="3277792"/>
            <a:ext cx="94060" cy="5953"/>
          </a:xfrm>
          <a:custGeom>
            <a:avLst/>
            <a:gdLst>
              <a:gd name="T0" fmla="*/ 0 w 79"/>
              <a:gd name="T1" fmla="*/ 2147483646 h 5"/>
              <a:gd name="T2" fmla="*/ 2147483646 w 79"/>
              <a:gd name="T3" fmla="*/ 2147483646 h 5"/>
              <a:gd name="T4" fmla="*/ 2147483646 w 79"/>
              <a:gd name="T5" fmla="*/ 2147483646 h 5"/>
              <a:gd name="T6" fmla="*/ 2147483646 w 79"/>
              <a:gd name="T7" fmla="*/ 2147483646 h 5"/>
              <a:gd name="T8" fmla="*/ 2147483646 w 79"/>
              <a:gd name="T9" fmla="*/ 2147483646 h 5"/>
              <a:gd name="T10" fmla="*/ 2147483646 w 79"/>
              <a:gd name="T11" fmla="*/ 2147483646 h 5"/>
              <a:gd name="T12" fmla="*/ 2147483646 w 79"/>
              <a:gd name="T13" fmla="*/ 2147483646 h 5"/>
              <a:gd name="T14" fmla="*/ 2147483646 w 79"/>
              <a:gd name="T15" fmla="*/ 0 h 5"/>
              <a:gd name="T16" fmla="*/ 2147483646 w 79"/>
              <a:gd name="T17" fmla="*/ 0 h 5"/>
              <a:gd name="T18" fmla="*/ 2147483646 w 79"/>
              <a:gd name="T19" fmla="*/ 2147483646 h 5"/>
              <a:gd name="T20" fmla="*/ 2147483646 w 79"/>
              <a:gd name="T21" fmla="*/ 2147483646 h 5"/>
              <a:gd name="T22" fmla="*/ 2147483646 w 79"/>
              <a:gd name="T23" fmla="*/ 2147483646 h 5"/>
              <a:gd name="T24" fmla="*/ 2147483646 w 79"/>
              <a:gd name="T25" fmla="*/ 2147483646 h 5"/>
              <a:gd name="T26" fmla="*/ 2147483646 w 79"/>
              <a:gd name="T27" fmla="*/ 2147483646 h 5"/>
              <a:gd name="T28" fmla="*/ 0 w 79"/>
              <a:gd name="T29" fmla="*/ 2147483646 h 5"/>
              <a:gd name="T30" fmla="*/ 0 w 79"/>
              <a:gd name="T31" fmla="*/ 2147483646 h 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9"/>
              <a:gd name="T49" fmla="*/ 0 h 5"/>
              <a:gd name="T50" fmla="*/ 79 w 79"/>
              <a:gd name="T51" fmla="*/ 5 h 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9" h="5">
                <a:moveTo>
                  <a:pt x="0" y="5"/>
                </a:moveTo>
                <a:lnTo>
                  <a:pt x="17" y="5"/>
                </a:lnTo>
                <a:lnTo>
                  <a:pt x="34" y="5"/>
                </a:lnTo>
                <a:lnTo>
                  <a:pt x="49" y="4"/>
                </a:lnTo>
                <a:lnTo>
                  <a:pt x="62" y="4"/>
                </a:lnTo>
                <a:lnTo>
                  <a:pt x="70" y="2"/>
                </a:lnTo>
                <a:lnTo>
                  <a:pt x="77" y="1"/>
                </a:lnTo>
                <a:lnTo>
                  <a:pt x="79" y="0"/>
                </a:lnTo>
                <a:lnTo>
                  <a:pt x="65" y="0"/>
                </a:lnTo>
                <a:lnTo>
                  <a:pt x="63" y="1"/>
                </a:lnTo>
                <a:lnTo>
                  <a:pt x="57" y="2"/>
                </a:lnTo>
                <a:lnTo>
                  <a:pt x="46" y="4"/>
                </a:lnTo>
                <a:lnTo>
                  <a:pt x="32" y="4"/>
                </a:lnTo>
                <a:lnTo>
                  <a:pt x="17" y="4"/>
                </a:lnTo>
                <a:lnTo>
                  <a:pt x="0" y="5"/>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58" name="Freeform 177">
            <a:extLst>
              <a:ext uri="{FF2B5EF4-FFF2-40B4-BE49-F238E27FC236}">
                <a16:creationId xmlns:a16="http://schemas.microsoft.com/office/drawing/2014/main" id="{B0D5EDE4-11F0-478C-AC35-857D927D0037}"/>
              </a:ext>
            </a:extLst>
          </p:cNvPr>
          <p:cNvSpPr>
            <a:spLocks/>
          </p:cNvSpPr>
          <p:nvPr/>
        </p:nvSpPr>
        <p:spPr bwMode="auto">
          <a:xfrm>
            <a:off x="6636544" y="3277792"/>
            <a:ext cx="77391" cy="5953"/>
          </a:xfrm>
          <a:custGeom>
            <a:avLst/>
            <a:gdLst>
              <a:gd name="T0" fmla="*/ 2147483646 w 65"/>
              <a:gd name="T1" fmla="*/ 0 h 5"/>
              <a:gd name="T2" fmla="*/ 2147483646 w 65"/>
              <a:gd name="T3" fmla="*/ 2147483646 h 5"/>
              <a:gd name="T4" fmla="*/ 2147483646 w 65"/>
              <a:gd name="T5" fmla="*/ 2147483646 h 5"/>
              <a:gd name="T6" fmla="*/ 2147483646 w 65"/>
              <a:gd name="T7" fmla="*/ 2147483646 h 5"/>
              <a:gd name="T8" fmla="*/ 2147483646 w 65"/>
              <a:gd name="T9" fmla="*/ 2147483646 h 5"/>
              <a:gd name="T10" fmla="*/ 2147483646 w 65"/>
              <a:gd name="T11" fmla="*/ 2147483646 h 5"/>
              <a:gd name="T12" fmla="*/ 0 w 65"/>
              <a:gd name="T13" fmla="*/ 2147483646 h 5"/>
              <a:gd name="T14" fmla="*/ 0 w 65"/>
              <a:gd name="T15" fmla="*/ 2147483646 h 5"/>
              <a:gd name="T16" fmla="*/ 2147483646 w 65"/>
              <a:gd name="T17" fmla="*/ 2147483646 h 5"/>
              <a:gd name="T18" fmla="*/ 2147483646 w 65"/>
              <a:gd name="T19" fmla="*/ 2147483646 h 5"/>
              <a:gd name="T20" fmla="*/ 2147483646 w 65"/>
              <a:gd name="T21" fmla="*/ 2147483646 h 5"/>
              <a:gd name="T22" fmla="*/ 2147483646 w 65"/>
              <a:gd name="T23" fmla="*/ 2147483646 h 5"/>
              <a:gd name="T24" fmla="*/ 2147483646 w 65"/>
              <a:gd name="T25" fmla="*/ 0 h 5"/>
              <a:gd name="T26" fmla="*/ 2147483646 w 65"/>
              <a:gd name="T27" fmla="*/ 0 h 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5"/>
              <a:gd name="T43" fmla="*/ 0 h 5"/>
              <a:gd name="T44" fmla="*/ 65 w 65"/>
              <a:gd name="T45" fmla="*/ 5 h 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5" h="5">
                <a:moveTo>
                  <a:pt x="65" y="0"/>
                </a:moveTo>
                <a:lnTo>
                  <a:pt x="63" y="1"/>
                </a:lnTo>
                <a:lnTo>
                  <a:pt x="57" y="2"/>
                </a:lnTo>
                <a:lnTo>
                  <a:pt x="46" y="4"/>
                </a:lnTo>
                <a:lnTo>
                  <a:pt x="32" y="4"/>
                </a:lnTo>
                <a:lnTo>
                  <a:pt x="17" y="4"/>
                </a:lnTo>
                <a:lnTo>
                  <a:pt x="0" y="5"/>
                </a:lnTo>
                <a:lnTo>
                  <a:pt x="0" y="4"/>
                </a:lnTo>
                <a:lnTo>
                  <a:pt x="16" y="4"/>
                </a:lnTo>
                <a:lnTo>
                  <a:pt x="30" y="2"/>
                </a:lnTo>
                <a:lnTo>
                  <a:pt x="41" y="2"/>
                </a:lnTo>
                <a:lnTo>
                  <a:pt x="49" y="1"/>
                </a:lnTo>
                <a:lnTo>
                  <a:pt x="51" y="0"/>
                </a:lnTo>
                <a:lnTo>
                  <a:pt x="65"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59" name="Freeform 178">
            <a:extLst>
              <a:ext uri="{FF2B5EF4-FFF2-40B4-BE49-F238E27FC236}">
                <a16:creationId xmlns:a16="http://schemas.microsoft.com/office/drawing/2014/main" id="{FFD7B7F0-1F6B-43C0-B18F-8875497308A0}"/>
              </a:ext>
            </a:extLst>
          </p:cNvPr>
          <p:cNvSpPr>
            <a:spLocks/>
          </p:cNvSpPr>
          <p:nvPr/>
        </p:nvSpPr>
        <p:spPr bwMode="auto">
          <a:xfrm>
            <a:off x="6636545" y="3277791"/>
            <a:ext cx="60722" cy="4763"/>
          </a:xfrm>
          <a:custGeom>
            <a:avLst/>
            <a:gdLst>
              <a:gd name="T0" fmla="*/ 0 w 51"/>
              <a:gd name="T1" fmla="*/ 2147483646 h 4"/>
              <a:gd name="T2" fmla="*/ 2147483646 w 51"/>
              <a:gd name="T3" fmla="*/ 2147483646 h 4"/>
              <a:gd name="T4" fmla="*/ 2147483646 w 51"/>
              <a:gd name="T5" fmla="*/ 2147483646 h 4"/>
              <a:gd name="T6" fmla="*/ 2147483646 w 51"/>
              <a:gd name="T7" fmla="*/ 2147483646 h 4"/>
              <a:gd name="T8" fmla="*/ 2147483646 w 51"/>
              <a:gd name="T9" fmla="*/ 2147483646 h 4"/>
              <a:gd name="T10" fmla="*/ 2147483646 w 51"/>
              <a:gd name="T11" fmla="*/ 0 h 4"/>
              <a:gd name="T12" fmla="*/ 2147483646 w 51"/>
              <a:gd name="T13" fmla="*/ 0 h 4"/>
              <a:gd name="T14" fmla="*/ 2147483646 w 51"/>
              <a:gd name="T15" fmla="*/ 2147483646 h 4"/>
              <a:gd name="T16" fmla="*/ 2147483646 w 51"/>
              <a:gd name="T17" fmla="*/ 2147483646 h 4"/>
              <a:gd name="T18" fmla="*/ 2147483646 w 51"/>
              <a:gd name="T19" fmla="*/ 2147483646 h 4"/>
              <a:gd name="T20" fmla="*/ 2147483646 w 51"/>
              <a:gd name="T21" fmla="*/ 2147483646 h 4"/>
              <a:gd name="T22" fmla="*/ 0 w 51"/>
              <a:gd name="T23" fmla="*/ 2147483646 h 4"/>
              <a:gd name="T24" fmla="*/ 0 w 51"/>
              <a:gd name="T25" fmla="*/ 2147483646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1"/>
              <a:gd name="T40" fmla="*/ 0 h 4"/>
              <a:gd name="T41" fmla="*/ 51 w 51"/>
              <a:gd name="T42" fmla="*/ 4 h 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1" h="4">
                <a:moveTo>
                  <a:pt x="0" y="4"/>
                </a:moveTo>
                <a:lnTo>
                  <a:pt x="16" y="4"/>
                </a:lnTo>
                <a:lnTo>
                  <a:pt x="30" y="2"/>
                </a:lnTo>
                <a:lnTo>
                  <a:pt x="41" y="2"/>
                </a:lnTo>
                <a:lnTo>
                  <a:pt x="49" y="1"/>
                </a:lnTo>
                <a:lnTo>
                  <a:pt x="51" y="0"/>
                </a:lnTo>
                <a:lnTo>
                  <a:pt x="35" y="0"/>
                </a:lnTo>
                <a:lnTo>
                  <a:pt x="34" y="1"/>
                </a:lnTo>
                <a:lnTo>
                  <a:pt x="29" y="1"/>
                </a:lnTo>
                <a:lnTo>
                  <a:pt x="21" y="2"/>
                </a:lnTo>
                <a:lnTo>
                  <a:pt x="11" y="2"/>
                </a:lnTo>
                <a:lnTo>
                  <a:pt x="0" y="2"/>
                </a:lnTo>
                <a:lnTo>
                  <a:pt x="0" y="4"/>
                </a:lnTo>
                <a:close/>
              </a:path>
            </a:pathLst>
          </a:custGeom>
          <a:solidFill>
            <a:srgbClr val="6E6E6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60" name="Freeform 179">
            <a:extLst>
              <a:ext uri="{FF2B5EF4-FFF2-40B4-BE49-F238E27FC236}">
                <a16:creationId xmlns:a16="http://schemas.microsoft.com/office/drawing/2014/main" id="{DAD7657A-38F7-49C6-971F-0A34CCFBDEEB}"/>
              </a:ext>
            </a:extLst>
          </p:cNvPr>
          <p:cNvSpPr>
            <a:spLocks/>
          </p:cNvSpPr>
          <p:nvPr/>
        </p:nvSpPr>
        <p:spPr bwMode="auto">
          <a:xfrm>
            <a:off x="6636545" y="3277792"/>
            <a:ext cx="41672" cy="2381"/>
          </a:xfrm>
          <a:custGeom>
            <a:avLst/>
            <a:gdLst>
              <a:gd name="T0" fmla="*/ 2147483646 w 35"/>
              <a:gd name="T1" fmla="*/ 0 h 2"/>
              <a:gd name="T2" fmla="*/ 2147483646 w 35"/>
              <a:gd name="T3" fmla="*/ 2147483646 h 2"/>
              <a:gd name="T4" fmla="*/ 2147483646 w 35"/>
              <a:gd name="T5" fmla="*/ 2147483646 h 2"/>
              <a:gd name="T6" fmla="*/ 2147483646 w 35"/>
              <a:gd name="T7" fmla="*/ 2147483646 h 2"/>
              <a:gd name="T8" fmla="*/ 2147483646 w 35"/>
              <a:gd name="T9" fmla="*/ 2147483646 h 2"/>
              <a:gd name="T10" fmla="*/ 0 w 35"/>
              <a:gd name="T11" fmla="*/ 2147483646 h 2"/>
              <a:gd name="T12" fmla="*/ 0 w 35"/>
              <a:gd name="T13" fmla="*/ 2147483646 h 2"/>
              <a:gd name="T14" fmla="*/ 2147483646 w 35"/>
              <a:gd name="T15" fmla="*/ 2147483646 h 2"/>
              <a:gd name="T16" fmla="*/ 2147483646 w 35"/>
              <a:gd name="T17" fmla="*/ 2147483646 h 2"/>
              <a:gd name="T18" fmla="*/ 2147483646 w 35"/>
              <a:gd name="T19" fmla="*/ 0 h 2"/>
              <a:gd name="T20" fmla="*/ 2147483646 w 35"/>
              <a:gd name="T21" fmla="*/ 0 h 2"/>
              <a:gd name="T22" fmla="*/ 2147483646 w 35"/>
              <a:gd name="T23" fmla="*/ 0 h 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
              <a:gd name="T37" fmla="*/ 0 h 2"/>
              <a:gd name="T38" fmla="*/ 35 w 35"/>
              <a:gd name="T39" fmla="*/ 2 h 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 h="2">
                <a:moveTo>
                  <a:pt x="35" y="0"/>
                </a:moveTo>
                <a:lnTo>
                  <a:pt x="34" y="1"/>
                </a:lnTo>
                <a:lnTo>
                  <a:pt x="29" y="1"/>
                </a:lnTo>
                <a:lnTo>
                  <a:pt x="21" y="2"/>
                </a:lnTo>
                <a:lnTo>
                  <a:pt x="11" y="2"/>
                </a:lnTo>
                <a:lnTo>
                  <a:pt x="0" y="2"/>
                </a:lnTo>
                <a:lnTo>
                  <a:pt x="0" y="1"/>
                </a:lnTo>
                <a:lnTo>
                  <a:pt x="7" y="1"/>
                </a:lnTo>
                <a:lnTo>
                  <a:pt x="13" y="1"/>
                </a:lnTo>
                <a:lnTo>
                  <a:pt x="17" y="0"/>
                </a:lnTo>
                <a:lnTo>
                  <a:pt x="19" y="0"/>
                </a:lnTo>
                <a:lnTo>
                  <a:pt x="35" y="0"/>
                </a:lnTo>
                <a:close/>
              </a:path>
            </a:pathLst>
          </a:custGeom>
          <a:solidFill>
            <a:srgbClr val="6A6A6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61" name="Freeform 180">
            <a:extLst>
              <a:ext uri="{FF2B5EF4-FFF2-40B4-BE49-F238E27FC236}">
                <a16:creationId xmlns:a16="http://schemas.microsoft.com/office/drawing/2014/main" id="{34328C21-22F8-4818-AC12-7C0F71A775BE}"/>
              </a:ext>
            </a:extLst>
          </p:cNvPr>
          <p:cNvSpPr>
            <a:spLocks/>
          </p:cNvSpPr>
          <p:nvPr/>
        </p:nvSpPr>
        <p:spPr bwMode="auto">
          <a:xfrm>
            <a:off x="6636545" y="3277792"/>
            <a:ext cx="22622" cy="1190"/>
          </a:xfrm>
          <a:custGeom>
            <a:avLst/>
            <a:gdLst>
              <a:gd name="T0" fmla="*/ 0 w 19"/>
              <a:gd name="T1" fmla="*/ 2147483646 h 1"/>
              <a:gd name="T2" fmla="*/ 2147483646 w 19"/>
              <a:gd name="T3" fmla="*/ 2147483646 h 1"/>
              <a:gd name="T4" fmla="*/ 2147483646 w 19"/>
              <a:gd name="T5" fmla="*/ 2147483646 h 1"/>
              <a:gd name="T6" fmla="*/ 2147483646 w 19"/>
              <a:gd name="T7" fmla="*/ 0 h 1"/>
              <a:gd name="T8" fmla="*/ 2147483646 w 19"/>
              <a:gd name="T9" fmla="*/ 0 h 1"/>
              <a:gd name="T10" fmla="*/ 2147483646 w 19"/>
              <a:gd name="T11" fmla="*/ 0 h 1"/>
              <a:gd name="T12" fmla="*/ 0 w 19"/>
              <a:gd name="T13" fmla="*/ 0 h 1"/>
              <a:gd name="T14" fmla="*/ 0 w 19"/>
              <a:gd name="T15" fmla="*/ 2147483646 h 1"/>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
              <a:gd name="T26" fmla="*/ 19 w 19"/>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
                <a:moveTo>
                  <a:pt x="0" y="1"/>
                </a:moveTo>
                <a:lnTo>
                  <a:pt x="7" y="1"/>
                </a:lnTo>
                <a:lnTo>
                  <a:pt x="13" y="1"/>
                </a:lnTo>
                <a:lnTo>
                  <a:pt x="17" y="0"/>
                </a:lnTo>
                <a:lnTo>
                  <a:pt x="19" y="0"/>
                </a:lnTo>
                <a:lnTo>
                  <a:pt x="1" y="0"/>
                </a:lnTo>
                <a:lnTo>
                  <a:pt x="0"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62" name="Freeform 181">
            <a:extLst>
              <a:ext uri="{FF2B5EF4-FFF2-40B4-BE49-F238E27FC236}">
                <a16:creationId xmlns:a16="http://schemas.microsoft.com/office/drawing/2014/main" id="{17C94D20-CF0B-4949-A73A-DE4BC3659AF7}"/>
              </a:ext>
            </a:extLst>
          </p:cNvPr>
          <p:cNvSpPr>
            <a:spLocks/>
          </p:cNvSpPr>
          <p:nvPr/>
        </p:nvSpPr>
        <p:spPr bwMode="auto">
          <a:xfrm>
            <a:off x="6636544" y="3277792"/>
            <a:ext cx="1191" cy="1190"/>
          </a:xfrm>
          <a:custGeom>
            <a:avLst/>
            <a:gdLst>
              <a:gd name="T0" fmla="*/ 2147483646 w 1"/>
              <a:gd name="T1" fmla="*/ 0 h 1587"/>
              <a:gd name="T2" fmla="*/ 0 w 1"/>
              <a:gd name="T3" fmla="*/ 0 h 1587"/>
              <a:gd name="T4" fmla="*/ 0 w 1"/>
              <a:gd name="T5" fmla="*/ 0 h 1587"/>
              <a:gd name="T6" fmla="*/ 0 w 1"/>
              <a:gd name="T7" fmla="*/ 0 h 1587"/>
              <a:gd name="T8" fmla="*/ 2147483646 w 1"/>
              <a:gd name="T9" fmla="*/ 0 h 1587"/>
              <a:gd name="T10" fmla="*/ 0 60000 65536"/>
              <a:gd name="T11" fmla="*/ 0 60000 65536"/>
              <a:gd name="T12" fmla="*/ 0 60000 65536"/>
              <a:gd name="T13" fmla="*/ 0 60000 65536"/>
              <a:gd name="T14" fmla="*/ 0 60000 65536"/>
              <a:gd name="T15" fmla="*/ 0 w 1"/>
              <a:gd name="T16" fmla="*/ 0 h 1587"/>
              <a:gd name="T17" fmla="*/ 1 w 1"/>
              <a:gd name="T18" fmla="*/ 1587 h 1587"/>
            </a:gdLst>
            <a:ahLst/>
            <a:cxnLst>
              <a:cxn ang="T10">
                <a:pos x="T0" y="T1"/>
              </a:cxn>
              <a:cxn ang="T11">
                <a:pos x="T2" y="T3"/>
              </a:cxn>
              <a:cxn ang="T12">
                <a:pos x="T4" y="T5"/>
              </a:cxn>
              <a:cxn ang="T13">
                <a:pos x="T6" y="T7"/>
              </a:cxn>
              <a:cxn ang="T14">
                <a:pos x="T8" y="T9"/>
              </a:cxn>
            </a:cxnLst>
            <a:rect l="T15" t="T16" r="T17" b="T18"/>
            <a:pathLst>
              <a:path w="1" h="1587">
                <a:moveTo>
                  <a:pt x="1" y="0"/>
                </a:moveTo>
                <a:lnTo>
                  <a:pt x="0" y="0"/>
                </a:lnTo>
                <a:lnTo>
                  <a:pt x="1"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63" name="Freeform 182">
            <a:extLst>
              <a:ext uri="{FF2B5EF4-FFF2-40B4-BE49-F238E27FC236}">
                <a16:creationId xmlns:a16="http://schemas.microsoft.com/office/drawing/2014/main" id="{FF1855B0-38F1-4B2C-BDBC-7B41C0B2FBBB}"/>
              </a:ext>
            </a:extLst>
          </p:cNvPr>
          <p:cNvSpPr>
            <a:spLocks/>
          </p:cNvSpPr>
          <p:nvPr/>
        </p:nvSpPr>
        <p:spPr bwMode="auto">
          <a:xfrm>
            <a:off x="6961585" y="3243263"/>
            <a:ext cx="57150" cy="210741"/>
          </a:xfrm>
          <a:custGeom>
            <a:avLst/>
            <a:gdLst>
              <a:gd name="T0" fmla="*/ 0 w 48"/>
              <a:gd name="T1" fmla="*/ 2147483646 h 177"/>
              <a:gd name="T2" fmla="*/ 2147483646 w 48"/>
              <a:gd name="T3" fmla="*/ 0 h 177"/>
              <a:gd name="T4" fmla="*/ 2147483646 w 48"/>
              <a:gd name="T5" fmla="*/ 2147483646 h 177"/>
              <a:gd name="T6" fmla="*/ 0 w 48"/>
              <a:gd name="T7" fmla="*/ 2147483646 h 177"/>
              <a:gd name="T8" fmla="*/ 0 w 48"/>
              <a:gd name="T9" fmla="*/ 2147483646 h 177"/>
              <a:gd name="T10" fmla="*/ 0 60000 65536"/>
              <a:gd name="T11" fmla="*/ 0 60000 65536"/>
              <a:gd name="T12" fmla="*/ 0 60000 65536"/>
              <a:gd name="T13" fmla="*/ 0 60000 65536"/>
              <a:gd name="T14" fmla="*/ 0 60000 65536"/>
              <a:gd name="T15" fmla="*/ 0 w 48"/>
              <a:gd name="T16" fmla="*/ 0 h 177"/>
              <a:gd name="T17" fmla="*/ 48 w 48"/>
              <a:gd name="T18" fmla="*/ 177 h 177"/>
            </a:gdLst>
            <a:ahLst/>
            <a:cxnLst>
              <a:cxn ang="T10">
                <a:pos x="T0" y="T1"/>
              </a:cxn>
              <a:cxn ang="T11">
                <a:pos x="T2" y="T3"/>
              </a:cxn>
              <a:cxn ang="T12">
                <a:pos x="T4" y="T5"/>
              </a:cxn>
              <a:cxn ang="T13">
                <a:pos x="T6" y="T7"/>
              </a:cxn>
              <a:cxn ang="T14">
                <a:pos x="T8" y="T9"/>
              </a:cxn>
            </a:cxnLst>
            <a:rect l="T15" t="T16" r="T17" b="T18"/>
            <a:pathLst>
              <a:path w="48" h="177">
                <a:moveTo>
                  <a:pt x="0" y="47"/>
                </a:moveTo>
                <a:lnTo>
                  <a:pt x="48" y="0"/>
                </a:lnTo>
                <a:lnTo>
                  <a:pt x="48" y="130"/>
                </a:lnTo>
                <a:lnTo>
                  <a:pt x="0" y="177"/>
                </a:lnTo>
                <a:lnTo>
                  <a:pt x="0" y="47"/>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64" name="Rectangle 183">
            <a:extLst>
              <a:ext uri="{FF2B5EF4-FFF2-40B4-BE49-F238E27FC236}">
                <a16:creationId xmlns:a16="http://schemas.microsoft.com/office/drawing/2014/main" id="{6699F1BD-B6DD-4286-9852-382CA36EDE93}"/>
              </a:ext>
            </a:extLst>
          </p:cNvPr>
          <p:cNvSpPr>
            <a:spLocks noChangeArrowheads="1"/>
          </p:cNvSpPr>
          <p:nvPr/>
        </p:nvSpPr>
        <p:spPr bwMode="auto">
          <a:xfrm>
            <a:off x="6509147" y="3299222"/>
            <a:ext cx="452438" cy="123825"/>
          </a:xfrm>
          <a:prstGeom prst="rect">
            <a:avLst/>
          </a:prstGeom>
          <a:solidFill>
            <a:srgbClr val="C0C0C0"/>
          </a:solidFill>
          <a:ln w="4763">
            <a:solidFill>
              <a:srgbClr val="000000"/>
            </a:solidFill>
            <a:miter lim="800000"/>
            <a:headEnd/>
            <a:tailEnd/>
          </a:ln>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265" name="Freeform 184">
            <a:extLst>
              <a:ext uri="{FF2B5EF4-FFF2-40B4-BE49-F238E27FC236}">
                <a16:creationId xmlns:a16="http://schemas.microsoft.com/office/drawing/2014/main" id="{43328DE7-24DE-4CE0-AA03-51F1C380D98C}"/>
              </a:ext>
            </a:extLst>
          </p:cNvPr>
          <p:cNvSpPr>
            <a:spLocks/>
          </p:cNvSpPr>
          <p:nvPr/>
        </p:nvSpPr>
        <p:spPr bwMode="auto">
          <a:xfrm>
            <a:off x="6650831" y="3299222"/>
            <a:ext cx="5954" cy="123825"/>
          </a:xfrm>
          <a:custGeom>
            <a:avLst/>
            <a:gdLst>
              <a:gd name="T0" fmla="*/ 2147483646 w 5"/>
              <a:gd name="T1" fmla="*/ 0 h 104"/>
              <a:gd name="T2" fmla="*/ 2147483646 w 5"/>
              <a:gd name="T3" fmla="*/ 2147483646 h 104"/>
              <a:gd name="T4" fmla="*/ 0 w 5"/>
              <a:gd name="T5" fmla="*/ 2147483646 h 104"/>
              <a:gd name="T6" fmla="*/ 2147483646 w 5"/>
              <a:gd name="T7" fmla="*/ 2147483646 h 104"/>
              <a:gd name="T8" fmla="*/ 2147483646 w 5"/>
              <a:gd name="T9" fmla="*/ 2147483646 h 104"/>
              <a:gd name="T10" fmla="*/ 0 60000 65536"/>
              <a:gd name="T11" fmla="*/ 0 60000 65536"/>
              <a:gd name="T12" fmla="*/ 0 60000 65536"/>
              <a:gd name="T13" fmla="*/ 0 60000 65536"/>
              <a:gd name="T14" fmla="*/ 0 60000 65536"/>
              <a:gd name="T15" fmla="*/ 0 w 5"/>
              <a:gd name="T16" fmla="*/ 0 h 104"/>
              <a:gd name="T17" fmla="*/ 5 w 5"/>
              <a:gd name="T18" fmla="*/ 104 h 104"/>
            </a:gdLst>
            <a:ahLst/>
            <a:cxnLst>
              <a:cxn ang="T10">
                <a:pos x="T0" y="T1"/>
              </a:cxn>
              <a:cxn ang="T11">
                <a:pos x="T2" y="T3"/>
              </a:cxn>
              <a:cxn ang="T12">
                <a:pos x="T4" y="T5"/>
              </a:cxn>
              <a:cxn ang="T13">
                <a:pos x="T6" y="T7"/>
              </a:cxn>
              <a:cxn ang="T14">
                <a:pos x="T8" y="T9"/>
              </a:cxn>
            </a:cxnLst>
            <a:rect l="T15" t="T16" r="T17" b="T18"/>
            <a:pathLst>
              <a:path w="5" h="104">
                <a:moveTo>
                  <a:pt x="5" y="0"/>
                </a:moveTo>
                <a:lnTo>
                  <a:pt x="1" y="26"/>
                </a:lnTo>
                <a:lnTo>
                  <a:pt x="0" y="52"/>
                </a:lnTo>
                <a:lnTo>
                  <a:pt x="1" y="78"/>
                </a:lnTo>
                <a:lnTo>
                  <a:pt x="5" y="104"/>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266" name="Rectangle 185">
            <a:extLst>
              <a:ext uri="{FF2B5EF4-FFF2-40B4-BE49-F238E27FC236}">
                <a16:creationId xmlns:a16="http://schemas.microsoft.com/office/drawing/2014/main" id="{15DAA1FE-C2B6-4FA5-AFE1-9AE6D6F55B77}"/>
              </a:ext>
            </a:extLst>
          </p:cNvPr>
          <p:cNvSpPr>
            <a:spLocks noChangeArrowheads="1"/>
          </p:cNvSpPr>
          <p:nvPr/>
        </p:nvSpPr>
        <p:spPr bwMode="auto">
          <a:xfrm>
            <a:off x="6509147" y="3423049"/>
            <a:ext cx="452438" cy="30956"/>
          </a:xfrm>
          <a:prstGeom prst="rect">
            <a:avLst/>
          </a:prstGeom>
          <a:solidFill>
            <a:srgbClr val="9A9A9A"/>
          </a:solidFill>
          <a:ln w="4763">
            <a:solidFill>
              <a:srgbClr val="000000"/>
            </a:solidFill>
            <a:miter lim="800000"/>
            <a:headEnd/>
            <a:tailEnd/>
          </a:ln>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267" name="Rectangle 186">
            <a:extLst>
              <a:ext uri="{FF2B5EF4-FFF2-40B4-BE49-F238E27FC236}">
                <a16:creationId xmlns:a16="http://schemas.microsoft.com/office/drawing/2014/main" id="{72E6C178-7972-449A-BF68-9C970495B3A2}"/>
              </a:ext>
            </a:extLst>
          </p:cNvPr>
          <p:cNvSpPr>
            <a:spLocks noChangeArrowheads="1"/>
          </p:cNvSpPr>
          <p:nvPr/>
        </p:nvSpPr>
        <p:spPr bwMode="auto">
          <a:xfrm>
            <a:off x="6858001" y="3338512"/>
            <a:ext cx="17860" cy="5954"/>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268" name="Freeform 187">
            <a:extLst>
              <a:ext uri="{FF2B5EF4-FFF2-40B4-BE49-F238E27FC236}">
                <a16:creationId xmlns:a16="http://schemas.microsoft.com/office/drawing/2014/main" id="{EAA2F917-9458-4C5F-880C-88A8396B7FEC}"/>
              </a:ext>
            </a:extLst>
          </p:cNvPr>
          <p:cNvSpPr>
            <a:spLocks noEditPoints="1"/>
          </p:cNvSpPr>
          <p:nvPr/>
        </p:nvSpPr>
        <p:spPr bwMode="auto">
          <a:xfrm>
            <a:off x="6672264" y="3327798"/>
            <a:ext cx="73819" cy="7144"/>
          </a:xfrm>
          <a:custGeom>
            <a:avLst/>
            <a:gdLst>
              <a:gd name="T0" fmla="*/ 0 w 62"/>
              <a:gd name="T1" fmla="*/ 2147483646 h 6"/>
              <a:gd name="T2" fmla="*/ 2147483646 w 62"/>
              <a:gd name="T3" fmla="*/ 2147483646 h 6"/>
              <a:gd name="T4" fmla="*/ 2147483646 w 62"/>
              <a:gd name="T5" fmla="*/ 0 h 6"/>
              <a:gd name="T6" fmla="*/ 0 w 62"/>
              <a:gd name="T7" fmla="*/ 0 h 6"/>
              <a:gd name="T8" fmla="*/ 0 w 62"/>
              <a:gd name="T9" fmla="*/ 2147483646 h 6"/>
              <a:gd name="T10" fmla="*/ 2147483646 w 62"/>
              <a:gd name="T11" fmla="*/ 2147483646 h 6"/>
              <a:gd name="T12" fmla="*/ 2147483646 w 62"/>
              <a:gd name="T13" fmla="*/ 2147483646 h 6"/>
              <a:gd name="T14" fmla="*/ 2147483646 w 62"/>
              <a:gd name="T15" fmla="*/ 0 h 6"/>
              <a:gd name="T16" fmla="*/ 2147483646 w 62"/>
              <a:gd name="T17" fmla="*/ 0 h 6"/>
              <a:gd name="T18" fmla="*/ 2147483646 w 62"/>
              <a:gd name="T19" fmla="*/ 2147483646 h 6"/>
              <a:gd name="T20" fmla="*/ 2147483646 w 62"/>
              <a:gd name="T21" fmla="*/ 2147483646 h 6"/>
              <a:gd name="T22" fmla="*/ 2147483646 w 62"/>
              <a:gd name="T23" fmla="*/ 2147483646 h 6"/>
              <a:gd name="T24" fmla="*/ 2147483646 w 62"/>
              <a:gd name="T25" fmla="*/ 0 h 6"/>
              <a:gd name="T26" fmla="*/ 2147483646 w 62"/>
              <a:gd name="T27" fmla="*/ 0 h 6"/>
              <a:gd name="T28" fmla="*/ 2147483646 w 62"/>
              <a:gd name="T29" fmla="*/ 2147483646 h 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2"/>
              <a:gd name="T46" fmla="*/ 0 h 6"/>
              <a:gd name="T47" fmla="*/ 62 w 62"/>
              <a:gd name="T48" fmla="*/ 6 h 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2" h="6">
                <a:moveTo>
                  <a:pt x="0" y="6"/>
                </a:moveTo>
                <a:lnTo>
                  <a:pt x="18" y="6"/>
                </a:lnTo>
                <a:lnTo>
                  <a:pt x="18" y="0"/>
                </a:lnTo>
                <a:lnTo>
                  <a:pt x="0" y="0"/>
                </a:lnTo>
                <a:lnTo>
                  <a:pt x="0" y="6"/>
                </a:lnTo>
                <a:close/>
                <a:moveTo>
                  <a:pt x="27" y="6"/>
                </a:moveTo>
                <a:lnTo>
                  <a:pt x="35" y="6"/>
                </a:lnTo>
                <a:lnTo>
                  <a:pt x="35" y="0"/>
                </a:lnTo>
                <a:lnTo>
                  <a:pt x="27" y="0"/>
                </a:lnTo>
                <a:lnTo>
                  <a:pt x="27" y="6"/>
                </a:lnTo>
                <a:close/>
                <a:moveTo>
                  <a:pt x="44" y="6"/>
                </a:moveTo>
                <a:lnTo>
                  <a:pt x="62" y="6"/>
                </a:lnTo>
                <a:lnTo>
                  <a:pt x="62" y="0"/>
                </a:lnTo>
                <a:lnTo>
                  <a:pt x="44" y="0"/>
                </a:lnTo>
                <a:lnTo>
                  <a:pt x="44" y="6"/>
                </a:lnTo>
                <a:close/>
              </a:path>
            </a:pathLst>
          </a:custGeom>
          <a:solidFill>
            <a:srgbClr val="C0C0C0"/>
          </a:solidFill>
          <a:ln w="1588">
            <a:solidFill>
              <a:srgbClr val="000000"/>
            </a:solidFill>
            <a:round/>
            <a:headEnd/>
            <a:tailEnd/>
          </a:ln>
        </p:spPr>
        <p:txBody>
          <a:bodyPr/>
          <a:lstStyle/>
          <a:p>
            <a:endParaRPr lang="en-US"/>
          </a:p>
        </p:txBody>
      </p:sp>
      <p:sp>
        <p:nvSpPr>
          <p:cNvPr id="174269" name="Freeform 188">
            <a:extLst>
              <a:ext uri="{FF2B5EF4-FFF2-40B4-BE49-F238E27FC236}">
                <a16:creationId xmlns:a16="http://schemas.microsoft.com/office/drawing/2014/main" id="{E377CE1C-D17D-4F77-98FA-86CD9948E7C5}"/>
              </a:ext>
            </a:extLst>
          </p:cNvPr>
          <p:cNvSpPr>
            <a:spLocks noEditPoints="1"/>
          </p:cNvSpPr>
          <p:nvPr/>
        </p:nvSpPr>
        <p:spPr bwMode="auto">
          <a:xfrm>
            <a:off x="6523436" y="3312320"/>
            <a:ext cx="326231" cy="46435"/>
          </a:xfrm>
          <a:custGeom>
            <a:avLst/>
            <a:gdLst>
              <a:gd name="T0" fmla="*/ 0 w 274"/>
              <a:gd name="T1" fmla="*/ 2147483646 h 39"/>
              <a:gd name="T2" fmla="*/ 2147483646 w 274"/>
              <a:gd name="T3" fmla="*/ 2147483646 h 39"/>
              <a:gd name="T4" fmla="*/ 2147483646 w 274"/>
              <a:gd name="T5" fmla="*/ 0 h 39"/>
              <a:gd name="T6" fmla="*/ 0 w 274"/>
              <a:gd name="T7" fmla="*/ 0 h 39"/>
              <a:gd name="T8" fmla="*/ 0 w 274"/>
              <a:gd name="T9" fmla="*/ 2147483646 h 39"/>
              <a:gd name="T10" fmla="*/ 2147483646 w 274"/>
              <a:gd name="T11" fmla="*/ 2147483646 h 39"/>
              <a:gd name="T12" fmla="*/ 2147483646 w 274"/>
              <a:gd name="T13" fmla="*/ 2147483646 h 39"/>
              <a:gd name="T14" fmla="*/ 2147483646 w 274"/>
              <a:gd name="T15" fmla="*/ 2147483646 h 39"/>
              <a:gd name="T16" fmla="*/ 2147483646 w 274"/>
              <a:gd name="T17" fmla="*/ 2147483646 h 39"/>
              <a:gd name="T18" fmla="*/ 2147483646 w 274"/>
              <a:gd name="T19" fmla="*/ 2147483646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4"/>
              <a:gd name="T31" fmla="*/ 0 h 39"/>
              <a:gd name="T32" fmla="*/ 274 w 274"/>
              <a:gd name="T33" fmla="*/ 39 h 3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4" h="39">
                <a:moveTo>
                  <a:pt x="0" y="39"/>
                </a:moveTo>
                <a:lnTo>
                  <a:pt x="36" y="39"/>
                </a:lnTo>
                <a:lnTo>
                  <a:pt x="36" y="0"/>
                </a:lnTo>
                <a:lnTo>
                  <a:pt x="0" y="0"/>
                </a:lnTo>
                <a:lnTo>
                  <a:pt x="0" y="39"/>
                </a:lnTo>
                <a:close/>
                <a:moveTo>
                  <a:pt x="243" y="29"/>
                </a:moveTo>
                <a:lnTo>
                  <a:pt x="274" y="29"/>
                </a:lnTo>
                <a:lnTo>
                  <a:pt x="274" y="9"/>
                </a:lnTo>
                <a:lnTo>
                  <a:pt x="243" y="9"/>
                </a:lnTo>
                <a:lnTo>
                  <a:pt x="243" y="29"/>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70" name="Freeform 189">
            <a:extLst>
              <a:ext uri="{FF2B5EF4-FFF2-40B4-BE49-F238E27FC236}">
                <a16:creationId xmlns:a16="http://schemas.microsoft.com/office/drawing/2014/main" id="{386A1EE5-D7AC-4EC4-B191-7BDA37D01297}"/>
              </a:ext>
            </a:extLst>
          </p:cNvPr>
          <p:cNvSpPr>
            <a:spLocks noEditPoints="1"/>
          </p:cNvSpPr>
          <p:nvPr/>
        </p:nvSpPr>
        <p:spPr bwMode="auto">
          <a:xfrm>
            <a:off x="6512720" y="3305176"/>
            <a:ext cx="446485" cy="140494"/>
          </a:xfrm>
          <a:custGeom>
            <a:avLst/>
            <a:gdLst>
              <a:gd name="T0" fmla="*/ 2147483646 w 375"/>
              <a:gd name="T1" fmla="*/ 2147483646 h 118"/>
              <a:gd name="T2" fmla="*/ 2147483646 w 375"/>
              <a:gd name="T3" fmla="*/ 2147483646 h 118"/>
              <a:gd name="T4" fmla="*/ 2147483646 w 375"/>
              <a:gd name="T5" fmla="*/ 0 h 118"/>
              <a:gd name="T6" fmla="*/ 2147483646 w 375"/>
              <a:gd name="T7" fmla="*/ 0 h 118"/>
              <a:gd name="T8" fmla="*/ 2147483646 w 375"/>
              <a:gd name="T9" fmla="*/ 2147483646 h 118"/>
              <a:gd name="T10" fmla="*/ 2147483646 w 375"/>
              <a:gd name="T11" fmla="*/ 2147483646 h 118"/>
              <a:gd name="T12" fmla="*/ 2147483646 w 375"/>
              <a:gd name="T13" fmla="*/ 2147483646 h 118"/>
              <a:gd name="T14" fmla="*/ 2147483646 w 375"/>
              <a:gd name="T15" fmla="*/ 2147483646 h 118"/>
              <a:gd name="T16" fmla="*/ 2147483646 w 375"/>
              <a:gd name="T17" fmla="*/ 2147483646 h 118"/>
              <a:gd name="T18" fmla="*/ 2147483646 w 375"/>
              <a:gd name="T19" fmla="*/ 2147483646 h 118"/>
              <a:gd name="T20" fmla="*/ 2147483646 w 375"/>
              <a:gd name="T21" fmla="*/ 2147483646 h 118"/>
              <a:gd name="T22" fmla="*/ 2147483646 w 375"/>
              <a:gd name="T23" fmla="*/ 2147483646 h 118"/>
              <a:gd name="T24" fmla="*/ 2147483646 w 375"/>
              <a:gd name="T25" fmla="*/ 2147483646 h 118"/>
              <a:gd name="T26" fmla="*/ 2147483646 w 375"/>
              <a:gd name="T27" fmla="*/ 2147483646 h 118"/>
              <a:gd name="T28" fmla="*/ 2147483646 w 375"/>
              <a:gd name="T29" fmla="*/ 2147483646 h 118"/>
              <a:gd name="T30" fmla="*/ 2147483646 w 375"/>
              <a:gd name="T31" fmla="*/ 2147483646 h 118"/>
              <a:gd name="T32" fmla="*/ 2147483646 w 375"/>
              <a:gd name="T33" fmla="*/ 2147483646 h 118"/>
              <a:gd name="T34" fmla="*/ 2147483646 w 375"/>
              <a:gd name="T35" fmla="*/ 2147483646 h 118"/>
              <a:gd name="T36" fmla="*/ 2147483646 w 375"/>
              <a:gd name="T37" fmla="*/ 2147483646 h 118"/>
              <a:gd name="T38" fmla="*/ 2147483646 w 375"/>
              <a:gd name="T39" fmla="*/ 2147483646 h 118"/>
              <a:gd name="T40" fmla="*/ 2147483646 w 375"/>
              <a:gd name="T41" fmla="*/ 2147483646 h 118"/>
              <a:gd name="T42" fmla="*/ 2147483646 w 375"/>
              <a:gd name="T43" fmla="*/ 2147483646 h 118"/>
              <a:gd name="T44" fmla="*/ 2147483646 w 375"/>
              <a:gd name="T45" fmla="*/ 2147483646 h 118"/>
              <a:gd name="T46" fmla="*/ 2147483646 w 375"/>
              <a:gd name="T47" fmla="*/ 2147483646 h 118"/>
              <a:gd name="T48" fmla="*/ 0 w 375"/>
              <a:gd name="T49" fmla="*/ 2147483646 h 118"/>
              <a:gd name="T50" fmla="*/ 2147483646 w 375"/>
              <a:gd name="T51" fmla="*/ 2147483646 h 118"/>
              <a:gd name="T52" fmla="*/ 2147483646 w 375"/>
              <a:gd name="T53" fmla="*/ 2147483646 h 118"/>
              <a:gd name="T54" fmla="*/ 2147483646 w 375"/>
              <a:gd name="T55" fmla="*/ 2147483646 h 118"/>
              <a:gd name="T56" fmla="*/ 2147483646 w 375"/>
              <a:gd name="T57" fmla="*/ 2147483646 h 118"/>
              <a:gd name="T58" fmla="*/ 2147483646 w 375"/>
              <a:gd name="T59" fmla="*/ 2147483646 h 118"/>
              <a:gd name="T60" fmla="*/ 2147483646 w 375"/>
              <a:gd name="T61" fmla="*/ 2147483646 h 118"/>
              <a:gd name="T62" fmla="*/ 2147483646 w 375"/>
              <a:gd name="T63" fmla="*/ 2147483646 h 118"/>
              <a:gd name="T64" fmla="*/ 2147483646 w 375"/>
              <a:gd name="T65" fmla="*/ 2147483646 h 118"/>
              <a:gd name="T66" fmla="*/ 2147483646 w 375"/>
              <a:gd name="T67" fmla="*/ 2147483646 h 11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75"/>
              <a:gd name="T103" fmla="*/ 0 h 118"/>
              <a:gd name="T104" fmla="*/ 375 w 375"/>
              <a:gd name="T105" fmla="*/ 118 h 11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75" h="118">
                <a:moveTo>
                  <a:pt x="129" y="94"/>
                </a:moveTo>
                <a:lnTo>
                  <a:pt x="372" y="94"/>
                </a:lnTo>
                <a:lnTo>
                  <a:pt x="372" y="0"/>
                </a:lnTo>
                <a:lnTo>
                  <a:pt x="129" y="0"/>
                </a:lnTo>
                <a:lnTo>
                  <a:pt x="125" y="23"/>
                </a:lnTo>
                <a:lnTo>
                  <a:pt x="124" y="47"/>
                </a:lnTo>
                <a:lnTo>
                  <a:pt x="125" y="71"/>
                </a:lnTo>
                <a:lnTo>
                  <a:pt x="129" y="94"/>
                </a:lnTo>
                <a:close/>
                <a:moveTo>
                  <a:pt x="220" y="82"/>
                </a:moveTo>
                <a:lnTo>
                  <a:pt x="359" y="82"/>
                </a:lnTo>
                <a:lnTo>
                  <a:pt x="359" y="12"/>
                </a:lnTo>
                <a:lnTo>
                  <a:pt x="220" y="12"/>
                </a:lnTo>
                <a:lnTo>
                  <a:pt x="220" y="82"/>
                </a:lnTo>
                <a:close/>
                <a:moveTo>
                  <a:pt x="339" y="118"/>
                </a:moveTo>
                <a:lnTo>
                  <a:pt x="368" y="118"/>
                </a:lnTo>
                <a:lnTo>
                  <a:pt x="372" y="116"/>
                </a:lnTo>
                <a:lnTo>
                  <a:pt x="375" y="113"/>
                </a:lnTo>
                <a:lnTo>
                  <a:pt x="372" y="107"/>
                </a:lnTo>
                <a:lnTo>
                  <a:pt x="368" y="106"/>
                </a:lnTo>
                <a:lnTo>
                  <a:pt x="339" y="106"/>
                </a:lnTo>
                <a:lnTo>
                  <a:pt x="339" y="118"/>
                </a:lnTo>
                <a:close/>
                <a:moveTo>
                  <a:pt x="35" y="118"/>
                </a:moveTo>
                <a:lnTo>
                  <a:pt x="6" y="118"/>
                </a:lnTo>
                <a:lnTo>
                  <a:pt x="2" y="116"/>
                </a:lnTo>
                <a:lnTo>
                  <a:pt x="0" y="113"/>
                </a:lnTo>
                <a:lnTo>
                  <a:pt x="2" y="107"/>
                </a:lnTo>
                <a:lnTo>
                  <a:pt x="6" y="106"/>
                </a:lnTo>
                <a:lnTo>
                  <a:pt x="35" y="106"/>
                </a:lnTo>
                <a:lnTo>
                  <a:pt x="35" y="118"/>
                </a:lnTo>
                <a:close/>
                <a:moveTo>
                  <a:pt x="134" y="25"/>
                </a:moveTo>
                <a:lnTo>
                  <a:pt x="196" y="25"/>
                </a:lnTo>
                <a:lnTo>
                  <a:pt x="196" y="19"/>
                </a:lnTo>
                <a:lnTo>
                  <a:pt x="134" y="19"/>
                </a:lnTo>
                <a:lnTo>
                  <a:pt x="134" y="25"/>
                </a:lnTo>
                <a:close/>
              </a:path>
            </a:pathLst>
          </a:custGeom>
          <a:solidFill>
            <a:srgbClr val="C0C0C0"/>
          </a:solidFill>
          <a:ln w="1588">
            <a:solidFill>
              <a:srgbClr val="000000"/>
            </a:solidFill>
            <a:round/>
            <a:headEnd/>
            <a:tailEnd/>
          </a:ln>
        </p:spPr>
        <p:txBody>
          <a:bodyPr/>
          <a:lstStyle/>
          <a:p>
            <a:endParaRPr lang="en-US"/>
          </a:p>
        </p:txBody>
      </p:sp>
      <p:sp>
        <p:nvSpPr>
          <p:cNvPr id="174271" name="Line 190">
            <a:extLst>
              <a:ext uri="{FF2B5EF4-FFF2-40B4-BE49-F238E27FC236}">
                <a16:creationId xmlns:a16="http://schemas.microsoft.com/office/drawing/2014/main" id="{9CDE5EF0-57A8-4611-8D7D-7F49B6E7A7C6}"/>
              </a:ext>
            </a:extLst>
          </p:cNvPr>
          <p:cNvSpPr>
            <a:spLocks noChangeShapeType="1"/>
          </p:cNvSpPr>
          <p:nvPr/>
        </p:nvSpPr>
        <p:spPr bwMode="auto">
          <a:xfrm>
            <a:off x="6749655" y="3305176"/>
            <a:ext cx="1190" cy="111919"/>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272" name="Line 191">
            <a:extLst>
              <a:ext uri="{FF2B5EF4-FFF2-40B4-BE49-F238E27FC236}">
                <a16:creationId xmlns:a16="http://schemas.microsoft.com/office/drawing/2014/main" id="{79382BB6-D214-41F4-A460-12206EAEAFF5}"/>
              </a:ext>
            </a:extLst>
          </p:cNvPr>
          <p:cNvSpPr>
            <a:spLocks noChangeShapeType="1"/>
          </p:cNvSpPr>
          <p:nvPr/>
        </p:nvSpPr>
        <p:spPr bwMode="auto">
          <a:xfrm flipH="1">
            <a:off x="6660358" y="3342086"/>
            <a:ext cx="89297" cy="1190"/>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273" name="Line 192">
            <a:extLst>
              <a:ext uri="{FF2B5EF4-FFF2-40B4-BE49-F238E27FC236}">
                <a16:creationId xmlns:a16="http://schemas.microsoft.com/office/drawing/2014/main" id="{FC3DB43B-E21E-4892-A32B-FFB030BFA263}"/>
              </a:ext>
            </a:extLst>
          </p:cNvPr>
          <p:cNvSpPr>
            <a:spLocks noChangeShapeType="1"/>
          </p:cNvSpPr>
          <p:nvPr/>
        </p:nvSpPr>
        <p:spPr bwMode="auto">
          <a:xfrm flipH="1">
            <a:off x="6660358" y="3380186"/>
            <a:ext cx="89297" cy="1190"/>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274" name="Line 193">
            <a:extLst>
              <a:ext uri="{FF2B5EF4-FFF2-40B4-BE49-F238E27FC236}">
                <a16:creationId xmlns:a16="http://schemas.microsoft.com/office/drawing/2014/main" id="{9EFFD3CD-0EF6-4EAC-AC59-F1C073339F81}"/>
              </a:ext>
            </a:extLst>
          </p:cNvPr>
          <p:cNvSpPr>
            <a:spLocks noChangeShapeType="1"/>
          </p:cNvSpPr>
          <p:nvPr/>
        </p:nvSpPr>
        <p:spPr bwMode="auto">
          <a:xfrm>
            <a:off x="6887767" y="3319464"/>
            <a:ext cx="1190" cy="32147"/>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275" name="Line 194">
            <a:extLst>
              <a:ext uri="{FF2B5EF4-FFF2-40B4-BE49-F238E27FC236}">
                <a16:creationId xmlns:a16="http://schemas.microsoft.com/office/drawing/2014/main" id="{732BC86D-9092-4432-83BE-BB3312FC096C}"/>
              </a:ext>
            </a:extLst>
          </p:cNvPr>
          <p:cNvSpPr>
            <a:spLocks noChangeShapeType="1"/>
          </p:cNvSpPr>
          <p:nvPr/>
        </p:nvSpPr>
        <p:spPr bwMode="auto">
          <a:xfrm>
            <a:off x="6774658" y="3351611"/>
            <a:ext cx="165497" cy="1190"/>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276" name="Line 195">
            <a:extLst>
              <a:ext uri="{FF2B5EF4-FFF2-40B4-BE49-F238E27FC236}">
                <a16:creationId xmlns:a16="http://schemas.microsoft.com/office/drawing/2014/main" id="{13AD87DC-8AA7-473B-9366-B663ADE413E7}"/>
              </a:ext>
            </a:extLst>
          </p:cNvPr>
          <p:cNvSpPr>
            <a:spLocks noChangeShapeType="1"/>
          </p:cNvSpPr>
          <p:nvPr/>
        </p:nvSpPr>
        <p:spPr bwMode="auto">
          <a:xfrm flipV="1">
            <a:off x="6672263" y="3299223"/>
            <a:ext cx="1191" cy="5953"/>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277" name="Line 196">
            <a:extLst>
              <a:ext uri="{FF2B5EF4-FFF2-40B4-BE49-F238E27FC236}">
                <a16:creationId xmlns:a16="http://schemas.microsoft.com/office/drawing/2014/main" id="{205F586F-5C54-4B09-A7D3-D7716C6906BF}"/>
              </a:ext>
            </a:extLst>
          </p:cNvPr>
          <p:cNvSpPr>
            <a:spLocks noChangeShapeType="1"/>
          </p:cNvSpPr>
          <p:nvPr/>
        </p:nvSpPr>
        <p:spPr bwMode="auto">
          <a:xfrm flipV="1">
            <a:off x="6672263" y="3417094"/>
            <a:ext cx="1191" cy="5954"/>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278" name="Line 197">
            <a:extLst>
              <a:ext uri="{FF2B5EF4-FFF2-40B4-BE49-F238E27FC236}">
                <a16:creationId xmlns:a16="http://schemas.microsoft.com/office/drawing/2014/main" id="{459B53AD-76F5-4956-A6B1-4AC2618020FD}"/>
              </a:ext>
            </a:extLst>
          </p:cNvPr>
          <p:cNvSpPr>
            <a:spLocks noChangeShapeType="1"/>
          </p:cNvSpPr>
          <p:nvPr/>
        </p:nvSpPr>
        <p:spPr bwMode="auto">
          <a:xfrm>
            <a:off x="6674645" y="3362325"/>
            <a:ext cx="7144" cy="1191"/>
          </a:xfrm>
          <a:prstGeom prst="line">
            <a:avLst/>
          </a:prstGeom>
          <a:noFill/>
          <a:ln w="4763">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279" name="Line 198">
            <a:extLst>
              <a:ext uri="{FF2B5EF4-FFF2-40B4-BE49-F238E27FC236}">
                <a16:creationId xmlns:a16="http://schemas.microsoft.com/office/drawing/2014/main" id="{C47E3FAB-57D5-49E6-AE94-8B784D2D4AC3}"/>
              </a:ext>
            </a:extLst>
          </p:cNvPr>
          <p:cNvSpPr>
            <a:spLocks noChangeShapeType="1"/>
          </p:cNvSpPr>
          <p:nvPr/>
        </p:nvSpPr>
        <p:spPr bwMode="auto">
          <a:xfrm>
            <a:off x="6674645" y="3330180"/>
            <a:ext cx="7144" cy="1190"/>
          </a:xfrm>
          <a:prstGeom prst="line">
            <a:avLst/>
          </a:prstGeom>
          <a:noFill/>
          <a:ln w="4763">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280" name="Line 199">
            <a:extLst>
              <a:ext uri="{FF2B5EF4-FFF2-40B4-BE49-F238E27FC236}">
                <a16:creationId xmlns:a16="http://schemas.microsoft.com/office/drawing/2014/main" id="{0583E437-7634-4C00-A061-ABE6D6342CC4}"/>
              </a:ext>
            </a:extLst>
          </p:cNvPr>
          <p:cNvSpPr>
            <a:spLocks noChangeShapeType="1"/>
          </p:cNvSpPr>
          <p:nvPr/>
        </p:nvSpPr>
        <p:spPr bwMode="auto">
          <a:xfrm>
            <a:off x="6728223" y="3330180"/>
            <a:ext cx="5953" cy="1190"/>
          </a:xfrm>
          <a:prstGeom prst="line">
            <a:avLst/>
          </a:prstGeom>
          <a:noFill/>
          <a:ln w="4763">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281" name="Line 200">
            <a:extLst>
              <a:ext uri="{FF2B5EF4-FFF2-40B4-BE49-F238E27FC236}">
                <a16:creationId xmlns:a16="http://schemas.microsoft.com/office/drawing/2014/main" id="{1232CB45-C490-432A-86AF-FF866C0244D9}"/>
              </a:ext>
            </a:extLst>
          </p:cNvPr>
          <p:cNvSpPr>
            <a:spLocks noChangeShapeType="1"/>
          </p:cNvSpPr>
          <p:nvPr/>
        </p:nvSpPr>
        <p:spPr bwMode="auto">
          <a:xfrm>
            <a:off x="6796089" y="3342086"/>
            <a:ext cx="7144" cy="1190"/>
          </a:xfrm>
          <a:prstGeom prst="line">
            <a:avLst/>
          </a:prstGeom>
          <a:noFill/>
          <a:ln w="4763">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282" name="Freeform 201">
            <a:extLst>
              <a:ext uri="{FF2B5EF4-FFF2-40B4-BE49-F238E27FC236}">
                <a16:creationId xmlns:a16="http://schemas.microsoft.com/office/drawing/2014/main" id="{7D299D1E-536F-4520-BFA6-4E18871DAEA6}"/>
              </a:ext>
            </a:extLst>
          </p:cNvPr>
          <p:cNvSpPr>
            <a:spLocks/>
          </p:cNvSpPr>
          <p:nvPr/>
        </p:nvSpPr>
        <p:spPr bwMode="auto">
          <a:xfrm>
            <a:off x="6905626" y="2945607"/>
            <a:ext cx="55960" cy="332185"/>
          </a:xfrm>
          <a:custGeom>
            <a:avLst/>
            <a:gdLst>
              <a:gd name="T0" fmla="*/ 0 w 47"/>
              <a:gd name="T1" fmla="*/ 2147483646 h 279"/>
              <a:gd name="T2" fmla="*/ 2147483646 w 47"/>
              <a:gd name="T3" fmla="*/ 2147483646 h 279"/>
              <a:gd name="T4" fmla="*/ 2147483646 w 47"/>
              <a:gd name="T5" fmla="*/ 2147483646 h 279"/>
              <a:gd name="T6" fmla="*/ 2147483646 w 47"/>
              <a:gd name="T7" fmla="*/ 2147483646 h 279"/>
              <a:gd name="T8" fmla="*/ 2147483646 w 47"/>
              <a:gd name="T9" fmla="*/ 0 h 279"/>
              <a:gd name="T10" fmla="*/ 0 w 47"/>
              <a:gd name="T11" fmla="*/ 2147483646 h 279"/>
              <a:gd name="T12" fmla="*/ 0 w 47"/>
              <a:gd name="T13" fmla="*/ 2147483646 h 279"/>
              <a:gd name="T14" fmla="*/ 0 60000 65536"/>
              <a:gd name="T15" fmla="*/ 0 60000 65536"/>
              <a:gd name="T16" fmla="*/ 0 60000 65536"/>
              <a:gd name="T17" fmla="*/ 0 60000 65536"/>
              <a:gd name="T18" fmla="*/ 0 60000 65536"/>
              <a:gd name="T19" fmla="*/ 0 60000 65536"/>
              <a:gd name="T20" fmla="*/ 0 60000 65536"/>
              <a:gd name="T21" fmla="*/ 0 w 47"/>
              <a:gd name="T22" fmla="*/ 0 h 279"/>
              <a:gd name="T23" fmla="*/ 47 w 47"/>
              <a:gd name="T24" fmla="*/ 279 h 27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7" h="279">
                <a:moveTo>
                  <a:pt x="0" y="279"/>
                </a:moveTo>
                <a:lnTo>
                  <a:pt x="36" y="243"/>
                </a:lnTo>
                <a:lnTo>
                  <a:pt x="36" y="177"/>
                </a:lnTo>
                <a:lnTo>
                  <a:pt x="47" y="142"/>
                </a:lnTo>
                <a:lnTo>
                  <a:pt x="47" y="0"/>
                </a:lnTo>
                <a:lnTo>
                  <a:pt x="0" y="47"/>
                </a:lnTo>
                <a:lnTo>
                  <a:pt x="0" y="27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83" name="Freeform 202">
            <a:extLst>
              <a:ext uri="{FF2B5EF4-FFF2-40B4-BE49-F238E27FC236}">
                <a16:creationId xmlns:a16="http://schemas.microsoft.com/office/drawing/2014/main" id="{2FC8FC97-FA1D-481F-A929-1E69A4ACF19B}"/>
              </a:ext>
            </a:extLst>
          </p:cNvPr>
          <p:cNvSpPr>
            <a:spLocks/>
          </p:cNvSpPr>
          <p:nvPr/>
        </p:nvSpPr>
        <p:spPr bwMode="auto">
          <a:xfrm>
            <a:off x="6566297" y="2945607"/>
            <a:ext cx="395288" cy="55960"/>
          </a:xfrm>
          <a:custGeom>
            <a:avLst/>
            <a:gdLst>
              <a:gd name="T0" fmla="*/ 2147483646 w 332"/>
              <a:gd name="T1" fmla="*/ 0 h 47"/>
              <a:gd name="T2" fmla="*/ 2147483646 w 332"/>
              <a:gd name="T3" fmla="*/ 0 h 47"/>
              <a:gd name="T4" fmla="*/ 0 w 332"/>
              <a:gd name="T5" fmla="*/ 2147483646 h 47"/>
              <a:gd name="T6" fmla="*/ 2147483646 w 332"/>
              <a:gd name="T7" fmla="*/ 2147483646 h 47"/>
              <a:gd name="T8" fmla="*/ 2147483646 w 332"/>
              <a:gd name="T9" fmla="*/ 0 h 47"/>
              <a:gd name="T10" fmla="*/ 0 60000 65536"/>
              <a:gd name="T11" fmla="*/ 0 60000 65536"/>
              <a:gd name="T12" fmla="*/ 0 60000 65536"/>
              <a:gd name="T13" fmla="*/ 0 60000 65536"/>
              <a:gd name="T14" fmla="*/ 0 60000 65536"/>
              <a:gd name="T15" fmla="*/ 0 w 332"/>
              <a:gd name="T16" fmla="*/ 0 h 47"/>
              <a:gd name="T17" fmla="*/ 332 w 332"/>
              <a:gd name="T18" fmla="*/ 47 h 47"/>
            </a:gdLst>
            <a:ahLst/>
            <a:cxnLst>
              <a:cxn ang="T10">
                <a:pos x="T0" y="T1"/>
              </a:cxn>
              <a:cxn ang="T11">
                <a:pos x="T2" y="T3"/>
              </a:cxn>
              <a:cxn ang="T12">
                <a:pos x="T4" y="T5"/>
              </a:cxn>
              <a:cxn ang="T13">
                <a:pos x="T6" y="T7"/>
              </a:cxn>
              <a:cxn ang="T14">
                <a:pos x="T8" y="T9"/>
              </a:cxn>
            </a:cxnLst>
            <a:rect l="T15" t="T16" r="T17" b="T18"/>
            <a:pathLst>
              <a:path w="332" h="47">
                <a:moveTo>
                  <a:pt x="332" y="0"/>
                </a:moveTo>
                <a:lnTo>
                  <a:pt x="47" y="0"/>
                </a:lnTo>
                <a:lnTo>
                  <a:pt x="0" y="47"/>
                </a:lnTo>
                <a:lnTo>
                  <a:pt x="285" y="47"/>
                </a:lnTo>
                <a:lnTo>
                  <a:pt x="332"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74284" name="Group 203">
            <a:extLst>
              <a:ext uri="{FF2B5EF4-FFF2-40B4-BE49-F238E27FC236}">
                <a16:creationId xmlns:a16="http://schemas.microsoft.com/office/drawing/2014/main" id="{563084CE-09CB-4405-ABF6-2F4E6647DE58}"/>
              </a:ext>
            </a:extLst>
          </p:cNvPr>
          <p:cNvGrpSpPr>
            <a:grpSpLocks/>
          </p:cNvGrpSpPr>
          <p:nvPr/>
        </p:nvGrpSpPr>
        <p:grpSpPr bwMode="auto">
          <a:xfrm>
            <a:off x="4473179" y="2945606"/>
            <a:ext cx="2750343" cy="1471613"/>
            <a:chOff x="2797" y="1754"/>
            <a:chExt cx="2310" cy="1236"/>
          </a:xfrm>
        </p:grpSpPr>
        <p:sp>
          <p:nvSpPr>
            <p:cNvPr id="174787" name="Rectangle 204">
              <a:extLst>
                <a:ext uri="{FF2B5EF4-FFF2-40B4-BE49-F238E27FC236}">
                  <a16:creationId xmlns:a16="http://schemas.microsoft.com/office/drawing/2014/main" id="{CC04D6B3-3F7D-4D37-99C0-F51CC803BDD9}"/>
                </a:ext>
              </a:extLst>
            </p:cNvPr>
            <p:cNvSpPr>
              <a:spLocks noChangeArrowheads="1"/>
            </p:cNvSpPr>
            <p:nvPr/>
          </p:nvSpPr>
          <p:spPr bwMode="auto">
            <a:xfrm>
              <a:off x="4555" y="1801"/>
              <a:ext cx="285" cy="232"/>
            </a:xfrm>
            <a:prstGeom prst="rect">
              <a:avLst/>
            </a:prstGeom>
            <a:solidFill>
              <a:srgbClr val="C0C0C0"/>
            </a:solidFill>
            <a:ln w="4763">
              <a:solidFill>
                <a:srgbClr val="000000"/>
              </a:solidFill>
              <a:miter lim="800000"/>
              <a:headEnd/>
              <a:tailEnd/>
            </a:ln>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788" name="Rectangle 205">
              <a:extLst>
                <a:ext uri="{FF2B5EF4-FFF2-40B4-BE49-F238E27FC236}">
                  <a16:creationId xmlns:a16="http://schemas.microsoft.com/office/drawing/2014/main" id="{2932AED0-B7F7-48CB-A884-A8B56E6F2CCF}"/>
                </a:ext>
              </a:extLst>
            </p:cNvPr>
            <p:cNvSpPr>
              <a:spLocks noChangeArrowheads="1"/>
            </p:cNvSpPr>
            <p:nvPr/>
          </p:nvSpPr>
          <p:spPr bwMode="auto">
            <a:xfrm>
              <a:off x="4811" y="2004"/>
              <a:ext cx="14" cy="7"/>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789" name="Freeform 206">
              <a:extLst>
                <a:ext uri="{FF2B5EF4-FFF2-40B4-BE49-F238E27FC236}">
                  <a16:creationId xmlns:a16="http://schemas.microsoft.com/office/drawing/2014/main" id="{E90144E2-511C-460D-8678-942A8ED05B5E}"/>
                </a:ext>
              </a:extLst>
            </p:cNvPr>
            <p:cNvSpPr>
              <a:spLocks/>
            </p:cNvSpPr>
            <p:nvPr/>
          </p:nvSpPr>
          <p:spPr bwMode="auto">
            <a:xfrm>
              <a:off x="4596" y="1836"/>
              <a:ext cx="202" cy="144"/>
            </a:xfrm>
            <a:custGeom>
              <a:avLst/>
              <a:gdLst>
                <a:gd name="T0" fmla="*/ 0 w 202"/>
                <a:gd name="T1" fmla="*/ 144 h 144"/>
                <a:gd name="T2" fmla="*/ 202 w 202"/>
                <a:gd name="T3" fmla="*/ 144 h 144"/>
                <a:gd name="T4" fmla="*/ 202 w 202"/>
                <a:gd name="T5" fmla="*/ 0 h 144"/>
                <a:gd name="T6" fmla="*/ 197 w 202"/>
                <a:gd name="T7" fmla="*/ 0 h 144"/>
                <a:gd name="T8" fmla="*/ 197 w 202"/>
                <a:gd name="T9" fmla="*/ 140 h 144"/>
                <a:gd name="T10" fmla="*/ 0 w 202"/>
                <a:gd name="T11" fmla="*/ 140 h 144"/>
                <a:gd name="T12" fmla="*/ 0 w 202"/>
                <a:gd name="T13" fmla="*/ 144 h 144"/>
                <a:gd name="T14" fmla="*/ 0 60000 65536"/>
                <a:gd name="T15" fmla="*/ 0 60000 65536"/>
                <a:gd name="T16" fmla="*/ 0 60000 65536"/>
                <a:gd name="T17" fmla="*/ 0 60000 65536"/>
                <a:gd name="T18" fmla="*/ 0 60000 65536"/>
                <a:gd name="T19" fmla="*/ 0 60000 65536"/>
                <a:gd name="T20" fmla="*/ 0 60000 65536"/>
                <a:gd name="T21" fmla="*/ 0 w 202"/>
                <a:gd name="T22" fmla="*/ 0 h 144"/>
                <a:gd name="T23" fmla="*/ 202 w 202"/>
                <a:gd name="T24" fmla="*/ 144 h 1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2" h="144">
                  <a:moveTo>
                    <a:pt x="0" y="144"/>
                  </a:moveTo>
                  <a:lnTo>
                    <a:pt x="202" y="144"/>
                  </a:lnTo>
                  <a:lnTo>
                    <a:pt x="202" y="0"/>
                  </a:lnTo>
                  <a:lnTo>
                    <a:pt x="197" y="0"/>
                  </a:lnTo>
                  <a:lnTo>
                    <a:pt x="197" y="140"/>
                  </a:lnTo>
                  <a:lnTo>
                    <a:pt x="0" y="140"/>
                  </a:lnTo>
                  <a:lnTo>
                    <a:pt x="0" y="144"/>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90" name="Freeform 207">
              <a:extLst>
                <a:ext uri="{FF2B5EF4-FFF2-40B4-BE49-F238E27FC236}">
                  <a16:creationId xmlns:a16="http://schemas.microsoft.com/office/drawing/2014/main" id="{9090B368-4E22-410A-9FAD-35BF3493E864}"/>
                </a:ext>
              </a:extLst>
            </p:cNvPr>
            <p:cNvSpPr>
              <a:spLocks/>
            </p:cNvSpPr>
            <p:nvPr/>
          </p:nvSpPr>
          <p:spPr bwMode="auto">
            <a:xfrm>
              <a:off x="4596" y="1836"/>
              <a:ext cx="197" cy="140"/>
            </a:xfrm>
            <a:custGeom>
              <a:avLst/>
              <a:gdLst>
                <a:gd name="T0" fmla="*/ 0 w 197"/>
                <a:gd name="T1" fmla="*/ 140 h 140"/>
                <a:gd name="T2" fmla="*/ 197 w 197"/>
                <a:gd name="T3" fmla="*/ 140 h 140"/>
                <a:gd name="T4" fmla="*/ 197 w 197"/>
                <a:gd name="T5" fmla="*/ 0 h 140"/>
                <a:gd name="T6" fmla="*/ 194 w 197"/>
                <a:gd name="T7" fmla="*/ 0 h 140"/>
                <a:gd name="T8" fmla="*/ 194 w 197"/>
                <a:gd name="T9" fmla="*/ 137 h 140"/>
                <a:gd name="T10" fmla="*/ 0 w 197"/>
                <a:gd name="T11" fmla="*/ 137 h 140"/>
                <a:gd name="T12" fmla="*/ 0 w 197"/>
                <a:gd name="T13" fmla="*/ 140 h 140"/>
                <a:gd name="T14" fmla="*/ 0 60000 65536"/>
                <a:gd name="T15" fmla="*/ 0 60000 65536"/>
                <a:gd name="T16" fmla="*/ 0 60000 65536"/>
                <a:gd name="T17" fmla="*/ 0 60000 65536"/>
                <a:gd name="T18" fmla="*/ 0 60000 65536"/>
                <a:gd name="T19" fmla="*/ 0 60000 65536"/>
                <a:gd name="T20" fmla="*/ 0 60000 65536"/>
                <a:gd name="T21" fmla="*/ 0 w 197"/>
                <a:gd name="T22" fmla="*/ 0 h 140"/>
                <a:gd name="T23" fmla="*/ 197 w 197"/>
                <a:gd name="T24" fmla="*/ 140 h 1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 h="140">
                  <a:moveTo>
                    <a:pt x="0" y="140"/>
                  </a:moveTo>
                  <a:lnTo>
                    <a:pt x="197" y="140"/>
                  </a:lnTo>
                  <a:lnTo>
                    <a:pt x="197" y="0"/>
                  </a:lnTo>
                  <a:lnTo>
                    <a:pt x="194" y="0"/>
                  </a:lnTo>
                  <a:lnTo>
                    <a:pt x="194" y="137"/>
                  </a:lnTo>
                  <a:lnTo>
                    <a:pt x="0" y="137"/>
                  </a:lnTo>
                  <a:lnTo>
                    <a:pt x="0" y="14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91" name="Freeform 208">
              <a:extLst>
                <a:ext uri="{FF2B5EF4-FFF2-40B4-BE49-F238E27FC236}">
                  <a16:creationId xmlns:a16="http://schemas.microsoft.com/office/drawing/2014/main" id="{C8FE73B0-DB2B-4026-BDA5-D2623BD48631}"/>
                </a:ext>
              </a:extLst>
            </p:cNvPr>
            <p:cNvSpPr>
              <a:spLocks/>
            </p:cNvSpPr>
            <p:nvPr/>
          </p:nvSpPr>
          <p:spPr bwMode="auto">
            <a:xfrm>
              <a:off x="4596" y="1836"/>
              <a:ext cx="194" cy="137"/>
            </a:xfrm>
            <a:custGeom>
              <a:avLst/>
              <a:gdLst>
                <a:gd name="T0" fmla="*/ 0 w 194"/>
                <a:gd name="T1" fmla="*/ 137 h 137"/>
                <a:gd name="T2" fmla="*/ 194 w 194"/>
                <a:gd name="T3" fmla="*/ 137 h 137"/>
                <a:gd name="T4" fmla="*/ 194 w 194"/>
                <a:gd name="T5" fmla="*/ 0 h 137"/>
                <a:gd name="T6" fmla="*/ 190 w 194"/>
                <a:gd name="T7" fmla="*/ 0 h 137"/>
                <a:gd name="T8" fmla="*/ 190 w 194"/>
                <a:gd name="T9" fmla="*/ 135 h 137"/>
                <a:gd name="T10" fmla="*/ 0 w 194"/>
                <a:gd name="T11" fmla="*/ 135 h 137"/>
                <a:gd name="T12" fmla="*/ 0 w 194"/>
                <a:gd name="T13" fmla="*/ 137 h 137"/>
                <a:gd name="T14" fmla="*/ 0 60000 65536"/>
                <a:gd name="T15" fmla="*/ 0 60000 65536"/>
                <a:gd name="T16" fmla="*/ 0 60000 65536"/>
                <a:gd name="T17" fmla="*/ 0 60000 65536"/>
                <a:gd name="T18" fmla="*/ 0 60000 65536"/>
                <a:gd name="T19" fmla="*/ 0 60000 65536"/>
                <a:gd name="T20" fmla="*/ 0 60000 65536"/>
                <a:gd name="T21" fmla="*/ 0 w 194"/>
                <a:gd name="T22" fmla="*/ 0 h 137"/>
                <a:gd name="T23" fmla="*/ 194 w 194"/>
                <a:gd name="T24" fmla="*/ 137 h 1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4" h="137">
                  <a:moveTo>
                    <a:pt x="0" y="137"/>
                  </a:moveTo>
                  <a:lnTo>
                    <a:pt x="194" y="137"/>
                  </a:lnTo>
                  <a:lnTo>
                    <a:pt x="194" y="0"/>
                  </a:lnTo>
                  <a:lnTo>
                    <a:pt x="190" y="0"/>
                  </a:lnTo>
                  <a:lnTo>
                    <a:pt x="190" y="135"/>
                  </a:lnTo>
                  <a:lnTo>
                    <a:pt x="0" y="135"/>
                  </a:lnTo>
                  <a:lnTo>
                    <a:pt x="0" y="137"/>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92" name="Freeform 209">
              <a:extLst>
                <a:ext uri="{FF2B5EF4-FFF2-40B4-BE49-F238E27FC236}">
                  <a16:creationId xmlns:a16="http://schemas.microsoft.com/office/drawing/2014/main" id="{17C9BDE9-8926-4856-9832-1429DBB85ED9}"/>
                </a:ext>
              </a:extLst>
            </p:cNvPr>
            <p:cNvSpPr>
              <a:spLocks/>
            </p:cNvSpPr>
            <p:nvPr/>
          </p:nvSpPr>
          <p:spPr bwMode="auto">
            <a:xfrm>
              <a:off x="4596" y="1836"/>
              <a:ext cx="190" cy="135"/>
            </a:xfrm>
            <a:custGeom>
              <a:avLst/>
              <a:gdLst>
                <a:gd name="T0" fmla="*/ 0 w 190"/>
                <a:gd name="T1" fmla="*/ 135 h 135"/>
                <a:gd name="T2" fmla="*/ 190 w 190"/>
                <a:gd name="T3" fmla="*/ 135 h 135"/>
                <a:gd name="T4" fmla="*/ 190 w 190"/>
                <a:gd name="T5" fmla="*/ 0 h 135"/>
                <a:gd name="T6" fmla="*/ 186 w 190"/>
                <a:gd name="T7" fmla="*/ 0 h 135"/>
                <a:gd name="T8" fmla="*/ 186 w 190"/>
                <a:gd name="T9" fmla="*/ 132 h 135"/>
                <a:gd name="T10" fmla="*/ 0 w 190"/>
                <a:gd name="T11" fmla="*/ 132 h 135"/>
                <a:gd name="T12" fmla="*/ 0 w 190"/>
                <a:gd name="T13" fmla="*/ 135 h 135"/>
                <a:gd name="T14" fmla="*/ 0 60000 65536"/>
                <a:gd name="T15" fmla="*/ 0 60000 65536"/>
                <a:gd name="T16" fmla="*/ 0 60000 65536"/>
                <a:gd name="T17" fmla="*/ 0 60000 65536"/>
                <a:gd name="T18" fmla="*/ 0 60000 65536"/>
                <a:gd name="T19" fmla="*/ 0 60000 65536"/>
                <a:gd name="T20" fmla="*/ 0 60000 65536"/>
                <a:gd name="T21" fmla="*/ 0 w 190"/>
                <a:gd name="T22" fmla="*/ 0 h 135"/>
                <a:gd name="T23" fmla="*/ 190 w 190"/>
                <a:gd name="T24" fmla="*/ 135 h 1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0" h="135">
                  <a:moveTo>
                    <a:pt x="0" y="135"/>
                  </a:moveTo>
                  <a:lnTo>
                    <a:pt x="190" y="135"/>
                  </a:lnTo>
                  <a:lnTo>
                    <a:pt x="190" y="0"/>
                  </a:lnTo>
                  <a:lnTo>
                    <a:pt x="186" y="0"/>
                  </a:lnTo>
                  <a:lnTo>
                    <a:pt x="186" y="132"/>
                  </a:lnTo>
                  <a:lnTo>
                    <a:pt x="0" y="132"/>
                  </a:lnTo>
                  <a:lnTo>
                    <a:pt x="0" y="135"/>
                  </a:lnTo>
                  <a:close/>
                </a:path>
              </a:pathLst>
            </a:custGeom>
            <a:solidFill>
              <a:srgbClr val="969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93" name="Freeform 210">
              <a:extLst>
                <a:ext uri="{FF2B5EF4-FFF2-40B4-BE49-F238E27FC236}">
                  <a16:creationId xmlns:a16="http://schemas.microsoft.com/office/drawing/2014/main" id="{B72F7AA1-B1BE-47FB-954B-326730206C52}"/>
                </a:ext>
              </a:extLst>
            </p:cNvPr>
            <p:cNvSpPr>
              <a:spLocks/>
            </p:cNvSpPr>
            <p:nvPr/>
          </p:nvSpPr>
          <p:spPr bwMode="auto">
            <a:xfrm>
              <a:off x="4596" y="1836"/>
              <a:ext cx="186" cy="132"/>
            </a:xfrm>
            <a:custGeom>
              <a:avLst/>
              <a:gdLst>
                <a:gd name="T0" fmla="*/ 0 w 186"/>
                <a:gd name="T1" fmla="*/ 132 h 132"/>
                <a:gd name="T2" fmla="*/ 186 w 186"/>
                <a:gd name="T3" fmla="*/ 132 h 132"/>
                <a:gd name="T4" fmla="*/ 186 w 186"/>
                <a:gd name="T5" fmla="*/ 0 h 132"/>
                <a:gd name="T6" fmla="*/ 182 w 186"/>
                <a:gd name="T7" fmla="*/ 0 h 132"/>
                <a:gd name="T8" fmla="*/ 182 w 186"/>
                <a:gd name="T9" fmla="*/ 130 h 132"/>
                <a:gd name="T10" fmla="*/ 0 w 186"/>
                <a:gd name="T11" fmla="*/ 130 h 132"/>
                <a:gd name="T12" fmla="*/ 0 w 186"/>
                <a:gd name="T13" fmla="*/ 132 h 132"/>
                <a:gd name="T14" fmla="*/ 0 60000 65536"/>
                <a:gd name="T15" fmla="*/ 0 60000 65536"/>
                <a:gd name="T16" fmla="*/ 0 60000 65536"/>
                <a:gd name="T17" fmla="*/ 0 60000 65536"/>
                <a:gd name="T18" fmla="*/ 0 60000 65536"/>
                <a:gd name="T19" fmla="*/ 0 60000 65536"/>
                <a:gd name="T20" fmla="*/ 0 60000 65536"/>
                <a:gd name="T21" fmla="*/ 0 w 186"/>
                <a:gd name="T22" fmla="*/ 0 h 132"/>
                <a:gd name="T23" fmla="*/ 186 w 186"/>
                <a:gd name="T24" fmla="*/ 132 h 1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6" h="132">
                  <a:moveTo>
                    <a:pt x="0" y="132"/>
                  </a:moveTo>
                  <a:lnTo>
                    <a:pt x="186" y="132"/>
                  </a:lnTo>
                  <a:lnTo>
                    <a:pt x="186" y="0"/>
                  </a:lnTo>
                  <a:lnTo>
                    <a:pt x="182" y="0"/>
                  </a:lnTo>
                  <a:lnTo>
                    <a:pt x="182" y="130"/>
                  </a:lnTo>
                  <a:lnTo>
                    <a:pt x="0" y="130"/>
                  </a:lnTo>
                  <a:lnTo>
                    <a:pt x="0" y="132"/>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94" name="Freeform 211">
              <a:extLst>
                <a:ext uri="{FF2B5EF4-FFF2-40B4-BE49-F238E27FC236}">
                  <a16:creationId xmlns:a16="http://schemas.microsoft.com/office/drawing/2014/main" id="{2E817818-42D3-4CFE-955A-8C6DA6A0ECA8}"/>
                </a:ext>
              </a:extLst>
            </p:cNvPr>
            <p:cNvSpPr>
              <a:spLocks/>
            </p:cNvSpPr>
            <p:nvPr/>
          </p:nvSpPr>
          <p:spPr bwMode="auto">
            <a:xfrm>
              <a:off x="4596" y="1836"/>
              <a:ext cx="182" cy="130"/>
            </a:xfrm>
            <a:custGeom>
              <a:avLst/>
              <a:gdLst>
                <a:gd name="T0" fmla="*/ 0 w 182"/>
                <a:gd name="T1" fmla="*/ 130 h 130"/>
                <a:gd name="T2" fmla="*/ 182 w 182"/>
                <a:gd name="T3" fmla="*/ 130 h 130"/>
                <a:gd name="T4" fmla="*/ 182 w 182"/>
                <a:gd name="T5" fmla="*/ 0 h 130"/>
                <a:gd name="T6" fmla="*/ 178 w 182"/>
                <a:gd name="T7" fmla="*/ 0 h 130"/>
                <a:gd name="T8" fmla="*/ 178 w 182"/>
                <a:gd name="T9" fmla="*/ 127 h 130"/>
                <a:gd name="T10" fmla="*/ 0 w 182"/>
                <a:gd name="T11" fmla="*/ 127 h 130"/>
                <a:gd name="T12" fmla="*/ 0 w 182"/>
                <a:gd name="T13" fmla="*/ 130 h 130"/>
                <a:gd name="T14" fmla="*/ 0 60000 65536"/>
                <a:gd name="T15" fmla="*/ 0 60000 65536"/>
                <a:gd name="T16" fmla="*/ 0 60000 65536"/>
                <a:gd name="T17" fmla="*/ 0 60000 65536"/>
                <a:gd name="T18" fmla="*/ 0 60000 65536"/>
                <a:gd name="T19" fmla="*/ 0 60000 65536"/>
                <a:gd name="T20" fmla="*/ 0 60000 65536"/>
                <a:gd name="T21" fmla="*/ 0 w 182"/>
                <a:gd name="T22" fmla="*/ 0 h 130"/>
                <a:gd name="T23" fmla="*/ 182 w 182"/>
                <a:gd name="T24" fmla="*/ 130 h 1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2" h="130">
                  <a:moveTo>
                    <a:pt x="0" y="130"/>
                  </a:moveTo>
                  <a:lnTo>
                    <a:pt x="182" y="130"/>
                  </a:lnTo>
                  <a:lnTo>
                    <a:pt x="182" y="0"/>
                  </a:lnTo>
                  <a:lnTo>
                    <a:pt x="178" y="0"/>
                  </a:lnTo>
                  <a:lnTo>
                    <a:pt x="178" y="127"/>
                  </a:lnTo>
                  <a:lnTo>
                    <a:pt x="0" y="127"/>
                  </a:lnTo>
                  <a:lnTo>
                    <a:pt x="0" y="130"/>
                  </a:lnTo>
                  <a:close/>
                </a:path>
              </a:pathLst>
            </a:custGeom>
            <a:solidFill>
              <a:srgbClr val="9E9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95" name="Freeform 212">
              <a:extLst>
                <a:ext uri="{FF2B5EF4-FFF2-40B4-BE49-F238E27FC236}">
                  <a16:creationId xmlns:a16="http://schemas.microsoft.com/office/drawing/2014/main" id="{C05F9753-9062-4C30-90E4-B8AC6113006A}"/>
                </a:ext>
              </a:extLst>
            </p:cNvPr>
            <p:cNvSpPr>
              <a:spLocks/>
            </p:cNvSpPr>
            <p:nvPr/>
          </p:nvSpPr>
          <p:spPr bwMode="auto">
            <a:xfrm>
              <a:off x="4596" y="1836"/>
              <a:ext cx="178" cy="127"/>
            </a:xfrm>
            <a:custGeom>
              <a:avLst/>
              <a:gdLst>
                <a:gd name="T0" fmla="*/ 0 w 178"/>
                <a:gd name="T1" fmla="*/ 127 h 127"/>
                <a:gd name="T2" fmla="*/ 178 w 178"/>
                <a:gd name="T3" fmla="*/ 127 h 127"/>
                <a:gd name="T4" fmla="*/ 178 w 178"/>
                <a:gd name="T5" fmla="*/ 0 h 127"/>
                <a:gd name="T6" fmla="*/ 175 w 178"/>
                <a:gd name="T7" fmla="*/ 0 h 127"/>
                <a:gd name="T8" fmla="*/ 175 w 178"/>
                <a:gd name="T9" fmla="*/ 125 h 127"/>
                <a:gd name="T10" fmla="*/ 0 w 178"/>
                <a:gd name="T11" fmla="*/ 125 h 127"/>
                <a:gd name="T12" fmla="*/ 0 w 178"/>
                <a:gd name="T13" fmla="*/ 127 h 127"/>
                <a:gd name="T14" fmla="*/ 0 60000 65536"/>
                <a:gd name="T15" fmla="*/ 0 60000 65536"/>
                <a:gd name="T16" fmla="*/ 0 60000 65536"/>
                <a:gd name="T17" fmla="*/ 0 60000 65536"/>
                <a:gd name="T18" fmla="*/ 0 60000 65536"/>
                <a:gd name="T19" fmla="*/ 0 60000 65536"/>
                <a:gd name="T20" fmla="*/ 0 60000 65536"/>
                <a:gd name="T21" fmla="*/ 0 w 178"/>
                <a:gd name="T22" fmla="*/ 0 h 127"/>
                <a:gd name="T23" fmla="*/ 178 w 178"/>
                <a:gd name="T24" fmla="*/ 127 h 1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8" h="127">
                  <a:moveTo>
                    <a:pt x="0" y="127"/>
                  </a:moveTo>
                  <a:lnTo>
                    <a:pt x="178" y="127"/>
                  </a:lnTo>
                  <a:lnTo>
                    <a:pt x="178" y="0"/>
                  </a:lnTo>
                  <a:lnTo>
                    <a:pt x="175" y="0"/>
                  </a:lnTo>
                  <a:lnTo>
                    <a:pt x="175" y="125"/>
                  </a:lnTo>
                  <a:lnTo>
                    <a:pt x="0" y="125"/>
                  </a:lnTo>
                  <a:lnTo>
                    <a:pt x="0" y="127"/>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96" name="Freeform 213">
              <a:extLst>
                <a:ext uri="{FF2B5EF4-FFF2-40B4-BE49-F238E27FC236}">
                  <a16:creationId xmlns:a16="http://schemas.microsoft.com/office/drawing/2014/main" id="{BFB392B2-DEB7-4B54-82ED-49160669831F}"/>
                </a:ext>
              </a:extLst>
            </p:cNvPr>
            <p:cNvSpPr>
              <a:spLocks/>
            </p:cNvSpPr>
            <p:nvPr/>
          </p:nvSpPr>
          <p:spPr bwMode="auto">
            <a:xfrm>
              <a:off x="4596" y="1836"/>
              <a:ext cx="175" cy="125"/>
            </a:xfrm>
            <a:custGeom>
              <a:avLst/>
              <a:gdLst>
                <a:gd name="T0" fmla="*/ 0 w 175"/>
                <a:gd name="T1" fmla="*/ 125 h 125"/>
                <a:gd name="T2" fmla="*/ 175 w 175"/>
                <a:gd name="T3" fmla="*/ 125 h 125"/>
                <a:gd name="T4" fmla="*/ 175 w 175"/>
                <a:gd name="T5" fmla="*/ 0 h 125"/>
                <a:gd name="T6" fmla="*/ 171 w 175"/>
                <a:gd name="T7" fmla="*/ 0 h 125"/>
                <a:gd name="T8" fmla="*/ 171 w 175"/>
                <a:gd name="T9" fmla="*/ 121 h 125"/>
                <a:gd name="T10" fmla="*/ 0 w 175"/>
                <a:gd name="T11" fmla="*/ 121 h 125"/>
                <a:gd name="T12" fmla="*/ 0 w 175"/>
                <a:gd name="T13" fmla="*/ 125 h 125"/>
                <a:gd name="T14" fmla="*/ 0 60000 65536"/>
                <a:gd name="T15" fmla="*/ 0 60000 65536"/>
                <a:gd name="T16" fmla="*/ 0 60000 65536"/>
                <a:gd name="T17" fmla="*/ 0 60000 65536"/>
                <a:gd name="T18" fmla="*/ 0 60000 65536"/>
                <a:gd name="T19" fmla="*/ 0 60000 65536"/>
                <a:gd name="T20" fmla="*/ 0 60000 65536"/>
                <a:gd name="T21" fmla="*/ 0 w 175"/>
                <a:gd name="T22" fmla="*/ 0 h 125"/>
                <a:gd name="T23" fmla="*/ 175 w 175"/>
                <a:gd name="T24" fmla="*/ 125 h 1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5" h="125">
                  <a:moveTo>
                    <a:pt x="0" y="125"/>
                  </a:moveTo>
                  <a:lnTo>
                    <a:pt x="175" y="125"/>
                  </a:lnTo>
                  <a:lnTo>
                    <a:pt x="175" y="0"/>
                  </a:lnTo>
                  <a:lnTo>
                    <a:pt x="171" y="0"/>
                  </a:lnTo>
                  <a:lnTo>
                    <a:pt x="171" y="121"/>
                  </a:lnTo>
                  <a:lnTo>
                    <a:pt x="0" y="121"/>
                  </a:lnTo>
                  <a:lnTo>
                    <a:pt x="0" y="125"/>
                  </a:lnTo>
                  <a:close/>
                </a:path>
              </a:pathLst>
            </a:custGeom>
            <a:solidFill>
              <a:srgbClr val="A5A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97" name="Freeform 214">
              <a:extLst>
                <a:ext uri="{FF2B5EF4-FFF2-40B4-BE49-F238E27FC236}">
                  <a16:creationId xmlns:a16="http://schemas.microsoft.com/office/drawing/2014/main" id="{6CCC22DB-76B6-4A3C-B34E-EF0D9A4B6B9C}"/>
                </a:ext>
              </a:extLst>
            </p:cNvPr>
            <p:cNvSpPr>
              <a:spLocks/>
            </p:cNvSpPr>
            <p:nvPr/>
          </p:nvSpPr>
          <p:spPr bwMode="auto">
            <a:xfrm>
              <a:off x="4596" y="1836"/>
              <a:ext cx="171" cy="121"/>
            </a:xfrm>
            <a:custGeom>
              <a:avLst/>
              <a:gdLst>
                <a:gd name="T0" fmla="*/ 0 w 171"/>
                <a:gd name="T1" fmla="*/ 121 h 121"/>
                <a:gd name="T2" fmla="*/ 171 w 171"/>
                <a:gd name="T3" fmla="*/ 121 h 121"/>
                <a:gd name="T4" fmla="*/ 171 w 171"/>
                <a:gd name="T5" fmla="*/ 0 h 121"/>
                <a:gd name="T6" fmla="*/ 167 w 171"/>
                <a:gd name="T7" fmla="*/ 0 h 121"/>
                <a:gd name="T8" fmla="*/ 167 w 171"/>
                <a:gd name="T9" fmla="*/ 118 h 121"/>
                <a:gd name="T10" fmla="*/ 0 w 171"/>
                <a:gd name="T11" fmla="*/ 118 h 121"/>
                <a:gd name="T12" fmla="*/ 0 w 171"/>
                <a:gd name="T13" fmla="*/ 121 h 121"/>
                <a:gd name="T14" fmla="*/ 0 60000 65536"/>
                <a:gd name="T15" fmla="*/ 0 60000 65536"/>
                <a:gd name="T16" fmla="*/ 0 60000 65536"/>
                <a:gd name="T17" fmla="*/ 0 60000 65536"/>
                <a:gd name="T18" fmla="*/ 0 60000 65536"/>
                <a:gd name="T19" fmla="*/ 0 60000 65536"/>
                <a:gd name="T20" fmla="*/ 0 60000 65536"/>
                <a:gd name="T21" fmla="*/ 0 w 171"/>
                <a:gd name="T22" fmla="*/ 0 h 121"/>
                <a:gd name="T23" fmla="*/ 171 w 171"/>
                <a:gd name="T24" fmla="*/ 121 h 1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1" h="121">
                  <a:moveTo>
                    <a:pt x="0" y="121"/>
                  </a:moveTo>
                  <a:lnTo>
                    <a:pt x="171" y="121"/>
                  </a:lnTo>
                  <a:lnTo>
                    <a:pt x="171" y="0"/>
                  </a:lnTo>
                  <a:lnTo>
                    <a:pt x="167" y="0"/>
                  </a:lnTo>
                  <a:lnTo>
                    <a:pt x="167" y="118"/>
                  </a:lnTo>
                  <a:lnTo>
                    <a:pt x="0" y="118"/>
                  </a:lnTo>
                  <a:lnTo>
                    <a:pt x="0" y="121"/>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98" name="Freeform 215">
              <a:extLst>
                <a:ext uri="{FF2B5EF4-FFF2-40B4-BE49-F238E27FC236}">
                  <a16:creationId xmlns:a16="http://schemas.microsoft.com/office/drawing/2014/main" id="{AEFAFD7B-4DBB-464A-BE63-8706619DEE75}"/>
                </a:ext>
              </a:extLst>
            </p:cNvPr>
            <p:cNvSpPr>
              <a:spLocks/>
            </p:cNvSpPr>
            <p:nvPr/>
          </p:nvSpPr>
          <p:spPr bwMode="auto">
            <a:xfrm>
              <a:off x="4596" y="1836"/>
              <a:ext cx="167" cy="118"/>
            </a:xfrm>
            <a:custGeom>
              <a:avLst/>
              <a:gdLst>
                <a:gd name="T0" fmla="*/ 0 w 167"/>
                <a:gd name="T1" fmla="*/ 118 h 118"/>
                <a:gd name="T2" fmla="*/ 167 w 167"/>
                <a:gd name="T3" fmla="*/ 118 h 118"/>
                <a:gd name="T4" fmla="*/ 167 w 167"/>
                <a:gd name="T5" fmla="*/ 0 h 118"/>
                <a:gd name="T6" fmla="*/ 162 w 167"/>
                <a:gd name="T7" fmla="*/ 0 h 118"/>
                <a:gd name="T8" fmla="*/ 162 w 167"/>
                <a:gd name="T9" fmla="*/ 116 h 118"/>
                <a:gd name="T10" fmla="*/ 0 w 167"/>
                <a:gd name="T11" fmla="*/ 116 h 118"/>
                <a:gd name="T12" fmla="*/ 0 w 167"/>
                <a:gd name="T13" fmla="*/ 118 h 118"/>
                <a:gd name="T14" fmla="*/ 0 60000 65536"/>
                <a:gd name="T15" fmla="*/ 0 60000 65536"/>
                <a:gd name="T16" fmla="*/ 0 60000 65536"/>
                <a:gd name="T17" fmla="*/ 0 60000 65536"/>
                <a:gd name="T18" fmla="*/ 0 60000 65536"/>
                <a:gd name="T19" fmla="*/ 0 60000 65536"/>
                <a:gd name="T20" fmla="*/ 0 60000 65536"/>
                <a:gd name="T21" fmla="*/ 0 w 167"/>
                <a:gd name="T22" fmla="*/ 0 h 118"/>
                <a:gd name="T23" fmla="*/ 167 w 167"/>
                <a:gd name="T24" fmla="*/ 118 h 1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7" h="118">
                  <a:moveTo>
                    <a:pt x="0" y="118"/>
                  </a:moveTo>
                  <a:lnTo>
                    <a:pt x="167" y="118"/>
                  </a:lnTo>
                  <a:lnTo>
                    <a:pt x="167" y="0"/>
                  </a:lnTo>
                  <a:lnTo>
                    <a:pt x="162" y="0"/>
                  </a:lnTo>
                  <a:lnTo>
                    <a:pt x="162" y="116"/>
                  </a:lnTo>
                  <a:lnTo>
                    <a:pt x="0" y="116"/>
                  </a:lnTo>
                  <a:lnTo>
                    <a:pt x="0" y="118"/>
                  </a:lnTo>
                  <a:close/>
                </a:path>
              </a:pathLst>
            </a:custGeom>
            <a:solidFill>
              <a:srgbClr val="ADA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99" name="Freeform 216">
              <a:extLst>
                <a:ext uri="{FF2B5EF4-FFF2-40B4-BE49-F238E27FC236}">
                  <a16:creationId xmlns:a16="http://schemas.microsoft.com/office/drawing/2014/main" id="{1D39F12F-4967-414A-B1BE-DD67125F1834}"/>
                </a:ext>
              </a:extLst>
            </p:cNvPr>
            <p:cNvSpPr>
              <a:spLocks/>
            </p:cNvSpPr>
            <p:nvPr/>
          </p:nvSpPr>
          <p:spPr bwMode="auto">
            <a:xfrm>
              <a:off x="4596" y="1836"/>
              <a:ext cx="162" cy="116"/>
            </a:xfrm>
            <a:custGeom>
              <a:avLst/>
              <a:gdLst>
                <a:gd name="T0" fmla="*/ 0 w 162"/>
                <a:gd name="T1" fmla="*/ 116 h 116"/>
                <a:gd name="T2" fmla="*/ 162 w 162"/>
                <a:gd name="T3" fmla="*/ 116 h 116"/>
                <a:gd name="T4" fmla="*/ 162 w 162"/>
                <a:gd name="T5" fmla="*/ 0 h 116"/>
                <a:gd name="T6" fmla="*/ 158 w 162"/>
                <a:gd name="T7" fmla="*/ 0 h 116"/>
                <a:gd name="T8" fmla="*/ 158 w 162"/>
                <a:gd name="T9" fmla="*/ 112 h 116"/>
                <a:gd name="T10" fmla="*/ 0 w 162"/>
                <a:gd name="T11" fmla="*/ 112 h 116"/>
                <a:gd name="T12" fmla="*/ 0 w 162"/>
                <a:gd name="T13" fmla="*/ 116 h 116"/>
                <a:gd name="T14" fmla="*/ 0 60000 65536"/>
                <a:gd name="T15" fmla="*/ 0 60000 65536"/>
                <a:gd name="T16" fmla="*/ 0 60000 65536"/>
                <a:gd name="T17" fmla="*/ 0 60000 65536"/>
                <a:gd name="T18" fmla="*/ 0 60000 65536"/>
                <a:gd name="T19" fmla="*/ 0 60000 65536"/>
                <a:gd name="T20" fmla="*/ 0 60000 65536"/>
                <a:gd name="T21" fmla="*/ 0 w 162"/>
                <a:gd name="T22" fmla="*/ 0 h 116"/>
                <a:gd name="T23" fmla="*/ 162 w 162"/>
                <a:gd name="T24" fmla="*/ 116 h 1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2" h="116">
                  <a:moveTo>
                    <a:pt x="0" y="116"/>
                  </a:moveTo>
                  <a:lnTo>
                    <a:pt x="162" y="116"/>
                  </a:lnTo>
                  <a:lnTo>
                    <a:pt x="162" y="0"/>
                  </a:lnTo>
                  <a:lnTo>
                    <a:pt x="158" y="0"/>
                  </a:lnTo>
                  <a:lnTo>
                    <a:pt x="158" y="112"/>
                  </a:lnTo>
                  <a:lnTo>
                    <a:pt x="0" y="112"/>
                  </a:lnTo>
                  <a:lnTo>
                    <a:pt x="0" y="116"/>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00" name="Freeform 217">
              <a:extLst>
                <a:ext uri="{FF2B5EF4-FFF2-40B4-BE49-F238E27FC236}">
                  <a16:creationId xmlns:a16="http://schemas.microsoft.com/office/drawing/2014/main" id="{D9105142-DC23-431B-908E-3AF221B87700}"/>
                </a:ext>
              </a:extLst>
            </p:cNvPr>
            <p:cNvSpPr>
              <a:spLocks/>
            </p:cNvSpPr>
            <p:nvPr/>
          </p:nvSpPr>
          <p:spPr bwMode="auto">
            <a:xfrm>
              <a:off x="4596" y="1836"/>
              <a:ext cx="158" cy="112"/>
            </a:xfrm>
            <a:custGeom>
              <a:avLst/>
              <a:gdLst>
                <a:gd name="T0" fmla="*/ 0 w 158"/>
                <a:gd name="T1" fmla="*/ 112 h 112"/>
                <a:gd name="T2" fmla="*/ 158 w 158"/>
                <a:gd name="T3" fmla="*/ 112 h 112"/>
                <a:gd name="T4" fmla="*/ 158 w 158"/>
                <a:gd name="T5" fmla="*/ 0 h 112"/>
                <a:gd name="T6" fmla="*/ 153 w 158"/>
                <a:gd name="T7" fmla="*/ 0 h 112"/>
                <a:gd name="T8" fmla="*/ 153 w 158"/>
                <a:gd name="T9" fmla="*/ 108 h 112"/>
                <a:gd name="T10" fmla="*/ 0 w 158"/>
                <a:gd name="T11" fmla="*/ 108 h 112"/>
                <a:gd name="T12" fmla="*/ 0 w 158"/>
                <a:gd name="T13" fmla="*/ 112 h 112"/>
                <a:gd name="T14" fmla="*/ 0 60000 65536"/>
                <a:gd name="T15" fmla="*/ 0 60000 65536"/>
                <a:gd name="T16" fmla="*/ 0 60000 65536"/>
                <a:gd name="T17" fmla="*/ 0 60000 65536"/>
                <a:gd name="T18" fmla="*/ 0 60000 65536"/>
                <a:gd name="T19" fmla="*/ 0 60000 65536"/>
                <a:gd name="T20" fmla="*/ 0 60000 65536"/>
                <a:gd name="T21" fmla="*/ 0 w 158"/>
                <a:gd name="T22" fmla="*/ 0 h 112"/>
                <a:gd name="T23" fmla="*/ 158 w 158"/>
                <a:gd name="T24" fmla="*/ 112 h 1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 h="112">
                  <a:moveTo>
                    <a:pt x="0" y="112"/>
                  </a:moveTo>
                  <a:lnTo>
                    <a:pt x="158" y="112"/>
                  </a:lnTo>
                  <a:lnTo>
                    <a:pt x="158" y="0"/>
                  </a:lnTo>
                  <a:lnTo>
                    <a:pt x="153" y="0"/>
                  </a:lnTo>
                  <a:lnTo>
                    <a:pt x="153" y="108"/>
                  </a:lnTo>
                  <a:lnTo>
                    <a:pt x="0" y="108"/>
                  </a:lnTo>
                  <a:lnTo>
                    <a:pt x="0" y="112"/>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01" name="Freeform 218">
              <a:extLst>
                <a:ext uri="{FF2B5EF4-FFF2-40B4-BE49-F238E27FC236}">
                  <a16:creationId xmlns:a16="http://schemas.microsoft.com/office/drawing/2014/main" id="{F66F54B1-73D7-4597-9753-568B80BA02AA}"/>
                </a:ext>
              </a:extLst>
            </p:cNvPr>
            <p:cNvSpPr>
              <a:spLocks/>
            </p:cNvSpPr>
            <p:nvPr/>
          </p:nvSpPr>
          <p:spPr bwMode="auto">
            <a:xfrm>
              <a:off x="4596" y="1836"/>
              <a:ext cx="153" cy="108"/>
            </a:xfrm>
            <a:custGeom>
              <a:avLst/>
              <a:gdLst>
                <a:gd name="T0" fmla="*/ 0 w 153"/>
                <a:gd name="T1" fmla="*/ 108 h 108"/>
                <a:gd name="T2" fmla="*/ 153 w 153"/>
                <a:gd name="T3" fmla="*/ 108 h 108"/>
                <a:gd name="T4" fmla="*/ 153 w 153"/>
                <a:gd name="T5" fmla="*/ 0 h 108"/>
                <a:gd name="T6" fmla="*/ 148 w 153"/>
                <a:gd name="T7" fmla="*/ 0 h 108"/>
                <a:gd name="T8" fmla="*/ 148 w 153"/>
                <a:gd name="T9" fmla="*/ 106 h 108"/>
                <a:gd name="T10" fmla="*/ 0 w 153"/>
                <a:gd name="T11" fmla="*/ 106 h 108"/>
                <a:gd name="T12" fmla="*/ 0 w 153"/>
                <a:gd name="T13" fmla="*/ 108 h 108"/>
                <a:gd name="T14" fmla="*/ 0 60000 65536"/>
                <a:gd name="T15" fmla="*/ 0 60000 65536"/>
                <a:gd name="T16" fmla="*/ 0 60000 65536"/>
                <a:gd name="T17" fmla="*/ 0 60000 65536"/>
                <a:gd name="T18" fmla="*/ 0 60000 65536"/>
                <a:gd name="T19" fmla="*/ 0 60000 65536"/>
                <a:gd name="T20" fmla="*/ 0 60000 65536"/>
                <a:gd name="T21" fmla="*/ 0 w 153"/>
                <a:gd name="T22" fmla="*/ 0 h 108"/>
                <a:gd name="T23" fmla="*/ 153 w 153"/>
                <a:gd name="T24" fmla="*/ 108 h 1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3" h="108">
                  <a:moveTo>
                    <a:pt x="0" y="108"/>
                  </a:moveTo>
                  <a:lnTo>
                    <a:pt x="153" y="108"/>
                  </a:lnTo>
                  <a:lnTo>
                    <a:pt x="153" y="0"/>
                  </a:lnTo>
                  <a:lnTo>
                    <a:pt x="148" y="0"/>
                  </a:lnTo>
                  <a:lnTo>
                    <a:pt x="148" y="106"/>
                  </a:lnTo>
                  <a:lnTo>
                    <a:pt x="0" y="106"/>
                  </a:lnTo>
                  <a:lnTo>
                    <a:pt x="0" y="108"/>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02" name="Freeform 219">
              <a:extLst>
                <a:ext uri="{FF2B5EF4-FFF2-40B4-BE49-F238E27FC236}">
                  <a16:creationId xmlns:a16="http://schemas.microsoft.com/office/drawing/2014/main" id="{7EBBB1A3-2D64-41F9-A47A-6890C381F104}"/>
                </a:ext>
              </a:extLst>
            </p:cNvPr>
            <p:cNvSpPr>
              <a:spLocks/>
            </p:cNvSpPr>
            <p:nvPr/>
          </p:nvSpPr>
          <p:spPr bwMode="auto">
            <a:xfrm>
              <a:off x="4596" y="1836"/>
              <a:ext cx="148" cy="106"/>
            </a:xfrm>
            <a:custGeom>
              <a:avLst/>
              <a:gdLst>
                <a:gd name="T0" fmla="*/ 0 w 148"/>
                <a:gd name="T1" fmla="*/ 106 h 106"/>
                <a:gd name="T2" fmla="*/ 148 w 148"/>
                <a:gd name="T3" fmla="*/ 106 h 106"/>
                <a:gd name="T4" fmla="*/ 148 w 148"/>
                <a:gd name="T5" fmla="*/ 0 h 106"/>
                <a:gd name="T6" fmla="*/ 143 w 148"/>
                <a:gd name="T7" fmla="*/ 0 h 106"/>
                <a:gd name="T8" fmla="*/ 143 w 148"/>
                <a:gd name="T9" fmla="*/ 102 h 106"/>
                <a:gd name="T10" fmla="*/ 0 w 148"/>
                <a:gd name="T11" fmla="*/ 102 h 106"/>
                <a:gd name="T12" fmla="*/ 0 w 148"/>
                <a:gd name="T13" fmla="*/ 106 h 106"/>
                <a:gd name="T14" fmla="*/ 0 60000 65536"/>
                <a:gd name="T15" fmla="*/ 0 60000 65536"/>
                <a:gd name="T16" fmla="*/ 0 60000 65536"/>
                <a:gd name="T17" fmla="*/ 0 60000 65536"/>
                <a:gd name="T18" fmla="*/ 0 60000 65536"/>
                <a:gd name="T19" fmla="*/ 0 60000 65536"/>
                <a:gd name="T20" fmla="*/ 0 60000 65536"/>
                <a:gd name="T21" fmla="*/ 0 w 148"/>
                <a:gd name="T22" fmla="*/ 0 h 106"/>
                <a:gd name="T23" fmla="*/ 148 w 148"/>
                <a:gd name="T24" fmla="*/ 106 h 1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8" h="106">
                  <a:moveTo>
                    <a:pt x="0" y="106"/>
                  </a:moveTo>
                  <a:lnTo>
                    <a:pt x="148" y="106"/>
                  </a:lnTo>
                  <a:lnTo>
                    <a:pt x="148" y="0"/>
                  </a:lnTo>
                  <a:lnTo>
                    <a:pt x="143" y="0"/>
                  </a:lnTo>
                  <a:lnTo>
                    <a:pt x="143" y="102"/>
                  </a:lnTo>
                  <a:lnTo>
                    <a:pt x="0" y="102"/>
                  </a:lnTo>
                  <a:lnTo>
                    <a:pt x="0" y="106"/>
                  </a:lnTo>
                  <a:close/>
                </a:path>
              </a:pathLst>
            </a:custGeom>
            <a:solidFill>
              <a:srgbClr val="BBB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03" name="Freeform 220">
              <a:extLst>
                <a:ext uri="{FF2B5EF4-FFF2-40B4-BE49-F238E27FC236}">
                  <a16:creationId xmlns:a16="http://schemas.microsoft.com/office/drawing/2014/main" id="{F48B579D-13DB-480D-89F1-E01A981766E9}"/>
                </a:ext>
              </a:extLst>
            </p:cNvPr>
            <p:cNvSpPr>
              <a:spLocks/>
            </p:cNvSpPr>
            <p:nvPr/>
          </p:nvSpPr>
          <p:spPr bwMode="auto">
            <a:xfrm>
              <a:off x="4596" y="1836"/>
              <a:ext cx="143" cy="102"/>
            </a:xfrm>
            <a:custGeom>
              <a:avLst/>
              <a:gdLst>
                <a:gd name="T0" fmla="*/ 0 w 143"/>
                <a:gd name="T1" fmla="*/ 102 h 102"/>
                <a:gd name="T2" fmla="*/ 143 w 143"/>
                <a:gd name="T3" fmla="*/ 102 h 102"/>
                <a:gd name="T4" fmla="*/ 143 w 143"/>
                <a:gd name="T5" fmla="*/ 0 h 102"/>
                <a:gd name="T6" fmla="*/ 138 w 143"/>
                <a:gd name="T7" fmla="*/ 0 h 102"/>
                <a:gd name="T8" fmla="*/ 138 w 143"/>
                <a:gd name="T9" fmla="*/ 98 h 102"/>
                <a:gd name="T10" fmla="*/ 0 w 143"/>
                <a:gd name="T11" fmla="*/ 98 h 102"/>
                <a:gd name="T12" fmla="*/ 0 w 143"/>
                <a:gd name="T13" fmla="*/ 102 h 102"/>
                <a:gd name="T14" fmla="*/ 0 60000 65536"/>
                <a:gd name="T15" fmla="*/ 0 60000 65536"/>
                <a:gd name="T16" fmla="*/ 0 60000 65536"/>
                <a:gd name="T17" fmla="*/ 0 60000 65536"/>
                <a:gd name="T18" fmla="*/ 0 60000 65536"/>
                <a:gd name="T19" fmla="*/ 0 60000 65536"/>
                <a:gd name="T20" fmla="*/ 0 60000 65536"/>
                <a:gd name="T21" fmla="*/ 0 w 143"/>
                <a:gd name="T22" fmla="*/ 0 h 102"/>
                <a:gd name="T23" fmla="*/ 143 w 143"/>
                <a:gd name="T24" fmla="*/ 102 h 10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102">
                  <a:moveTo>
                    <a:pt x="0" y="102"/>
                  </a:moveTo>
                  <a:lnTo>
                    <a:pt x="143" y="102"/>
                  </a:lnTo>
                  <a:lnTo>
                    <a:pt x="143" y="0"/>
                  </a:lnTo>
                  <a:lnTo>
                    <a:pt x="138" y="0"/>
                  </a:lnTo>
                  <a:lnTo>
                    <a:pt x="138" y="98"/>
                  </a:lnTo>
                  <a:lnTo>
                    <a:pt x="0" y="98"/>
                  </a:lnTo>
                  <a:lnTo>
                    <a:pt x="0" y="102"/>
                  </a:lnTo>
                  <a:close/>
                </a:path>
              </a:pathLst>
            </a:custGeom>
            <a:solidFill>
              <a:srgbClr val="BFB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04" name="Freeform 221">
              <a:extLst>
                <a:ext uri="{FF2B5EF4-FFF2-40B4-BE49-F238E27FC236}">
                  <a16:creationId xmlns:a16="http://schemas.microsoft.com/office/drawing/2014/main" id="{B6FB78CE-7DB0-40C8-A06E-4B59428FE3EF}"/>
                </a:ext>
              </a:extLst>
            </p:cNvPr>
            <p:cNvSpPr>
              <a:spLocks/>
            </p:cNvSpPr>
            <p:nvPr/>
          </p:nvSpPr>
          <p:spPr bwMode="auto">
            <a:xfrm>
              <a:off x="4596" y="1836"/>
              <a:ext cx="138" cy="98"/>
            </a:xfrm>
            <a:custGeom>
              <a:avLst/>
              <a:gdLst>
                <a:gd name="T0" fmla="*/ 0 w 138"/>
                <a:gd name="T1" fmla="*/ 98 h 98"/>
                <a:gd name="T2" fmla="*/ 138 w 138"/>
                <a:gd name="T3" fmla="*/ 98 h 98"/>
                <a:gd name="T4" fmla="*/ 138 w 138"/>
                <a:gd name="T5" fmla="*/ 0 h 98"/>
                <a:gd name="T6" fmla="*/ 133 w 138"/>
                <a:gd name="T7" fmla="*/ 0 h 98"/>
                <a:gd name="T8" fmla="*/ 133 w 138"/>
                <a:gd name="T9" fmla="*/ 94 h 98"/>
                <a:gd name="T10" fmla="*/ 0 w 138"/>
                <a:gd name="T11" fmla="*/ 94 h 98"/>
                <a:gd name="T12" fmla="*/ 0 w 138"/>
                <a:gd name="T13" fmla="*/ 98 h 98"/>
                <a:gd name="T14" fmla="*/ 0 60000 65536"/>
                <a:gd name="T15" fmla="*/ 0 60000 65536"/>
                <a:gd name="T16" fmla="*/ 0 60000 65536"/>
                <a:gd name="T17" fmla="*/ 0 60000 65536"/>
                <a:gd name="T18" fmla="*/ 0 60000 65536"/>
                <a:gd name="T19" fmla="*/ 0 60000 65536"/>
                <a:gd name="T20" fmla="*/ 0 60000 65536"/>
                <a:gd name="T21" fmla="*/ 0 w 138"/>
                <a:gd name="T22" fmla="*/ 0 h 98"/>
                <a:gd name="T23" fmla="*/ 138 w 138"/>
                <a:gd name="T24" fmla="*/ 98 h 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98">
                  <a:moveTo>
                    <a:pt x="0" y="98"/>
                  </a:moveTo>
                  <a:lnTo>
                    <a:pt x="138" y="98"/>
                  </a:lnTo>
                  <a:lnTo>
                    <a:pt x="138" y="0"/>
                  </a:lnTo>
                  <a:lnTo>
                    <a:pt x="133" y="0"/>
                  </a:lnTo>
                  <a:lnTo>
                    <a:pt x="133" y="94"/>
                  </a:lnTo>
                  <a:lnTo>
                    <a:pt x="0" y="94"/>
                  </a:lnTo>
                  <a:lnTo>
                    <a:pt x="0" y="98"/>
                  </a:lnTo>
                  <a:close/>
                </a:path>
              </a:pathLst>
            </a:custGeom>
            <a:solidFill>
              <a:srgbClr val="C3C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05" name="Freeform 222">
              <a:extLst>
                <a:ext uri="{FF2B5EF4-FFF2-40B4-BE49-F238E27FC236}">
                  <a16:creationId xmlns:a16="http://schemas.microsoft.com/office/drawing/2014/main" id="{B80C710E-8A09-4AC6-A509-E3D0758E31AE}"/>
                </a:ext>
              </a:extLst>
            </p:cNvPr>
            <p:cNvSpPr>
              <a:spLocks/>
            </p:cNvSpPr>
            <p:nvPr/>
          </p:nvSpPr>
          <p:spPr bwMode="auto">
            <a:xfrm>
              <a:off x="4596" y="1836"/>
              <a:ext cx="133" cy="94"/>
            </a:xfrm>
            <a:custGeom>
              <a:avLst/>
              <a:gdLst>
                <a:gd name="T0" fmla="*/ 0 w 133"/>
                <a:gd name="T1" fmla="*/ 94 h 94"/>
                <a:gd name="T2" fmla="*/ 133 w 133"/>
                <a:gd name="T3" fmla="*/ 94 h 94"/>
                <a:gd name="T4" fmla="*/ 133 w 133"/>
                <a:gd name="T5" fmla="*/ 0 h 94"/>
                <a:gd name="T6" fmla="*/ 126 w 133"/>
                <a:gd name="T7" fmla="*/ 0 h 94"/>
                <a:gd name="T8" fmla="*/ 126 w 133"/>
                <a:gd name="T9" fmla="*/ 90 h 94"/>
                <a:gd name="T10" fmla="*/ 0 w 133"/>
                <a:gd name="T11" fmla="*/ 90 h 94"/>
                <a:gd name="T12" fmla="*/ 0 w 133"/>
                <a:gd name="T13" fmla="*/ 94 h 94"/>
                <a:gd name="T14" fmla="*/ 0 60000 65536"/>
                <a:gd name="T15" fmla="*/ 0 60000 65536"/>
                <a:gd name="T16" fmla="*/ 0 60000 65536"/>
                <a:gd name="T17" fmla="*/ 0 60000 65536"/>
                <a:gd name="T18" fmla="*/ 0 60000 65536"/>
                <a:gd name="T19" fmla="*/ 0 60000 65536"/>
                <a:gd name="T20" fmla="*/ 0 60000 65536"/>
                <a:gd name="T21" fmla="*/ 0 w 133"/>
                <a:gd name="T22" fmla="*/ 0 h 94"/>
                <a:gd name="T23" fmla="*/ 133 w 133"/>
                <a:gd name="T24" fmla="*/ 94 h 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94">
                  <a:moveTo>
                    <a:pt x="0" y="94"/>
                  </a:moveTo>
                  <a:lnTo>
                    <a:pt x="133" y="94"/>
                  </a:lnTo>
                  <a:lnTo>
                    <a:pt x="133" y="0"/>
                  </a:lnTo>
                  <a:lnTo>
                    <a:pt x="126" y="0"/>
                  </a:lnTo>
                  <a:lnTo>
                    <a:pt x="126" y="90"/>
                  </a:lnTo>
                  <a:lnTo>
                    <a:pt x="0" y="90"/>
                  </a:lnTo>
                  <a:lnTo>
                    <a:pt x="0" y="94"/>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06" name="Freeform 223">
              <a:extLst>
                <a:ext uri="{FF2B5EF4-FFF2-40B4-BE49-F238E27FC236}">
                  <a16:creationId xmlns:a16="http://schemas.microsoft.com/office/drawing/2014/main" id="{816F6243-7397-484F-9DC4-FDC66A513C96}"/>
                </a:ext>
              </a:extLst>
            </p:cNvPr>
            <p:cNvSpPr>
              <a:spLocks/>
            </p:cNvSpPr>
            <p:nvPr/>
          </p:nvSpPr>
          <p:spPr bwMode="auto">
            <a:xfrm>
              <a:off x="4596" y="1836"/>
              <a:ext cx="126" cy="90"/>
            </a:xfrm>
            <a:custGeom>
              <a:avLst/>
              <a:gdLst>
                <a:gd name="T0" fmla="*/ 0 w 126"/>
                <a:gd name="T1" fmla="*/ 90 h 90"/>
                <a:gd name="T2" fmla="*/ 126 w 126"/>
                <a:gd name="T3" fmla="*/ 90 h 90"/>
                <a:gd name="T4" fmla="*/ 126 w 126"/>
                <a:gd name="T5" fmla="*/ 0 h 90"/>
                <a:gd name="T6" fmla="*/ 121 w 126"/>
                <a:gd name="T7" fmla="*/ 0 h 90"/>
                <a:gd name="T8" fmla="*/ 121 w 126"/>
                <a:gd name="T9" fmla="*/ 85 h 90"/>
                <a:gd name="T10" fmla="*/ 0 w 126"/>
                <a:gd name="T11" fmla="*/ 85 h 90"/>
                <a:gd name="T12" fmla="*/ 0 w 126"/>
                <a:gd name="T13" fmla="*/ 90 h 90"/>
                <a:gd name="T14" fmla="*/ 0 60000 65536"/>
                <a:gd name="T15" fmla="*/ 0 60000 65536"/>
                <a:gd name="T16" fmla="*/ 0 60000 65536"/>
                <a:gd name="T17" fmla="*/ 0 60000 65536"/>
                <a:gd name="T18" fmla="*/ 0 60000 65536"/>
                <a:gd name="T19" fmla="*/ 0 60000 65536"/>
                <a:gd name="T20" fmla="*/ 0 60000 65536"/>
                <a:gd name="T21" fmla="*/ 0 w 126"/>
                <a:gd name="T22" fmla="*/ 0 h 90"/>
                <a:gd name="T23" fmla="*/ 126 w 126"/>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90">
                  <a:moveTo>
                    <a:pt x="0" y="90"/>
                  </a:moveTo>
                  <a:lnTo>
                    <a:pt x="126" y="90"/>
                  </a:lnTo>
                  <a:lnTo>
                    <a:pt x="126" y="0"/>
                  </a:lnTo>
                  <a:lnTo>
                    <a:pt x="121" y="0"/>
                  </a:lnTo>
                  <a:lnTo>
                    <a:pt x="121" y="85"/>
                  </a:lnTo>
                  <a:lnTo>
                    <a:pt x="0" y="85"/>
                  </a:lnTo>
                  <a:lnTo>
                    <a:pt x="0" y="9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07" name="Freeform 224">
              <a:extLst>
                <a:ext uri="{FF2B5EF4-FFF2-40B4-BE49-F238E27FC236}">
                  <a16:creationId xmlns:a16="http://schemas.microsoft.com/office/drawing/2014/main" id="{F9A7A910-F6DB-4E52-BFB1-4D4B32A5BC78}"/>
                </a:ext>
              </a:extLst>
            </p:cNvPr>
            <p:cNvSpPr>
              <a:spLocks/>
            </p:cNvSpPr>
            <p:nvPr/>
          </p:nvSpPr>
          <p:spPr bwMode="auto">
            <a:xfrm>
              <a:off x="4596" y="1836"/>
              <a:ext cx="121" cy="85"/>
            </a:xfrm>
            <a:custGeom>
              <a:avLst/>
              <a:gdLst>
                <a:gd name="T0" fmla="*/ 0 w 121"/>
                <a:gd name="T1" fmla="*/ 85 h 85"/>
                <a:gd name="T2" fmla="*/ 121 w 121"/>
                <a:gd name="T3" fmla="*/ 85 h 85"/>
                <a:gd name="T4" fmla="*/ 121 w 121"/>
                <a:gd name="T5" fmla="*/ 0 h 85"/>
                <a:gd name="T6" fmla="*/ 115 w 121"/>
                <a:gd name="T7" fmla="*/ 0 h 85"/>
                <a:gd name="T8" fmla="*/ 115 w 121"/>
                <a:gd name="T9" fmla="*/ 82 h 85"/>
                <a:gd name="T10" fmla="*/ 0 w 121"/>
                <a:gd name="T11" fmla="*/ 82 h 85"/>
                <a:gd name="T12" fmla="*/ 0 w 121"/>
                <a:gd name="T13" fmla="*/ 85 h 85"/>
                <a:gd name="T14" fmla="*/ 0 60000 65536"/>
                <a:gd name="T15" fmla="*/ 0 60000 65536"/>
                <a:gd name="T16" fmla="*/ 0 60000 65536"/>
                <a:gd name="T17" fmla="*/ 0 60000 65536"/>
                <a:gd name="T18" fmla="*/ 0 60000 65536"/>
                <a:gd name="T19" fmla="*/ 0 60000 65536"/>
                <a:gd name="T20" fmla="*/ 0 60000 65536"/>
                <a:gd name="T21" fmla="*/ 0 w 121"/>
                <a:gd name="T22" fmla="*/ 0 h 85"/>
                <a:gd name="T23" fmla="*/ 121 w 121"/>
                <a:gd name="T24" fmla="*/ 85 h 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 h="85">
                  <a:moveTo>
                    <a:pt x="0" y="85"/>
                  </a:moveTo>
                  <a:lnTo>
                    <a:pt x="121" y="85"/>
                  </a:lnTo>
                  <a:lnTo>
                    <a:pt x="121" y="0"/>
                  </a:lnTo>
                  <a:lnTo>
                    <a:pt x="115" y="0"/>
                  </a:lnTo>
                  <a:lnTo>
                    <a:pt x="115" y="82"/>
                  </a:lnTo>
                  <a:lnTo>
                    <a:pt x="0" y="82"/>
                  </a:lnTo>
                  <a:lnTo>
                    <a:pt x="0" y="85"/>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08" name="Freeform 225">
              <a:extLst>
                <a:ext uri="{FF2B5EF4-FFF2-40B4-BE49-F238E27FC236}">
                  <a16:creationId xmlns:a16="http://schemas.microsoft.com/office/drawing/2014/main" id="{D8F0336A-0E8A-4E37-AB99-C2022563EF5B}"/>
                </a:ext>
              </a:extLst>
            </p:cNvPr>
            <p:cNvSpPr>
              <a:spLocks/>
            </p:cNvSpPr>
            <p:nvPr/>
          </p:nvSpPr>
          <p:spPr bwMode="auto">
            <a:xfrm>
              <a:off x="4596" y="1836"/>
              <a:ext cx="115" cy="82"/>
            </a:xfrm>
            <a:custGeom>
              <a:avLst/>
              <a:gdLst>
                <a:gd name="T0" fmla="*/ 0 w 115"/>
                <a:gd name="T1" fmla="*/ 82 h 82"/>
                <a:gd name="T2" fmla="*/ 115 w 115"/>
                <a:gd name="T3" fmla="*/ 82 h 82"/>
                <a:gd name="T4" fmla="*/ 115 w 115"/>
                <a:gd name="T5" fmla="*/ 0 h 82"/>
                <a:gd name="T6" fmla="*/ 109 w 115"/>
                <a:gd name="T7" fmla="*/ 0 h 82"/>
                <a:gd name="T8" fmla="*/ 109 w 115"/>
                <a:gd name="T9" fmla="*/ 76 h 82"/>
                <a:gd name="T10" fmla="*/ 0 w 115"/>
                <a:gd name="T11" fmla="*/ 76 h 82"/>
                <a:gd name="T12" fmla="*/ 0 w 115"/>
                <a:gd name="T13" fmla="*/ 82 h 82"/>
                <a:gd name="T14" fmla="*/ 0 60000 65536"/>
                <a:gd name="T15" fmla="*/ 0 60000 65536"/>
                <a:gd name="T16" fmla="*/ 0 60000 65536"/>
                <a:gd name="T17" fmla="*/ 0 60000 65536"/>
                <a:gd name="T18" fmla="*/ 0 60000 65536"/>
                <a:gd name="T19" fmla="*/ 0 60000 65536"/>
                <a:gd name="T20" fmla="*/ 0 60000 65536"/>
                <a:gd name="T21" fmla="*/ 0 w 115"/>
                <a:gd name="T22" fmla="*/ 0 h 82"/>
                <a:gd name="T23" fmla="*/ 115 w 115"/>
                <a:gd name="T24" fmla="*/ 82 h 8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 h="82">
                  <a:moveTo>
                    <a:pt x="0" y="82"/>
                  </a:moveTo>
                  <a:lnTo>
                    <a:pt x="115" y="82"/>
                  </a:lnTo>
                  <a:lnTo>
                    <a:pt x="115" y="0"/>
                  </a:lnTo>
                  <a:lnTo>
                    <a:pt x="109" y="0"/>
                  </a:lnTo>
                  <a:lnTo>
                    <a:pt x="109" y="76"/>
                  </a:lnTo>
                  <a:lnTo>
                    <a:pt x="0" y="76"/>
                  </a:lnTo>
                  <a:lnTo>
                    <a:pt x="0" y="82"/>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09" name="Freeform 226">
              <a:extLst>
                <a:ext uri="{FF2B5EF4-FFF2-40B4-BE49-F238E27FC236}">
                  <a16:creationId xmlns:a16="http://schemas.microsoft.com/office/drawing/2014/main" id="{F8FC1F71-B2F3-48E1-AAB3-31B7E4CF85FA}"/>
                </a:ext>
              </a:extLst>
            </p:cNvPr>
            <p:cNvSpPr>
              <a:spLocks/>
            </p:cNvSpPr>
            <p:nvPr/>
          </p:nvSpPr>
          <p:spPr bwMode="auto">
            <a:xfrm>
              <a:off x="4596" y="1836"/>
              <a:ext cx="109" cy="76"/>
            </a:xfrm>
            <a:custGeom>
              <a:avLst/>
              <a:gdLst>
                <a:gd name="T0" fmla="*/ 0 w 109"/>
                <a:gd name="T1" fmla="*/ 76 h 76"/>
                <a:gd name="T2" fmla="*/ 109 w 109"/>
                <a:gd name="T3" fmla="*/ 76 h 76"/>
                <a:gd name="T4" fmla="*/ 109 w 109"/>
                <a:gd name="T5" fmla="*/ 0 h 76"/>
                <a:gd name="T6" fmla="*/ 101 w 109"/>
                <a:gd name="T7" fmla="*/ 0 h 76"/>
                <a:gd name="T8" fmla="*/ 101 w 109"/>
                <a:gd name="T9" fmla="*/ 73 h 76"/>
                <a:gd name="T10" fmla="*/ 0 w 109"/>
                <a:gd name="T11" fmla="*/ 73 h 76"/>
                <a:gd name="T12" fmla="*/ 0 w 109"/>
                <a:gd name="T13" fmla="*/ 76 h 76"/>
                <a:gd name="T14" fmla="*/ 0 60000 65536"/>
                <a:gd name="T15" fmla="*/ 0 60000 65536"/>
                <a:gd name="T16" fmla="*/ 0 60000 65536"/>
                <a:gd name="T17" fmla="*/ 0 60000 65536"/>
                <a:gd name="T18" fmla="*/ 0 60000 65536"/>
                <a:gd name="T19" fmla="*/ 0 60000 65536"/>
                <a:gd name="T20" fmla="*/ 0 60000 65536"/>
                <a:gd name="T21" fmla="*/ 0 w 109"/>
                <a:gd name="T22" fmla="*/ 0 h 76"/>
                <a:gd name="T23" fmla="*/ 109 w 109"/>
                <a:gd name="T24" fmla="*/ 76 h 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9" h="76">
                  <a:moveTo>
                    <a:pt x="0" y="76"/>
                  </a:moveTo>
                  <a:lnTo>
                    <a:pt x="109" y="76"/>
                  </a:lnTo>
                  <a:lnTo>
                    <a:pt x="109" y="0"/>
                  </a:lnTo>
                  <a:lnTo>
                    <a:pt x="101" y="0"/>
                  </a:lnTo>
                  <a:lnTo>
                    <a:pt x="101" y="73"/>
                  </a:lnTo>
                  <a:lnTo>
                    <a:pt x="0" y="73"/>
                  </a:lnTo>
                  <a:lnTo>
                    <a:pt x="0" y="76"/>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10" name="Freeform 227">
              <a:extLst>
                <a:ext uri="{FF2B5EF4-FFF2-40B4-BE49-F238E27FC236}">
                  <a16:creationId xmlns:a16="http://schemas.microsoft.com/office/drawing/2014/main" id="{A8C4B5FB-4CB2-459B-A8EC-B7F44A8FB923}"/>
                </a:ext>
              </a:extLst>
            </p:cNvPr>
            <p:cNvSpPr>
              <a:spLocks/>
            </p:cNvSpPr>
            <p:nvPr/>
          </p:nvSpPr>
          <p:spPr bwMode="auto">
            <a:xfrm>
              <a:off x="4595" y="1835"/>
              <a:ext cx="102" cy="74"/>
            </a:xfrm>
            <a:custGeom>
              <a:avLst/>
              <a:gdLst>
                <a:gd name="T0" fmla="*/ 1 w 102"/>
                <a:gd name="T1" fmla="*/ 74 h 74"/>
                <a:gd name="T2" fmla="*/ 102 w 102"/>
                <a:gd name="T3" fmla="*/ 74 h 74"/>
                <a:gd name="T4" fmla="*/ 102 w 102"/>
                <a:gd name="T5" fmla="*/ 1 h 74"/>
                <a:gd name="T6" fmla="*/ 96 w 102"/>
                <a:gd name="T7" fmla="*/ 0 h 74"/>
                <a:gd name="T8" fmla="*/ 96 w 102"/>
                <a:gd name="T9" fmla="*/ 69 h 74"/>
                <a:gd name="T10" fmla="*/ 0 w 102"/>
                <a:gd name="T11" fmla="*/ 69 h 74"/>
                <a:gd name="T12" fmla="*/ 1 w 102"/>
                <a:gd name="T13" fmla="*/ 74 h 74"/>
                <a:gd name="T14" fmla="*/ 0 60000 65536"/>
                <a:gd name="T15" fmla="*/ 0 60000 65536"/>
                <a:gd name="T16" fmla="*/ 0 60000 65536"/>
                <a:gd name="T17" fmla="*/ 0 60000 65536"/>
                <a:gd name="T18" fmla="*/ 0 60000 65536"/>
                <a:gd name="T19" fmla="*/ 0 60000 65536"/>
                <a:gd name="T20" fmla="*/ 0 60000 65536"/>
                <a:gd name="T21" fmla="*/ 0 w 102"/>
                <a:gd name="T22" fmla="*/ 0 h 74"/>
                <a:gd name="T23" fmla="*/ 102 w 102"/>
                <a:gd name="T24" fmla="*/ 74 h 7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2" h="74">
                  <a:moveTo>
                    <a:pt x="1" y="74"/>
                  </a:moveTo>
                  <a:lnTo>
                    <a:pt x="102" y="74"/>
                  </a:lnTo>
                  <a:lnTo>
                    <a:pt x="102" y="1"/>
                  </a:lnTo>
                  <a:lnTo>
                    <a:pt x="96" y="0"/>
                  </a:lnTo>
                  <a:lnTo>
                    <a:pt x="96" y="69"/>
                  </a:lnTo>
                  <a:lnTo>
                    <a:pt x="0" y="69"/>
                  </a:lnTo>
                  <a:lnTo>
                    <a:pt x="1" y="74"/>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11" name="Freeform 228">
              <a:extLst>
                <a:ext uri="{FF2B5EF4-FFF2-40B4-BE49-F238E27FC236}">
                  <a16:creationId xmlns:a16="http://schemas.microsoft.com/office/drawing/2014/main" id="{E309A0B4-55EA-4502-B7B7-F396FA448F9E}"/>
                </a:ext>
              </a:extLst>
            </p:cNvPr>
            <p:cNvSpPr>
              <a:spLocks/>
            </p:cNvSpPr>
            <p:nvPr/>
          </p:nvSpPr>
          <p:spPr bwMode="auto">
            <a:xfrm>
              <a:off x="4595" y="1835"/>
              <a:ext cx="96" cy="69"/>
            </a:xfrm>
            <a:custGeom>
              <a:avLst/>
              <a:gdLst>
                <a:gd name="T0" fmla="*/ 0 w 96"/>
                <a:gd name="T1" fmla="*/ 69 h 69"/>
                <a:gd name="T2" fmla="*/ 96 w 96"/>
                <a:gd name="T3" fmla="*/ 69 h 69"/>
                <a:gd name="T4" fmla="*/ 96 w 96"/>
                <a:gd name="T5" fmla="*/ 0 h 69"/>
                <a:gd name="T6" fmla="*/ 88 w 96"/>
                <a:gd name="T7" fmla="*/ 1 h 69"/>
                <a:gd name="T8" fmla="*/ 88 w 96"/>
                <a:gd name="T9" fmla="*/ 62 h 69"/>
                <a:gd name="T10" fmla="*/ 1 w 96"/>
                <a:gd name="T11" fmla="*/ 62 h 69"/>
                <a:gd name="T12" fmla="*/ 0 w 96"/>
                <a:gd name="T13" fmla="*/ 69 h 69"/>
                <a:gd name="T14" fmla="*/ 0 60000 65536"/>
                <a:gd name="T15" fmla="*/ 0 60000 65536"/>
                <a:gd name="T16" fmla="*/ 0 60000 65536"/>
                <a:gd name="T17" fmla="*/ 0 60000 65536"/>
                <a:gd name="T18" fmla="*/ 0 60000 65536"/>
                <a:gd name="T19" fmla="*/ 0 60000 65536"/>
                <a:gd name="T20" fmla="*/ 0 60000 65536"/>
                <a:gd name="T21" fmla="*/ 0 w 96"/>
                <a:gd name="T22" fmla="*/ 0 h 69"/>
                <a:gd name="T23" fmla="*/ 96 w 96"/>
                <a:gd name="T24" fmla="*/ 69 h 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6" h="69">
                  <a:moveTo>
                    <a:pt x="0" y="69"/>
                  </a:moveTo>
                  <a:lnTo>
                    <a:pt x="96" y="69"/>
                  </a:lnTo>
                  <a:lnTo>
                    <a:pt x="96" y="0"/>
                  </a:lnTo>
                  <a:lnTo>
                    <a:pt x="88" y="1"/>
                  </a:lnTo>
                  <a:lnTo>
                    <a:pt x="88" y="62"/>
                  </a:lnTo>
                  <a:lnTo>
                    <a:pt x="1" y="62"/>
                  </a:lnTo>
                  <a:lnTo>
                    <a:pt x="0" y="69"/>
                  </a:lnTo>
                  <a:close/>
                </a:path>
              </a:pathLst>
            </a:custGeom>
            <a:solidFill>
              <a:srgbClr val="DDD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12" name="Freeform 229">
              <a:extLst>
                <a:ext uri="{FF2B5EF4-FFF2-40B4-BE49-F238E27FC236}">
                  <a16:creationId xmlns:a16="http://schemas.microsoft.com/office/drawing/2014/main" id="{2429968C-618E-4269-9536-075CB4156AFF}"/>
                </a:ext>
              </a:extLst>
            </p:cNvPr>
            <p:cNvSpPr>
              <a:spLocks/>
            </p:cNvSpPr>
            <p:nvPr/>
          </p:nvSpPr>
          <p:spPr bwMode="auto">
            <a:xfrm>
              <a:off x="4596" y="1836"/>
              <a:ext cx="87" cy="61"/>
            </a:xfrm>
            <a:custGeom>
              <a:avLst/>
              <a:gdLst>
                <a:gd name="T0" fmla="*/ 0 w 87"/>
                <a:gd name="T1" fmla="*/ 61 h 61"/>
                <a:gd name="T2" fmla="*/ 87 w 87"/>
                <a:gd name="T3" fmla="*/ 61 h 61"/>
                <a:gd name="T4" fmla="*/ 87 w 87"/>
                <a:gd name="T5" fmla="*/ 0 h 61"/>
                <a:gd name="T6" fmla="*/ 80 w 87"/>
                <a:gd name="T7" fmla="*/ 0 h 61"/>
                <a:gd name="T8" fmla="*/ 80 w 87"/>
                <a:gd name="T9" fmla="*/ 56 h 61"/>
                <a:gd name="T10" fmla="*/ 0 w 87"/>
                <a:gd name="T11" fmla="*/ 56 h 61"/>
                <a:gd name="T12" fmla="*/ 0 w 87"/>
                <a:gd name="T13" fmla="*/ 61 h 61"/>
                <a:gd name="T14" fmla="*/ 0 60000 65536"/>
                <a:gd name="T15" fmla="*/ 0 60000 65536"/>
                <a:gd name="T16" fmla="*/ 0 60000 65536"/>
                <a:gd name="T17" fmla="*/ 0 60000 65536"/>
                <a:gd name="T18" fmla="*/ 0 60000 65536"/>
                <a:gd name="T19" fmla="*/ 0 60000 65536"/>
                <a:gd name="T20" fmla="*/ 0 60000 65536"/>
                <a:gd name="T21" fmla="*/ 0 w 87"/>
                <a:gd name="T22" fmla="*/ 0 h 61"/>
                <a:gd name="T23" fmla="*/ 87 w 87"/>
                <a:gd name="T24" fmla="*/ 61 h 6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 h="61">
                  <a:moveTo>
                    <a:pt x="0" y="61"/>
                  </a:moveTo>
                  <a:lnTo>
                    <a:pt x="87" y="61"/>
                  </a:lnTo>
                  <a:lnTo>
                    <a:pt x="87" y="0"/>
                  </a:lnTo>
                  <a:lnTo>
                    <a:pt x="80" y="0"/>
                  </a:lnTo>
                  <a:lnTo>
                    <a:pt x="80" y="56"/>
                  </a:lnTo>
                  <a:lnTo>
                    <a:pt x="0" y="56"/>
                  </a:lnTo>
                  <a:lnTo>
                    <a:pt x="0" y="61"/>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13" name="Freeform 230">
              <a:extLst>
                <a:ext uri="{FF2B5EF4-FFF2-40B4-BE49-F238E27FC236}">
                  <a16:creationId xmlns:a16="http://schemas.microsoft.com/office/drawing/2014/main" id="{79BC6892-2D81-4718-8CDC-51D6739915E2}"/>
                </a:ext>
              </a:extLst>
            </p:cNvPr>
            <p:cNvSpPr>
              <a:spLocks/>
            </p:cNvSpPr>
            <p:nvPr/>
          </p:nvSpPr>
          <p:spPr bwMode="auto">
            <a:xfrm>
              <a:off x="4596" y="1836"/>
              <a:ext cx="80" cy="56"/>
            </a:xfrm>
            <a:custGeom>
              <a:avLst/>
              <a:gdLst>
                <a:gd name="T0" fmla="*/ 0 w 80"/>
                <a:gd name="T1" fmla="*/ 56 h 56"/>
                <a:gd name="T2" fmla="*/ 80 w 80"/>
                <a:gd name="T3" fmla="*/ 56 h 56"/>
                <a:gd name="T4" fmla="*/ 80 w 80"/>
                <a:gd name="T5" fmla="*/ 0 h 56"/>
                <a:gd name="T6" fmla="*/ 71 w 80"/>
                <a:gd name="T7" fmla="*/ 0 h 56"/>
                <a:gd name="T8" fmla="*/ 71 w 80"/>
                <a:gd name="T9" fmla="*/ 51 h 56"/>
                <a:gd name="T10" fmla="*/ 0 w 80"/>
                <a:gd name="T11" fmla="*/ 51 h 56"/>
                <a:gd name="T12" fmla="*/ 0 w 80"/>
                <a:gd name="T13" fmla="*/ 56 h 56"/>
                <a:gd name="T14" fmla="*/ 0 60000 65536"/>
                <a:gd name="T15" fmla="*/ 0 60000 65536"/>
                <a:gd name="T16" fmla="*/ 0 60000 65536"/>
                <a:gd name="T17" fmla="*/ 0 60000 65536"/>
                <a:gd name="T18" fmla="*/ 0 60000 65536"/>
                <a:gd name="T19" fmla="*/ 0 60000 65536"/>
                <a:gd name="T20" fmla="*/ 0 60000 65536"/>
                <a:gd name="T21" fmla="*/ 0 w 80"/>
                <a:gd name="T22" fmla="*/ 0 h 56"/>
                <a:gd name="T23" fmla="*/ 80 w 80"/>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56">
                  <a:moveTo>
                    <a:pt x="0" y="56"/>
                  </a:moveTo>
                  <a:lnTo>
                    <a:pt x="80" y="56"/>
                  </a:lnTo>
                  <a:lnTo>
                    <a:pt x="80" y="0"/>
                  </a:lnTo>
                  <a:lnTo>
                    <a:pt x="71" y="0"/>
                  </a:lnTo>
                  <a:lnTo>
                    <a:pt x="71" y="51"/>
                  </a:lnTo>
                  <a:lnTo>
                    <a:pt x="0" y="51"/>
                  </a:lnTo>
                  <a:lnTo>
                    <a:pt x="0" y="56"/>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14" name="Freeform 231">
              <a:extLst>
                <a:ext uri="{FF2B5EF4-FFF2-40B4-BE49-F238E27FC236}">
                  <a16:creationId xmlns:a16="http://schemas.microsoft.com/office/drawing/2014/main" id="{C555E4CB-6F8C-4876-87DE-4B48C04C2253}"/>
                </a:ext>
              </a:extLst>
            </p:cNvPr>
            <p:cNvSpPr>
              <a:spLocks/>
            </p:cNvSpPr>
            <p:nvPr/>
          </p:nvSpPr>
          <p:spPr bwMode="auto">
            <a:xfrm>
              <a:off x="4596" y="1836"/>
              <a:ext cx="71" cy="51"/>
            </a:xfrm>
            <a:custGeom>
              <a:avLst/>
              <a:gdLst>
                <a:gd name="T0" fmla="*/ 0 w 71"/>
                <a:gd name="T1" fmla="*/ 51 h 51"/>
                <a:gd name="T2" fmla="*/ 71 w 71"/>
                <a:gd name="T3" fmla="*/ 51 h 51"/>
                <a:gd name="T4" fmla="*/ 71 w 71"/>
                <a:gd name="T5" fmla="*/ 0 h 51"/>
                <a:gd name="T6" fmla="*/ 62 w 71"/>
                <a:gd name="T7" fmla="*/ 0 h 51"/>
                <a:gd name="T8" fmla="*/ 62 w 71"/>
                <a:gd name="T9" fmla="*/ 45 h 51"/>
                <a:gd name="T10" fmla="*/ 0 w 71"/>
                <a:gd name="T11" fmla="*/ 45 h 51"/>
                <a:gd name="T12" fmla="*/ 0 w 71"/>
                <a:gd name="T13" fmla="*/ 51 h 51"/>
                <a:gd name="T14" fmla="*/ 0 60000 65536"/>
                <a:gd name="T15" fmla="*/ 0 60000 65536"/>
                <a:gd name="T16" fmla="*/ 0 60000 65536"/>
                <a:gd name="T17" fmla="*/ 0 60000 65536"/>
                <a:gd name="T18" fmla="*/ 0 60000 65536"/>
                <a:gd name="T19" fmla="*/ 0 60000 65536"/>
                <a:gd name="T20" fmla="*/ 0 60000 65536"/>
                <a:gd name="T21" fmla="*/ 0 w 71"/>
                <a:gd name="T22" fmla="*/ 0 h 51"/>
                <a:gd name="T23" fmla="*/ 71 w 71"/>
                <a:gd name="T24" fmla="*/ 51 h 5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1" h="51">
                  <a:moveTo>
                    <a:pt x="0" y="51"/>
                  </a:moveTo>
                  <a:lnTo>
                    <a:pt x="71" y="51"/>
                  </a:lnTo>
                  <a:lnTo>
                    <a:pt x="71" y="0"/>
                  </a:lnTo>
                  <a:lnTo>
                    <a:pt x="62" y="0"/>
                  </a:lnTo>
                  <a:lnTo>
                    <a:pt x="62" y="45"/>
                  </a:lnTo>
                  <a:lnTo>
                    <a:pt x="0" y="45"/>
                  </a:lnTo>
                  <a:lnTo>
                    <a:pt x="0" y="51"/>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15" name="Freeform 232">
              <a:extLst>
                <a:ext uri="{FF2B5EF4-FFF2-40B4-BE49-F238E27FC236}">
                  <a16:creationId xmlns:a16="http://schemas.microsoft.com/office/drawing/2014/main" id="{7356ABB2-D5BF-4322-98EB-70DB53086EEF}"/>
                </a:ext>
              </a:extLst>
            </p:cNvPr>
            <p:cNvSpPr>
              <a:spLocks/>
            </p:cNvSpPr>
            <p:nvPr/>
          </p:nvSpPr>
          <p:spPr bwMode="auto">
            <a:xfrm>
              <a:off x="4596" y="1836"/>
              <a:ext cx="62" cy="45"/>
            </a:xfrm>
            <a:custGeom>
              <a:avLst/>
              <a:gdLst>
                <a:gd name="T0" fmla="*/ 0 w 62"/>
                <a:gd name="T1" fmla="*/ 45 h 45"/>
                <a:gd name="T2" fmla="*/ 62 w 62"/>
                <a:gd name="T3" fmla="*/ 45 h 45"/>
                <a:gd name="T4" fmla="*/ 62 w 62"/>
                <a:gd name="T5" fmla="*/ 0 h 45"/>
                <a:gd name="T6" fmla="*/ 53 w 62"/>
                <a:gd name="T7" fmla="*/ 0 h 45"/>
                <a:gd name="T8" fmla="*/ 53 w 62"/>
                <a:gd name="T9" fmla="*/ 38 h 45"/>
                <a:gd name="T10" fmla="*/ 0 w 62"/>
                <a:gd name="T11" fmla="*/ 38 h 45"/>
                <a:gd name="T12" fmla="*/ 0 w 62"/>
                <a:gd name="T13" fmla="*/ 45 h 45"/>
                <a:gd name="T14" fmla="*/ 0 60000 65536"/>
                <a:gd name="T15" fmla="*/ 0 60000 65536"/>
                <a:gd name="T16" fmla="*/ 0 60000 65536"/>
                <a:gd name="T17" fmla="*/ 0 60000 65536"/>
                <a:gd name="T18" fmla="*/ 0 60000 65536"/>
                <a:gd name="T19" fmla="*/ 0 60000 65536"/>
                <a:gd name="T20" fmla="*/ 0 60000 65536"/>
                <a:gd name="T21" fmla="*/ 0 w 62"/>
                <a:gd name="T22" fmla="*/ 0 h 45"/>
                <a:gd name="T23" fmla="*/ 62 w 62"/>
                <a:gd name="T24" fmla="*/ 45 h 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2" h="45">
                  <a:moveTo>
                    <a:pt x="0" y="45"/>
                  </a:moveTo>
                  <a:lnTo>
                    <a:pt x="62" y="45"/>
                  </a:lnTo>
                  <a:lnTo>
                    <a:pt x="62" y="0"/>
                  </a:lnTo>
                  <a:lnTo>
                    <a:pt x="53" y="0"/>
                  </a:lnTo>
                  <a:lnTo>
                    <a:pt x="53" y="38"/>
                  </a:lnTo>
                  <a:lnTo>
                    <a:pt x="0" y="38"/>
                  </a:lnTo>
                  <a:lnTo>
                    <a:pt x="0" y="45"/>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16" name="Freeform 233">
              <a:extLst>
                <a:ext uri="{FF2B5EF4-FFF2-40B4-BE49-F238E27FC236}">
                  <a16:creationId xmlns:a16="http://schemas.microsoft.com/office/drawing/2014/main" id="{B2C70D44-4154-4BD4-82E7-CE54FAC9A4B6}"/>
                </a:ext>
              </a:extLst>
            </p:cNvPr>
            <p:cNvSpPr>
              <a:spLocks/>
            </p:cNvSpPr>
            <p:nvPr/>
          </p:nvSpPr>
          <p:spPr bwMode="auto">
            <a:xfrm>
              <a:off x="4596" y="1836"/>
              <a:ext cx="53" cy="38"/>
            </a:xfrm>
            <a:custGeom>
              <a:avLst/>
              <a:gdLst>
                <a:gd name="T0" fmla="*/ 0 w 53"/>
                <a:gd name="T1" fmla="*/ 38 h 38"/>
                <a:gd name="T2" fmla="*/ 53 w 53"/>
                <a:gd name="T3" fmla="*/ 38 h 38"/>
                <a:gd name="T4" fmla="*/ 53 w 53"/>
                <a:gd name="T5" fmla="*/ 0 h 38"/>
                <a:gd name="T6" fmla="*/ 44 w 53"/>
                <a:gd name="T7" fmla="*/ 0 h 38"/>
                <a:gd name="T8" fmla="*/ 44 w 53"/>
                <a:gd name="T9" fmla="*/ 31 h 38"/>
                <a:gd name="T10" fmla="*/ 0 w 53"/>
                <a:gd name="T11" fmla="*/ 31 h 38"/>
                <a:gd name="T12" fmla="*/ 0 w 53"/>
                <a:gd name="T13" fmla="*/ 38 h 38"/>
                <a:gd name="T14" fmla="*/ 0 60000 65536"/>
                <a:gd name="T15" fmla="*/ 0 60000 65536"/>
                <a:gd name="T16" fmla="*/ 0 60000 65536"/>
                <a:gd name="T17" fmla="*/ 0 60000 65536"/>
                <a:gd name="T18" fmla="*/ 0 60000 65536"/>
                <a:gd name="T19" fmla="*/ 0 60000 65536"/>
                <a:gd name="T20" fmla="*/ 0 60000 65536"/>
                <a:gd name="T21" fmla="*/ 0 w 53"/>
                <a:gd name="T22" fmla="*/ 0 h 38"/>
                <a:gd name="T23" fmla="*/ 53 w 53"/>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 h="38">
                  <a:moveTo>
                    <a:pt x="0" y="38"/>
                  </a:moveTo>
                  <a:lnTo>
                    <a:pt x="53" y="38"/>
                  </a:lnTo>
                  <a:lnTo>
                    <a:pt x="53" y="0"/>
                  </a:lnTo>
                  <a:lnTo>
                    <a:pt x="44" y="0"/>
                  </a:lnTo>
                  <a:lnTo>
                    <a:pt x="44" y="31"/>
                  </a:lnTo>
                  <a:lnTo>
                    <a:pt x="0" y="31"/>
                  </a:lnTo>
                  <a:lnTo>
                    <a:pt x="0" y="38"/>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17" name="Freeform 234">
              <a:extLst>
                <a:ext uri="{FF2B5EF4-FFF2-40B4-BE49-F238E27FC236}">
                  <a16:creationId xmlns:a16="http://schemas.microsoft.com/office/drawing/2014/main" id="{38846B81-F1D7-45B1-AF26-DADF35400E60}"/>
                </a:ext>
              </a:extLst>
            </p:cNvPr>
            <p:cNvSpPr>
              <a:spLocks/>
            </p:cNvSpPr>
            <p:nvPr/>
          </p:nvSpPr>
          <p:spPr bwMode="auto">
            <a:xfrm>
              <a:off x="4596" y="1836"/>
              <a:ext cx="44" cy="31"/>
            </a:xfrm>
            <a:custGeom>
              <a:avLst/>
              <a:gdLst>
                <a:gd name="T0" fmla="*/ 0 w 44"/>
                <a:gd name="T1" fmla="*/ 31 h 31"/>
                <a:gd name="T2" fmla="*/ 44 w 44"/>
                <a:gd name="T3" fmla="*/ 31 h 31"/>
                <a:gd name="T4" fmla="*/ 44 w 44"/>
                <a:gd name="T5" fmla="*/ 0 h 31"/>
                <a:gd name="T6" fmla="*/ 34 w 44"/>
                <a:gd name="T7" fmla="*/ 0 h 31"/>
                <a:gd name="T8" fmla="*/ 34 w 44"/>
                <a:gd name="T9" fmla="*/ 24 h 31"/>
                <a:gd name="T10" fmla="*/ 0 w 44"/>
                <a:gd name="T11" fmla="*/ 24 h 31"/>
                <a:gd name="T12" fmla="*/ 0 w 44"/>
                <a:gd name="T13" fmla="*/ 31 h 31"/>
                <a:gd name="T14" fmla="*/ 0 60000 65536"/>
                <a:gd name="T15" fmla="*/ 0 60000 65536"/>
                <a:gd name="T16" fmla="*/ 0 60000 65536"/>
                <a:gd name="T17" fmla="*/ 0 60000 65536"/>
                <a:gd name="T18" fmla="*/ 0 60000 65536"/>
                <a:gd name="T19" fmla="*/ 0 60000 65536"/>
                <a:gd name="T20" fmla="*/ 0 60000 65536"/>
                <a:gd name="T21" fmla="*/ 0 w 44"/>
                <a:gd name="T22" fmla="*/ 0 h 31"/>
                <a:gd name="T23" fmla="*/ 44 w 44"/>
                <a:gd name="T24" fmla="*/ 31 h 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 h="31">
                  <a:moveTo>
                    <a:pt x="0" y="31"/>
                  </a:moveTo>
                  <a:lnTo>
                    <a:pt x="44" y="31"/>
                  </a:lnTo>
                  <a:lnTo>
                    <a:pt x="44" y="0"/>
                  </a:lnTo>
                  <a:lnTo>
                    <a:pt x="34" y="0"/>
                  </a:lnTo>
                  <a:lnTo>
                    <a:pt x="34" y="24"/>
                  </a:lnTo>
                  <a:lnTo>
                    <a:pt x="0" y="24"/>
                  </a:lnTo>
                  <a:lnTo>
                    <a:pt x="0" y="31"/>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18" name="Freeform 235">
              <a:extLst>
                <a:ext uri="{FF2B5EF4-FFF2-40B4-BE49-F238E27FC236}">
                  <a16:creationId xmlns:a16="http://schemas.microsoft.com/office/drawing/2014/main" id="{40CE6EC5-CCB9-40A6-8892-092271C3F898}"/>
                </a:ext>
              </a:extLst>
            </p:cNvPr>
            <p:cNvSpPr>
              <a:spLocks/>
            </p:cNvSpPr>
            <p:nvPr/>
          </p:nvSpPr>
          <p:spPr bwMode="auto">
            <a:xfrm>
              <a:off x="4595" y="1835"/>
              <a:ext cx="35" cy="25"/>
            </a:xfrm>
            <a:custGeom>
              <a:avLst/>
              <a:gdLst>
                <a:gd name="T0" fmla="*/ 1 w 35"/>
                <a:gd name="T1" fmla="*/ 25 h 25"/>
                <a:gd name="T2" fmla="*/ 35 w 35"/>
                <a:gd name="T3" fmla="*/ 25 h 25"/>
                <a:gd name="T4" fmla="*/ 35 w 35"/>
                <a:gd name="T5" fmla="*/ 1 h 25"/>
                <a:gd name="T6" fmla="*/ 25 w 35"/>
                <a:gd name="T7" fmla="*/ 0 h 25"/>
                <a:gd name="T8" fmla="*/ 25 w 35"/>
                <a:gd name="T9" fmla="*/ 18 h 25"/>
                <a:gd name="T10" fmla="*/ 0 w 35"/>
                <a:gd name="T11" fmla="*/ 18 h 25"/>
                <a:gd name="T12" fmla="*/ 1 w 35"/>
                <a:gd name="T13" fmla="*/ 25 h 25"/>
                <a:gd name="T14" fmla="*/ 0 60000 65536"/>
                <a:gd name="T15" fmla="*/ 0 60000 65536"/>
                <a:gd name="T16" fmla="*/ 0 60000 65536"/>
                <a:gd name="T17" fmla="*/ 0 60000 65536"/>
                <a:gd name="T18" fmla="*/ 0 60000 65536"/>
                <a:gd name="T19" fmla="*/ 0 60000 65536"/>
                <a:gd name="T20" fmla="*/ 0 60000 65536"/>
                <a:gd name="T21" fmla="*/ 0 w 35"/>
                <a:gd name="T22" fmla="*/ 0 h 25"/>
                <a:gd name="T23" fmla="*/ 35 w 35"/>
                <a:gd name="T24" fmla="*/ 25 h 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25">
                  <a:moveTo>
                    <a:pt x="1" y="25"/>
                  </a:moveTo>
                  <a:lnTo>
                    <a:pt x="35" y="25"/>
                  </a:lnTo>
                  <a:lnTo>
                    <a:pt x="35" y="1"/>
                  </a:lnTo>
                  <a:lnTo>
                    <a:pt x="25" y="0"/>
                  </a:lnTo>
                  <a:lnTo>
                    <a:pt x="25" y="18"/>
                  </a:lnTo>
                  <a:lnTo>
                    <a:pt x="0" y="18"/>
                  </a:lnTo>
                  <a:lnTo>
                    <a:pt x="1" y="25"/>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19" name="Freeform 236">
              <a:extLst>
                <a:ext uri="{FF2B5EF4-FFF2-40B4-BE49-F238E27FC236}">
                  <a16:creationId xmlns:a16="http://schemas.microsoft.com/office/drawing/2014/main" id="{9007EE8E-E77A-4348-B8F8-250085EA7604}"/>
                </a:ext>
              </a:extLst>
            </p:cNvPr>
            <p:cNvSpPr>
              <a:spLocks/>
            </p:cNvSpPr>
            <p:nvPr/>
          </p:nvSpPr>
          <p:spPr bwMode="auto">
            <a:xfrm>
              <a:off x="4595" y="1835"/>
              <a:ext cx="25" cy="18"/>
            </a:xfrm>
            <a:custGeom>
              <a:avLst/>
              <a:gdLst>
                <a:gd name="T0" fmla="*/ 0 w 25"/>
                <a:gd name="T1" fmla="*/ 18 h 18"/>
                <a:gd name="T2" fmla="*/ 25 w 25"/>
                <a:gd name="T3" fmla="*/ 18 h 18"/>
                <a:gd name="T4" fmla="*/ 25 w 25"/>
                <a:gd name="T5" fmla="*/ 0 h 18"/>
                <a:gd name="T6" fmla="*/ 13 w 25"/>
                <a:gd name="T7" fmla="*/ 1 h 18"/>
                <a:gd name="T8" fmla="*/ 13 w 25"/>
                <a:gd name="T9" fmla="*/ 10 h 18"/>
                <a:gd name="T10" fmla="*/ 1 w 25"/>
                <a:gd name="T11" fmla="*/ 10 h 18"/>
                <a:gd name="T12" fmla="*/ 0 w 25"/>
                <a:gd name="T13" fmla="*/ 18 h 18"/>
                <a:gd name="T14" fmla="*/ 0 60000 65536"/>
                <a:gd name="T15" fmla="*/ 0 60000 65536"/>
                <a:gd name="T16" fmla="*/ 0 60000 65536"/>
                <a:gd name="T17" fmla="*/ 0 60000 65536"/>
                <a:gd name="T18" fmla="*/ 0 60000 65536"/>
                <a:gd name="T19" fmla="*/ 0 60000 65536"/>
                <a:gd name="T20" fmla="*/ 0 60000 65536"/>
                <a:gd name="T21" fmla="*/ 0 w 25"/>
                <a:gd name="T22" fmla="*/ 0 h 18"/>
                <a:gd name="T23" fmla="*/ 25 w 25"/>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 h="18">
                  <a:moveTo>
                    <a:pt x="0" y="18"/>
                  </a:moveTo>
                  <a:lnTo>
                    <a:pt x="25" y="18"/>
                  </a:lnTo>
                  <a:lnTo>
                    <a:pt x="25" y="0"/>
                  </a:lnTo>
                  <a:lnTo>
                    <a:pt x="13" y="1"/>
                  </a:lnTo>
                  <a:lnTo>
                    <a:pt x="13" y="10"/>
                  </a:lnTo>
                  <a:lnTo>
                    <a:pt x="1" y="10"/>
                  </a:lnTo>
                  <a:lnTo>
                    <a:pt x="0" y="18"/>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20" name="Freeform 237">
              <a:extLst>
                <a:ext uri="{FF2B5EF4-FFF2-40B4-BE49-F238E27FC236}">
                  <a16:creationId xmlns:a16="http://schemas.microsoft.com/office/drawing/2014/main" id="{76927353-AF44-44EE-81F9-40621677CDAD}"/>
                </a:ext>
              </a:extLst>
            </p:cNvPr>
            <p:cNvSpPr>
              <a:spLocks/>
            </p:cNvSpPr>
            <p:nvPr/>
          </p:nvSpPr>
          <p:spPr bwMode="auto">
            <a:xfrm>
              <a:off x="4595" y="1835"/>
              <a:ext cx="13" cy="10"/>
            </a:xfrm>
            <a:custGeom>
              <a:avLst/>
              <a:gdLst>
                <a:gd name="T0" fmla="*/ 1 w 13"/>
                <a:gd name="T1" fmla="*/ 10 h 10"/>
                <a:gd name="T2" fmla="*/ 13 w 13"/>
                <a:gd name="T3" fmla="*/ 10 h 10"/>
                <a:gd name="T4" fmla="*/ 13 w 13"/>
                <a:gd name="T5" fmla="*/ 1 h 10"/>
                <a:gd name="T6" fmla="*/ 1 w 13"/>
                <a:gd name="T7" fmla="*/ 0 h 10"/>
                <a:gd name="T8" fmla="*/ 1 w 13"/>
                <a:gd name="T9" fmla="*/ 1 h 10"/>
                <a:gd name="T10" fmla="*/ 0 w 13"/>
                <a:gd name="T11" fmla="*/ 1 h 10"/>
                <a:gd name="T12" fmla="*/ 1 w 13"/>
                <a:gd name="T13" fmla="*/ 10 h 10"/>
                <a:gd name="T14" fmla="*/ 0 60000 65536"/>
                <a:gd name="T15" fmla="*/ 0 60000 65536"/>
                <a:gd name="T16" fmla="*/ 0 60000 65536"/>
                <a:gd name="T17" fmla="*/ 0 60000 65536"/>
                <a:gd name="T18" fmla="*/ 0 60000 65536"/>
                <a:gd name="T19" fmla="*/ 0 60000 65536"/>
                <a:gd name="T20" fmla="*/ 0 60000 65536"/>
                <a:gd name="T21" fmla="*/ 0 w 13"/>
                <a:gd name="T22" fmla="*/ 0 h 10"/>
                <a:gd name="T23" fmla="*/ 13 w 13"/>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0">
                  <a:moveTo>
                    <a:pt x="1" y="10"/>
                  </a:moveTo>
                  <a:lnTo>
                    <a:pt x="13" y="10"/>
                  </a:lnTo>
                  <a:lnTo>
                    <a:pt x="13" y="1"/>
                  </a:lnTo>
                  <a:lnTo>
                    <a:pt x="1" y="0"/>
                  </a:lnTo>
                  <a:lnTo>
                    <a:pt x="1" y="1"/>
                  </a:lnTo>
                  <a:lnTo>
                    <a:pt x="0" y="1"/>
                  </a:lnTo>
                  <a:lnTo>
                    <a:pt x="1" y="1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21" name="Freeform 238">
              <a:extLst>
                <a:ext uri="{FF2B5EF4-FFF2-40B4-BE49-F238E27FC236}">
                  <a16:creationId xmlns:a16="http://schemas.microsoft.com/office/drawing/2014/main" id="{3AE4B066-C595-4E6B-9ECA-8DF842E9D2E0}"/>
                </a:ext>
              </a:extLst>
            </p:cNvPr>
            <p:cNvSpPr>
              <a:spLocks/>
            </p:cNvSpPr>
            <p:nvPr/>
          </p:nvSpPr>
          <p:spPr bwMode="auto">
            <a:xfrm>
              <a:off x="4595" y="1835"/>
              <a:ext cx="1" cy="1"/>
            </a:xfrm>
            <a:custGeom>
              <a:avLst/>
              <a:gdLst>
                <a:gd name="T0" fmla="*/ 0 w 1"/>
                <a:gd name="T1" fmla="*/ 1 h 1"/>
                <a:gd name="T2" fmla="*/ 1 w 1"/>
                <a:gd name="T3" fmla="*/ 1 h 1"/>
                <a:gd name="T4" fmla="*/ 1 w 1"/>
                <a:gd name="T5" fmla="*/ 0 h 1"/>
                <a:gd name="T6" fmla="*/ 1 w 1"/>
                <a:gd name="T7" fmla="*/ 1 h 1"/>
                <a:gd name="T8" fmla="*/ 1 w 1"/>
                <a:gd name="T9" fmla="*/ 1 h 1"/>
                <a:gd name="T10" fmla="*/ 1 w 1"/>
                <a:gd name="T11" fmla="*/ 1 h 1"/>
                <a:gd name="T12" fmla="*/ 0 w 1"/>
                <a:gd name="T13" fmla="*/ 1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1"/>
                  </a:moveTo>
                  <a:lnTo>
                    <a:pt x="1" y="1"/>
                  </a:lnTo>
                  <a:lnTo>
                    <a:pt x="1" y="0"/>
                  </a:lnTo>
                  <a:lnTo>
                    <a:pt x="1" y="1"/>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22" name="Freeform 239">
              <a:extLst>
                <a:ext uri="{FF2B5EF4-FFF2-40B4-BE49-F238E27FC236}">
                  <a16:creationId xmlns:a16="http://schemas.microsoft.com/office/drawing/2014/main" id="{6CA56D79-8F6A-4FAC-A68E-59E62587C7F8}"/>
                </a:ext>
              </a:extLst>
            </p:cNvPr>
            <p:cNvSpPr>
              <a:spLocks/>
            </p:cNvSpPr>
            <p:nvPr/>
          </p:nvSpPr>
          <p:spPr bwMode="auto">
            <a:xfrm>
              <a:off x="4582" y="1824"/>
              <a:ext cx="230" cy="172"/>
            </a:xfrm>
            <a:custGeom>
              <a:avLst/>
              <a:gdLst>
                <a:gd name="T0" fmla="*/ 230 w 230"/>
                <a:gd name="T1" fmla="*/ 0 h 172"/>
                <a:gd name="T2" fmla="*/ 0 w 230"/>
                <a:gd name="T3" fmla="*/ 0 h 172"/>
                <a:gd name="T4" fmla="*/ 0 w 230"/>
                <a:gd name="T5" fmla="*/ 172 h 172"/>
                <a:gd name="T6" fmla="*/ 4 w 230"/>
                <a:gd name="T7" fmla="*/ 172 h 172"/>
                <a:gd name="T8" fmla="*/ 4 w 230"/>
                <a:gd name="T9" fmla="*/ 2 h 172"/>
                <a:gd name="T10" fmla="*/ 230 w 230"/>
                <a:gd name="T11" fmla="*/ 2 h 172"/>
                <a:gd name="T12" fmla="*/ 230 w 230"/>
                <a:gd name="T13" fmla="*/ 0 h 172"/>
                <a:gd name="T14" fmla="*/ 0 60000 65536"/>
                <a:gd name="T15" fmla="*/ 0 60000 65536"/>
                <a:gd name="T16" fmla="*/ 0 60000 65536"/>
                <a:gd name="T17" fmla="*/ 0 60000 65536"/>
                <a:gd name="T18" fmla="*/ 0 60000 65536"/>
                <a:gd name="T19" fmla="*/ 0 60000 65536"/>
                <a:gd name="T20" fmla="*/ 0 60000 65536"/>
                <a:gd name="T21" fmla="*/ 0 w 230"/>
                <a:gd name="T22" fmla="*/ 0 h 172"/>
                <a:gd name="T23" fmla="*/ 230 w 230"/>
                <a:gd name="T24" fmla="*/ 172 h 1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0" h="172">
                  <a:moveTo>
                    <a:pt x="230" y="0"/>
                  </a:moveTo>
                  <a:lnTo>
                    <a:pt x="0" y="0"/>
                  </a:lnTo>
                  <a:lnTo>
                    <a:pt x="0" y="172"/>
                  </a:lnTo>
                  <a:lnTo>
                    <a:pt x="4" y="172"/>
                  </a:lnTo>
                  <a:lnTo>
                    <a:pt x="4" y="2"/>
                  </a:lnTo>
                  <a:lnTo>
                    <a:pt x="230" y="2"/>
                  </a:lnTo>
                  <a:lnTo>
                    <a:pt x="230" y="0"/>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23" name="Freeform 240">
              <a:extLst>
                <a:ext uri="{FF2B5EF4-FFF2-40B4-BE49-F238E27FC236}">
                  <a16:creationId xmlns:a16="http://schemas.microsoft.com/office/drawing/2014/main" id="{CF4F057B-F894-4A1F-AA81-B9AD54191B6F}"/>
                </a:ext>
              </a:extLst>
            </p:cNvPr>
            <p:cNvSpPr>
              <a:spLocks/>
            </p:cNvSpPr>
            <p:nvPr/>
          </p:nvSpPr>
          <p:spPr bwMode="auto">
            <a:xfrm>
              <a:off x="4586" y="1826"/>
              <a:ext cx="226" cy="170"/>
            </a:xfrm>
            <a:custGeom>
              <a:avLst/>
              <a:gdLst>
                <a:gd name="T0" fmla="*/ 226 w 226"/>
                <a:gd name="T1" fmla="*/ 0 h 170"/>
                <a:gd name="T2" fmla="*/ 0 w 226"/>
                <a:gd name="T3" fmla="*/ 0 h 170"/>
                <a:gd name="T4" fmla="*/ 0 w 226"/>
                <a:gd name="T5" fmla="*/ 170 h 170"/>
                <a:gd name="T6" fmla="*/ 5 w 226"/>
                <a:gd name="T7" fmla="*/ 170 h 170"/>
                <a:gd name="T8" fmla="*/ 5 w 226"/>
                <a:gd name="T9" fmla="*/ 4 h 170"/>
                <a:gd name="T10" fmla="*/ 226 w 226"/>
                <a:gd name="T11" fmla="*/ 4 h 170"/>
                <a:gd name="T12" fmla="*/ 226 w 226"/>
                <a:gd name="T13" fmla="*/ 0 h 170"/>
                <a:gd name="T14" fmla="*/ 0 60000 65536"/>
                <a:gd name="T15" fmla="*/ 0 60000 65536"/>
                <a:gd name="T16" fmla="*/ 0 60000 65536"/>
                <a:gd name="T17" fmla="*/ 0 60000 65536"/>
                <a:gd name="T18" fmla="*/ 0 60000 65536"/>
                <a:gd name="T19" fmla="*/ 0 60000 65536"/>
                <a:gd name="T20" fmla="*/ 0 60000 65536"/>
                <a:gd name="T21" fmla="*/ 0 w 226"/>
                <a:gd name="T22" fmla="*/ 0 h 170"/>
                <a:gd name="T23" fmla="*/ 226 w 226"/>
                <a:gd name="T24" fmla="*/ 170 h 1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6" h="170">
                  <a:moveTo>
                    <a:pt x="226" y="0"/>
                  </a:moveTo>
                  <a:lnTo>
                    <a:pt x="0" y="0"/>
                  </a:lnTo>
                  <a:lnTo>
                    <a:pt x="0" y="170"/>
                  </a:lnTo>
                  <a:lnTo>
                    <a:pt x="5" y="170"/>
                  </a:lnTo>
                  <a:lnTo>
                    <a:pt x="5" y="4"/>
                  </a:lnTo>
                  <a:lnTo>
                    <a:pt x="226" y="4"/>
                  </a:lnTo>
                  <a:lnTo>
                    <a:pt x="226" y="0"/>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24" name="Freeform 241">
              <a:extLst>
                <a:ext uri="{FF2B5EF4-FFF2-40B4-BE49-F238E27FC236}">
                  <a16:creationId xmlns:a16="http://schemas.microsoft.com/office/drawing/2014/main" id="{C529C104-555D-433E-82EA-8438F24D9313}"/>
                </a:ext>
              </a:extLst>
            </p:cNvPr>
            <p:cNvSpPr>
              <a:spLocks/>
            </p:cNvSpPr>
            <p:nvPr/>
          </p:nvSpPr>
          <p:spPr bwMode="auto">
            <a:xfrm>
              <a:off x="4591" y="1830"/>
              <a:ext cx="221" cy="166"/>
            </a:xfrm>
            <a:custGeom>
              <a:avLst/>
              <a:gdLst>
                <a:gd name="T0" fmla="*/ 221 w 221"/>
                <a:gd name="T1" fmla="*/ 0 h 166"/>
                <a:gd name="T2" fmla="*/ 0 w 221"/>
                <a:gd name="T3" fmla="*/ 0 h 166"/>
                <a:gd name="T4" fmla="*/ 0 w 221"/>
                <a:gd name="T5" fmla="*/ 166 h 166"/>
                <a:gd name="T6" fmla="*/ 5 w 221"/>
                <a:gd name="T7" fmla="*/ 166 h 166"/>
                <a:gd name="T8" fmla="*/ 5 w 221"/>
                <a:gd name="T9" fmla="*/ 4 h 166"/>
                <a:gd name="T10" fmla="*/ 221 w 221"/>
                <a:gd name="T11" fmla="*/ 4 h 166"/>
                <a:gd name="T12" fmla="*/ 221 w 221"/>
                <a:gd name="T13" fmla="*/ 0 h 166"/>
                <a:gd name="T14" fmla="*/ 0 60000 65536"/>
                <a:gd name="T15" fmla="*/ 0 60000 65536"/>
                <a:gd name="T16" fmla="*/ 0 60000 65536"/>
                <a:gd name="T17" fmla="*/ 0 60000 65536"/>
                <a:gd name="T18" fmla="*/ 0 60000 65536"/>
                <a:gd name="T19" fmla="*/ 0 60000 65536"/>
                <a:gd name="T20" fmla="*/ 0 60000 65536"/>
                <a:gd name="T21" fmla="*/ 0 w 221"/>
                <a:gd name="T22" fmla="*/ 0 h 166"/>
                <a:gd name="T23" fmla="*/ 221 w 221"/>
                <a:gd name="T24" fmla="*/ 166 h 1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1" h="166">
                  <a:moveTo>
                    <a:pt x="221" y="0"/>
                  </a:moveTo>
                  <a:lnTo>
                    <a:pt x="0" y="0"/>
                  </a:lnTo>
                  <a:lnTo>
                    <a:pt x="0" y="166"/>
                  </a:lnTo>
                  <a:lnTo>
                    <a:pt x="5" y="166"/>
                  </a:lnTo>
                  <a:lnTo>
                    <a:pt x="5" y="4"/>
                  </a:lnTo>
                  <a:lnTo>
                    <a:pt x="221" y="4"/>
                  </a:lnTo>
                  <a:lnTo>
                    <a:pt x="221" y="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25" name="Freeform 242">
              <a:extLst>
                <a:ext uri="{FF2B5EF4-FFF2-40B4-BE49-F238E27FC236}">
                  <a16:creationId xmlns:a16="http://schemas.microsoft.com/office/drawing/2014/main" id="{C0F7E06B-96A1-4FAB-A20B-7E771B307D62}"/>
                </a:ext>
              </a:extLst>
            </p:cNvPr>
            <p:cNvSpPr>
              <a:spLocks/>
            </p:cNvSpPr>
            <p:nvPr/>
          </p:nvSpPr>
          <p:spPr bwMode="auto">
            <a:xfrm>
              <a:off x="4596" y="1834"/>
              <a:ext cx="216" cy="162"/>
            </a:xfrm>
            <a:custGeom>
              <a:avLst/>
              <a:gdLst>
                <a:gd name="T0" fmla="*/ 216 w 216"/>
                <a:gd name="T1" fmla="*/ 0 h 162"/>
                <a:gd name="T2" fmla="*/ 0 w 216"/>
                <a:gd name="T3" fmla="*/ 0 h 162"/>
                <a:gd name="T4" fmla="*/ 0 w 216"/>
                <a:gd name="T5" fmla="*/ 162 h 162"/>
                <a:gd name="T6" fmla="*/ 5 w 216"/>
                <a:gd name="T7" fmla="*/ 162 h 162"/>
                <a:gd name="T8" fmla="*/ 5 w 216"/>
                <a:gd name="T9" fmla="*/ 4 h 162"/>
                <a:gd name="T10" fmla="*/ 216 w 216"/>
                <a:gd name="T11" fmla="*/ 4 h 162"/>
                <a:gd name="T12" fmla="*/ 216 w 216"/>
                <a:gd name="T13" fmla="*/ 0 h 162"/>
                <a:gd name="T14" fmla="*/ 0 60000 65536"/>
                <a:gd name="T15" fmla="*/ 0 60000 65536"/>
                <a:gd name="T16" fmla="*/ 0 60000 65536"/>
                <a:gd name="T17" fmla="*/ 0 60000 65536"/>
                <a:gd name="T18" fmla="*/ 0 60000 65536"/>
                <a:gd name="T19" fmla="*/ 0 60000 65536"/>
                <a:gd name="T20" fmla="*/ 0 60000 65536"/>
                <a:gd name="T21" fmla="*/ 0 w 216"/>
                <a:gd name="T22" fmla="*/ 0 h 162"/>
                <a:gd name="T23" fmla="*/ 216 w 216"/>
                <a:gd name="T24" fmla="*/ 162 h 1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 h="162">
                  <a:moveTo>
                    <a:pt x="216" y="0"/>
                  </a:moveTo>
                  <a:lnTo>
                    <a:pt x="0" y="0"/>
                  </a:lnTo>
                  <a:lnTo>
                    <a:pt x="0" y="162"/>
                  </a:lnTo>
                  <a:lnTo>
                    <a:pt x="5" y="162"/>
                  </a:lnTo>
                  <a:lnTo>
                    <a:pt x="5" y="4"/>
                  </a:lnTo>
                  <a:lnTo>
                    <a:pt x="216" y="4"/>
                  </a:lnTo>
                  <a:lnTo>
                    <a:pt x="216" y="0"/>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26" name="Freeform 243">
              <a:extLst>
                <a:ext uri="{FF2B5EF4-FFF2-40B4-BE49-F238E27FC236}">
                  <a16:creationId xmlns:a16="http://schemas.microsoft.com/office/drawing/2014/main" id="{5A9A7745-B734-40F6-ACC9-0C416D6A0F6C}"/>
                </a:ext>
              </a:extLst>
            </p:cNvPr>
            <p:cNvSpPr>
              <a:spLocks/>
            </p:cNvSpPr>
            <p:nvPr/>
          </p:nvSpPr>
          <p:spPr bwMode="auto">
            <a:xfrm>
              <a:off x="4601" y="1838"/>
              <a:ext cx="211" cy="158"/>
            </a:xfrm>
            <a:custGeom>
              <a:avLst/>
              <a:gdLst>
                <a:gd name="T0" fmla="*/ 211 w 211"/>
                <a:gd name="T1" fmla="*/ 0 h 158"/>
                <a:gd name="T2" fmla="*/ 0 w 211"/>
                <a:gd name="T3" fmla="*/ 0 h 158"/>
                <a:gd name="T4" fmla="*/ 0 w 211"/>
                <a:gd name="T5" fmla="*/ 158 h 158"/>
                <a:gd name="T6" fmla="*/ 5 w 211"/>
                <a:gd name="T7" fmla="*/ 158 h 158"/>
                <a:gd name="T8" fmla="*/ 5 w 211"/>
                <a:gd name="T9" fmla="*/ 3 h 158"/>
                <a:gd name="T10" fmla="*/ 211 w 211"/>
                <a:gd name="T11" fmla="*/ 3 h 158"/>
                <a:gd name="T12" fmla="*/ 211 w 211"/>
                <a:gd name="T13" fmla="*/ 0 h 158"/>
                <a:gd name="T14" fmla="*/ 0 60000 65536"/>
                <a:gd name="T15" fmla="*/ 0 60000 65536"/>
                <a:gd name="T16" fmla="*/ 0 60000 65536"/>
                <a:gd name="T17" fmla="*/ 0 60000 65536"/>
                <a:gd name="T18" fmla="*/ 0 60000 65536"/>
                <a:gd name="T19" fmla="*/ 0 60000 65536"/>
                <a:gd name="T20" fmla="*/ 0 60000 65536"/>
                <a:gd name="T21" fmla="*/ 0 w 211"/>
                <a:gd name="T22" fmla="*/ 0 h 158"/>
                <a:gd name="T23" fmla="*/ 211 w 211"/>
                <a:gd name="T24" fmla="*/ 158 h 1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1" h="158">
                  <a:moveTo>
                    <a:pt x="211" y="0"/>
                  </a:moveTo>
                  <a:lnTo>
                    <a:pt x="0" y="0"/>
                  </a:lnTo>
                  <a:lnTo>
                    <a:pt x="0" y="158"/>
                  </a:lnTo>
                  <a:lnTo>
                    <a:pt x="5" y="158"/>
                  </a:lnTo>
                  <a:lnTo>
                    <a:pt x="5" y="3"/>
                  </a:lnTo>
                  <a:lnTo>
                    <a:pt x="211" y="3"/>
                  </a:lnTo>
                  <a:lnTo>
                    <a:pt x="211"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27" name="Freeform 244">
              <a:extLst>
                <a:ext uri="{FF2B5EF4-FFF2-40B4-BE49-F238E27FC236}">
                  <a16:creationId xmlns:a16="http://schemas.microsoft.com/office/drawing/2014/main" id="{A54EAC6E-7F81-4DD7-9795-6DA3641291C9}"/>
                </a:ext>
              </a:extLst>
            </p:cNvPr>
            <p:cNvSpPr>
              <a:spLocks/>
            </p:cNvSpPr>
            <p:nvPr/>
          </p:nvSpPr>
          <p:spPr bwMode="auto">
            <a:xfrm>
              <a:off x="4606" y="1841"/>
              <a:ext cx="206" cy="155"/>
            </a:xfrm>
            <a:custGeom>
              <a:avLst/>
              <a:gdLst>
                <a:gd name="T0" fmla="*/ 206 w 206"/>
                <a:gd name="T1" fmla="*/ 0 h 155"/>
                <a:gd name="T2" fmla="*/ 0 w 206"/>
                <a:gd name="T3" fmla="*/ 0 h 155"/>
                <a:gd name="T4" fmla="*/ 0 w 206"/>
                <a:gd name="T5" fmla="*/ 155 h 155"/>
                <a:gd name="T6" fmla="*/ 5 w 206"/>
                <a:gd name="T7" fmla="*/ 155 h 155"/>
                <a:gd name="T8" fmla="*/ 5 w 206"/>
                <a:gd name="T9" fmla="*/ 4 h 155"/>
                <a:gd name="T10" fmla="*/ 206 w 206"/>
                <a:gd name="T11" fmla="*/ 4 h 155"/>
                <a:gd name="T12" fmla="*/ 206 w 206"/>
                <a:gd name="T13" fmla="*/ 0 h 155"/>
                <a:gd name="T14" fmla="*/ 0 60000 65536"/>
                <a:gd name="T15" fmla="*/ 0 60000 65536"/>
                <a:gd name="T16" fmla="*/ 0 60000 65536"/>
                <a:gd name="T17" fmla="*/ 0 60000 65536"/>
                <a:gd name="T18" fmla="*/ 0 60000 65536"/>
                <a:gd name="T19" fmla="*/ 0 60000 65536"/>
                <a:gd name="T20" fmla="*/ 0 60000 65536"/>
                <a:gd name="T21" fmla="*/ 0 w 206"/>
                <a:gd name="T22" fmla="*/ 0 h 155"/>
                <a:gd name="T23" fmla="*/ 206 w 206"/>
                <a:gd name="T24" fmla="*/ 155 h 1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6" h="155">
                  <a:moveTo>
                    <a:pt x="206" y="0"/>
                  </a:moveTo>
                  <a:lnTo>
                    <a:pt x="0" y="0"/>
                  </a:lnTo>
                  <a:lnTo>
                    <a:pt x="0" y="155"/>
                  </a:lnTo>
                  <a:lnTo>
                    <a:pt x="5" y="155"/>
                  </a:lnTo>
                  <a:lnTo>
                    <a:pt x="5" y="4"/>
                  </a:lnTo>
                  <a:lnTo>
                    <a:pt x="206" y="4"/>
                  </a:lnTo>
                  <a:lnTo>
                    <a:pt x="206" y="0"/>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28" name="Freeform 245">
              <a:extLst>
                <a:ext uri="{FF2B5EF4-FFF2-40B4-BE49-F238E27FC236}">
                  <a16:creationId xmlns:a16="http://schemas.microsoft.com/office/drawing/2014/main" id="{02B42523-7254-41C2-B8A7-310D2B85EF7F}"/>
                </a:ext>
              </a:extLst>
            </p:cNvPr>
            <p:cNvSpPr>
              <a:spLocks/>
            </p:cNvSpPr>
            <p:nvPr/>
          </p:nvSpPr>
          <p:spPr bwMode="auto">
            <a:xfrm>
              <a:off x="4611" y="1845"/>
              <a:ext cx="201" cy="151"/>
            </a:xfrm>
            <a:custGeom>
              <a:avLst/>
              <a:gdLst>
                <a:gd name="T0" fmla="*/ 201 w 201"/>
                <a:gd name="T1" fmla="*/ 0 h 151"/>
                <a:gd name="T2" fmla="*/ 0 w 201"/>
                <a:gd name="T3" fmla="*/ 0 h 151"/>
                <a:gd name="T4" fmla="*/ 0 w 201"/>
                <a:gd name="T5" fmla="*/ 151 h 151"/>
                <a:gd name="T6" fmla="*/ 5 w 201"/>
                <a:gd name="T7" fmla="*/ 151 h 151"/>
                <a:gd name="T8" fmla="*/ 5 w 201"/>
                <a:gd name="T9" fmla="*/ 4 h 151"/>
                <a:gd name="T10" fmla="*/ 201 w 201"/>
                <a:gd name="T11" fmla="*/ 4 h 151"/>
                <a:gd name="T12" fmla="*/ 201 w 201"/>
                <a:gd name="T13" fmla="*/ 0 h 151"/>
                <a:gd name="T14" fmla="*/ 0 60000 65536"/>
                <a:gd name="T15" fmla="*/ 0 60000 65536"/>
                <a:gd name="T16" fmla="*/ 0 60000 65536"/>
                <a:gd name="T17" fmla="*/ 0 60000 65536"/>
                <a:gd name="T18" fmla="*/ 0 60000 65536"/>
                <a:gd name="T19" fmla="*/ 0 60000 65536"/>
                <a:gd name="T20" fmla="*/ 0 60000 65536"/>
                <a:gd name="T21" fmla="*/ 0 w 201"/>
                <a:gd name="T22" fmla="*/ 0 h 151"/>
                <a:gd name="T23" fmla="*/ 201 w 201"/>
                <a:gd name="T24" fmla="*/ 151 h 15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1" h="151">
                  <a:moveTo>
                    <a:pt x="201" y="0"/>
                  </a:moveTo>
                  <a:lnTo>
                    <a:pt x="0" y="0"/>
                  </a:lnTo>
                  <a:lnTo>
                    <a:pt x="0" y="151"/>
                  </a:lnTo>
                  <a:lnTo>
                    <a:pt x="5" y="151"/>
                  </a:lnTo>
                  <a:lnTo>
                    <a:pt x="5" y="4"/>
                  </a:lnTo>
                  <a:lnTo>
                    <a:pt x="201" y="4"/>
                  </a:lnTo>
                  <a:lnTo>
                    <a:pt x="201" y="0"/>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29" name="Freeform 246">
              <a:extLst>
                <a:ext uri="{FF2B5EF4-FFF2-40B4-BE49-F238E27FC236}">
                  <a16:creationId xmlns:a16="http://schemas.microsoft.com/office/drawing/2014/main" id="{C9A133A4-DE02-4F13-8B36-106148F88AE5}"/>
                </a:ext>
              </a:extLst>
            </p:cNvPr>
            <p:cNvSpPr>
              <a:spLocks/>
            </p:cNvSpPr>
            <p:nvPr/>
          </p:nvSpPr>
          <p:spPr bwMode="auto">
            <a:xfrm>
              <a:off x="4616" y="1849"/>
              <a:ext cx="196" cy="147"/>
            </a:xfrm>
            <a:custGeom>
              <a:avLst/>
              <a:gdLst>
                <a:gd name="T0" fmla="*/ 196 w 196"/>
                <a:gd name="T1" fmla="*/ 0 h 147"/>
                <a:gd name="T2" fmla="*/ 0 w 196"/>
                <a:gd name="T3" fmla="*/ 0 h 147"/>
                <a:gd name="T4" fmla="*/ 0 w 196"/>
                <a:gd name="T5" fmla="*/ 147 h 147"/>
                <a:gd name="T6" fmla="*/ 5 w 196"/>
                <a:gd name="T7" fmla="*/ 147 h 147"/>
                <a:gd name="T8" fmla="*/ 5 w 196"/>
                <a:gd name="T9" fmla="*/ 4 h 147"/>
                <a:gd name="T10" fmla="*/ 196 w 196"/>
                <a:gd name="T11" fmla="*/ 4 h 147"/>
                <a:gd name="T12" fmla="*/ 196 w 196"/>
                <a:gd name="T13" fmla="*/ 0 h 147"/>
                <a:gd name="T14" fmla="*/ 0 60000 65536"/>
                <a:gd name="T15" fmla="*/ 0 60000 65536"/>
                <a:gd name="T16" fmla="*/ 0 60000 65536"/>
                <a:gd name="T17" fmla="*/ 0 60000 65536"/>
                <a:gd name="T18" fmla="*/ 0 60000 65536"/>
                <a:gd name="T19" fmla="*/ 0 60000 65536"/>
                <a:gd name="T20" fmla="*/ 0 60000 65536"/>
                <a:gd name="T21" fmla="*/ 0 w 196"/>
                <a:gd name="T22" fmla="*/ 0 h 147"/>
                <a:gd name="T23" fmla="*/ 196 w 196"/>
                <a:gd name="T24" fmla="*/ 147 h 1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6" h="147">
                  <a:moveTo>
                    <a:pt x="196" y="0"/>
                  </a:moveTo>
                  <a:lnTo>
                    <a:pt x="0" y="0"/>
                  </a:lnTo>
                  <a:lnTo>
                    <a:pt x="0" y="147"/>
                  </a:lnTo>
                  <a:lnTo>
                    <a:pt x="5" y="147"/>
                  </a:lnTo>
                  <a:lnTo>
                    <a:pt x="5" y="4"/>
                  </a:lnTo>
                  <a:lnTo>
                    <a:pt x="196" y="4"/>
                  </a:lnTo>
                  <a:lnTo>
                    <a:pt x="196" y="0"/>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30" name="Freeform 247">
              <a:extLst>
                <a:ext uri="{FF2B5EF4-FFF2-40B4-BE49-F238E27FC236}">
                  <a16:creationId xmlns:a16="http://schemas.microsoft.com/office/drawing/2014/main" id="{36F62EF2-0B62-4433-A1E5-9415B5B4A722}"/>
                </a:ext>
              </a:extLst>
            </p:cNvPr>
            <p:cNvSpPr>
              <a:spLocks/>
            </p:cNvSpPr>
            <p:nvPr/>
          </p:nvSpPr>
          <p:spPr bwMode="auto">
            <a:xfrm>
              <a:off x="4621" y="1853"/>
              <a:ext cx="191" cy="143"/>
            </a:xfrm>
            <a:custGeom>
              <a:avLst/>
              <a:gdLst>
                <a:gd name="T0" fmla="*/ 191 w 191"/>
                <a:gd name="T1" fmla="*/ 0 h 143"/>
                <a:gd name="T2" fmla="*/ 0 w 191"/>
                <a:gd name="T3" fmla="*/ 0 h 143"/>
                <a:gd name="T4" fmla="*/ 0 w 191"/>
                <a:gd name="T5" fmla="*/ 143 h 143"/>
                <a:gd name="T6" fmla="*/ 5 w 191"/>
                <a:gd name="T7" fmla="*/ 143 h 143"/>
                <a:gd name="T8" fmla="*/ 5 w 191"/>
                <a:gd name="T9" fmla="*/ 4 h 143"/>
                <a:gd name="T10" fmla="*/ 191 w 191"/>
                <a:gd name="T11" fmla="*/ 4 h 143"/>
                <a:gd name="T12" fmla="*/ 191 w 191"/>
                <a:gd name="T13" fmla="*/ 0 h 143"/>
                <a:gd name="T14" fmla="*/ 0 60000 65536"/>
                <a:gd name="T15" fmla="*/ 0 60000 65536"/>
                <a:gd name="T16" fmla="*/ 0 60000 65536"/>
                <a:gd name="T17" fmla="*/ 0 60000 65536"/>
                <a:gd name="T18" fmla="*/ 0 60000 65536"/>
                <a:gd name="T19" fmla="*/ 0 60000 65536"/>
                <a:gd name="T20" fmla="*/ 0 60000 65536"/>
                <a:gd name="T21" fmla="*/ 0 w 191"/>
                <a:gd name="T22" fmla="*/ 0 h 143"/>
                <a:gd name="T23" fmla="*/ 191 w 191"/>
                <a:gd name="T24" fmla="*/ 143 h 14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1" h="143">
                  <a:moveTo>
                    <a:pt x="191" y="0"/>
                  </a:moveTo>
                  <a:lnTo>
                    <a:pt x="0" y="0"/>
                  </a:lnTo>
                  <a:lnTo>
                    <a:pt x="0" y="143"/>
                  </a:lnTo>
                  <a:lnTo>
                    <a:pt x="5" y="143"/>
                  </a:lnTo>
                  <a:lnTo>
                    <a:pt x="5" y="4"/>
                  </a:lnTo>
                  <a:lnTo>
                    <a:pt x="191" y="4"/>
                  </a:lnTo>
                  <a:lnTo>
                    <a:pt x="191" y="0"/>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31" name="Freeform 248">
              <a:extLst>
                <a:ext uri="{FF2B5EF4-FFF2-40B4-BE49-F238E27FC236}">
                  <a16:creationId xmlns:a16="http://schemas.microsoft.com/office/drawing/2014/main" id="{56C5EA3E-136D-4866-8AE1-C0FCBD7E1710}"/>
                </a:ext>
              </a:extLst>
            </p:cNvPr>
            <p:cNvSpPr>
              <a:spLocks/>
            </p:cNvSpPr>
            <p:nvPr/>
          </p:nvSpPr>
          <p:spPr bwMode="auto">
            <a:xfrm>
              <a:off x="4626" y="1857"/>
              <a:ext cx="186" cy="139"/>
            </a:xfrm>
            <a:custGeom>
              <a:avLst/>
              <a:gdLst>
                <a:gd name="T0" fmla="*/ 186 w 186"/>
                <a:gd name="T1" fmla="*/ 0 h 139"/>
                <a:gd name="T2" fmla="*/ 0 w 186"/>
                <a:gd name="T3" fmla="*/ 0 h 139"/>
                <a:gd name="T4" fmla="*/ 0 w 186"/>
                <a:gd name="T5" fmla="*/ 139 h 139"/>
                <a:gd name="T6" fmla="*/ 5 w 186"/>
                <a:gd name="T7" fmla="*/ 139 h 139"/>
                <a:gd name="T8" fmla="*/ 5 w 186"/>
                <a:gd name="T9" fmla="*/ 3 h 139"/>
                <a:gd name="T10" fmla="*/ 186 w 186"/>
                <a:gd name="T11" fmla="*/ 3 h 139"/>
                <a:gd name="T12" fmla="*/ 186 w 186"/>
                <a:gd name="T13" fmla="*/ 0 h 139"/>
                <a:gd name="T14" fmla="*/ 0 60000 65536"/>
                <a:gd name="T15" fmla="*/ 0 60000 65536"/>
                <a:gd name="T16" fmla="*/ 0 60000 65536"/>
                <a:gd name="T17" fmla="*/ 0 60000 65536"/>
                <a:gd name="T18" fmla="*/ 0 60000 65536"/>
                <a:gd name="T19" fmla="*/ 0 60000 65536"/>
                <a:gd name="T20" fmla="*/ 0 60000 65536"/>
                <a:gd name="T21" fmla="*/ 0 w 186"/>
                <a:gd name="T22" fmla="*/ 0 h 139"/>
                <a:gd name="T23" fmla="*/ 186 w 186"/>
                <a:gd name="T24" fmla="*/ 139 h 13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6" h="139">
                  <a:moveTo>
                    <a:pt x="186" y="0"/>
                  </a:moveTo>
                  <a:lnTo>
                    <a:pt x="0" y="0"/>
                  </a:lnTo>
                  <a:lnTo>
                    <a:pt x="0" y="139"/>
                  </a:lnTo>
                  <a:lnTo>
                    <a:pt x="5" y="139"/>
                  </a:lnTo>
                  <a:lnTo>
                    <a:pt x="5" y="3"/>
                  </a:lnTo>
                  <a:lnTo>
                    <a:pt x="186" y="3"/>
                  </a:lnTo>
                  <a:lnTo>
                    <a:pt x="186" y="0"/>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32" name="Freeform 249">
              <a:extLst>
                <a:ext uri="{FF2B5EF4-FFF2-40B4-BE49-F238E27FC236}">
                  <a16:creationId xmlns:a16="http://schemas.microsoft.com/office/drawing/2014/main" id="{E925DC19-D06B-479A-9DA6-A4002656B54E}"/>
                </a:ext>
              </a:extLst>
            </p:cNvPr>
            <p:cNvSpPr>
              <a:spLocks/>
            </p:cNvSpPr>
            <p:nvPr/>
          </p:nvSpPr>
          <p:spPr bwMode="auto">
            <a:xfrm>
              <a:off x="4631" y="1860"/>
              <a:ext cx="181" cy="136"/>
            </a:xfrm>
            <a:custGeom>
              <a:avLst/>
              <a:gdLst>
                <a:gd name="T0" fmla="*/ 181 w 181"/>
                <a:gd name="T1" fmla="*/ 0 h 136"/>
                <a:gd name="T2" fmla="*/ 0 w 181"/>
                <a:gd name="T3" fmla="*/ 0 h 136"/>
                <a:gd name="T4" fmla="*/ 0 w 181"/>
                <a:gd name="T5" fmla="*/ 136 h 136"/>
                <a:gd name="T6" fmla="*/ 7 w 181"/>
                <a:gd name="T7" fmla="*/ 136 h 136"/>
                <a:gd name="T8" fmla="*/ 7 w 181"/>
                <a:gd name="T9" fmla="*/ 4 h 136"/>
                <a:gd name="T10" fmla="*/ 181 w 181"/>
                <a:gd name="T11" fmla="*/ 4 h 136"/>
                <a:gd name="T12" fmla="*/ 181 w 181"/>
                <a:gd name="T13" fmla="*/ 0 h 136"/>
                <a:gd name="T14" fmla="*/ 0 60000 65536"/>
                <a:gd name="T15" fmla="*/ 0 60000 65536"/>
                <a:gd name="T16" fmla="*/ 0 60000 65536"/>
                <a:gd name="T17" fmla="*/ 0 60000 65536"/>
                <a:gd name="T18" fmla="*/ 0 60000 65536"/>
                <a:gd name="T19" fmla="*/ 0 60000 65536"/>
                <a:gd name="T20" fmla="*/ 0 60000 65536"/>
                <a:gd name="T21" fmla="*/ 0 w 181"/>
                <a:gd name="T22" fmla="*/ 0 h 136"/>
                <a:gd name="T23" fmla="*/ 181 w 181"/>
                <a:gd name="T24" fmla="*/ 136 h 1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1" h="136">
                  <a:moveTo>
                    <a:pt x="181" y="0"/>
                  </a:moveTo>
                  <a:lnTo>
                    <a:pt x="0" y="0"/>
                  </a:lnTo>
                  <a:lnTo>
                    <a:pt x="0" y="136"/>
                  </a:lnTo>
                  <a:lnTo>
                    <a:pt x="7" y="136"/>
                  </a:lnTo>
                  <a:lnTo>
                    <a:pt x="7" y="4"/>
                  </a:lnTo>
                  <a:lnTo>
                    <a:pt x="181" y="4"/>
                  </a:lnTo>
                  <a:lnTo>
                    <a:pt x="181" y="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33" name="Freeform 250">
              <a:extLst>
                <a:ext uri="{FF2B5EF4-FFF2-40B4-BE49-F238E27FC236}">
                  <a16:creationId xmlns:a16="http://schemas.microsoft.com/office/drawing/2014/main" id="{D4456386-0C2E-4591-A17C-61C449D2DEDC}"/>
                </a:ext>
              </a:extLst>
            </p:cNvPr>
            <p:cNvSpPr>
              <a:spLocks/>
            </p:cNvSpPr>
            <p:nvPr/>
          </p:nvSpPr>
          <p:spPr bwMode="auto">
            <a:xfrm>
              <a:off x="4638" y="1864"/>
              <a:ext cx="174" cy="132"/>
            </a:xfrm>
            <a:custGeom>
              <a:avLst/>
              <a:gdLst>
                <a:gd name="T0" fmla="*/ 174 w 174"/>
                <a:gd name="T1" fmla="*/ 0 h 132"/>
                <a:gd name="T2" fmla="*/ 0 w 174"/>
                <a:gd name="T3" fmla="*/ 0 h 132"/>
                <a:gd name="T4" fmla="*/ 0 w 174"/>
                <a:gd name="T5" fmla="*/ 132 h 132"/>
                <a:gd name="T6" fmla="*/ 5 w 174"/>
                <a:gd name="T7" fmla="*/ 132 h 132"/>
                <a:gd name="T8" fmla="*/ 5 w 174"/>
                <a:gd name="T9" fmla="*/ 5 h 132"/>
                <a:gd name="T10" fmla="*/ 174 w 174"/>
                <a:gd name="T11" fmla="*/ 5 h 132"/>
                <a:gd name="T12" fmla="*/ 174 w 174"/>
                <a:gd name="T13" fmla="*/ 0 h 132"/>
                <a:gd name="T14" fmla="*/ 0 60000 65536"/>
                <a:gd name="T15" fmla="*/ 0 60000 65536"/>
                <a:gd name="T16" fmla="*/ 0 60000 65536"/>
                <a:gd name="T17" fmla="*/ 0 60000 65536"/>
                <a:gd name="T18" fmla="*/ 0 60000 65536"/>
                <a:gd name="T19" fmla="*/ 0 60000 65536"/>
                <a:gd name="T20" fmla="*/ 0 60000 65536"/>
                <a:gd name="T21" fmla="*/ 0 w 174"/>
                <a:gd name="T22" fmla="*/ 0 h 132"/>
                <a:gd name="T23" fmla="*/ 174 w 174"/>
                <a:gd name="T24" fmla="*/ 132 h 1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4" h="132">
                  <a:moveTo>
                    <a:pt x="174" y="0"/>
                  </a:moveTo>
                  <a:lnTo>
                    <a:pt x="0" y="0"/>
                  </a:lnTo>
                  <a:lnTo>
                    <a:pt x="0" y="132"/>
                  </a:lnTo>
                  <a:lnTo>
                    <a:pt x="5" y="132"/>
                  </a:lnTo>
                  <a:lnTo>
                    <a:pt x="5" y="5"/>
                  </a:lnTo>
                  <a:lnTo>
                    <a:pt x="174" y="5"/>
                  </a:lnTo>
                  <a:lnTo>
                    <a:pt x="174" y="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34" name="Freeform 251">
              <a:extLst>
                <a:ext uri="{FF2B5EF4-FFF2-40B4-BE49-F238E27FC236}">
                  <a16:creationId xmlns:a16="http://schemas.microsoft.com/office/drawing/2014/main" id="{B89998D2-9525-4282-8BF3-BADAD503C702}"/>
                </a:ext>
              </a:extLst>
            </p:cNvPr>
            <p:cNvSpPr>
              <a:spLocks/>
            </p:cNvSpPr>
            <p:nvPr/>
          </p:nvSpPr>
          <p:spPr bwMode="auto">
            <a:xfrm>
              <a:off x="4643" y="1869"/>
              <a:ext cx="169" cy="127"/>
            </a:xfrm>
            <a:custGeom>
              <a:avLst/>
              <a:gdLst>
                <a:gd name="T0" fmla="*/ 169 w 169"/>
                <a:gd name="T1" fmla="*/ 0 h 127"/>
                <a:gd name="T2" fmla="*/ 0 w 169"/>
                <a:gd name="T3" fmla="*/ 0 h 127"/>
                <a:gd name="T4" fmla="*/ 0 w 169"/>
                <a:gd name="T5" fmla="*/ 127 h 127"/>
                <a:gd name="T6" fmla="*/ 6 w 169"/>
                <a:gd name="T7" fmla="*/ 127 h 127"/>
                <a:gd name="T8" fmla="*/ 6 w 169"/>
                <a:gd name="T9" fmla="*/ 4 h 127"/>
                <a:gd name="T10" fmla="*/ 169 w 169"/>
                <a:gd name="T11" fmla="*/ 4 h 127"/>
                <a:gd name="T12" fmla="*/ 169 w 169"/>
                <a:gd name="T13" fmla="*/ 0 h 127"/>
                <a:gd name="T14" fmla="*/ 0 60000 65536"/>
                <a:gd name="T15" fmla="*/ 0 60000 65536"/>
                <a:gd name="T16" fmla="*/ 0 60000 65536"/>
                <a:gd name="T17" fmla="*/ 0 60000 65536"/>
                <a:gd name="T18" fmla="*/ 0 60000 65536"/>
                <a:gd name="T19" fmla="*/ 0 60000 65536"/>
                <a:gd name="T20" fmla="*/ 0 60000 65536"/>
                <a:gd name="T21" fmla="*/ 0 w 169"/>
                <a:gd name="T22" fmla="*/ 0 h 127"/>
                <a:gd name="T23" fmla="*/ 169 w 169"/>
                <a:gd name="T24" fmla="*/ 127 h 1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9" h="127">
                  <a:moveTo>
                    <a:pt x="169" y="0"/>
                  </a:moveTo>
                  <a:lnTo>
                    <a:pt x="0" y="0"/>
                  </a:lnTo>
                  <a:lnTo>
                    <a:pt x="0" y="127"/>
                  </a:lnTo>
                  <a:lnTo>
                    <a:pt x="6" y="127"/>
                  </a:lnTo>
                  <a:lnTo>
                    <a:pt x="6" y="4"/>
                  </a:lnTo>
                  <a:lnTo>
                    <a:pt x="169" y="4"/>
                  </a:lnTo>
                  <a:lnTo>
                    <a:pt x="169" y="0"/>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35" name="Freeform 252">
              <a:extLst>
                <a:ext uri="{FF2B5EF4-FFF2-40B4-BE49-F238E27FC236}">
                  <a16:creationId xmlns:a16="http://schemas.microsoft.com/office/drawing/2014/main" id="{23B346C3-89D9-4153-93F3-8DD3E3E071C6}"/>
                </a:ext>
              </a:extLst>
            </p:cNvPr>
            <p:cNvSpPr>
              <a:spLocks/>
            </p:cNvSpPr>
            <p:nvPr/>
          </p:nvSpPr>
          <p:spPr bwMode="auto">
            <a:xfrm>
              <a:off x="4649" y="1873"/>
              <a:ext cx="163" cy="123"/>
            </a:xfrm>
            <a:custGeom>
              <a:avLst/>
              <a:gdLst>
                <a:gd name="T0" fmla="*/ 163 w 163"/>
                <a:gd name="T1" fmla="*/ 0 h 123"/>
                <a:gd name="T2" fmla="*/ 0 w 163"/>
                <a:gd name="T3" fmla="*/ 0 h 123"/>
                <a:gd name="T4" fmla="*/ 0 w 163"/>
                <a:gd name="T5" fmla="*/ 123 h 123"/>
                <a:gd name="T6" fmla="*/ 5 w 163"/>
                <a:gd name="T7" fmla="*/ 123 h 123"/>
                <a:gd name="T8" fmla="*/ 5 w 163"/>
                <a:gd name="T9" fmla="*/ 5 h 123"/>
                <a:gd name="T10" fmla="*/ 163 w 163"/>
                <a:gd name="T11" fmla="*/ 5 h 123"/>
                <a:gd name="T12" fmla="*/ 163 w 163"/>
                <a:gd name="T13" fmla="*/ 0 h 123"/>
                <a:gd name="T14" fmla="*/ 0 60000 65536"/>
                <a:gd name="T15" fmla="*/ 0 60000 65536"/>
                <a:gd name="T16" fmla="*/ 0 60000 65536"/>
                <a:gd name="T17" fmla="*/ 0 60000 65536"/>
                <a:gd name="T18" fmla="*/ 0 60000 65536"/>
                <a:gd name="T19" fmla="*/ 0 60000 65536"/>
                <a:gd name="T20" fmla="*/ 0 60000 65536"/>
                <a:gd name="T21" fmla="*/ 0 w 163"/>
                <a:gd name="T22" fmla="*/ 0 h 123"/>
                <a:gd name="T23" fmla="*/ 163 w 163"/>
                <a:gd name="T24" fmla="*/ 123 h 1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23">
                  <a:moveTo>
                    <a:pt x="163" y="0"/>
                  </a:moveTo>
                  <a:lnTo>
                    <a:pt x="0" y="0"/>
                  </a:lnTo>
                  <a:lnTo>
                    <a:pt x="0" y="123"/>
                  </a:lnTo>
                  <a:lnTo>
                    <a:pt x="5" y="123"/>
                  </a:lnTo>
                  <a:lnTo>
                    <a:pt x="5" y="5"/>
                  </a:lnTo>
                  <a:lnTo>
                    <a:pt x="163" y="5"/>
                  </a:lnTo>
                  <a:lnTo>
                    <a:pt x="163" y="0"/>
                  </a:ln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36" name="Freeform 253">
              <a:extLst>
                <a:ext uri="{FF2B5EF4-FFF2-40B4-BE49-F238E27FC236}">
                  <a16:creationId xmlns:a16="http://schemas.microsoft.com/office/drawing/2014/main" id="{171BBD68-B443-4CE7-A2A4-D61A69DB7196}"/>
                </a:ext>
              </a:extLst>
            </p:cNvPr>
            <p:cNvSpPr>
              <a:spLocks/>
            </p:cNvSpPr>
            <p:nvPr/>
          </p:nvSpPr>
          <p:spPr bwMode="auto">
            <a:xfrm>
              <a:off x="4654" y="1878"/>
              <a:ext cx="158" cy="118"/>
            </a:xfrm>
            <a:custGeom>
              <a:avLst/>
              <a:gdLst>
                <a:gd name="T0" fmla="*/ 158 w 158"/>
                <a:gd name="T1" fmla="*/ 0 h 118"/>
                <a:gd name="T2" fmla="*/ 0 w 158"/>
                <a:gd name="T3" fmla="*/ 0 h 118"/>
                <a:gd name="T4" fmla="*/ 0 w 158"/>
                <a:gd name="T5" fmla="*/ 118 h 118"/>
                <a:gd name="T6" fmla="*/ 6 w 158"/>
                <a:gd name="T7" fmla="*/ 118 h 118"/>
                <a:gd name="T8" fmla="*/ 6 w 158"/>
                <a:gd name="T9" fmla="*/ 4 h 118"/>
                <a:gd name="T10" fmla="*/ 158 w 158"/>
                <a:gd name="T11" fmla="*/ 4 h 118"/>
                <a:gd name="T12" fmla="*/ 158 w 158"/>
                <a:gd name="T13" fmla="*/ 0 h 118"/>
                <a:gd name="T14" fmla="*/ 0 60000 65536"/>
                <a:gd name="T15" fmla="*/ 0 60000 65536"/>
                <a:gd name="T16" fmla="*/ 0 60000 65536"/>
                <a:gd name="T17" fmla="*/ 0 60000 65536"/>
                <a:gd name="T18" fmla="*/ 0 60000 65536"/>
                <a:gd name="T19" fmla="*/ 0 60000 65536"/>
                <a:gd name="T20" fmla="*/ 0 60000 65536"/>
                <a:gd name="T21" fmla="*/ 0 w 158"/>
                <a:gd name="T22" fmla="*/ 0 h 118"/>
                <a:gd name="T23" fmla="*/ 158 w 158"/>
                <a:gd name="T24" fmla="*/ 118 h 1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 h="118">
                  <a:moveTo>
                    <a:pt x="158" y="0"/>
                  </a:moveTo>
                  <a:lnTo>
                    <a:pt x="0" y="0"/>
                  </a:lnTo>
                  <a:lnTo>
                    <a:pt x="0" y="118"/>
                  </a:lnTo>
                  <a:lnTo>
                    <a:pt x="6" y="118"/>
                  </a:lnTo>
                  <a:lnTo>
                    <a:pt x="6" y="4"/>
                  </a:lnTo>
                  <a:lnTo>
                    <a:pt x="158" y="4"/>
                  </a:lnTo>
                  <a:lnTo>
                    <a:pt x="158"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37" name="Freeform 254">
              <a:extLst>
                <a:ext uri="{FF2B5EF4-FFF2-40B4-BE49-F238E27FC236}">
                  <a16:creationId xmlns:a16="http://schemas.microsoft.com/office/drawing/2014/main" id="{8404F7E1-4CC5-4190-96DD-80A95C3E456E}"/>
                </a:ext>
              </a:extLst>
            </p:cNvPr>
            <p:cNvSpPr>
              <a:spLocks/>
            </p:cNvSpPr>
            <p:nvPr/>
          </p:nvSpPr>
          <p:spPr bwMode="auto">
            <a:xfrm>
              <a:off x="4660" y="1882"/>
              <a:ext cx="152" cy="114"/>
            </a:xfrm>
            <a:custGeom>
              <a:avLst/>
              <a:gdLst>
                <a:gd name="T0" fmla="*/ 152 w 152"/>
                <a:gd name="T1" fmla="*/ 0 h 114"/>
                <a:gd name="T2" fmla="*/ 0 w 152"/>
                <a:gd name="T3" fmla="*/ 0 h 114"/>
                <a:gd name="T4" fmla="*/ 0 w 152"/>
                <a:gd name="T5" fmla="*/ 114 h 114"/>
                <a:gd name="T6" fmla="*/ 7 w 152"/>
                <a:gd name="T7" fmla="*/ 114 h 114"/>
                <a:gd name="T8" fmla="*/ 7 w 152"/>
                <a:gd name="T9" fmla="*/ 5 h 114"/>
                <a:gd name="T10" fmla="*/ 152 w 152"/>
                <a:gd name="T11" fmla="*/ 5 h 114"/>
                <a:gd name="T12" fmla="*/ 152 w 152"/>
                <a:gd name="T13" fmla="*/ 0 h 114"/>
                <a:gd name="T14" fmla="*/ 0 60000 65536"/>
                <a:gd name="T15" fmla="*/ 0 60000 65536"/>
                <a:gd name="T16" fmla="*/ 0 60000 65536"/>
                <a:gd name="T17" fmla="*/ 0 60000 65536"/>
                <a:gd name="T18" fmla="*/ 0 60000 65536"/>
                <a:gd name="T19" fmla="*/ 0 60000 65536"/>
                <a:gd name="T20" fmla="*/ 0 60000 65536"/>
                <a:gd name="T21" fmla="*/ 0 w 152"/>
                <a:gd name="T22" fmla="*/ 0 h 114"/>
                <a:gd name="T23" fmla="*/ 152 w 152"/>
                <a:gd name="T24" fmla="*/ 114 h 1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2" h="114">
                  <a:moveTo>
                    <a:pt x="152" y="0"/>
                  </a:moveTo>
                  <a:lnTo>
                    <a:pt x="0" y="0"/>
                  </a:lnTo>
                  <a:lnTo>
                    <a:pt x="0" y="114"/>
                  </a:lnTo>
                  <a:lnTo>
                    <a:pt x="7" y="114"/>
                  </a:lnTo>
                  <a:lnTo>
                    <a:pt x="7" y="5"/>
                  </a:lnTo>
                  <a:lnTo>
                    <a:pt x="152" y="5"/>
                  </a:lnTo>
                  <a:lnTo>
                    <a:pt x="152" y="0"/>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38" name="Freeform 255">
              <a:extLst>
                <a:ext uri="{FF2B5EF4-FFF2-40B4-BE49-F238E27FC236}">
                  <a16:creationId xmlns:a16="http://schemas.microsoft.com/office/drawing/2014/main" id="{A6FBDACF-1E90-41BA-A361-B859F4145548}"/>
                </a:ext>
              </a:extLst>
            </p:cNvPr>
            <p:cNvSpPr>
              <a:spLocks/>
            </p:cNvSpPr>
            <p:nvPr/>
          </p:nvSpPr>
          <p:spPr bwMode="auto">
            <a:xfrm>
              <a:off x="4667" y="1887"/>
              <a:ext cx="145" cy="109"/>
            </a:xfrm>
            <a:custGeom>
              <a:avLst/>
              <a:gdLst>
                <a:gd name="T0" fmla="*/ 145 w 145"/>
                <a:gd name="T1" fmla="*/ 0 h 109"/>
                <a:gd name="T2" fmla="*/ 0 w 145"/>
                <a:gd name="T3" fmla="*/ 0 h 109"/>
                <a:gd name="T4" fmla="*/ 0 w 145"/>
                <a:gd name="T5" fmla="*/ 109 h 109"/>
                <a:gd name="T6" fmla="*/ 7 w 145"/>
                <a:gd name="T7" fmla="*/ 109 h 109"/>
                <a:gd name="T8" fmla="*/ 7 w 145"/>
                <a:gd name="T9" fmla="*/ 5 h 109"/>
                <a:gd name="T10" fmla="*/ 145 w 145"/>
                <a:gd name="T11" fmla="*/ 5 h 109"/>
                <a:gd name="T12" fmla="*/ 145 w 145"/>
                <a:gd name="T13" fmla="*/ 0 h 109"/>
                <a:gd name="T14" fmla="*/ 0 60000 65536"/>
                <a:gd name="T15" fmla="*/ 0 60000 65536"/>
                <a:gd name="T16" fmla="*/ 0 60000 65536"/>
                <a:gd name="T17" fmla="*/ 0 60000 65536"/>
                <a:gd name="T18" fmla="*/ 0 60000 65536"/>
                <a:gd name="T19" fmla="*/ 0 60000 65536"/>
                <a:gd name="T20" fmla="*/ 0 60000 65536"/>
                <a:gd name="T21" fmla="*/ 0 w 145"/>
                <a:gd name="T22" fmla="*/ 0 h 109"/>
                <a:gd name="T23" fmla="*/ 145 w 145"/>
                <a:gd name="T24" fmla="*/ 109 h 10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5" h="109">
                  <a:moveTo>
                    <a:pt x="145" y="0"/>
                  </a:moveTo>
                  <a:lnTo>
                    <a:pt x="0" y="0"/>
                  </a:lnTo>
                  <a:lnTo>
                    <a:pt x="0" y="109"/>
                  </a:lnTo>
                  <a:lnTo>
                    <a:pt x="7" y="109"/>
                  </a:lnTo>
                  <a:lnTo>
                    <a:pt x="7" y="5"/>
                  </a:lnTo>
                  <a:lnTo>
                    <a:pt x="145" y="5"/>
                  </a:lnTo>
                  <a:lnTo>
                    <a:pt x="145" y="0"/>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39" name="Freeform 256">
              <a:extLst>
                <a:ext uri="{FF2B5EF4-FFF2-40B4-BE49-F238E27FC236}">
                  <a16:creationId xmlns:a16="http://schemas.microsoft.com/office/drawing/2014/main" id="{20B3F6F6-40DB-4224-888C-C09A78B8212B}"/>
                </a:ext>
              </a:extLst>
            </p:cNvPr>
            <p:cNvSpPr>
              <a:spLocks/>
            </p:cNvSpPr>
            <p:nvPr/>
          </p:nvSpPr>
          <p:spPr bwMode="auto">
            <a:xfrm>
              <a:off x="4674" y="1892"/>
              <a:ext cx="138" cy="104"/>
            </a:xfrm>
            <a:custGeom>
              <a:avLst/>
              <a:gdLst>
                <a:gd name="T0" fmla="*/ 138 w 138"/>
                <a:gd name="T1" fmla="*/ 0 h 104"/>
                <a:gd name="T2" fmla="*/ 0 w 138"/>
                <a:gd name="T3" fmla="*/ 0 h 104"/>
                <a:gd name="T4" fmla="*/ 0 w 138"/>
                <a:gd name="T5" fmla="*/ 104 h 104"/>
                <a:gd name="T6" fmla="*/ 7 w 138"/>
                <a:gd name="T7" fmla="*/ 104 h 104"/>
                <a:gd name="T8" fmla="*/ 7 w 138"/>
                <a:gd name="T9" fmla="*/ 5 h 104"/>
                <a:gd name="T10" fmla="*/ 138 w 138"/>
                <a:gd name="T11" fmla="*/ 5 h 104"/>
                <a:gd name="T12" fmla="*/ 138 w 138"/>
                <a:gd name="T13" fmla="*/ 0 h 104"/>
                <a:gd name="T14" fmla="*/ 0 60000 65536"/>
                <a:gd name="T15" fmla="*/ 0 60000 65536"/>
                <a:gd name="T16" fmla="*/ 0 60000 65536"/>
                <a:gd name="T17" fmla="*/ 0 60000 65536"/>
                <a:gd name="T18" fmla="*/ 0 60000 65536"/>
                <a:gd name="T19" fmla="*/ 0 60000 65536"/>
                <a:gd name="T20" fmla="*/ 0 60000 65536"/>
                <a:gd name="T21" fmla="*/ 0 w 138"/>
                <a:gd name="T22" fmla="*/ 0 h 104"/>
                <a:gd name="T23" fmla="*/ 138 w 138"/>
                <a:gd name="T24" fmla="*/ 104 h 1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104">
                  <a:moveTo>
                    <a:pt x="138" y="0"/>
                  </a:moveTo>
                  <a:lnTo>
                    <a:pt x="0" y="0"/>
                  </a:lnTo>
                  <a:lnTo>
                    <a:pt x="0" y="104"/>
                  </a:lnTo>
                  <a:lnTo>
                    <a:pt x="7" y="104"/>
                  </a:lnTo>
                  <a:lnTo>
                    <a:pt x="7" y="5"/>
                  </a:lnTo>
                  <a:lnTo>
                    <a:pt x="138" y="5"/>
                  </a:lnTo>
                  <a:lnTo>
                    <a:pt x="138"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40" name="Freeform 257">
              <a:extLst>
                <a:ext uri="{FF2B5EF4-FFF2-40B4-BE49-F238E27FC236}">
                  <a16:creationId xmlns:a16="http://schemas.microsoft.com/office/drawing/2014/main" id="{3CF21DB5-DBDF-404F-A3CD-7565B8F838D7}"/>
                </a:ext>
              </a:extLst>
            </p:cNvPr>
            <p:cNvSpPr>
              <a:spLocks/>
            </p:cNvSpPr>
            <p:nvPr/>
          </p:nvSpPr>
          <p:spPr bwMode="auto">
            <a:xfrm>
              <a:off x="4681" y="1897"/>
              <a:ext cx="131" cy="99"/>
            </a:xfrm>
            <a:custGeom>
              <a:avLst/>
              <a:gdLst>
                <a:gd name="T0" fmla="*/ 131 w 131"/>
                <a:gd name="T1" fmla="*/ 0 h 99"/>
                <a:gd name="T2" fmla="*/ 0 w 131"/>
                <a:gd name="T3" fmla="*/ 0 h 99"/>
                <a:gd name="T4" fmla="*/ 0 w 131"/>
                <a:gd name="T5" fmla="*/ 99 h 99"/>
                <a:gd name="T6" fmla="*/ 7 w 131"/>
                <a:gd name="T7" fmla="*/ 99 h 99"/>
                <a:gd name="T8" fmla="*/ 7 w 131"/>
                <a:gd name="T9" fmla="*/ 7 h 99"/>
                <a:gd name="T10" fmla="*/ 131 w 131"/>
                <a:gd name="T11" fmla="*/ 7 h 99"/>
                <a:gd name="T12" fmla="*/ 131 w 131"/>
                <a:gd name="T13" fmla="*/ 0 h 99"/>
                <a:gd name="T14" fmla="*/ 0 60000 65536"/>
                <a:gd name="T15" fmla="*/ 0 60000 65536"/>
                <a:gd name="T16" fmla="*/ 0 60000 65536"/>
                <a:gd name="T17" fmla="*/ 0 60000 65536"/>
                <a:gd name="T18" fmla="*/ 0 60000 65536"/>
                <a:gd name="T19" fmla="*/ 0 60000 65536"/>
                <a:gd name="T20" fmla="*/ 0 60000 65536"/>
                <a:gd name="T21" fmla="*/ 0 w 131"/>
                <a:gd name="T22" fmla="*/ 0 h 99"/>
                <a:gd name="T23" fmla="*/ 131 w 131"/>
                <a:gd name="T24" fmla="*/ 99 h 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1" h="99">
                  <a:moveTo>
                    <a:pt x="131" y="0"/>
                  </a:moveTo>
                  <a:lnTo>
                    <a:pt x="0" y="0"/>
                  </a:lnTo>
                  <a:lnTo>
                    <a:pt x="0" y="99"/>
                  </a:lnTo>
                  <a:lnTo>
                    <a:pt x="7" y="99"/>
                  </a:lnTo>
                  <a:lnTo>
                    <a:pt x="7" y="7"/>
                  </a:lnTo>
                  <a:lnTo>
                    <a:pt x="131" y="7"/>
                  </a:lnTo>
                  <a:lnTo>
                    <a:pt x="131" y="0"/>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41" name="Freeform 258">
              <a:extLst>
                <a:ext uri="{FF2B5EF4-FFF2-40B4-BE49-F238E27FC236}">
                  <a16:creationId xmlns:a16="http://schemas.microsoft.com/office/drawing/2014/main" id="{6DAB80A2-43CB-4AD0-B785-04CE9780D596}"/>
                </a:ext>
              </a:extLst>
            </p:cNvPr>
            <p:cNvSpPr>
              <a:spLocks/>
            </p:cNvSpPr>
            <p:nvPr/>
          </p:nvSpPr>
          <p:spPr bwMode="auto">
            <a:xfrm>
              <a:off x="4688" y="1904"/>
              <a:ext cx="124" cy="92"/>
            </a:xfrm>
            <a:custGeom>
              <a:avLst/>
              <a:gdLst>
                <a:gd name="T0" fmla="*/ 124 w 124"/>
                <a:gd name="T1" fmla="*/ 0 h 92"/>
                <a:gd name="T2" fmla="*/ 0 w 124"/>
                <a:gd name="T3" fmla="*/ 0 h 92"/>
                <a:gd name="T4" fmla="*/ 0 w 124"/>
                <a:gd name="T5" fmla="*/ 92 h 92"/>
                <a:gd name="T6" fmla="*/ 8 w 124"/>
                <a:gd name="T7" fmla="*/ 92 h 92"/>
                <a:gd name="T8" fmla="*/ 8 w 124"/>
                <a:gd name="T9" fmla="*/ 5 h 92"/>
                <a:gd name="T10" fmla="*/ 124 w 124"/>
                <a:gd name="T11" fmla="*/ 5 h 92"/>
                <a:gd name="T12" fmla="*/ 124 w 124"/>
                <a:gd name="T13" fmla="*/ 0 h 92"/>
                <a:gd name="T14" fmla="*/ 0 60000 65536"/>
                <a:gd name="T15" fmla="*/ 0 60000 65536"/>
                <a:gd name="T16" fmla="*/ 0 60000 65536"/>
                <a:gd name="T17" fmla="*/ 0 60000 65536"/>
                <a:gd name="T18" fmla="*/ 0 60000 65536"/>
                <a:gd name="T19" fmla="*/ 0 60000 65536"/>
                <a:gd name="T20" fmla="*/ 0 60000 65536"/>
                <a:gd name="T21" fmla="*/ 0 w 124"/>
                <a:gd name="T22" fmla="*/ 0 h 92"/>
                <a:gd name="T23" fmla="*/ 124 w 124"/>
                <a:gd name="T24" fmla="*/ 92 h 9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4" h="92">
                  <a:moveTo>
                    <a:pt x="124" y="0"/>
                  </a:moveTo>
                  <a:lnTo>
                    <a:pt x="0" y="0"/>
                  </a:lnTo>
                  <a:lnTo>
                    <a:pt x="0" y="92"/>
                  </a:lnTo>
                  <a:lnTo>
                    <a:pt x="8" y="92"/>
                  </a:lnTo>
                  <a:lnTo>
                    <a:pt x="8" y="5"/>
                  </a:lnTo>
                  <a:lnTo>
                    <a:pt x="124" y="5"/>
                  </a:lnTo>
                  <a:lnTo>
                    <a:pt x="124" y="0"/>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42" name="Freeform 259">
              <a:extLst>
                <a:ext uri="{FF2B5EF4-FFF2-40B4-BE49-F238E27FC236}">
                  <a16:creationId xmlns:a16="http://schemas.microsoft.com/office/drawing/2014/main" id="{C4F91D57-08C8-46BD-AA83-0862A4556E38}"/>
                </a:ext>
              </a:extLst>
            </p:cNvPr>
            <p:cNvSpPr>
              <a:spLocks/>
            </p:cNvSpPr>
            <p:nvPr/>
          </p:nvSpPr>
          <p:spPr bwMode="auto">
            <a:xfrm>
              <a:off x="4696" y="1909"/>
              <a:ext cx="116" cy="87"/>
            </a:xfrm>
            <a:custGeom>
              <a:avLst/>
              <a:gdLst>
                <a:gd name="T0" fmla="*/ 116 w 116"/>
                <a:gd name="T1" fmla="*/ 0 h 87"/>
                <a:gd name="T2" fmla="*/ 0 w 116"/>
                <a:gd name="T3" fmla="*/ 0 h 87"/>
                <a:gd name="T4" fmla="*/ 0 w 116"/>
                <a:gd name="T5" fmla="*/ 87 h 87"/>
                <a:gd name="T6" fmla="*/ 9 w 116"/>
                <a:gd name="T7" fmla="*/ 86 h 87"/>
                <a:gd name="T8" fmla="*/ 9 w 116"/>
                <a:gd name="T9" fmla="*/ 6 h 87"/>
                <a:gd name="T10" fmla="*/ 115 w 116"/>
                <a:gd name="T11" fmla="*/ 6 h 87"/>
                <a:gd name="T12" fmla="*/ 116 w 116"/>
                <a:gd name="T13" fmla="*/ 0 h 87"/>
                <a:gd name="T14" fmla="*/ 0 60000 65536"/>
                <a:gd name="T15" fmla="*/ 0 60000 65536"/>
                <a:gd name="T16" fmla="*/ 0 60000 65536"/>
                <a:gd name="T17" fmla="*/ 0 60000 65536"/>
                <a:gd name="T18" fmla="*/ 0 60000 65536"/>
                <a:gd name="T19" fmla="*/ 0 60000 65536"/>
                <a:gd name="T20" fmla="*/ 0 60000 65536"/>
                <a:gd name="T21" fmla="*/ 0 w 116"/>
                <a:gd name="T22" fmla="*/ 0 h 87"/>
                <a:gd name="T23" fmla="*/ 116 w 116"/>
                <a:gd name="T24" fmla="*/ 87 h 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6" h="87">
                  <a:moveTo>
                    <a:pt x="116" y="0"/>
                  </a:moveTo>
                  <a:lnTo>
                    <a:pt x="0" y="0"/>
                  </a:lnTo>
                  <a:lnTo>
                    <a:pt x="0" y="87"/>
                  </a:lnTo>
                  <a:lnTo>
                    <a:pt x="9" y="86"/>
                  </a:lnTo>
                  <a:lnTo>
                    <a:pt x="9" y="6"/>
                  </a:lnTo>
                  <a:lnTo>
                    <a:pt x="115" y="6"/>
                  </a:lnTo>
                  <a:lnTo>
                    <a:pt x="116" y="0"/>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43" name="Freeform 260">
              <a:extLst>
                <a:ext uri="{FF2B5EF4-FFF2-40B4-BE49-F238E27FC236}">
                  <a16:creationId xmlns:a16="http://schemas.microsoft.com/office/drawing/2014/main" id="{35A48BE8-4DA3-4C5E-988F-C813FDDAACC0}"/>
                </a:ext>
              </a:extLst>
            </p:cNvPr>
            <p:cNvSpPr>
              <a:spLocks/>
            </p:cNvSpPr>
            <p:nvPr/>
          </p:nvSpPr>
          <p:spPr bwMode="auto">
            <a:xfrm>
              <a:off x="4705" y="1915"/>
              <a:ext cx="106" cy="80"/>
            </a:xfrm>
            <a:custGeom>
              <a:avLst/>
              <a:gdLst>
                <a:gd name="T0" fmla="*/ 106 w 106"/>
                <a:gd name="T1" fmla="*/ 0 h 80"/>
                <a:gd name="T2" fmla="*/ 0 w 106"/>
                <a:gd name="T3" fmla="*/ 0 h 80"/>
                <a:gd name="T4" fmla="*/ 0 w 106"/>
                <a:gd name="T5" fmla="*/ 80 h 80"/>
                <a:gd name="T6" fmla="*/ 7 w 106"/>
                <a:gd name="T7" fmla="*/ 80 h 80"/>
                <a:gd name="T8" fmla="*/ 7 w 106"/>
                <a:gd name="T9" fmla="*/ 6 h 80"/>
                <a:gd name="T10" fmla="*/ 106 w 106"/>
                <a:gd name="T11" fmla="*/ 6 h 80"/>
                <a:gd name="T12" fmla="*/ 106 w 106"/>
                <a:gd name="T13" fmla="*/ 0 h 80"/>
                <a:gd name="T14" fmla="*/ 0 60000 65536"/>
                <a:gd name="T15" fmla="*/ 0 60000 65536"/>
                <a:gd name="T16" fmla="*/ 0 60000 65536"/>
                <a:gd name="T17" fmla="*/ 0 60000 65536"/>
                <a:gd name="T18" fmla="*/ 0 60000 65536"/>
                <a:gd name="T19" fmla="*/ 0 60000 65536"/>
                <a:gd name="T20" fmla="*/ 0 60000 65536"/>
                <a:gd name="T21" fmla="*/ 0 w 106"/>
                <a:gd name="T22" fmla="*/ 0 h 80"/>
                <a:gd name="T23" fmla="*/ 106 w 106"/>
                <a:gd name="T24" fmla="*/ 80 h 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6" h="80">
                  <a:moveTo>
                    <a:pt x="106" y="0"/>
                  </a:moveTo>
                  <a:lnTo>
                    <a:pt x="0" y="0"/>
                  </a:lnTo>
                  <a:lnTo>
                    <a:pt x="0" y="80"/>
                  </a:lnTo>
                  <a:lnTo>
                    <a:pt x="7" y="80"/>
                  </a:lnTo>
                  <a:lnTo>
                    <a:pt x="7" y="6"/>
                  </a:lnTo>
                  <a:lnTo>
                    <a:pt x="106" y="6"/>
                  </a:lnTo>
                  <a:lnTo>
                    <a:pt x="106" y="0"/>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44" name="Freeform 261">
              <a:extLst>
                <a:ext uri="{FF2B5EF4-FFF2-40B4-BE49-F238E27FC236}">
                  <a16:creationId xmlns:a16="http://schemas.microsoft.com/office/drawing/2014/main" id="{B7161833-515D-4DAE-9D95-A9335B4F8E02}"/>
                </a:ext>
              </a:extLst>
            </p:cNvPr>
            <p:cNvSpPr>
              <a:spLocks/>
            </p:cNvSpPr>
            <p:nvPr/>
          </p:nvSpPr>
          <p:spPr bwMode="auto">
            <a:xfrm>
              <a:off x="4712" y="1921"/>
              <a:ext cx="100" cy="75"/>
            </a:xfrm>
            <a:custGeom>
              <a:avLst/>
              <a:gdLst>
                <a:gd name="T0" fmla="*/ 99 w 100"/>
                <a:gd name="T1" fmla="*/ 0 h 75"/>
                <a:gd name="T2" fmla="*/ 0 w 100"/>
                <a:gd name="T3" fmla="*/ 0 h 75"/>
                <a:gd name="T4" fmla="*/ 0 w 100"/>
                <a:gd name="T5" fmla="*/ 74 h 75"/>
                <a:gd name="T6" fmla="*/ 9 w 100"/>
                <a:gd name="T7" fmla="*/ 75 h 75"/>
                <a:gd name="T8" fmla="*/ 9 w 100"/>
                <a:gd name="T9" fmla="*/ 7 h 75"/>
                <a:gd name="T10" fmla="*/ 100 w 100"/>
                <a:gd name="T11" fmla="*/ 7 h 75"/>
                <a:gd name="T12" fmla="*/ 99 w 100"/>
                <a:gd name="T13" fmla="*/ 0 h 75"/>
                <a:gd name="T14" fmla="*/ 0 60000 65536"/>
                <a:gd name="T15" fmla="*/ 0 60000 65536"/>
                <a:gd name="T16" fmla="*/ 0 60000 65536"/>
                <a:gd name="T17" fmla="*/ 0 60000 65536"/>
                <a:gd name="T18" fmla="*/ 0 60000 65536"/>
                <a:gd name="T19" fmla="*/ 0 60000 65536"/>
                <a:gd name="T20" fmla="*/ 0 60000 65536"/>
                <a:gd name="T21" fmla="*/ 0 w 100"/>
                <a:gd name="T22" fmla="*/ 0 h 75"/>
                <a:gd name="T23" fmla="*/ 100 w 100"/>
                <a:gd name="T24" fmla="*/ 75 h 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0" h="75">
                  <a:moveTo>
                    <a:pt x="99" y="0"/>
                  </a:moveTo>
                  <a:lnTo>
                    <a:pt x="0" y="0"/>
                  </a:lnTo>
                  <a:lnTo>
                    <a:pt x="0" y="74"/>
                  </a:lnTo>
                  <a:lnTo>
                    <a:pt x="9" y="75"/>
                  </a:lnTo>
                  <a:lnTo>
                    <a:pt x="9" y="7"/>
                  </a:lnTo>
                  <a:lnTo>
                    <a:pt x="100" y="7"/>
                  </a:lnTo>
                  <a:lnTo>
                    <a:pt x="99"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45" name="Freeform 262">
              <a:extLst>
                <a:ext uri="{FF2B5EF4-FFF2-40B4-BE49-F238E27FC236}">
                  <a16:creationId xmlns:a16="http://schemas.microsoft.com/office/drawing/2014/main" id="{17B571DC-F865-4541-B1AD-162D9F9803B1}"/>
                </a:ext>
              </a:extLst>
            </p:cNvPr>
            <p:cNvSpPr>
              <a:spLocks/>
            </p:cNvSpPr>
            <p:nvPr/>
          </p:nvSpPr>
          <p:spPr bwMode="auto">
            <a:xfrm>
              <a:off x="4721" y="1928"/>
              <a:ext cx="91" cy="68"/>
            </a:xfrm>
            <a:custGeom>
              <a:avLst/>
              <a:gdLst>
                <a:gd name="T0" fmla="*/ 91 w 91"/>
                <a:gd name="T1" fmla="*/ 0 h 68"/>
                <a:gd name="T2" fmla="*/ 0 w 91"/>
                <a:gd name="T3" fmla="*/ 0 h 68"/>
                <a:gd name="T4" fmla="*/ 0 w 91"/>
                <a:gd name="T5" fmla="*/ 68 h 68"/>
                <a:gd name="T6" fmla="*/ 10 w 91"/>
                <a:gd name="T7" fmla="*/ 67 h 68"/>
                <a:gd name="T8" fmla="*/ 10 w 91"/>
                <a:gd name="T9" fmla="*/ 7 h 68"/>
                <a:gd name="T10" fmla="*/ 90 w 91"/>
                <a:gd name="T11" fmla="*/ 7 h 68"/>
                <a:gd name="T12" fmla="*/ 91 w 91"/>
                <a:gd name="T13" fmla="*/ 0 h 68"/>
                <a:gd name="T14" fmla="*/ 0 60000 65536"/>
                <a:gd name="T15" fmla="*/ 0 60000 65536"/>
                <a:gd name="T16" fmla="*/ 0 60000 65536"/>
                <a:gd name="T17" fmla="*/ 0 60000 65536"/>
                <a:gd name="T18" fmla="*/ 0 60000 65536"/>
                <a:gd name="T19" fmla="*/ 0 60000 65536"/>
                <a:gd name="T20" fmla="*/ 0 60000 65536"/>
                <a:gd name="T21" fmla="*/ 0 w 91"/>
                <a:gd name="T22" fmla="*/ 0 h 68"/>
                <a:gd name="T23" fmla="*/ 91 w 91"/>
                <a:gd name="T24" fmla="*/ 68 h 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 h="68">
                  <a:moveTo>
                    <a:pt x="91" y="0"/>
                  </a:moveTo>
                  <a:lnTo>
                    <a:pt x="0" y="0"/>
                  </a:lnTo>
                  <a:lnTo>
                    <a:pt x="0" y="68"/>
                  </a:lnTo>
                  <a:lnTo>
                    <a:pt x="10" y="67"/>
                  </a:lnTo>
                  <a:lnTo>
                    <a:pt x="10" y="7"/>
                  </a:lnTo>
                  <a:lnTo>
                    <a:pt x="90" y="7"/>
                  </a:lnTo>
                  <a:lnTo>
                    <a:pt x="91" y="0"/>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46" name="Freeform 263">
              <a:extLst>
                <a:ext uri="{FF2B5EF4-FFF2-40B4-BE49-F238E27FC236}">
                  <a16:creationId xmlns:a16="http://schemas.microsoft.com/office/drawing/2014/main" id="{045E18F6-49BC-46E1-BB91-E7FA75F3F8C8}"/>
                </a:ext>
              </a:extLst>
            </p:cNvPr>
            <p:cNvSpPr>
              <a:spLocks/>
            </p:cNvSpPr>
            <p:nvPr/>
          </p:nvSpPr>
          <p:spPr bwMode="auto">
            <a:xfrm>
              <a:off x="4731" y="1935"/>
              <a:ext cx="81" cy="61"/>
            </a:xfrm>
            <a:custGeom>
              <a:avLst/>
              <a:gdLst>
                <a:gd name="T0" fmla="*/ 80 w 81"/>
                <a:gd name="T1" fmla="*/ 0 h 61"/>
                <a:gd name="T2" fmla="*/ 0 w 81"/>
                <a:gd name="T3" fmla="*/ 0 h 61"/>
                <a:gd name="T4" fmla="*/ 0 w 81"/>
                <a:gd name="T5" fmla="*/ 60 h 61"/>
                <a:gd name="T6" fmla="*/ 10 w 81"/>
                <a:gd name="T7" fmla="*/ 61 h 61"/>
                <a:gd name="T8" fmla="*/ 10 w 81"/>
                <a:gd name="T9" fmla="*/ 8 h 61"/>
                <a:gd name="T10" fmla="*/ 81 w 81"/>
                <a:gd name="T11" fmla="*/ 8 h 61"/>
                <a:gd name="T12" fmla="*/ 80 w 81"/>
                <a:gd name="T13" fmla="*/ 0 h 61"/>
                <a:gd name="T14" fmla="*/ 0 60000 65536"/>
                <a:gd name="T15" fmla="*/ 0 60000 65536"/>
                <a:gd name="T16" fmla="*/ 0 60000 65536"/>
                <a:gd name="T17" fmla="*/ 0 60000 65536"/>
                <a:gd name="T18" fmla="*/ 0 60000 65536"/>
                <a:gd name="T19" fmla="*/ 0 60000 65536"/>
                <a:gd name="T20" fmla="*/ 0 60000 65536"/>
                <a:gd name="T21" fmla="*/ 0 w 81"/>
                <a:gd name="T22" fmla="*/ 0 h 61"/>
                <a:gd name="T23" fmla="*/ 81 w 81"/>
                <a:gd name="T24" fmla="*/ 61 h 6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61">
                  <a:moveTo>
                    <a:pt x="80" y="0"/>
                  </a:moveTo>
                  <a:lnTo>
                    <a:pt x="0" y="0"/>
                  </a:lnTo>
                  <a:lnTo>
                    <a:pt x="0" y="60"/>
                  </a:lnTo>
                  <a:lnTo>
                    <a:pt x="10" y="61"/>
                  </a:lnTo>
                  <a:lnTo>
                    <a:pt x="10" y="8"/>
                  </a:lnTo>
                  <a:lnTo>
                    <a:pt x="81" y="8"/>
                  </a:lnTo>
                  <a:lnTo>
                    <a:pt x="80" y="0"/>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47" name="Freeform 264">
              <a:extLst>
                <a:ext uri="{FF2B5EF4-FFF2-40B4-BE49-F238E27FC236}">
                  <a16:creationId xmlns:a16="http://schemas.microsoft.com/office/drawing/2014/main" id="{38E1FD09-B81D-4D08-9F08-83927C5732BE}"/>
                </a:ext>
              </a:extLst>
            </p:cNvPr>
            <p:cNvSpPr>
              <a:spLocks/>
            </p:cNvSpPr>
            <p:nvPr/>
          </p:nvSpPr>
          <p:spPr bwMode="auto">
            <a:xfrm>
              <a:off x="4741" y="1943"/>
              <a:ext cx="71" cy="53"/>
            </a:xfrm>
            <a:custGeom>
              <a:avLst/>
              <a:gdLst>
                <a:gd name="T0" fmla="*/ 71 w 71"/>
                <a:gd name="T1" fmla="*/ 0 h 53"/>
                <a:gd name="T2" fmla="*/ 0 w 71"/>
                <a:gd name="T3" fmla="*/ 0 h 53"/>
                <a:gd name="T4" fmla="*/ 0 w 71"/>
                <a:gd name="T5" fmla="*/ 53 h 53"/>
                <a:gd name="T6" fmla="*/ 11 w 71"/>
                <a:gd name="T7" fmla="*/ 52 h 53"/>
                <a:gd name="T8" fmla="*/ 11 w 71"/>
                <a:gd name="T9" fmla="*/ 7 h 53"/>
                <a:gd name="T10" fmla="*/ 70 w 71"/>
                <a:gd name="T11" fmla="*/ 7 h 53"/>
                <a:gd name="T12" fmla="*/ 71 w 71"/>
                <a:gd name="T13" fmla="*/ 0 h 53"/>
                <a:gd name="T14" fmla="*/ 0 60000 65536"/>
                <a:gd name="T15" fmla="*/ 0 60000 65536"/>
                <a:gd name="T16" fmla="*/ 0 60000 65536"/>
                <a:gd name="T17" fmla="*/ 0 60000 65536"/>
                <a:gd name="T18" fmla="*/ 0 60000 65536"/>
                <a:gd name="T19" fmla="*/ 0 60000 65536"/>
                <a:gd name="T20" fmla="*/ 0 60000 65536"/>
                <a:gd name="T21" fmla="*/ 0 w 71"/>
                <a:gd name="T22" fmla="*/ 0 h 53"/>
                <a:gd name="T23" fmla="*/ 71 w 71"/>
                <a:gd name="T24" fmla="*/ 53 h 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1" h="53">
                  <a:moveTo>
                    <a:pt x="71" y="0"/>
                  </a:moveTo>
                  <a:lnTo>
                    <a:pt x="0" y="0"/>
                  </a:lnTo>
                  <a:lnTo>
                    <a:pt x="0" y="53"/>
                  </a:lnTo>
                  <a:lnTo>
                    <a:pt x="11" y="52"/>
                  </a:lnTo>
                  <a:lnTo>
                    <a:pt x="11" y="7"/>
                  </a:lnTo>
                  <a:lnTo>
                    <a:pt x="70" y="7"/>
                  </a:lnTo>
                  <a:lnTo>
                    <a:pt x="71"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48" name="Freeform 265">
              <a:extLst>
                <a:ext uri="{FF2B5EF4-FFF2-40B4-BE49-F238E27FC236}">
                  <a16:creationId xmlns:a16="http://schemas.microsoft.com/office/drawing/2014/main" id="{2513DD33-CCD7-49B7-9474-450A180556E4}"/>
                </a:ext>
              </a:extLst>
            </p:cNvPr>
            <p:cNvSpPr>
              <a:spLocks/>
            </p:cNvSpPr>
            <p:nvPr/>
          </p:nvSpPr>
          <p:spPr bwMode="auto">
            <a:xfrm>
              <a:off x="4752" y="1950"/>
              <a:ext cx="59" cy="45"/>
            </a:xfrm>
            <a:custGeom>
              <a:avLst/>
              <a:gdLst>
                <a:gd name="T0" fmla="*/ 59 w 59"/>
                <a:gd name="T1" fmla="*/ 0 h 45"/>
                <a:gd name="T2" fmla="*/ 0 w 59"/>
                <a:gd name="T3" fmla="*/ 0 h 45"/>
                <a:gd name="T4" fmla="*/ 0 w 59"/>
                <a:gd name="T5" fmla="*/ 45 h 45"/>
                <a:gd name="T6" fmla="*/ 10 w 59"/>
                <a:gd name="T7" fmla="*/ 45 h 45"/>
                <a:gd name="T8" fmla="*/ 10 w 59"/>
                <a:gd name="T9" fmla="*/ 8 h 45"/>
                <a:gd name="T10" fmla="*/ 59 w 59"/>
                <a:gd name="T11" fmla="*/ 8 h 45"/>
                <a:gd name="T12" fmla="*/ 59 w 59"/>
                <a:gd name="T13" fmla="*/ 0 h 45"/>
                <a:gd name="T14" fmla="*/ 0 60000 65536"/>
                <a:gd name="T15" fmla="*/ 0 60000 65536"/>
                <a:gd name="T16" fmla="*/ 0 60000 65536"/>
                <a:gd name="T17" fmla="*/ 0 60000 65536"/>
                <a:gd name="T18" fmla="*/ 0 60000 65536"/>
                <a:gd name="T19" fmla="*/ 0 60000 65536"/>
                <a:gd name="T20" fmla="*/ 0 60000 65536"/>
                <a:gd name="T21" fmla="*/ 0 w 59"/>
                <a:gd name="T22" fmla="*/ 0 h 45"/>
                <a:gd name="T23" fmla="*/ 59 w 59"/>
                <a:gd name="T24" fmla="*/ 45 h 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 h="45">
                  <a:moveTo>
                    <a:pt x="59" y="0"/>
                  </a:moveTo>
                  <a:lnTo>
                    <a:pt x="0" y="0"/>
                  </a:lnTo>
                  <a:lnTo>
                    <a:pt x="0" y="45"/>
                  </a:lnTo>
                  <a:lnTo>
                    <a:pt x="10" y="45"/>
                  </a:lnTo>
                  <a:lnTo>
                    <a:pt x="10" y="8"/>
                  </a:lnTo>
                  <a:lnTo>
                    <a:pt x="59" y="8"/>
                  </a:lnTo>
                  <a:lnTo>
                    <a:pt x="59" y="0"/>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49" name="Freeform 266">
              <a:extLst>
                <a:ext uri="{FF2B5EF4-FFF2-40B4-BE49-F238E27FC236}">
                  <a16:creationId xmlns:a16="http://schemas.microsoft.com/office/drawing/2014/main" id="{B9628B59-36EB-4DAB-8A12-A75A9819FB55}"/>
                </a:ext>
              </a:extLst>
            </p:cNvPr>
            <p:cNvSpPr>
              <a:spLocks/>
            </p:cNvSpPr>
            <p:nvPr/>
          </p:nvSpPr>
          <p:spPr bwMode="auto">
            <a:xfrm>
              <a:off x="4762" y="1958"/>
              <a:ext cx="49" cy="37"/>
            </a:xfrm>
            <a:custGeom>
              <a:avLst/>
              <a:gdLst>
                <a:gd name="T0" fmla="*/ 49 w 49"/>
                <a:gd name="T1" fmla="*/ 0 h 37"/>
                <a:gd name="T2" fmla="*/ 0 w 49"/>
                <a:gd name="T3" fmla="*/ 0 h 37"/>
                <a:gd name="T4" fmla="*/ 0 w 49"/>
                <a:gd name="T5" fmla="*/ 37 h 37"/>
                <a:gd name="T6" fmla="*/ 11 w 49"/>
                <a:gd name="T7" fmla="*/ 37 h 37"/>
                <a:gd name="T8" fmla="*/ 11 w 49"/>
                <a:gd name="T9" fmla="*/ 9 h 37"/>
                <a:gd name="T10" fmla="*/ 49 w 49"/>
                <a:gd name="T11" fmla="*/ 9 h 37"/>
                <a:gd name="T12" fmla="*/ 49 w 49"/>
                <a:gd name="T13" fmla="*/ 0 h 37"/>
                <a:gd name="T14" fmla="*/ 0 60000 65536"/>
                <a:gd name="T15" fmla="*/ 0 60000 65536"/>
                <a:gd name="T16" fmla="*/ 0 60000 65536"/>
                <a:gd name="T17" fmla="*/ 0 60000 65536"/>
                <a:gd name="T18" fmla="*/ 0 60000 65536"/>
                <a:gd name="T19" fmla="*/ 0 60000 65536"/>
                <a:gd name="T20" fmla="*/ 0 60000 65536"/>
                <a:gd name="T21" fmla="*/ 0 w 49"/>
                <a:gd name="T22" fmla="*/ 0 h 37"/>
                <a:gd name="T23" fmla="*/ 49 w 49"/>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 h="37">
                  <a:moveTo>
                    <a:pt x="49" y="0"/>
                  </a:moveTo>
                  <a:lnTo>
                    <a:pt x="0" y="0"/>
                  </a:lnTo>
                  <a:lnTo>
                    <a:pt x="0" y="37"/>
                  </a:lnTo>
                  <a:lnTo>
                    <a:pt x="11" y="37"/>
                  </a:lnTo>
                  <a:lnTo>
                    <a:pt x="11" y="9"/>
                  </a:lnTo>
                  <a:lnTo>
                    <a:pt x="49" y="9"/>
                  </a:lnTo>
                  <a:lnTo>
                    <a:pt x="49" y="0"/>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50" name="Freeform 267">
              <a:extLst>
                <a:ext uri="{FF2B5EF4-FFF2-40B4-BE49-F238E27FC236}">
                  <a16:creationId xmlns:a16="http://schemas.microsoft.com/office/drawing/2014/main" id="{08B8F750-3464-447D-9086-0B17DA7DAB6D}"/>
                </a:ext>
              </a:extLst>
            </p:cNvPr>
            <p:cNvSpPr>
              <a:spLocks/>
            </p:cNvSpPr>
            <p:nvPr/>
          </p:nvSpPr>
          <p:spPr bwMode="auto">
            <a:xfrm>
              <a:off x="4773" y="1967"/>
              <a:ext cx="39" cy="29"/>
            </a:xfrm>
            <a:custGeom>
              <a:avLst/>
              <a:gdLst>
                <a:gd name="T0" fmla="*/ 38 w 39"/>
                <a:gd name="T1" fmla="*/ 0 h 29"/>
                <a:gd name="T2" fmla="*/ 0 w 39"/>
                <a:gd name="T3" fmla="*/ 0 h 29"/>
                <a:gd name="T4" fmla="*/ 0 w 39"/>
                <a:gd name="T5" fmla="*/ 28 h 29"/>
                <a:gd name="T6" fmla="*/ 13 w 39"/>
                <a:gd name="T7" fmla="*/ 29 h 29"/>
                <a:gd name="T8" fmla="*/ 13 w 39"/>
                <a:gd name="T9" fmla="*/ 9 h 29"/>
                <a:gd name="T10" fmla="*/ 39 w 39"/>
                <a:gd name="T11" fmla="*/ 9 h 29"/>
                <a:gd name="T12" fmla="*/ 38 w 39"/>
                <a:gd name="T13" fmla="*/ 0 h 29"/>
                <a:gd name="T14" fmla="*/ 0 60000 65536"/>
                <a:gd name="T15" fmla="*/ 0 60000 65536"/>
                <a:gd name="T16" fmla="*/ 0 60000 65536"/>
                <a:gd name="T17" fmla="*/ 0 60000 65536"/>
                <a:gd name="T18" fmla="*/ 0 60000 65536"/>
                <a:gd name="T19" fmla="*/ 0 60000 65536"/>
                <a:gd name="T20" fmla="*/ 0 60000 65536"/>
                <a:gd name="T21" fmla="*/ 0 w 39"/>
                <a:gd name="T22" fmla="*/ 0 h 29"/>
                <a:gd name="T23" fmla="*/ 39 w 39"/>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9" h="29">
                  <a:moveTo>
                    <a:pt x="38" y="0"/>
                  </a:moveTo>
                  <a:lnTo>
                    <a:pt x="0" y="0"/>
                  </a:lnTo>
                  <a:lnTo>
                    <a:pt x="0" y="28"/>
                  </a:lnTo>
                  <a:lnTo>
                    <a:pt x="13" y="29"/>
                  </a:lnTo>
                  <a:lnTo>
                    <a:pt x="13" y="9"/>
                  </a:lnTo>
                  <a:lnTo>
                    <a:pt x="39" y="9"/>
                  </a:lnTo>
                  <a:lnTo>
                    <a:pt x="38" y="0"/>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51" name="Freeform 268">
              <a:extLst>
                <a:ext uri="{FF2B5EF4-FFF2-40B4-BE49-F238E27FC236}">
                  <a16:creationId xmlns:a16="http://schemas.microsoft.com/office/drawing/2014/main" id="{962D462E-BF93-4701-B1F8-304B7B3A14A7}"/>
                </a:ext>
              </a:extLst>
            </p:cNvPr>
            <p:cNvSpPr>
              <a:spLocks/>
            </p:cNvSpPr>
            <p:nvPr/>
          </p:nvSpPr>
          <p:spPr bwMode="auto">
            <a:xfrm>
              <a:off x="4786" y="1976"/>
              <a:ext cx="26" cy="20"/>
            </a:xfrm>
            <a:custGeom>
              <a:avLst/>
              <a:gdLst>
                <a:gd name="T0" fmla="*/ 26 w 26"/>
                <a:gd name="T1" fmla="*/ 0 h 20"/>
                <a:gd name="T2" fmla="*/ 0 w 26"/>
                <a:gd name="T3" fmla="*/ 0 h 20"/>
                <a:gd name="T4" fmla="*/ 0 w 26"/>
                <a:gd name="T5" fmla="*/ 20 h 20"/>
                <a:gd name="T6" fmla="*/ 12 w 26"/>
                <a:gd name="T7" fmla="*/ 19 h 20"/>
                <a:gd name="T8" fmla="*/ 12 w 26"/>
                <a:gd name="T9" fmla="*/ 10 h 20"/>
                <a:gd name="T10" fmla="*/ 25 w 26"/>
                <a:gd name="T11" fmla="*/ 10 h 20"/>
                <a:gd name="T12" fmla="*/ 26 w 26"/>
                <a:gd name="T13" fmla="*/ 0 h 20"/>
                <a:gd name="T14" fmla="*/ 0 60000 65536"/>
                <a:gd name="T15" fmla="*/ 0 60000 65536"/>
                <a:gd name="T16" fmla="*/ 0 60000 65536"/>
                <a:gd name="T17" fmla="*/ 0 60000 65536"/>
                <a:gd name="T18" fmla="*/ 0 60000 65536"/>
                <a:gd name="T19" fmla="*/ 0 60000 65536"/>
                <a:gd name="T20" fmla="*/ 0 60000 65536"/>
                <a:gd name="T21" fmla="*/ 0 w 26"/>
                <a:gd name="T22" fmla="*/ 0 h 20"/>
                <a:gd name="T23" fmla="*/ 26 w 26"/>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20">
                  <a:moveTo>
                    <a:pt x="26" y="0"/>
                  </a:moveTo>
                  <a:lnTo>
                    <a:pt x="0" y="0"/>
                  </a:lnTo>
                  <a:lnTo>
                    <a:pt x="0" y="20"/>
                  </a:lnTo>
                  <a:lnTo>
                    <a:pt x="12" y="19"/>
                  </a:lnTo>
                  <a:lnTo>
                    <a:pt x="12" y="10"/>
                  </a:lnTo>
                  <a:lnTo>
                    <a:pt x="25" y="10"/>
                  </a:lnTo>
                  <a:lnTo>
                    <a:pt x="26" y="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52" name="Freeform 269">
              <a:extLst>
                <a:ext uri="{FF2B5EF4-FFF2-40B4-BE49-F238E27FC236}">
                  <a16:creationId xmlns:a16="http://schemas.microsoft.com/office/drawing/2014/main" id="{3ACC1044-501D-46E3-B36D-2AACA9D75038}"/>
                </a:ext>
              </a:extLst>
            </p:cNvPr>
            <p:cNvSpPr>
              <a:spLocks/>
            </p:cNvSpPr>
            <p:nvPr/>
          </p:nvSpPr>
          <p:spPr bwMode="auto">
            <a:xfrm>
              <a:off x="4798" y="1986"/>
              <a:ext cx="14" cy="10"/>
            </a:xfrm>
            <a:custGeom>
              <a:avLst/>
              <a:gdLst>
                <a:gd name="T0" fmla="*/ 13 w 14"/>
                <a:gd name="T1" fmla="*/ 0 h 10"/>
                <a:gd name="T2" fmla="*/ 0 w 14"/>
                <a:gd name="T3" fmla="*/ 0 h 10"/>
                <a:gd name="T4" fmla="*/ 0 w 14"/>
                <a:gd name="T5" fmla="*/ 9 h 10"/>
                <a:gd name="T6" fmla="*/ 14 w 14"/>
                <a:gd name="T7" fmla="*/ 10 h 10"/>
                <a:gd name="T8" fmla="*/ 14 w 14"/>
                <a:gd name="T9" fmla="*/ 10 h 10"/>
                <a:gd name="T10" fmla="*/ 14 w 14"/>
                <a:gd name="T11" fmla="*/ 10 h 10"/>
                <a:gd name="T12" fmla="*/ 13 w 14"/>
                <a:gd name="T13" fmla="*/ 0 h 10"/>
                <a:gd name="T14" fmla="*/ 0 60000 65536"/>
                <a:gd name="T15" fmla="*/ 0 60000 65536"/>
                <a:gd name="T16" fmla="*/ 0 60000 65536"/>
                <a:gd name="T17" fmla="*/ 0 60000 65536"/>
                <a:gd name="T18" fmla="*/ 0 60000 65536"/>
                <a:gd name="T19" fmla="*/ 0 60000 65536"/>
                <a:gd name="T20" fmla="*/ 0 60000 65536"/>
                <a:gd name="T21" fmla="*/ 0 w 14"/>
                <a:gd name="T22" fmla="*/ 0 h 10"/>
                <a:gd name="T23" fmla="*/ 14 w 14"/>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0">
                  <a:moveTo>
                    <a:pt x="13" y="0"/>
                  </a:moveTo>
                  <a:lnTo>
                    <a:pt x="0" y="0"/>
                  </a:lnTo>
                  <a:lnTo>
                    <a:pt x="0" y="9"/>
                  </a:lnTo>
                  <a:lnTo>
                    <a:pt x="14" y="10"/>
                  </a:lnTo>
                  <a:lnTo>
                    <a:pt x="13"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53" name="Line 270">
              <a:extLst>
                <a:ext uri="{FF2B5EF4-FFF2-40B4-BE49-F238E27FC236}">
                  <a16:creationId xmlns:a16="http://schemas.microsoft.com/office/drawing/2014/main" id="{CCA3586A-F94F-4378-BA78-1F1E74C5F4B0}"/>
                </a:ext>
              </a:extLst>
            </p:cNvPr>
            <p:cNvSpPr>
              <a:spLocks noChangeShapeType="1"/>
            </p:cNvSpPr>
            <p:nvPr/>
          </p:nvSpPr>
          <p:spPr bwMode="auto">
            <a:xfrm>
              <a:off x="4633" y="2018"/>
              <a:ext cx="1" cy="15"/>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854" name="Line 271">
              <a:extLst>
                <a:ext uri="{FF2B5EF4-FFF2-40B4-BE49-F238E27FC236}">
                  <a16:creationId xmlns:a16="http://schemas.microsoft.com/office/drawing/2014/main" id="{DB8A1808-3C52-4747-841A-99B95E8EADEA}"/>
                </a:ext>
              </a:extLst>
            </p:cNvPr>
            <p:cNvSpPr>
              <a:spLocks noChangeShapeType="1"/>
            </p:cNvSpPr>
            <p:nvPr/>
          </p:nvSpPr>
          <p:spPr bwMode="auto">
            <a:xfrm>
              <a:off x="4597" y="2018"/>
              <a:ext cx="1" cy="15"/>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855" name="Line 272">
              <a:extLst>
                <a:ext uri="{FF2B5EF4-FFF2-40B4-BE49-F238E27FC236}">
                  <a16:creationId xmlns:a16="http://schemas.microsoft.com/office/drawing/2014/main" id="{3FAF36EC-4DB2-4B26-9261-43847952F319}"/>
                </a:ext>
              </a:extLst>
            </p:cNvPr>
            <p:cNvSpPr>
              <a:spLocks noChangeShapeType="1"/>
            </p:cNvSpPr>
            <p:nvPr/>
          </p:nvSpPr>
          <p:spPr bwMode="auto">
            <a:xfrm>
              <a:off x="4555" y="2018"/>
              <a:ext cx="285"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856" name="Rectangle 273">
              <a:extLst>
                <a:ext uri="{FF2B5EF4-FFF2-40B4-BE49-F238E27FC236}">
                  <a16:creationId xmlns:a16="http://schemas.microsoft.com/office/drawing/2014/main" id="{958D3176-8249-463C-A726-9AFFDC87BC13}"/>
                </a:ext>
              </a:extLst>
            </p:cNvPr>
            <p:cNvSpPr>
              <a:spLocks noChangeArrowheads="1"/>
            </p:cNvSpPr>
            <p:nvPr/>
          </p:nvSpPr>
          <p:spPr bwMode="auto">
            <a:xfrm>
              <a:off x="4772" y="2082"/>
              <a:ext cx="35" cy="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857" name="Rectangle 274">
              <a:extLst>
                <a:ext uri="{FF2B5EF4-FFF2-40B4-BE49-F238E27FC236}">
                  <a16:creationId xmlns:a16="http://schemas.microsoft.com/office/drawing/2014/main" id="{5EC44DF0-23FD-4CC2-915E-C8EE855A3252}"/>
                </a:ext>
              </a:extLst>
            </p:cNvPr>
            <p:cNvSpPr>
              <a:spLocks noChangeArrowheads="1"/>
            </p:cNvSpPr>
            <p:nvPr/>
          </p:nvSpPr>
          <p:spPr bwMode="auto">
            <a:xfrm>
              <a:off x="4772" y="2081"/>
              <a:ext cx="35" cy="1"/>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858" name="Rectangle 275">
              <a:extLst>
                <a:ext uri="{FF2B5EF4-FFF2-40B4-BE49-F238E27FC236}">
                  <a16:creationId xmlns:a16="http://schemas.microsoft.com/office/drawing/2014/main" id="{A27CCA73-77C6-484A-8A05-7304A7F0EC38}"/>
                </a:ext>
              </a:extLst>
            </p:cNvPr>
            <p:cNvSpPr>
              <a:spLocks noChangeArrowheads="1"/>
            </p:cNvSpPr>
            <p:nvPr/>
          </p:nvSpPr>
          <p:spPr bwMode="auto">
            <a:xfrm>
              <a:off x="4772" y="2080"/>
              <a:ext cx="35" cy="1"/>
            </a:xfrm>
            <a:prstGeom prst="rect">
              <a:avLst/>
            </a:prstGeom>
            <a:solidFill>
              <a:srgbClr val="D5D5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859" name="Rectangle 276">
              <a:extLst>
                <a:ext uri="{FF2B5EF4-FFF2-40B4-BE49-F238E27FC236}">
                  <a16:creationId xmlns:a16="http://schemas.microsoft.com/office/drawing/2014/main" id="{681836C5-C756-4C55-AF29-0E239A24F48D}"/>
                </a:ext>
              </a:extLst>
            </p:cNvPr>
            <p:cNvSpPr>
              <a:spLocks noChangeArrowheads="1"/>
            </p:cNvSpPr>
            <p:nvPr/>
          </p:nvSpPr>
          <p:spPr bwMode="auto">
            <a:xfrm>
              <a:off x="4772" y="2079"/>
              <a:ext cx="35" cy="1"/>
            </a:xfrm>
            <a:prstGeom prst="rect">
              <a:avLst/>
            </a:prstGeom>
            <a:solidFill>
              <a:srgbClr val="CDCD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860" name="Rectangle 277">
              <a:extLst>
                <a:ext uri="{FF2B5EF4-FFF2-40B4-BE49-F238E27FC236}">
                  <a16:creationId xmlns:a16="http://schemas.microsoft.com/office/drawing/2014/main" id="{A8EE0E07-5567-46C6-8785-6F80A9354FD7}"/>
                </a:ext>
              </a:extLst>
            </p:cNvPr>
            <p:cNvSpPr>
              <a:spLocks noChangeArrowheads="1"/>
            </p:cNvSpPr>
            <p:nvPr/>
          </p:nvSpPr>
          <p:spPr bwMode="auto">
            <a:xfrm>
              <a:off x="4772" y="2077"/>
              <a:ext cx="35" cy="2"/>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861" name="Rectangle 278">
              <a:extLst>
                <a:ext uri="{FF2B5EF4-FFF2-40B4-BE49-F238E27FC236}">
                  <a16:creationId xmlns:a16="http://schemas.microsoft.com/office/drawing/2014/main" id="{9A8AC758-8417-4C27-9A30-DDA4F245CBBE}"/>
                </a:ext>
              </a:extLst>
            </p:cNvPr>
            <p:cNvSpPr>
              <a:spLocks noChangeArrowheads="1"/>
            </p:cNvSpPr>
            <p:nvPr/>
          </p:nvSpPr>
          <p:spPr bwMode="auto">
            <a:xfrm>
              <a:off x="4772" y="2076"/>
              <a:ext cx="35" cy="1"/>
            </a:xfrm>
            <a:prstGeom prst="rect">
              <a:avLst/>
            </a:prstGeom>
            <a:solidFill>
              <a:srgbClr val="BEBEB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862" name="Rectangle 279">
              <a:extLst>
                <a:ext uri="{FF2B5EF4-FFF2-40B4-BE49-F238E27FC236}">
                  <a16:creationId xmlns:a16="http://schemas.microsoft.com/office/drawing/2014/main" id="{74711C9B-39EB-49F4-AEFF-93FE60649AA4}"/>
                </a:ext>
              </a:extLst>
            </p:cNvPr>
            <p:cNvSpPr>
              <a:spLocks noChangeArrowheads="1"/>
            </p:cNvSpPr>
            <p:nvPr/>
          </p:nvSpPr>
          <p:spPr bwMode="auto">
            <a:xfrm>
              <a:off x="4772" y="2075"/>
              <a:ext cx="35" cy="1"/>
            </a:xfrm>
            <a:prstGeom prst="rect">
              <a:avLst/>
            </a:prstGeom>
            <a:solidFill>
              <a:srgbClr val="B6B6B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863" name="Freeform 280">
              <a:extLst>
                <a:ext uri="{FF2B5EF4-FFF2-40B4-BE49-F238E27FC236}">
                  <a16:creationId xmlns:a16="http://schemas.microsoft.com/office/drawing/2014/main" id="{0717A0B8-29FF-4AAA-8DB2-7790DD9D2D06}"/>
                </a:ext>
              </a:extLst>
            </p:cNvPr>
            <p:cNvSpPr>
              <a:spLocks/>
            </p:cNvSpPr>
            <p:nvPr/>
          </p:nvSpPr>
          <p:spPr bwMode="auto">
            <a:xfrm>
              <a:off x="4771" y="2073"/>
              <a:ext cx="36" cy="2"/>
            </a:xfrm>
            <a:custGeom>
              <a:avLst/>
              <a:gdLst>
                <a:gd name="T0" fmla="*/ 1 w 36"/>
                <a:gd name="T1" fmla="*/ 2 h 2"/>
                <a:gd name="T2" fmla="*/ 36 w 36"/>
                <a:gd name="T3" fmla="*/ 2 h 2"/>
                <a:gd name="T4" fmla="*/ 35 w 36"/>
                <a:gd name="T5" fmla="*/ 0 h 2"/>
                <a:gd name="T6" fmla="*/ 0 w 36"/>
                <a:gd name="T7" fmla="*/ 0 h 2"/>
                <a:gd name="T8" fmla="*/ 1 w 36"/>
                <a:gd name="T9" fmla="*/ 2 h 2"/>
                <a:gd name="T10" fmla="*/ 0 60000 65536"/>
                <a:gd name="T11" fmla="*/ 0 60000 65536"/>
                <a:gd name="T12" fmla="*/ 0 60000 65536"/>
                <a:gd name="T13" fmla="*/ 0 60000 65536"/>
                <a:gd name="T14" fmla="*/ 0 60000 65536"/>
                <a:gd name="T15" fmla="*/ 0 w 36"/>
                <a:gd name="T16" fmla="*/ 0 h 2"/>
                <a:gd name="T17" fmla="*/ 36 w 36"/>
                <a:gd name="T18" fmla="*/ 2 h 2"/>
              </a:gdLst>
              <a:ahLst/>
              <a:cxnLst>
                <a:cxn ang="T10">
                  <a:pos x="T0" y="T1"/>
                </a:cxn>
                <a:cxn ang="T11">
                  <a:pos x="T2" y="T3"/>
                </a:cxn>
                <a:cxn ang="T12">
                  <a:pos x="T4" y="T5"/>
                </a:cxn>
                <a:cxn ang="T13">
                  <a:pos x="T6" y="T7"/>
                </a:cxn>
                <a:cxn ang="T14">
                  <a:pos x="T8" y="T9"/>
                </a:cxn>
              </a:cxnLst>
              <a:rect l="T15" t="T16" r="T17" b="T18"/>
              <a:pathLst>
                <a:path w="36" h="2">
                  <a:moveTo>
                    <a:pt x="1" y="2"/>
                  </a:moveTo>
                  <a:lnTo>
                    <a:pt x="36" y="2"/>
                  </a:lnTo>
                  <a:lnTo>
                    <a:pt x="35" y="0"/>
                  </a:lnTo>
                  <a:lnTo>
                    <a:pt x="0" y="0"/>
                  </a:lnTo>
                  <a:lnTo>
                    <a:pt x="1"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64" name="Rectangle 281">
              <a:extLst>
                <a:ext uri="{FF2B5EF4-FFF2-40B4-BE49-F238E27FC236}">
                  <a16:creationId xmlns:a16="http://schemas.microsoft.com/office/drawing/2014/main" id="{9614A3E4-1FAB-4F8B-B83E-976AEAB2A999}"/>
                </a:ext>
              </a:extLst>
            </p:cNvPr>
            <p:cNvSpPr>
              <a:spLocks noChangeArrowheads="1"/>
            </p:cNvSpPr>
            <p:nvPr/>
          </p:nvSpPr>
          <p:spPr bwMode="auto">
            <a:xfrm>
              <a:off x="4771" y="2072"/>
              <a:ext cx="35" cy="1"/>
            </a:xfrm>
            <a:prstGeom prst="rect">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865" name="Freeform 282">
              <a:extLst>
                <a:ext uri="{FF2B5EF4-FFF2-40B4-BE49-F238E27FC236}">
                  <a16:creationId xmlns:a16="http://schemas.microsoft.com/office/drawing/2014/main" id="{006BAFBB-92A9-497D-BBEE-C71AAA75091B}"/>
                </a:ext>
              </a:extLst>
            </p:cNvPr>
            <p:cNvSpPr>
              <a:spLocks/>
            </p:cNvSpPr>
            <p:nvPr/>
          </p:nvSpPr>
          <p:spPr bwMode="auto">
            <a:xfrm>
              <a:off x="4771" y="2071"/>
              <a:ext cx="36" cy="1"/>
            </a:xfrm>
            <a:custGeom>
              <a:avLst/>
              <a:gdLst>
                <a:gd name="T0" fmla="*/ 0 w 36"/>
                <a:gd name="T1" fmla="*/ 1 h 1"/>
                <a:gd name="T2" fmla="*/ 35 w 36"/>
                <a:gd name="T3" fmla="*/ 1 h 1"/>
                <a:gd name="T4" fmla="*/ 36 w 36"/>
                <a:gd name="T5" fmla="*/ 0 h 1"/>
                <a:gd name="T6" fmla="*/ 1 w 36"/>
                <a:gd name="T7" fmla="*/ 0 h 1"/>
                <a:gd name="T8" fmla="*/ 0 w 36"/>
                <a:gd name="T9" fmla="*/ 1 h 1"/>
                <a:gd name="T10" fmla="*/ 0 60000 65536"/>
                <a:gd name="T11" fmla="*/ 0 60000 65536"/>
                <a:gd name="T12" fmla="*/ 0 60000 65536"/>
                <a:gd name="T13" fmla="*/ 0 60000 65536"/>
                <a:gd name="T14" fmla="*/ 0 60000 65536"/>
                <a:gd name="T15" fmla="*/ 0 w 36"/>
                <a:gd name="T16" fmla="*/ 0 h 1"/>
                <a:gd name="T17" fmla="*/ 36 w 36"/>
                <a:gd name="T18" fmla="*/ 1 h 1"/>
              </a:gdLst>
              <a:ahLst/>
              <a:cxnLst>
                <a:cxn ang="T10">
                  <a:pos x="T0" y="T1"/>
                </a:cxn>
                <a:cxn ang="T11">
                  <a:pos x="T2" y="T3"/>
                </a:cxn>
                <a:cxn ang="T12">
                  <a:pos x="T4" y="T5"/>
                </a:cxn>
                <a:cxn ang="T13">
                  <a:pos x="T6" y="T7"/>
                </a:cxn>
                <a:cxn ang="T14">
                  <a:pos x="T8" y="T9"/>
                </a:cxn>
              </a:cxnLst>
              <a:rect l="T15" t="T16" r="T17" b="T18"/>
              <a:pathLst>
                <a:path w="36" h="1">
                  <a:moveTo>
                    <a:pt x="0" y="1"/>
                  </a:moveTo>
                  <a:lnTo>
                    <a:pt x="35" y="1"/>
                  </a:lnTo>
                  <a:lnTo>
                    <a:pt x="36" y="0"/>
                  </a:lnTo>
                  <a:lnTo>
                    <a:pt x="1" y="0"/>
                  </a:lnTo>
                  <a:lnTo>
                    <a:pt x="0" y="1"/>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66" name="Rectangle 283">
              <a:extLst>
                <a:ext uri="{FF2B5EF4-FFF2-40B4-BE49-F238E27FC236}">
                  <a16:creationId xmlns:a16="http://schemas.microsoft.com/office/drawing/2014/main" id="{65614D9A-B590-4A25-ADC2-26B6A9013C84}"/>
                </a:ext>
              </a:extLst>
            </p:cNvPr>
            <p:cNvSpPr>
              <a:spLocks noChangeArrowheads="1"/>
            </p:cNvSpPr>
            <p:nvPr/>
          </p:nvSpPr>
          <p:spPr bwMode="auto">
            <a:xfrm>
              <a:off x="4772" y="2071"/>
              <a:ext cx="35" cy="1"/>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867" name="Rectangle 284">
              <a:extLst>
                <a:ext uri="{FF2B5EF4-FFF2-40B4-BE49-F238E27FC236}">
                  <a16:creationId xmlns:a16="http://schemas.microsoft.com/office/drawing/2014/main" id="{42C3EA0F-257F-454A-8D6A-441199292E4C}"/>
                </a:ext>
              </a:extLst>
            </p:cNvPr>
            <p:cNvSpPr>
              <a:spLocks noChangeArrowheads="1"/>
            </p:cNvSpPr>
            <p:nvPr/>
          </p:nvSpPr>
          <p:spPr bwMode="auto">
            <a:xfrm>
              <a:off x="4739" y="2076"/>
              <a:ext cx="82" cy="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868" name="Freeform 285">
              <a:extLst>
                <a:ext uri="{FF2B5EF4-FFF2-40B4-BE49-F238E27FC236}">
                  <a16:creationId xmlns:a16="http://schemas.microsoft.com/office/drawing/2014/main" id="{53E8B1A5-BDEC-4FB6-BFFB-AB8152FEEC68}"/>
                </a:ext>
              </a:extLst>
            </p:cNvPr>
            <p:cNvSpPr>
              <a:spLocks noEditPoints="1"/>
            </p:cNvSpPr>
            <p:nvPr/>
          </p:nvSpPr>
          <p:spPr bwMode="auto">
            <a:xfrm>
              <a:off x="4519" y="2062"/>
              <a:ext cx="45" cy="24"/>
            </a:xfrm>
            <a:custGeom>
              <a:avLst/>
              <a:gdLst>
                <a:gd name="T0" fmla="*/ 0 w 45"/>
                <a:gd name="T1" fmla="*/ 24 h 24"/>
                <a:gd name="T2" fmla="*/ 0 w 45"/>
                <a:gd name="T3" fmla="*/ 0 h 24"/>
                <a:gd name="T4" fmla="*/ 1 w 45"/>
                <a:gd name="T5" fmla="*/ 0 h 24"/>
                <a:gd name="T6" fmla="*/ 1 w 45"/>
                <a:gd name="T7" fmla="*/ 24 h 24"/>
                <a:gd name="T8" fmla="*/ 0 w 45"/>
                <a:gd name="T9" fmla="*/ 24 h 24"/>
                <a:gd name="T10" fmla="*/ 45 w 45"/>
                <a:gd name="T11" fmla="*/ 0 h 24"/>
                <a:gd name="T12" fmla="*/ 45 w 45"/>
                <a:gd name="T13" fmla="*/ 24 h 24"/>
                <a:gd name="T14" fmla="*/ 43 w 45"/>
                <a:gd name="T15" fmla="*/ 24 h 24"/>
                <a:gd name="T16" fmla="*/ 43 w 45"/>
                <a:gd name="T17" fmla="*/ 0 h 24"/>
                <a:gd name="T18" fmla="*/ 45 w 45"/>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5"/>
                <a:gd name="T31" fmla="*/ 0 h 24"/>
                <a:gd name="T32" fmla="*/ 45 w 45"/>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5" h="24">
                  <a:moveTo>
                    <a:pt x="0" y="24"/>
                  </a:moveTo>
                  <a:lnTo>
                    <a:pt x="0" y="0"/>
                  </a:lnTo>
                  <a:lnTo>
                    <a:pt x="1" y="0"/>
                  </a:lnTo>
                  <a:lnTo>
                    <a:pt x="1" y="24"/>
                  </a:lnTo>
                  <a:lnTo>
                    <a:pt x="0" y="24"/>
                  </a:lnTo>
                  <a:close/>
                  <a:moveTo>
                    <a:pt x="45" y="0"/>
                  </a:moveTo>
                  <a:lnTo>
                    <a:pt x="45" y="24"/>
                  </a:lnTo>
                  <a:lnTo>
                    <a:pt x="43" y="24"/>
                  </a:lnTo>
                  <a:lnTo>
                    <a:pt x="43" y="0"/>
                  </a:lnTo>
                  <a:lnTo>
                    <a:pt x="45"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69" name="Freeform 286">
              <a:extLst>
                <a:ext uri="{FF2B5EF4-FFF2-40B4-BE49-F238E27FC236}">
                  <a16:creationId xmlns:a16="http://schemas.microsoft.com/office/drawing/2014/main" id="{CA7FA17F-74F2-4552-823A-7F257AFA80D5}"/>
                </a:ext>
              </a:extLst>
            </p:cNvPr>
            <p:cNvSpPr>
              <a:spLocks noEditPoints="1"/>
            </p:cNvSpPr>
            <p:nvPr/>
          </p:nvSpPr>
          <p:spPr bwMode="auto">
            <a:xfrm>
              <a:off x="4520" y="2062"/>
              <a:ext cx="42" cy="24"/>
            </a:xfrm>
            <a:custGeom>
              <a:avLst/>
              <a:gdLst>
                <a:gd name="T0" fmla="*/ 0 w 42"/>
                <a:gd name="T1" fmla="*/ 24 h 24"/>
                <a:gd name="T2" fmla="*/ 0 w 42"/>
                <a:gd name="T3" fmla="*/ 0 h 24"/>
                <a:gd name="T4" fmla="*/ 1 w 42"/>
                <a:gd name="T5" fmla="*/ 0 h 24"/>
                <a:gd name="T6" fmla="*/ 1 w 42"/>
                <a:gd name="T7" fmla="*/ 24 h 24"/>
                <a:gd name="T8" fmla="*/ 0 w 42"/>
                <a:gd name="T9" fmla="*/ 24 h 24"/>
                <a:gd name="T10" fmla="*/ 42 w 42"/>
                <a:gd name="T11" fmla="*/ 0 h 24"/>
                <a:gd name="T12" fmla="*/ 42 w 42"/>
                <a:gd name="T13" fmla="*/ 24 h 24"/>
                <a:gd name="T14" fmla="*/ 40 w 42"/>
                <a:gd name="T15" fmla="*/ 24 h 24"/>
                <a:gd name="T16" fmla="*/ 40 w 42"/>
                <a:gd name="T17" fmla="*/ 0 h 24"/>
                <a:gd name="T18" fmla="*/ 42 w 42"/>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2"/>
                <a:gd name="T31" fmla="*/ 0 h 24"/>
                <a:gd name="T32" fmla="*/ 42 w 42"/>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2" h="24">
                  <a:moveTo>
                    <a:pt x="0" y="24"/>
                  </a:moveTo>
                  <a:lnTo>
                    <a:pt x="0" y="0"/>
                  </a:lnTo>
                  <a:lnTo>
                    <a:pt x="1" y="0"/>
                  </a:lnTo>
                  <a:lnTo>
                    <a:pt x="1" y="24"/>
                  </a:lnTo>
                  <a:lnTo>
                    <a:pt x="0" y="24"/>
                  </a:lnTo>
                  <a:close/>
                  <a:moveTo>
                    <a:pt x="42" y="0"/>
                  </a:moveTo>
                  <a:lnTo>
                    <a:pt x="42" y="24"/>
                  </a:lnTo>
                  <a:lnTo>
                    <a:pt x="40" y="24"/>
                  </a:lnTo>
                  <a:lnTo>
                    <a:pt x="40" y="0"/>
                  </a:lnTo>
                  <a:lnTo>
                    <a:pt x="42" y="0"/>
                  </a:lnTo>
                  <a:close/>
                </a:path>
              </a:pathLst>
            </a:custGeom>
            <a:solidFill>
              <a:srgbClr val="C7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70" name="Freeform 287">
              <a:extLst>
                <a:ext uri="{FF2B5EF4-FFF2-40B4-BE49-F238E27FC236}">
                  <a16:creationId xmlns:a16="http://schemas.microsoft.com/office/drawing/2014/main" id="{F849191B-71DE-4153-913F-A777AE3C31D5}"/>
                </a:ext>
              </a:extLst>
            </p:cNvPr>
            <p:cNvSpPr>
              <a:spLocks noEditPoints="1"/>
            </p:cNvSpPr>
            <p:nvPr/>
          </p:nvSpPr>
          <p:spPr bwMode="auto">
            <a:xfrm>
              <a:off x="4521" y="2062"/>
              <a:ext cx="39" cy="24"/>
            </a:xfrm>
            <a:custGeom>
              <a:avLst/>
              <a:gdLst>
                <a:gd name="T0" fmla="*/ 0 w 39"/>
                <a:gd name="T1" fmla="*/ 24 h 24"/>
                <a:gd name="T2" fmla="*/ 0 w 39"/>
                <a:gd name="T3" fmla="*/ 0 h 24"/>
                <a:gd name="T4" fmla="*/ 1 w 39"/>
                <a:gd name="T5" fmla="*/ 0 h 24"/>
                <a:gd name="T6" fmla="*/ 1 w 39"/>
                <a:gd name="T7" fmla="*/ 24 h 24"/>
                <a:gd name="T8" fmla="*/ 0 w 39"/>
                <a:gd name="T9" fmla="*/ 24 h 24"/>
                <a:gd name="T10" fmla="*/ 39 w 39"/>
                <a:gd name="T11" fmla="*/ 0 h 24"/>
                <a:gd name="T12" fmla="*/ 39 w 39"/>
                <a:gd name="T13" fmla="*/ 24 h 24"/>
                <a:gd name="T14" fmla="*/ 38 w 39"/>
                <a:gd name="T15" fmla="*/ 24 h 24"/>
                <a:gd name="T16" fmla="*/ 38 w 39"/>
                <a:gd name="T17" fmla="*/ 0 h 24"/>
                <a:gd name="T18" fmla="*/ 39 w 39"/>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
                <a:gd name="T31" fmla="*/ 0 h 24"/>
                <a:gd name="T32" fmla="*/ 39 w 39"/>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 h="24">
                  <a:moveTo>
                    <a:pt x="0" y="24"/>
                  </a:moveTo>
                  <a:lnTo>
                    <a:pt x="0" y="0"/>
                  </a:lnTo>
                  <a:lnTo>
                    <a:pt x="1" y="0"/>
                  </a:lnTo>
                  <a:lnTo>
                    <a:pt x="1" y="24"/>
                  </a:lnTo>
                  <a:lnTo>
                    <a:pt x="0" y="24"/>
                  </a:lnTo>
                  <a:close/>
                  <a:moveTo>
                    <a:pt x="39" y="0"/>
                  </a:moveTo>
                  <a:lnTo>
                    <a:pt x="39" y="24"/>
                  </a:lnTo>
                  <a:lnTo>
                    <a:pt x="38" y="24"/>
                  </a:lnTo>
                  <a:lnTo>
                    <a:pt x="38" y="0"/>
                  </a:lnTo>
                  <a:lnTo>
                    <a:pt x="39" y="0"/>
                  </a:lnTo>
                  <a:close/>
                </a:path>
              </a:pathLst>
            </a:custGeom>
            <a:solidFill>
              <a:srgbClr val="CD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71" name="Freeform 288">
              <a:extLst>
                <a:ext uri="{FF2B5EF4-FFF2-40B4-BE49-F238E27FC236}">
                  <a16:creationId xmlns:a16="http://schemas.microsoft.com/office/drawing/2014/main" id="{D58751C5-B74C-4D27-9091-71C9353F6DE6}"/>
                </a:ext>
              </a:extLst>
            </p:cNvPr>
            <p:cNvSpPr>
              <a:spLocks noEditPoints="1"/>
            </p:cNvSpPr>
            <p:nvPr/>
          </p:nvSpPr>
          <p:spPr bwMode="auto">
            <a:xfrm>
              <a:off x="4522" y="2062"/>
              <a:ext cx="37" cy="24"/>
            </a:xfrm>
            <a:custGeom>
              <a:avLst/>
              <a:gdLst>
                <a:gd name="T0" fmla="*/ 0 w 37"/>
                <a:gd name="T1" fmla="*/ 24 h 24"/>
                <a:gd name="T2" fmla="*/ 0 w 37"/>
                <a:gd name="T3" fmla="*/ 0 h 24"/>
                <a:gd name="T4" fmla="*/ 2 w 37"/>
                <a:gd name="T5" fmla="*/ 0 h 24"/>
                <a:gd name="T6" fmla="*/ 2 w 37"/>
                <a:gd name="T7" fmla="*/ 24 h 24"/>
                <a:gd name="T8" fmla="*/ 0 w 37"/>
                <a:gd name="T9" fmla="*/ 24 h 24"/>
                <a:gd name="T10" fmla="*/ 37 w 37"/>
                <a:gd name="T11" fmla="*/ 0 h 24"/>
                <a:gd name="T12" fmla="*/ 37 w 37"/>
                <a:gd name="T13" fmla="*/ 24 h 24"/>
                <a:gd name="T14" fmla="*/ 36 w 37"/>
                <a:gd name="T15" fmla="*/ 24 h 24"/>
                <a:gd name="T16" fmla="*/ 36 w 37"/>
                <a:gd name="T17" fmla="*/ 0 h 24"/>
                <a:gd name="T18" fmla="*/ 37 w 37"/>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
                <a:gd name="T31" fmla="*/ 0 h 24"/>
                <a:gd name="T32" fmla="*/ 37 w 37"/>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 h="24">
                  <a:moveTo>
                    <a:pt x="0" y="24"/>
                  </a:moveTo>
                  <a:lnTo>
                    <a:pt x="0" y="0"/>
                  </a:lnTo>
                  <a:lnTo>
                    <a:pt x="2" y="0"/>
                  </a:lnTo>
                  <a:lnTo>
                    <a:pt x="2" y="24"/>
                  </a:lnTo>
                  <a:lnTo>
                    <a:pt x="0" y="24"/>
                  </a:lnTo>
                  <a:close/>
                  <a:moveTo>
                    <a:pt x="37" y="0"/>
                  </a:moveTo>
                  <a:lnTo>
                    <a:pt x="37" y="24"/>
                  </a:lnTo>
                  <a:lnTo>
                    <a:pt x="36" y="24"/>
                  </a:lnTo>
                  <a:lnTo>
                    <a:pt x="36" y="0"/>
                  </a:lnTo>
                  <a:lnTo>
                    <a:pt x="37" y="0"/>
                  </a:lnTo>
                  <a:close/>
                </a:path>
              </a:pathLst>
            </a:custGeom>
            <a:solidFill>
              <a:srgbClr val="D3848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72" name="Freeform 289">
              <a:extLst>
                <a:ext uri="{FF2B5EF4-FFF2-40B4-BE49-F238E27FC236}">
                  <a16:creationId xmlns:a16="http://schemas.microsoft.com/office/drawing/2014/main" id="{7095EBE5-9308-4CC4-9962-B19BEC1205A1}"/>
                </a:ext>
              </a:extLst>
            </p:cNvPr>
            <p:cNvSpPr>
              <a:spLocks noEditPoints="1"/>
            </p:cNvSpPr>
            <p:nvPr/>
          </p:nvSpPr>
          <p:spPr bwMode="auto">
            <a:xfrm>
              <a:off x="4524" y="2062"/>
              <a:ext cx="34" cy="24"/>
            </a:xfrm>
            <a:custGeom>
              <a:avLst/>
              <a:gdLst>
                <a:gd name="T0" fmla="*/ 0 w 34"/>
                <a:gd name="T1" fmla="*/ 24 h 24"/>
                <a:gd name="T2" fmla="*/ 0 w 34"/>
                <a:gd name="T3" fmla="*/ 0 h 24"/>
                <a:gd name="T4" fmla="*/ 1 w 34"/>
                <a:gd name="T5" fmla="*/ 0 h 24"/>
                <a:gd name="T6" fmla="*/ 1 w 34"/>
                <a:gd name="T7" fmla="*/ 24 h 24"/>
                <a:gd name="T8" fmla="*/ 0 w 34"/>
                <a:gd name="T9" fmla="*/ 24 h 24"/>
                <a:gd name="T10" fmla="*/ 34 w 34"/>
                <a:gd name="T11" fmla="*/ 0 h 24"/>
                <a:gd name="T12" fmla="*/ 34 w 34"/>
                <a:gd name="T13" fmla="*/ 24 h 24"/>
                <a:gd name="T14" fmla="*/ 33 w 34"/>
                <a:gd name="T15" fmla="*/ 24 h 24"/>
                <a:gd name="T16" fmla="*/ 33 w 34"/>
                <a:gd name="T17" fmla="*/ 0 h 24"/>
                <a:gd name="T18" fmla="*/ 34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
                <a:gd name="T31" fmla="*/ 0 h 24"/>
                <a:gd name="T32" fmla="*/ 34 w 34"/>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 h="24">
                  <a:moveTo>
                    <a:pt x="0" y="24"/>
                  </a:moveTo>
                  <a:lnTo>
                    <a:pt x="0" y="0"/>
                  </a:lnTo>
                  <a:lnTo>
                    <a:pt x="1" y="0"/>
                  </a:lnTo>
                  <a:lnTo>
                    <a:pt x="1" y="24"/>
                  </a:lnTo>
                  <a:lnTo>
                    <a:pt x="0" y="24"/>
                  </a:lnTo>
                  <a:close/>
                  <a:moveTo>
                    <a:pt x="34" y="0"/>
                  </a:moveTo>
                  <a:lnTo>
                    <a:pt x="34" y="24"/>
                  </a:lnTo>
                  <a:lnTo>
                    <a:pt x="33" y="24"/>
                  </a:lnTo>
                  <a:lnTo>
                    <a:pt x="33" y="0"/>
                  </a:lnTo>
                  <a:lnTo>
                    <a:pt x="34" y="0"/>
                  </a:lnTo>
                  <a:close/>
                </a:path>
              </a:pathLst>
            </a:custGeom>
            <a:solidFill>
              <a:srgbClr val="D875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73" name="Freeform 290">
              <a:extLst>
                <a:ext uri="{FF2B5EF4-FFF2-40B4-BE49-F238E27FC236}">
                  <a16:creationId xmlns:a16="http://schemas.microsoft.com/office/drawing/2014/main" id="{AA736519-2C5B-4DA8-A097-B58705F4A4CD}"/>
                </a:ext>
              </a:extLst>
            </p:cNvPr>
            <p:cNvSpPr>
              <a:spLocks noEditPoints="1"/>
            </p:cNvSpPr>
            <p:nvPr/>
          </p:nvSpPr>
          <p:spPr bwMode="auto">
            <a:xfrm>
              <a:off x="4525" y="2062"/>
              <a:ext cx="32" cy="24"/>
            </a:xfrm>
            <a:custGeom>
              <a:avLst/>
              <a:gdLst>
                <a:gd name="T0" fmla="*/ 0 w 32"/>
                <a:gd name="T1" fmla="*/ 24 h 24"/>
                <a:gd name="T2" fmla="*/ 0 w 32"/>
                <a:gd name="T3" fmla="*/ 0 h 24"/>
                <a:gd name="T4" fmla="*/ 1 w 32"/>
                <a:gd name="T5" fmla="*/ 0 h 24"/>
                <a:gd name="T6" fmla="*/ 1 w 32"/>
                <a:gd name="T7" fmla="*/ 24 h 24"/>
                <a:gd name="T8" fmla="*/ 0 w 32"/>
                <a:gd name="T9" fmla="*/ 24 h 24"/>
                <a:gd name="T10" fmla="*/ 32 w 32"/>
                <a:gd name="T11" fmla="*/ 0 h 24"/>
                <a:gd name="T12" fmla="*/ 32 w 32"/>
                <a:gd name="T13" fmla="*/ 24 h 24"/>
                <a:gd name="T14" fmla="*/ 30 w 32"/>
                <a:gd name="T15" fmla="*/ 24 h 24"/>
                <a:gd name="T16" fmla="*/ 30 w 32"/>
                <a:gd name="T17" fmla="*/ 0 h 24"/>
                <a:gd name="T18" fmla="*/ 32 w 32"/>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24"/>
                <a:gd name="T32" fmla="*/ 32 w 32"/>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24">
                  <a:moveTo>
                    <a:pt x="0" y="24"/>
                  </a:moveTo>
                  <a:lnTo>
                    <a:pt x="0" y="0"/>
                  </a:lnTo>
                  <a:lnTo>
                    <a:pt x="1" y="0"/>
                  </a:lnTo>
                  <a:lnTo>
                    <a:pt x="1" y="24"/>
                  </a:lnTo>
                  <a:lnTo>
                    <a:pt x="0" y="24"/>
                  </a:lnTo>
                  <a:close/>
                  <a:moveTo>
                    <a:pt x="32" y="0"/>
                  </a:moveTo>
                  <a:lnTo>
                    <a:pt x="32" y="24"/>
                  </a:lnTo>
                  <a:lnTo>
                    <a:pt x="30" y="24"/>
                  </a:lnTo>
                  <a:lnTo>
                    <a:pt x="30" y="0"/>
                  </a:lnTo>
                  <a:lnTo>
                    <a:pt x="32" y="0"/>
                  </a:lnTo>
                  <a:close/>
                </a:path>
              </a:pathLst>
            </a:custGeom>
            <a:solidFill>
              <a:srgbClr val="DD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74" name="Freeform 291">
              <a:extLst>
                <a:ext uri="{FF2B5EF4-FFF2-40B4-BE49-F238E27FC236}">
                  <a16:creationId xmlns:a16="http://schemas.microsoft.com/office/drawing/2014/main" id="{510B4DB4-8518-44B4-A25B-B1BB8921E17A}"/>
                </a:ext>
              </a:extLst>
            </p:cNvPr>
            <p:cNvSpPr>
              <a:spLocks noEditPoints="1"/>
            </p:cNvSpPr>
            <p:nvPr/>
          </p:nvSpPr>
          <p:spPr bwMode="auto">
            <a:xfrm>
              <a:off x="4526" y="2062"/>
              <a:ext cx="29" cy="24"/>
            </a:xfrm>
            <a:custGeom>
              <a:avLst/>
              <a:gdLst>
                <a:gd name="T0" fmla="*/ 0 w 29"/>
                <a:gd name="T1" fmla="*/ 24 h 24"/>
                <a:gd name="T2" fmla="*/ 0 w 29"/>
                <a:gd name="T3" fmla="*/ 0 h 24"/>
                <a:gd name="T4" fmla="*/ 1 w 29"/>
                <a:gd name="T5" fmla="*/ 0 h 24"/>
                <a:gd name="T6" fmla="*/ 1 w 29"/>
                <a:gd name="T7" fmla="*/ 24 h 24"/>
                <a:gd name="T8" fmla="*/ 0 w 29"/>
                <a:gd name="T9" fmla="*/ 24 h 24"/>
                <a:gd name="T10" fmla="*/ 29 w 29"/>
                <a:gd name="T11" fmla="*/ 0 h 24"/>
                <a:gd name="T12" fmla="*/ 29 w 29"/>
                <a:gd name="T13" fmla="*/ 24 h 24"/>
                <a:gd name="T14" fmla="*/ 28 w 29"/>
                <a:gd name="T15" fmla="*/ 24 h 24"/>
                <a:gd name="T16" fmla="*/ 28 w 29"/>
                <a:gd name="T17" fmla="*/ 0 h 24"/>
                <a:gd name="T18" fmla="*/ 29 w 29"/>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24"/>
                <a:gd name="T32" fmla="*/ 29 w 29"/>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24">
                  <a:moveTo>
                    <a:pt x="0" y="24"/>
                  </a:moveTo>
                  <a:lnTo>
                    <a:pt x="0" y="0"/>
                  </a:lnTo>
                  <a:lnTo>
                    <a:pt x="1" y="0"/>
                  </a:lnTo>
                  <a:lnTo>
                    <a:pt x="1" y="24"/>
                  </a:lnTo>
                  <a:lnTo>
                    <a:pt x="0" y="24"/>
                  </a:lnTo>
                  <a:close/>
                  <a:moveTo>
                    <a:pt x="29" y="0"/>
                  </a:moveTo>
                  <a:lnTo>
                    <a:pt x="29" y="24"/>
                  </a:lnTo>
                  <a:lnTo>
                    <a:pt x="28" y="24"/>
                  </a:lnTo>
                  <a:lnTo>
                    <a:pt x="28" y="0"/>
                  </a:lnTo>
                  <a:lnTo>
                    <a:pt x="29" y="0"/>
                  </a:lnTo>
                  <a:close/>
                </a:path>
              </a:pathLst>
            </a:custGeom>
            <a:solidFill>
              <a:srgbClr val="E1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75" name="Freeform 292">
              <a:extLst>
                <a:ext uri="{FF2B5EF4-FFF2-40B4-BE49-F238E27FC236}">
                  <a16:creationId xmlns:a16="http://schemas.microsoft.com/office/drawing/2014/main" id="{56616BF7-CB3F-40B9-9142-0DDD4BBE89A5}"/>
                </a:ext>
              </a:extLst>
            </p:cNvPr>
            <p:cNvSpPr>
              <a:spLocks noEditPoints="1"/>
            </p:cNvSpPr>
            <p:nvPr/>
          </p:nvSpPr>
          <p:spPr bwMode="auto">
            <a:xfrm>
              <a:off x="4527" y="2062"/>
              <a:ext cx="27" cy="24"/>
            </a:xfrm>
            <a:custGeom>
              <a:avLst/>
              <a:gdLst>
                <a:gd name="T0" fmla="*/ 0 w 27"/>
                <a:gd name="T1" fmla="*/ 24 h 24"/>
                <a:gd name="T2" fmla="*/ 0 w 27"/>
                <a:gd name="T3" fmla="*/ 0 h 24"/>
                <a:gd name="T4" fmla="*/ 2 w 27"/>
                <a:gd name="T5" fmla="*/ 0 h 24"/>
                <a:gd name="T6" fmla="*/ 2 w 27"/>
                <a:gd name="T7" fmla="*/ 24 h 24"/>
                <a:gd name="T8" fmla="*/ 0 w 27"/>
                <a:gd name="T9" fmla="*/ 24 h 24"/>
                <a:gd name="T10" fmla="*/ 27 w 27"/>
                <a:gd name="T11" fmla="*/ 0 h 24"/>
                <a:gd name="T12" fmla="*/ 27 w 27"/>
                <a:gd name="T13" fmla="*/ 24 h 24"/>
                <a:gd name="T14" fmla="*/ 26 w 27"/>
                <a:gd name="T15" fmla="*/ 24 h 24"/>
                <a:gd name="T16" fmla="*/ 26 w 27"/>
                <a:gd name="T17" fmla="*/ 0 h 24"/>
                <a:gd name="T18" fmla="*/ 27 w 27"/>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
                <a:gd name="T31" fmla="*/ 0 h 24"/>
                <a:gd name="T32" fmla="*/ 27 w 27"/>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 h="24">
                  <a:moveTo>
                    <a:pt x="0" y="24"/>
                  </a:moveTo>
                  <a:lnTo>
                    <a:pt x="0" y="0"/>
                  </a:lnTo>
                  <a:lnTo>
                    <a:pt x="2" y="0"/>
                  </a:lnTo>
                  <a:lnTo>
                    <a:pt x="2" y="24"/>
                  </a:lnTo>
                  <a:lnTo>
                    <a:pt x="0" y="24"/>
                  </a:lnTo>
                  <a:close/>
                  <a:moveTo>
                    <a:pt x="27" y="0"/>
                  </a:moveTo>
                  <a:lnTo>
                    <a:pt x="27" y="24"/>
                  </a:lnTo>
                  <a:lnTo>
                    <a:pt x="26" y="24"/>
                  </a:lnTo>
                  <a:lnTo>
                    <a:pt x="26" y="0"/>
                  </a:lnTo>
                  <a:lnTo>
                    <a:pt x="27" y="0"/>
                  </a:lnTo>
                  <a:close/>
                </a:path>
              </a:pathLst>
            </a:custGeom>
            <a:solidFill>
              <a:srgbClr val="E5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76" name="Freeform 293">
              <a:extLst>
                <a:ext uri="{FF2B5EF4-FFF2-40B4-BE49-F238E27FC236}">
                  <a16:creationId xmlns:a16="http://schemas.microsoft.com/office/drawing/2014/main" id="{3B5339D9-B035-4F9A-9819-F5E4086064A7}"/>
                </a:ext>
              </a:extLst>
            </p:cNvPr>
            <p:cNvSpPr>
              <a:spLocks noEditPoints="1"/>
            </p:cNvSpPr>
            <p:nvPr/>
          </p:nvSpPr>
          <p:spPr bwMode="auto">
            <a:xfrm>
              <a:off x="4529" y="2062"/>
              <a:ext cx="24" cy="24"/>
            </a:xfrm>
            <a:custGeom>
              <a:avLst/>
              <a:gdLst>
                <a:gd name="T0" fmla="*/ 0 w 24"/>
                <a:gd name="T1" fmla="*/ 24 h 24"/>
                <a:gd name="T2" fmla="*/ 0 w 24"/>
                <a:gd name="T3" fmla="*/ 0 h 24"/>
                <a:gd name="T4" fmla="*/ 1 w 24"/>
                <a:gd name="T5" fmla="*/ 0 h 24"/>
                <a:gd name="T6" fmla="*/ 1 w 24"/>
                <a:gd name="T7" fmla="*/ 24 h 24"/>
                <a:gd name="T8" fmla="*/ 0 w 24"/>
                <a:gd name="T9" fmla="*/ 24 h 24"/>
                <a:gd name="T10" fmla="*/ 24 w 24"/>
                <a:gd name="T11" fmla="*/ 0 h 24"/>
                <a:gd name="T12" fmla="*/ 24 w 24"/>
                <a:gd name="T13" fmla="*/ 24 h 24"/>
                <a:gd name="T14" fmla="*/ 22 w 24"/>
                <a:gd name="T15" fmla="*/ 24 h 24"/>
                <a:gd name="T16" fmla="*/ 22 w 24"/>
                <a:gd name="T17" fmla="*/ 0 h 24"/>
                <a:gd name="T18" fmla="*/ 24 w 2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
                <a:gd name="T31" fmla="*/ 0 h 24"/>
                <a:gd name="T32" fmla="*/ 24 w 24"/>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 h="24">
                  <a:moveTo>
                    <a:pt x="0" y="24"/>
                  </a:moveTo>
                  <a:lnTo>
                    <a:pt x="0" y="0"/>
                  </a:lnTo>
                  <a:lnTo>
                    <a:pt x="1" y="0"/>
                  </a:lnTo>
                  <a:lnTo>
                    <a:pt x="1" y="24"/>
                  </a:lnTo>
                  <a:lnTo>
                    <a:pt x="0" y="24"/>
                  </a:lnTo>
                  <a:close/>
                  <a:moveTo>
                    <a:pt x="24" y="0"/>
                  </a:moveTo>
                  <a:lnTo>
                    <a:pt x="24" y="24"/>
                  </a:lnTo>
                  <a:lnTo>
                    <a:pt x="22" y="24"/>
                  </a:lnTo>
                  <a:lnTo>
                    <a:pt x="22" y="0"/>
                  </a:lnTo>
                  <a:lnTo>
                    <a:pt x="24" y="0"/>
                  </a:lnTo>
                  <a:close/>
                </a:path>
              </a:pathLst>
            </a:custGeom>
            <a:solidFill>
              <a:srgbClr val="E9434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77" name="Freeform 294">
              <a:extLst>
                <a:ext uri="{FF2B5EF4-FFF2-40B4-BE49-F238E27FC236}">
                  <a16:creationId xmlns:a16="http://schemas.microsoft.com/office/drawing/2014/main" id="{A288E800-C944-4A75-A40D-015D832C065B}"/>
                </a:ext>
              </a:extLst>
            </p:cNvPr>
            <p:cNvSpPr>
              <a:spLocks noEditPoints="1"/>
            </p:cNvSpPr>
            <p:nvPr/>
          </p:nvSpPr>
          <p:spPr bwMode="auto">
            <a:xfrm>
              <a:off x="4530" y="2062"/>
              <a:ext cx="21" cy="24"/>
            </a:xfrm>
            <a:custGeom>
              <a:avLst/>
              <a:gdLst>
                <a:gd name="T0" fmla="*/ 0 w 21"/>
                <a:gd name="T1" fmla="*/ 24 h 24"/>
                <a:gd name="T2" fmla="*/ 0 w 21"/>
                <a:gd name="T3" fmla="*/ 0 h 24"/>
                <a:gd name="T4" fmla="*/ 1 w 21"/>
                <a:gd name="T5" fmla="*/ 0 h 24"/>
                <a:gd name="T6" fmla="*/ 1 w 21"/>
                <a:gd name="T7" fmla="*/ 24 h 24"/>
                <a:gd name="T8" fmla="*/ 0 w 21"/>
                <a:gd name="T9" fmla="*/ 24 h 24"/>
                <a:gd name="T10" fmla="*/ 21 w 21"/>
                <a:gd name="T11" fmla="*/ 0 h 24"/>
                <a:gd name="T12" fmla="*/ 21 w 21"/>
                <a:gd name="T13" fmla="*/ 24 h 24"/>
                <a:gd name="T14" fmla="*/ 20 w 21"/>
                <a:gd name="T15" fmla="*/ 24 h 24"/>
                <a:gd name="T16" fmla="*/ 20 w 21"/>
                <a:gd name="T17" fmla="*/ 0 h 24"/>
                <a:gd name="T18" fmla="*/ 21 w 21"/>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24"/>
                <a:gd name="T32" fmla="*/ 21 w 21"/>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24">
                  <a:moveTo>
                    <a:pt x="0" y="24"/>
                  </a:moveTo>
                  <a:lnTo>
                    <a:pt x="0" y="0"/>
                  </a:lnTo>
                  <a:lnTo>
                    <a:pt x="1" y="0"/>
                  </a:lnTo>
                  <a:lnTo>
                    <a:pt x="1" y="24"/>
                  </a:lnTo>
                  <a:lnTo>
                    <a:pt x="0" y="24"/>
                  </a:lnTo>
                  <a:close/>
                  <a:moveTo>
                    <a:pt x="21" y="0"/>
                  </a:moveTo>
                  <a:lnTo>
                    <a:pt x="21" y="24"/>
                  </a:lnTo>
                  <a:lnTo>
                    <a:pt x="20" y="24"/>
                  </a:lnTo>
                  <a:lnTo>
                    <a:pt x="20" y="0"/>
                  </a:lnTo>
                  <a:lnTo>
                    <a:pt x="21" y="0"/>
                  </a:lnTo>
                  <a:close/>
                </a:path>
              </a:pathLst>
            </a:custGeom>
            <a:solidFill>
              <a:srgbClr val="EC383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78" name="Freeform 295">
              <a:extLst>
                <a:ext uri="{FF2B5EF4-FFF2-40B4-BE49-F238E27FC236}">
                  <a16:creationId xmlns:a16="http://schemas.microsoft.com/office/drawing/2014/main" id="{853FB0F0-D500-43FF-A453-815063EEF243}"/>
                </a:ext>
              </a:extLst>
            </p:cNvPr>
            <p:cNvSpPr>
              <a:spLocks noEditPoints="1"/>
            </p:cNvSpPr>
            <p:nvPr/>
          </p:nvSpPr>
          <p:spPr bwMode="auto">
            <a:xfrm>
              <a:off x="4531" y="2062"/>
              <a:ext cx="19" cy="24"/>
            </a:xfrm>
            <a:custGeom>
              <a:avLst/>
              <a:gdLst>
                <a:gd name="T0" fmla="*/ 0 w 19"/>
                <a:gd name="T1" fmla="*/ 24 h 24"/>
                <a:gd name="T2" fmla="*/ 0 w 19"/>
                <a:gd name="T3" fmla="*/ 0 h 24"/>
                <a:gd name="T4" fmla="*/ 1 w 19"/>
                <a:gd name="T5" fmla="*/ 0 h 24"/>
                <a:gd name="T6" fmla="*/ 1 w 19"/>
                <a:gd name="T7" fmla="*/ 24 h 24"/>
                <a:gd name="T8" fmla="*/ 0 w 19"/>
                <a:gd name="T9" fmla="*/ 24 h 24"/>
                <a:gd name="T10" fmla="*/ 19 w 19"/>
                <a:gd name="T11" fmla="*/ 0 h 24"/>
                <a:gd name="T12" fmla="*/ 19 w 19"/>
                <a:gd name="T13" fmla="*/ 24 h 24"/>
                <a:gd name="T14" fmla="*/ 18 w 19"/>
                <a:gd name="T15" fmla="*/ 24 h 24"/>
                <a:gd name="T16" fmla="*/ 18 w 19"/>
                <a:gd name="T17" fmla="*/ 0 h 24"/>
                <a:gd name="T18" fmla="*/ 19 w 19"/>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24"/>
                <a:gd name="T32" fmla="*/ 19 w 19"/>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24">
                  <a:moveTo>
                    <a:pt x="0" y="24"/>
                  </a:moveTo>
                  <a:lnTo>
                    <a:pt x="0" y="0"/>
                  </a:lnTo>
                  <a:lnTo>
                    <a:pt x="1" y="0"/>
                  </a:lnTo>
                  <a:lnTo>
                    <a:pt x="1" y="24"/>
                  </a:lnTo>
                  <a:lnTo>
                    <a:pt x="0" y="24"/>
                  </a:lnTo>
                  <a:close/>
                  <a:moveTo>
                    <a:pt x="19" y="0"/>
                  </a:moveTo>
                  <a:lnTo>
                    <a:pt x="19" y="24"/>
                  </a:lnTo>
                  <a:lnTo>
                    <a:pt x="18" y="24"/>
                  </a:lnTo>
                  <a:lnTo>
                    <a:pt x="18" y="0"/>
                  </a:lnTo>
                  <a:lnTo>
                    <a:pt x="19" y="0"/>
                  </a:lnTo>
                  <a:close/>
                </a:path>
              </a:pathLst>
            </a:custGeom>
            <a:solidFill>
              <a:srgbClr val="EF2F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79" name="Freeform 296">
              <a:extLst>
                <a:ext uri="{FF2B5EF4-FFF2-40B4-BE49-F238E27FC236}">
                  <a16:creationId xmlns:a16="http://schemas.microsoft.com/office/drawing/2014/main" id="{D0156A9F-96A3-441C-B7DF-CE8BB62C3EB2}"/>
                </a:ext>
              </a:extLst>
            </p:cNvPr>
            <p:cNvSpPr>
              <a:spLocks noEditPoints="1"/>
            </p:cNvSpPr>
            <p:nvPr/>
          </p:nvSpPr>
          <p:spPr bwMode="auto">
            <a:xfrm>
              <a:off x="4532" y="2062"/>
              <a:ext cx="17" cy="24"/>
            </a:xfrm>
            <a:custGeom>
              <a:avLst/>
              <a:gdLst>
                <a:gd name="T0" fmla="*/ 0 w 17"/>
                <a:gd name="T1" fmla="*/ 24 h 24"/>
                <a:gd name="T2" fmla="*/ 0 w 17"/>
                <a:gd name="T3" fmla="*/ 0 h 24"/>
                <a:gd name="T4" fmla="*/ 2 w 17"/>
                <a:gd name="T5" fmla="*/ 0 h 24"/>
                <a:gd name="T6" fmla="*/ 2 w 17"/>
                <a:gd name="T7" fmla="*/ 24 h 24"/>
                <a:gd name="T8" fmla="*/ 0 w 17"/>
                <a:gd name="T9" fmla="*/ 24 h 24"/>
                <a:gd name="T10" fmla="*/ 17 w 17"/>
                <a:gd name="T11" fmla="*/ 0 h 24"/>
                <a:gd name="T12" fmla="*/ 17 w 17"/>
                <a:gd name="T13" fmla="*/ 24 h 24"/>
                <a:gd name="T14" fmla="*/ 16 w 17"/>
                <a:gd name="T15" fmla="*/ 24 h 24"/>
                <a:gd name="T16" fmla="*/ 16 w 17"/>
                <a:gd name="T17" fmla="*/ 0 h 24"/>
                <a:gd name="T18" fmla="*/ 17 w 17"/>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24"/>
                <a:gd name="T32" fmla="*/ 17 w 17"/>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24">
                  <a:moveTo>
                    <a:pt x="0" y="24"/>
                  </a:moveTo>
                  <a:lnTo>
                    <a:pt x="0" y="0"/>
                  </a:lnTo>
                  <a:lnTo>
                    <a:pt x="2" y="0"/>
                  </a:lnTo>
                  <a:lnTo>
                    <a:pt x="2" y="24"/>
                  </a:lnTo>
                  <a:lnTo>
                    <a:pt x="0" y="24"/>
                  </a:lnTo>
                  <a:close/>
                  <a:moveTo>
                    <a:pt x="17" y="0"/>
                  </a:moveTo>
                  <a:lnTo>
                    <a:pt x="17" y="24"/>
                  </a:lnTo>
                  <a:lnTo>
                    <a:pt x="16" y="24"/>
                  </a:lnTo>
                  <a:lnTo>
                    <a:pt x="16" y="0"/>
                  </a:lnTo>
                  <a:lnTo>
                    <a:pt x="17" y="0"/>
                  </a:lnTo>
                  <a:close/>
                </a:path>
              </a:pathLst>
            </a:custGeom>
            <a:solidFill>
              <a:srgbClr val="F226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80" name="Freeform 297">
              <a:extLst>
                <a:ext uri="{FF2B5EF4-FFF2-40B4-BE49-F238E27FC236}">
                  <a16:creationId xmlns:a16="http://schemas.microsoft.com/office/drawing/2014/main" id="{C3797735-D091-42F1-82B0-B5ECBF5672D9}"/>
                </a:ext>
              </a:extLst>
            </p:cNvPr>
            <p:cNvSpPr>
              <a:spLocks noEditPoints="1"/>
            </p:cNvSpPr>
            <p:nvPr/>
          </p:nvSpPr>
          <p:spPr bwMode="auto">
            <a:xfrm>
              <a:off x="4534" y="2061"/>
              <a:ext cx="14" cy="25"/>
            </a:xfrm>
            <a:custGeom>
              <a:avLst/>
              <a:gdLst>
                <a:gd name="T0" fmla="*/ 0 w 14"/>
                <a:gd name="T1" fmla="*/ 25 h 25"/>
                <a:gd name="T2" fmla="*/ 0 w 14"/>
                <a:gd name="T3" fmla="*/ 1 h 25"/>
                <a:gd name="T4" fmla="*/ 1 w 14"/>
                <a:gd name="T5" fmla="*/ 0 h 25"/>
                <a:gd name="T6" fmla="*/ 1 w 14"/>
                <a:gd name="T7" fmla="*/ 24 h 25"/>
                <a:gd name="T8" fmla="*/ 0 w 14"/>
                <a:gd name="T9" fmla="*/ 25 h 25"/>
                <a:gd name="T10" fmla="*/ 14 w 14"/>
                <a:gd name="T11" fmla="*/ 1 h 25"/>
                <a:gd name="T12" fmla="*/ 14 w 14"/>
                <a:gd name="T13" fmla="*/ 25 h 25"/>
                <a:gd name="T14" fmla="*/ 12 w 14"/>
                <a:gd name="T15" fmla="*/ 24 h 25"/>
                <a:gd name="T16" fmla="*/ 12 w 14"/>
                <a:gd name="T17" fmla="*/ 0 h 25"/>
                <a:gd name="T18" fmla="*/ 14 w 14"/>
                <a:gd name="T19" fmla="*/ 1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25"/>
                <a:gd name="T32" fmla="*/ 14 w 14"/>
                <a:gd name="T33" fmla="*/ 25 h 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25">
                  <a:moveTo>
                    <a:pt x="0" y="25"/>
                  </a:moveTo>
                  <a:lnTo>
                    <a:pt x="0" y="1"/>
                  </a:lnTo>
                  <a:lnTo>
                    <a:pt x="1" y="0"/>
                  </a:lnTo>
                  <a:lnTo>
                    <a:pt x="1" y="24"/>
                  </a:lnTo>
                  <a:lnTo>
                    <a:pt x="0" y="25"/>
                  </a:lnTo>
                  <a:close/>
                  <a:moveTo>
                    <a:pt x="14" y="1"/>
                  </a:moveTo>
                  <a:lnTo>
                    <a:pt x="14" y="25"/>
                  </a:lnTo>
                  <a:lnTo>
                    <a:pt x="12" y="24"/>
                  </a:lnTo>
                  <a:lnTo>
                    <a:pt x="12" y="0"/>
                  </a:lnTo>
                  <a:lnTo>
                    <a:pt x="14" y="1"/>
                  </a:lnTo>
                  <a:close/>
                </a:path>
              </a:pathLst>
            </a:custGeom>
            <a:solidFill>
              <a:srgbClr val="F41E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81" name="Freeform 298">
              <a:extLst>
                <a:ext uri="{FF2B5EF4-FFF2-40B4-BE49-F238E27FC236}">
                  <a16:creationId xmlns:a16="http://schemas.microsoft.com/office/drawing/2014/main" id="{33093699-C590-4BB9-B7A7-66FAE3052B3A}"/>
                </a:ext>
              </a:extLst>
            </p:cNvPr>
            <p:cNvSpPr>
              <a:spLocks noEditPoints="1"/>
            </p:cNvSpPr>
            <p:nvPr/>
          </p:nvSpPr>
          <p:spPr bwMode="auto">
            <a:xfrm>
              <a:off x="4535" y="2061"/>
              <a:ext cx="11" cy="25"/>
            </a:xfrm>
            <a:custGeom>
              <a:avLst/>
              <a:gdLst>
                <a:gd name="T0" fmla="*/ 0 w 11"/>
                <a:gd name="T1" fmla="*/ 24 h 25"/>
                <a:gd name="T2" fmla="*/ 0 w 11"/>
                <a:gd name="T3" fmla="*/ 0 h 25"/>
                <a:gd name="T4" fmla="*/ 1 w 11"/>
                <a:gd name="T5" fmla="*/ 1 h 25"/>
                <a:gd name="T6" fmla="*/ 1 w 11"/>
                <a:gd name="T7" fmla="*/ 25 h 25"/>
                <a:gd name="T8" fmla="*/ 0 w 11"/>
                <a:gd name="T9" fmla="*/ 24 h 25"/>
                <a:gd name="T10" fmla="*/ 11 w 11"/>
                <a:gd name="T11" fmla="*/ 0 h 25"/>
                <a:gd name="T12" fmla="*/ 11 w 11"/>
                <a:gd name="T13" fmla="*/ 24 h 25"/>
                <a:gd name="T14" fmla="*/ 10 w 11"/>
                <a:gd name="T15" fmla="*/ 25 h 25"/>
                <a:gd name="T16" fmla="*/ 10 w 11"/>
                <a:gd name="T17" fmla="*/ 1 h 25"/>
                <a:gd name="T18" fmla="*/ 11 w 11"/>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25"/>
                <a:gd name="T32" fmla="*/ 11 w 11"/>
                <a:gd name="T33" fmla="*/ 25 h 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25">
                  <a:moveTo>
                    <a:pt x="0" y="24"/>
                  </a:moveTo>
                  <a:lnTo>
                    <a:pt x="0" y="0"/>
                  </a:lnTo>
                  <a:lnTo>
                    <a:pt x="1" y="1"/>
                  </a:lnTo>
                  <a:lnTo>
                    <a:pt x="1" y="25"/>
                  </a:lnTo>
                  <a:lnTo>
                    <a:pt x="0" y="24"/>
                  </a:lnTo>
                  <a:close/>
                  <a:moveTo>
                    <a:pt x="11" y="0"/>
                  </a:moveTo>
                  <a:lnTo>
                    <a:pt x="11" y="24"/>
                  </a:lnTo>
                  <a:lnTo>
                    <a:pt x="10" y="25"/>
                  </a:lnTo>
                  <a:lnTo>
                    <a:pt x="10" y="1"/>
                  </a:lnTo>
                  <a:lnTo>
                    <a:pt x="11" y="0"/>
                  </a:lnTo>
                  <a:close/>
                </a:path>
              </a:pathLst>
            </a:custGeom>
            <a:solidFill>
              <a:srgbClr val="F717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82" name="Freeform 299">
              <a:extLst>
                <a:ext uri="{FF2B5EF4-FFF2-40B4-BE49-F238E27FC236}">
                  <a16:creationId xmlns:a16="http://schemas.microsoft.com/office/drawing/2014/main" id="{202B3FDB-6DA1-4EFE-84C0-3FD95064197C}"/>
                </a:ext>
              </a:extLst>
            </p:cNvPr>
            <p:cNvSpPr>
              <a:spLocks noEditPoints="1"/>
            </p:cNvSpPr>
            <p:nvPr/>
          </p:nvSpPr>
          <p:spPr bwMode="auto">
            <a:xfrm>
              <a:off x="4536" y="2061"/>
              <a:ext cx="9" cy="25"/>
            </a:xfrm>
            <a:custGeom>
              <a:avLst/>
              <a:gdLst>
                <a:gd name="T0" fmla="*/ 0 w 9"/>
                <a:gd name="T1" fmla="*/ 25 h 25"/>
                <a:gd name="T2" fmla="*/ 0 w 9"/>
                <a:gd name="T3" fmla="*/ 1 h 25"/>
                <a:gd name="T4" fmla="*/ 2 w 9"/>
                <a:gd name="T5" fmla="*/ 0 h 25"/>
                <a:gd name="T6" fmla="*/ 2 w 9"/>
                <a:gd name="T7" fmla="*/ 24 h 25"/>
                <a:gd name="T8" fmla="*/ 0 w 9"/>
                <a:gd name="T9" fmla="*/ 25 h 25"/>
                <a:gd name="T10" fmla="*/ 9 w 9"/>
                <a:gd name="T11" fmla="*/ 1 h 25"/>
                <a:gd name="T12" fmla="*/ 9 w 9"/>
                <a:gd name="T13" fmla="*/ 25 h 25"/>
                <a:gd name="T14" fmla="*/ 8 w 9"/>
                <a:gd name="T15" fmla="*/ 24 h 25"/>
                <a:gd name="T16" fmla="*/ 8 w 9"/>
                <a:gd name="T17" fmla="*/ 0 h 25"/>
                <a:gd name="T18" fmla="*/ 9 w 9"/>
                <a:gd name="T19" fmla="*/ 1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
                <a:gd name="T31" fmla="*/ 0 h 25"/>
                <a:gd name="T32" fmla="*/ 9 w 9"/>
                <a:gd name="T33" fmla="*/ 25 h 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 h="25">
                  <a:moveTo>
                    <a:pt x="0" y="25"/>
                  </a:moveTo>
                  <a:lnTo>
                    <a:pt x="0" y="1"/>
                  </a:lnTo>
                  <a:lnTo>
                    <a:pt x="2" y="0"/>
                  </a:lnTo>
                  <a:lnTo>
                    <a:pt x="2" y="24"/>
                  </a:lnTo>
                  <a:lnTo>
                    <a:pt x="0" y="25"/>
                  </a:lnTo>
                  <a:close/>
                  <a:moveTo>
                    <a:pt x="9" y="1"/>
                  </a:moveTo>
                  <a:lnTo>
                    <a:pt x="9" y="25"/>
                  </a:lnTo>
                  <a:lnTo>
                    <a:pt x="8" y="24"/>
                  </a:lnTo>
                  <a:lnTo>
                    <a:pt x="8" y="0"/>
                  </a:lnTo>
                  <a:lnTo>
                    <a:pt x="9" y="1"/>
                  </a:lnTo>
                  <a:close/>
                </a:path>
              </a:pathLst>
            </a:custGeom>
            <a:solidFill>
              <a:srgbClr val="F9101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83" name="Freeform 300">
              <a:extLst>
                <a:ext uri="{FF2B5EF4-FFF2-40B4-BE49-F238E27FC236}">
                  <a16:creationId xmlns:a16="http://schemas.microsoft.com/office/drawing/2014/main" id="{7C129B2A-0AC5-4800-B4ED-C8E30AA013B3}"/>
                </a:ext>
              </a:extLst>
            </p:cNvPr>
            <p:cNvSpPr>
              <a:spLocks noEditPoints="1"/>
            </p:cNvSpPr>
            <p:nvPr/>
          </p:nvSpPr>
          <p:spPr bwMode="auto">
            <a:xfrm>
              <a:off x="4538" y="2061"/>
              <a:ext cx="6" cy="25"/>
            </a:xfrm>
            <a:custGeom>
              <a:avLst/>
              <a:gdLst>
                <a:gd name="T0" fmla="*/ 0 w 6"/>
                <a:gd name="T1" fmla="*/ 24 h 25"/>
                <a:gd name="T2" fmla="*/ 0 w 6"/>
                <a:gd name="T3" fmla="*/ 0 h 25"/>
                <a:gd name="T4" fmla="*/ 1 w 6"/>
                <a:gd name="T5" fmla="*/ 1 h 25"/>
                <a:gd name="T6" fmla="*/ 1 w 6"/>
                <a:gd name="T7" fmla="*/ 25 h 25"/>
                <a:gd name="T8" fmla="*/ 0 w 6"/>
                <a:gd name="T9" fmla="*/ 24 h 25"/>
                <a:gd name="T10" fmla="*/ 6 w 6"/>
                <a:gd name="T11" fmla="*/ 0 h 25"/>
                <a:gd name="T12" fmla="*/ 6 w 6"/>
                <a:gd name="T13" fmla="*/ 24 h 25"/>
                <a:gd name="T14" fmla="*/ 5 w 6"/>
                <a:gd name="T15" fmla="*/ 25 h 25"/>
                <a:gd name="T16" fmla="*/ 5 w 6"/>
                <a:gd name="T17" fmla="*/ 1 h 25"/>
                <a:gd name="T18" fmla="*/ 6 w 6"/>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25"/>
                <a:gd name="T32" fmla="*/ 6 w 6"/>
                <a:gd name="T33" fmla="*/ 25 h 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25">
                  <a:moveTo>
                    <a:pt x="0" y="24"/>
                  </a:moveTo>
                  <a:lnTo>
                    <a:pt x="0" y="0"/>
                  </a:lnTo>
                  <a:lnTo>
                    <a:pt x="1" y="1"/>
                  </a:lnTo>
                  <a:lnTo>
                    <a:pt x="1" y="25"/>
                  </a:lnTo>
                  <a:lnTo>
                    <a:pt x="0" y="24"/>
                  </a:lnTo>
                  <a:close/>
                  <a:moveTo>
                    <a:pt x="6" y="0"/>
                  </a:moveTo>
                  <a:lnTo>
                    <a:pt x="6" y="24"/>
                  </a:lnTo>
                  <a:lnTo>
                    <a:pt x="5" y="25"/>
                  </a:lnTo>
                  <a:lnTo>
                    <a:pt x="5" y="1"/>
                  </a:lnTo>
                  <a:lnTo>
                    <a:pt x="6" y="0"/>
                  </a:lnTo>
                  <a:close/>
                </a:path>
              </a:pathLst>
            </a:custGeom>
            <a:solidFill>
              <a:srgbClr val="FB090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84" name="Freeform 301">
              <a:extLst>
                <a:ext uri="{FF2B5EF4-FFF2-40B4-BE49-F238E27FC236}">
                  <a16:creationId xmlns:a16="http://schemas.microsoft.com/office/drawing/2014/main" id="{ECE3DAA9-600E-4899-A04D-397F7881FB2C}"/>
                </a:ext>
              </a:extLst>
            </p:cNvPr>
            <p:cNvSpPr>
              <a:spLocks noEditPoints="1"/>
            </p:cNvSpPr>
            <p:nvPr/>
          </p:nvSpPr>
          <p:spPr bwMode="auto">
            <a:xfrm>
              <a:off x="4539" y="2062"/>
              <a:ext cx="4" cy="24"/>
            </a:xfrm>
            <a:custGeom>
              <a:avLst/>
              <a:gdLst>
                <a:gd name="T0" fmla="*/ 0 w 4"/>
                <a:gd name="T1" fmla="*/ 24 h 24"/>
                <a:gd name="T2" fmla="*/ 0 w 4"/>
                <a:gd name="T3" fmla="*/ 0 h 24"/>
                <a:gd name="T4" fmla="*/ 1 w 4"/>
                <a:gd name="T5" fmla="*/ 0 h 24"/>
                <a:gd name="T6" fmla="*/ 1 w 4"/>
                <a:gd name="T7" fmla="*/ 24 h 24"/>
                <a:gd name="T8" fmla="*/ 0 w 4"/>
                <a:gd name="T9" fmla="*/ 24 h 24"/>
                <a:gd name="T10" fmla="*/ 4 w 4"/>
                <a:gd name="T11" fmla="*/ 0 h 24"/>
                <a:gd name="T12" fmla="*/ 4 w 4"/>
                <a:gd name="T13" fmla="*/ 24 h 24"/>
                <a:gd name="T14" fmla="*/ 2 w 4"/>
                <a:gd name="T15" fmla="*/ 24 h 24"/>
                <a:gd name="T16" fmla="*/ 2 w 4"/>
                <a:gd name="T17" fmla="*/ 0 h 24"/>
                <a:gd name="T18" fmla="*/ 4 w 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24"/>
                <a:gd name="T32" fmla="*/ 4 w 4"/>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24">
                  <a:moveTo>
                    <a:pt x="0" y="24"/>
                  </a:moveTo>
                  <a:lnTo>
                    <a:pt x="0" y="0"/>
                  </a:lnTo>
                  <a:lnTo>
                    <a:pt x="1" y="0"/>
                  </a:lnTo>
                  <a:lnTo>
                    <a:pt x="1" y="24"/>
                  </a:lnTo>
                  <a:lnTo>
                    <a:pt x="0" y="24"/>
                  </a:lnTo>
                  <a:close/>
                  <a:moveTo>
                    <a:pt x="4" y="0"/>
                  </a:moveTo>
                  <a:lnTo>
                    <a:pt x="4" y="24"/>
                  </a:lnTo>
                  <a:lnTo>
                    <a:pt x="2" y="24"/>
                  </a:lnTo>
                  <a:lnTo>
                    <a:pt x="2" y="0"/>
                  </a:lnTo>
                  <a:lnTo>
                    <a:pt x="4" y="0"/>
                  </a:lnTo>
                  <a:close/>
                </a:path>
              </a:pathLst>
            </a:custGeom>
            <a:solidFill>
              <a:srgbClr val="FD030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85" name="Freeform 302">
              <a:extLst>
                <a:ext uri="{FF2B5EF4-FFF2-40B4-BE49-F238E27FC236}">
                  <a16:creationId xmlns:a16="http://schemas.microsoft.com/office/drawing/2014/main" id="{15272957-1B74-4A42-8C0B-BFA11AD0179F}"/>
                </a:ext>
              </a:extLst>
            </p:cNvPr>
            <p:cNvSpPr>
              <a:spLocks noEditPoints="1"/>
            </p:cNvSpPr>
            <p:nvPr/>
          </p:nvSpPr>
          <p:spPr bwMode="auto">
            <a:xfrm>
              <a:off x="4540" y="2062"/>
              <a:ext cx="1" cy="24"/>
            </a:xfrm>
            <a:custGeom>
              <a:avLst/>
              <a:gdLst>
                <a:gd name="T0" fmla="*/ 0 w 1"/>
                <a:gd name="T1" fmla="*/ 24 h 24"/>
                <a:gd name="T2" fmla="*/ 0 w 1"/>
                <a:gd name="T3" fmla="*/ 0 h 24"/>
                <a:gd name="T4" fmla="*/ 1 w 1"/>
                <a:gd name="T5" fmla="*/ 0 h 24"/>
                <a:gd name="T6" fmla="*/ 1 w 1"/>
                <a:gd name="T7" fmla="*/ 24 h 24"/>
                <a:gd name="T8" fmla="*/ 0 w 1"/>
                <a:gd name="T9" fmla="*/ 24 h 24"/>
                <a:gd name="T10" fmla="*/ 1 w 1"/>
                <a:gd name="T11" fmla="*/ 0 h 24"/>
                <a:gd name="T12" fmla="*/ 1 w 1"/>
                <a:gd name="T13" fmla="*/ 24 h 24"/>
                <a:gd name="T14" fmla="*/ 1 w 1"/>
                <a:gd name="T15" fmla="*/ 24 h 24"/>
                <a:gd name="T16" fmla="*/ 1 w 1"/>
                <a:gd name="T17" fmla="*/ 0 h 24"/>
                <a:gd name="T18" fmla="*/ 1 w 1"/>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24"/>
                <a:gd name="T32" fmla="*/ 1 w 1"/>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24">
                  <a:moveTo>
                    <a:pt x="0" y="24"/>
                  </a:moveTo>
                  <a:lnTo>
                    <a:pt x="0" y="0"/>
                  </a:lnTo>
                  <a:lnTo>
                    <a:pt x="1" y="0"/>
                  </a:lnTo>
                  <a:lnTo>
                    <a:pt x="1" y="24"/>
                  </a:lnTo>
                  <a:lnTo>
                    <a:pt x="0" y="24"/>
                  </a:lnTo>
                  <a:close/>
                  <a:moveTo>
                    <a:pt x="1" y="0"/>
                  </a:moveTo>
                  <a:lnTo>
                    <a:pt x="1" y="24"/>
                  </a:lnTo>
                  <a:lnTo>
                    <a:pt x="1"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86" name="Freeform 303">
              <a:extLst>
                <a:ext uri="{FF2B5EF4-FFF2-40B4-BE49-F238E27FC236}">
                  <a16:creationId xmlns:a16="http://schemas.microsoft.com/office/drawing/2014/main" id="{1DE93329-AD99-4C8A-8512-5B3442E95725}"/>
                </a:ext>
              </a:extLst>
            </p:cNvPr>
            <p:cNvSpPr>
              <a:spLocks/>
            </p:cNvSpPr>
            <p:nvPr/>
          </p:nvSpPr>
          <p:spPr bwMode="auto">
            <a:xfrm>
              <a:off x="4507" y="1754"/>
              <a:ext cx="428" cy="427"/>
            </a:xfrm>
            <a:custGeom>
              <a:avLst/>
              <a:gdLst>
                <a:gd name="T0" fmla="*/ 0 w 428"/>
                <a:gd name="T1" fmla="*/ 427 h 427"/>
                <a:gd name="T2" fmla="*/ 0 w 428"/>
                <a:gd name="T3" fmla="*/ 297 h 427"/>
                <a:gd name="T4" fmla="*/ 44 w 428"/>
                <a:gd name="T5" fmla="*/ 252 h 427"/>
                <a:gd name="T6" fmla="*/ 48 w 428"/>
                <a:gd name="T7" fmla="*/ 252 h 427"/>
                <a:gd name="T8" fmla="*/ 48 w 428"/>
                <a:gd name="T9" fmla="*/ 47 h 427"/>
                <a:gd name="T10" fmla="*/ 95 w 428"/>
                <a:gd name="T11" fmla="*/ 0 h 427"/>
                <a:gd name="T12" fmla="*/ 380 w 428"/>
                <a:gd name="T13" fmla="*/ 0 h 427"/>
                <a:gd name="T14" fmla="*/ 380 w 428"/>
                <a:gd name="T15" fmla="*/ 142 h 427"/>
                <a:gd name="T16" fmla="*/ 369 w 428"/>
                <a:gd name="T17" fmla="*/ 177 h 427"/>
                <a:gd name="T18" fmla="*/ 369 w 428"/>
                <a:gd name="T19" fmla="*/ 243 h 427"/>
                <a:gd name="T20" fmla="*/ 362 w 428"/>
                <a:gd name="T21" fmla="*/ 250 h 427"/>
                <a:gd name="T22" fmla="*/ 428 w 428"/>
                <a:gd name="T23" fmla="*/ 250 h 427"/>
                <a:gd name="T24" fmla="*/ 428 w 428"/>
                <a:gd name="T25" fmla="*/ 380 h 427"/>
                <a:gd name="T26" fmla="*/ 380 w 428"/>
                <a:gd name="T27" fmla="*/ 427 h 427"/>
                <a:gd name="T28" fmla="*/ 0 w 428"/>
                <a:gd name="T29" fmla="*/ 427 h 42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28"/>
                <a:gd name="T46" fmla="*/ 0 h 427"/>
                <a:gd name="T47" fmla="*/ 428 w 428"/>
                <a:gd name="T48" fmla="*/ 427 h 42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28" h="427">
                  <a:moveTo>
                    <a:pt x="0" y="427"/>
                  </a:moveTo>
                  <a:lnTo>
                    <a:pt x="0" y="297"/>
                  </a:lnTo>
                  <a:lnTo>
                    <a:pt x="44" y="252"/>
                  </a:lnTo>
                  <a:lnTo>
                    <a:pt x="48" y="252"/>
                  </a:lnTo>
                  <a:lnTo>
                    <a:pt x="48" y="47"/>
                  </a:lnTo>
                  <a:lnTo>
                    <a:pt x="95" y="0"/>
                  </a:lnTo>
                  <a:lnTo>
                    <a:pt x="380" y="0"/>
                  </a:lnTo>
                  <a:lnTo>
                    <a:pt x="380" y="142"/>
                  </a:lnTo>
                  <a:lnTo>
                    <a:pt x="369" y="177"/>
                  </a:lnTo>
                  <a:lnTo>
                    <a:pt x="369" y="243"/>
                  </a:lnTo>
                  <a:lnTo>
                    <a:pt x="362" y="250"/>
                  </a:lnTo>
                  <a:lnTo>
                    <a:pt x="428" y="250"/>
                  </a:lnTo>
                  <a:lnTo>
                    <a:pt x="428" y="380"/>
                  </a:lnTo>
                  <a:lnTo>
                    <a:pt x="380" y="427"/>
                  </a:lnTo>
                  <a:lnTo>
                    <a:pt x="0" y="427"/>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887" name="Rectangle 304">
              <a:extLst>
                <a:ext uri="{FF2B5EF4-FFF2-40B4-BE49-F238E27FC236}">
                  <a16:creationId xmlns:a16="http://schemas.microsoft.com/office/drawing/2014/main" id="{20618E08-E815-44A0-ADF8-452076252D4E}"/>
                </a:ext>
              </a:extLst>
            </p:cNvPr>
            <p:cNvSpPr>
              <a:spLocks noChangeArrowheads="1"/>
            </p:cNvSpPr>
            <p:nvPr/>
          </p:nvSpPr>
          <p:spPr bwMode="auto">
            <a:xfrm>
              <a:off x="4288" y="2203"/>
              <a:ext cx="81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vi-VN" sz="1800">
                  <a:solidFill>
                    <a:srgbClr val="000000"/>
                  </a:solidFill>
                </a:rPr>
                <a:t>New York</a:t>
              </a:r>
              <a:endParaRPr lang="en-US" altLang="vi-VN" sz="1800">
                <a:latin typeface="Courier New" panose="02070309020205020404" pitchFamily="49" charset="0"/>
              </a:endParaRPr>
            </a:p>
          </p:txBody>
        </p:sp>
        <p:sp>
          <p:nvSpPr>
            <p:cNvPr id="174888" name="Freeform 305">
              <a:extLst>
                <a:ext uri="{FF2B5EF4-FFF2-40B4-BE49-F238E27FC236}">
                  <a16:creationId xmlns:a16="http://schemas.microsoft.com/office/drawing/2014/main" id="{FA573847-8A23-4AC5-AA45-BA4C08DDA437}"/>
                </a:ext>
              </a:extLst>
            </p:cNvPr>
            <p:cNvSpPr>
              <a:spLocks/>
            </p:cNvSpPr>
            <p:nvPr/>
          </p:nvSpPr>
          <p:spPr bwMode="auto">
            <a:xfrm>
              <a:off x="3166" y="2811"/>
              <a:ext cx="59" cy="24"/>
            </a:xfrm>
            <a:custGeom>
              <a:avLst/>
              <a:gdLst>
                <a:gd name="T0" fmla="*/ 35 w 59"/>
                <a:gd name="T1" fmla="*/ 24 h 24"/>
                <a:gd name="T2" fmla="*/ 59 w 59"/>
                <a:gd name="T3" fmla="*/ 0 h 24"/>
                <a:gd name="T4" fmla="*/ 0 w 59"/>
                <a:gd name="T5" fmla="*/ 0 h 24"/>
                <a:gd name="T6" fmla="*/ 35 w 59"/>
                <a:gd name="T7" fmla="*/ 24 h 24"/>
                <a:gd name="T8" fmla="*/ 0 60000 65536"/>
                <a:gd name="T9" fmla="*/ 0 60000 65536"/>
                <a:gd name="T10" fmla="*/ 0 60000 65536"/>
                <a:gd name="T11" fmla="*/ 0 60000 65536"/>
                <a:gd name="T12" fmla="*/ 0 w 59"/>
                <a:gd name="T13" fmla="*/ 0 h 24"/>
                <a:gd name="T14" fmla="*/ 59 w 59"/>
                <a:gd name="T15" fmla="*/ 24 h 24"/>
              </a:gdLst>
              <a:ahLst/>
              <a:cxnLst>
                <a:cxn ang="T8">
                  <a:pos x="T0" y="T1"/>
                </a:cxn>
                <a:cxn ang="T9">
                  <a:pos x="T2" y="T3"/>
                </a:cxn>
                <a:cxn ang="T10">
                  <a:pos x="T4" y="T5"/>
                </a:cxn>
                <a:cxn ang="T11">
                  <a:pos x="T6" y="T7"/>
                </a:cxn>
              </a:cxnLst>
              <a:rect l="T12" t="T13" r="T14" b="T15"/>
              <a:pathLst>
                <a:path w="59" h="24">
                  <a:moveTo>
                    <a:pt x="35" y="24"/>
                  </a:moveTo>
                  <a:lnTo>
                    <a:pt x="59" y="0"/>
                  </a:lnTo>
                  <a:lnTo>
                    <a:pt x="0" y="0"/>
                  </a:lnTo>
                  <a:lnTo>
                    <a:pt x="35" y="2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89" name="Freeform 306">
              <a:extLst>
                <a:ext uri="{FF2B5EF4-FFF2-40B4-BE49-F238E27FC236}">
                  <a16:creationId xmlns:a16="http://schemas.microsoft.com/office/drawing/2014/main" id="{EAEFB75E-DF6F-4612-8442-0ACBAF32ADF6}"/>
                </a:ext>
              </a:extLst>
            </p:cNvPr>
            <p:cNvSpPr>
              <a:spLocks/>
            </p:cNvSpPr>
            <p:nvPr/>
          </p:nvSpPr>
          <p:spPr bwMode="auto">
            <a:xfrm>
              <a:off x="2797" y="2814"/>
              <a:ext cx="95" cy="46"/>
            </a:xfrm>
            <a:custGeom>
              <a:avLst/>
              <a:gdLst>
                <a:gd name="T0" fmla="*/ 95 w 95"/>
                <a:gd name="T1" fmla="*/ 46 h 46"/>
                <a:gd name="T2" fmla="*/ 44 w 95"/>
                <a:gd name="T3" fmla="*/ 0 h 46"/>
                <a:gd name="T4" fmla="*/ 0 w 95"/>
                <a:gd name="T5" fmla="*/ 46 h 46"/>
                <a:gd name="T6" fmla="*/ 95 w 95"/>
                <a:gd name="T7" fmla="*/ 46 h 46"/>
                <a:gd name="T8" fmla="*/ 0 60000 65536"/>
                <a:gd name="T9" fmla="*/ 0 60000 65536"/>
                <a:gd name="T10" fmla="*/ 0 60000 65536"/>
                <a:gd name="T11" fmla="*/ 0 60000 65536"/>
                <a:gd name="T12" fmla="*/ 0 w 95"/>
                <a:gd name="T13" fmla="*/ 0 h 46"/>
                <a:gd name="T14" fmla="*/ 95 w 95"/>
                <a:gd name="T15" fmla="*/ 46 h 46"/>
              </a:gdLst>
              <a:ahLst/>
              <a:cxnLst>
                <a:cxn ang="T8">
                  <a:pos x="T0" y="T1"/>
                </a:cxn>
                <a:cxn ang="T9">
                  <a:pos x="T2" y="T3"/>
                </a:cxn>
                <a:cxn ang="T10">
                  <a:pos x="T4" y="T5"/>
                </a:cxn>
                <a:cxn ang="T11">
                  <a:pos x="T6" y="T7"/>
                </a:cxn>
              </a:cxnLst>
              <a:rect l="T12" t="T13" r="T14" b="T15"/>
              <a:pathLst>
                <a:path w="95" h="46">
                  <a:moveTo>
                    <a:pt x="95" y="46"/>
                  </a:moveTo>
                  <a:lnTo>
                    <a:pt x="44" y="0"/>
                  </a:lnTo>
                  <a:lnTo>
                    <a:pt x="0" y="46"/>
                  </a:lnTo>
                  <a:lnTo>
                    <a:pt x="95" y="46"/>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90" name="Freeform 307">
              <a:extLst>
                <a:ext uri="{FF2B5EF4-FFF2-40B4-BE49-F238E27FC236}">
                  <a16:creationId xmlns:a16="http://schemas.microsoft.com/office/drawing/2014/main" id="{EC7C39D3-F32D-4F56-9C53-1DE8AB49FC99}"/>
                </a:ext>
              </a:extLst>
            </p:cNvPr>
            <p:cNvSpPr>
              <a:spLocks/>
            </p:cNvSpPr>
            <p:nvPr/>
          </p:nvSpPr>
          <p:spPr bwMode="auto">
            <a:xfrm>
              <a:off x="2845" y="2811"/>
              <a:ext cx="361" cy="49"/>
            </a:xfrm>
            <a:custGeom>
              <a:avLst/>
              <a:gdLst>
                <a:gd name="T0" fmla="*/ 361 w 361"/>
                <a:gd name="T1" fmla="*/ 18 h 49"/>
                <a:gd name="T2" fmla="*/ 326 w 361"/>
                <a:gd name="T3" fmla="*/ 0 h 49"/>
                <a:gd name="T4" fmla="*/ 47 w 361"/>
                <a:gd name="T5" fmla="*/ 0 h 49"/>
                <a:gd name="T6" fmla="*/ 0 w 361"/>
                <a:gd name="T7" fmla="*/ 24 h 49"/>
                <a:gd name="T8" fmla="*/ 47 w 361"/>
                <a:gd name="T9" fmla="*/ 49 h 49"/>
                <a:gd name="T10" fmla="*/ 332 w 361"/>
                <a:gd name="T11" fmla="*/ 49 h 49"/>
                <a:gd name="T12" fmla="*/ 361 w 361"/>
                <a:gd name="T13" fmla="*/ 18 h 49"/>
                <a:gd name="T14" fmla="*/ 0 60000 65536"/>
                <a:gd name="T15" fmla="*/ 0 60000 65536"/>
                <a:gd name="T16" fmla="*/ 0 60000 65536"/>
                <a:gd name="T17" fmla="*/ 0 60000 65536"/>
                <a:gd name="T18" fmla="*/ 0 60000 65536"/>
                <a:gd name="T19" fmla="*/ 0 60000 65536"/>
                <a:gd name="T20" fmla="*/ 0 60000 65536"/>
                <a:gd name="T21" fmla="*/ 0 w 361"/>
                <a:gd name="T22" fmla="*/ 0 h 49"/>
                <a:gd name="T23" fmla="*/ 361 w 361"/>
                <a:gd name="T24" fmla="*/ 49 h 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1" h="49">
                  <a:moveTo>
                    <a:pt x="361" y="18"/>
                  </a:moveTo>
                  <a:lnTo>
                    <a:pt x="326" y="0"/>
                  </a:lnTo>
                  <a:lnTo>
                    <a:pt x="47" y="0"/>
                  </a:lnTo>
                  <a:lnTo>
                    <a:pt x="0" y="24"/>
                  </a:lnTo>
                  <a:lnTo>
                    <a:pt x="47" y="49"/>
                  </a:lnTo>
                  <a:lnTo>
                    <a:pt x="332" y="49"/>
                  </a:lnTo>
                  <a:lnTo>
                    <a:pt x="361" y="18"/>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91" name="Freeform 308">
              <a:extLst>
                <a:ext uri="{FF2B5EF4-FFF2-40B4-BE49-F238E27FC236}">
                  <a16:creationId xmlns:a16="http://schemas.microsoft.com/office/drawing/2014/main" id="{9B630D02-A2C4-42C4-9121-B68319DA121C}"/>
                </a:ext>
              </a:extLst>
            </p:cNvPr>
            <p:cNvSpPr>
              <a:spLocks/>
            </p:cNvSpPr>
            <p:nvPr/>
          </p:nvSpPr>
          <p:spPr bwMode="auto">
            <a:xfrm>
              <a:off x="2903" y="2842"/>
              <a:ext cx="215" cy="14"/>
            </a:xfrm>
            <a:custGeom>
              <a:avLst/>
              <a:gdLst>
                <a:gd name="T0" fmla="*/ 215 w 215"/>
                <a:gd name="T1" fmla="*/ 0 h 14"/>
                <a:gd name="T2" fmla="*/ 215 w 215"/>
                <a:gd name="T3" fmla="*/ 14 h 14"/>
                <a:gd name="T4" fmla="*/ 0 w 215"/>
                <a:gd name="T5" fmla="*/ 14 h 14"/>
                <a:gd name="T6" fmla="*/ 0 w 215"/>
                <a:gd name="T7" fmla="*/ 14 h 14"/>
                <a:gd name="T8" fmla="*/ 31 w 215"/>
                <a:gd name="T9" fmla="*/ 14 h 14"/>
                <a:gd name="T10" fmla="*/ 60 w 215"/>
                <a:gd name="T11" fmla="*/ 12 h 14"/>
                <a:gd name="T12" fmla="*/ 88 w 215"/>
                <a:gd name="T13" fmla="*/ 12 h 14"/>
                <a:gd name="T14" fmla="*/ 113 w 215"/>
                <a:gd name="T15" fmla="*/ 11 h 14"/>
                <a:gd name="T16" fmla="*/ 137 w 215"/>
                <a:gd name="T17" fmla="*/ 10 h 14"/>
                <a:gd name="T18" fmla="*/ 159 w 215"/>
                <a:gd name="T19" fmla="*/ 9 h 14"/>
                <a:gd name="T20" fmla="*/ 177 w 215"/>
                <a:gd name="T21" fmla="*/ 7 h 14"/>
                <a:gd name="T22" fmla="*/ 190 w 215"/>
                <a:gd name="T23" fmla="*/ 5 h 14"/>
                <a:gd name="T24" fmla="*/ 201 w 215"/>
                <a:gd name="T25" fmla="*/ 4 h 14"/>
                <a:gd name="T26" fmla="*/ 207 w 215"/>
                <a:gd name="T27" fmla="*/ 1 h 14"/>
                <a:gd name="T28" fmla="*/ 209 w 215"/>
                <a:gd name="T29" fmla="*/ 0 h 14"/>
                <a:gd name="T30" fmla="*/ 215 w 215"/>
                <a:gd name="T31" fmla="*/ 0 h 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15"/>
                <a:gd name="T49" fmla="*/ 0 h 14"/>
                <a:gd name="T50" fmla="*/ 215 w 215"/>
                <a:gd name="T51" fmla="*/ 14 h 1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15" h="14">
                  <a:moveTo>
                    <a:pt x="215" y="0"/>
                  </a:moveTo>
                  <a:lnTo>
                    <a:pt x="215" y="14"/>
                  </a:lnTo>
                  <a:lnTo>
                    <a:pt x="0" y="14"/>
                  </a:lnTo>
                  <a:lnTo>
                    <a:pt x="31" y="14"/>
                  </a:lnTo>
                  <a:lnTo>
                    <a:pt x="60" y="12"/>
                  </a:lnTo>
                  <a:lnTo>
                    <a:pt x="88" y="12"/>
                  </a:lnTo>
                  <a:lnTo>
                    <a:pt x="113" y="11"/>
                  </a:lnTo>
                  <a:lnTo>
                    <a:pt x="137" y="10"/>
                  </a:lnTo>
                  <a:lnTo>
                    <a:pt x="159" y="9"/>
                  </a:lnTo>
                  <a:lnTo>
                    <a:pt x="177" y="7"/>
                  </a:lnTo>
                  <a:lnTo>
                    <a:pt x="190" y="5"/>
                  </a:lnTo>
                  <a:lnTo>
                    <a:pt x="201" y="4"/>
                  </a:lnTo>
                  <a:lnTo>
                    <a:pt x="207" y="1"/>
                  </a:lnTo>
                  <a:lnTo>
                    <a:pt x="209" y="0"/>
                  </a:lnTo>
                  <a:lnTo>
                    <a:pt x="215"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92" name="Freeform 309">
              <a:extLst>
                <a:ext uri="{FF2B5EF4-FFF2-40B4-BE49-F238E27FC236}">
                  <a16:creationId xmlns:a16="http://schemas.microsoft.com/office/drawing/2014/main" id="{B6314E8D-AC70-4B26-9925-E5A9895C5643}"/>
                </a:ext>
              </a:extLst>
            </p:cNvPr>
            <p:cNvSpPr>
              <a:spLocks/>
            </p:cNvSpPr>
            <p:nvPr/>
          </p:nvSpPr>
          <p:spPr bwMode="auto">
            <a:xfrm>
              <a:off x="2903" y="2842"/>
              <a:ext cx="209" cy="14"/>
            </a:xfrm>
            <a:custGeom>
              <a:avLst/>
              <a:gdLst>
                <a:gd name="T0" fmla="*/ 0 w 209"/>
                <a:gd name="T1" fmla="*/ 14 h 14"/>
                <a:gd name="T2" fmla="*/ 31 w 209"/>
                <a:gd name="T3" fmla="*/ 14 h 14"/>
                <a:gd name="T4" fmla="*/ 60 w 209"/>
                <a:gd name="T5" fmla="*/ 12 h 14"/>
                <a:gd name="T6" fmla="*/ 88 w 209"/>
                <a:gd name="T7" fmla="*/ 12 h 14"/>
                <a:gd name="T8" fmla="*/ 113 w 209"/>
                <a:gd name="T9" fmla="*/ 11 h 14"/>
                <a:gd name="T10" fmla="*/ 137 w 209"/>
                <a:gd name="T11" fmla="*/ 10 h 14"/>
                <a:gd name="T12" fmla="*/ 159 w 209"/>
                <a:gd name="T13" fmla="*/ 9 h 14"/>
                <a:gd name="T14" fmla="*/ 177 w 209"/>
                <a:gd name="T15" fmla="*/ 7 h 14"/>
                <a:gd name="T16" fmla="*/ 190 w 209"/>
                <a:gd name="T17" fmla="*/ 5 h 14"/>
                <a:gd name="T18" fmla="*/ 201 w 209"/>
                <a:gd name="T19" fmla="*/ 4 h 14"/>
                <a:gd name="T20" fmla="*/ 207 w 209"/>
                <a:gd name="T21" fmla="*/ 1 h 14"/>
                <a:gd name="T22" fmla="*/ 209 w 209"/>
                <a:gd name="T23" fmla="*/ 0 h 14"/>
                <a:gd name="T24" fmla="*/ 204 w 209"/>
                <a:gd name="T25" fmla="*/ 0 h 14"/>
                <a:gd name="T26" fmla="*/ 202 w 209"/>
                <a:gd name="T27" fmla="*/ 1 h 14"/>
                <a:gd name="T28" fmla="*/ 194 w 209"/>
                <a:gd name="T29" fmla="*/ 4 h 14"/>
                <a:gd name="T30" fmla="*/ 183 w 209"/>
                <a:gd name="T31" fmla="*/ 6 h 14"/>
                <a:gd name="T32" fmla="*/ 165 w 209"/>
                <a:gd name="T33" fmla="*/ 7 h 14"/>
                <a:gd name="T34" fmla="*/ 145 w 209"/>
                <a:gd name="T35" fmla="*/ 9 h 14"/>
                <a:gd name="T36" fmla="*/ 121 w 209"/>
                <a:gd name="T37" fmla="*/ 11 h 14"/>
                <a:gd name="T38" fmla="*/ 93 w 209"/>
                <a:gd name="T39" fmla="*/ 11 h 14"/>
                <a:gd name="T40" fmla="*/ 64 w 209"/>
                <a:gd name="T41" fmla="*/ 12 h 14"/>
                <a:gd name="T42" fmla="*/ 33 w 209"/>
                <a:gd name="T43" fmla="*/ 14 h 14"/>
                <a:gd name="T44" fmla="*/ 0 w 209"/>
                <a:gd name="T45" fmla="*/ 14 h 14"/>
                <a:gd name="T46" fmla="*/ 0 w 209"/>
                <a:gd name="T47" fmla="*/ 14 h 1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09"/>
                <a:gd name="T73" fmla="*/ 0 h 14"/>
                <a:gd name="T74" fmla="*/ 209 w 209"/>
                <a:gd name="T75" fmla="*/ 14 h 1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09" h="14">
                  <a:moveTo>
                    <a:pt x="0" y="14"/>
                  </a:moveTo>
                  <a:lnTo>
                    <a:pt x="31" y="14"/>
                  </a:lnTo>
                  <a:lnTo>
                    <a:pt x="60" y="12"/>
                  </a:lnTo>
                  <a:lnTo>
                    <a:pt x="88" y="12"/>
                  </a:lnTo>
                  <a:lnTo>
                    <a:pt x="113" y="11"/>
                  </a:lnTo>
                  <a:lnTo>
                    <a:pt x="137" y="10"/>
                  </a:lnTo>
                  <a:lnTo>
                    <a:pt x="159" y="9"/>
                  </a:lnTo>
                  <a:lnTo>
                    <a:pt x="177" y="7"/>
                  </a:lnTo>
                  <a:lnTo>
                    <a:pt x="190" y="5"/>
                  </a:lnTo>
                  <a:lnTo>
                    <a:pt x="201" y="4"/>
                  </a:lnTo>
                  <a:lnTo>
                    <a:pt x="207" y="1"/>
                  </a:lnTo>
                  <a:lnTo>
                    <a:pt x="209" y="0"/>
                  </a:lnTo>
                  <a:lnTo>
                    <a:pt x="204" y="0"/>
                  </a:lnTo>
                  <a:lnTo>
                    <a:pt x="202" y="1"/>
                  </a:lnTo>
                  <a:lnTo>
                    <a:pt x="194" y="4"/>
                  </a:lnTo>
                  <a:lnTo>
                    <a:pt x="183" y="6"/>
                  </a:lnTo>
                  <a:lnTo>
                    <a:pt x="165" y="7"/>
                  </a:lnTo>
                  <a:lnTo>
                    <a:pt x="145" y="9"/>
                  </a:lnTo>
                  <a:lnTo>
                    <a:pt x="121" y="11"/>
                  </a:lnTo>
                  <a:lnTo>
                    <a:pt x="93" y="11"/>
                  </a:lnTo>
                  <a:lnTo>
                    <a:pt x="64" y="12"/>
                  </a:lnTo>
                  <a:lnTo>
                    <a:pt x="33" y="14"/>
                  </a:lnTo>
                  <a:lnTo>
                    <a:pt x="0" y="14"/>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93" name="Freeform 310">
              <a:extLst>
                <a:ext uri="{FF2B5EF4-FFF2-40B4-BE49-F238E27FC236}">
                  <a16:creationId xmlns:a16="http://schemas.microsoft.com/office/drawing/2014/main" id="{7BC69127-13D0-4307-997E-DC5B134887F6}"/>
                </a:ext>
              </a:extLst>
            </p:cNvPr>
            <p:cNvSpPr>
              <a:spLocks/>
            </p:cNvSpPr>
            <p:nvPr/>
          </p:nvSpPr>
          <p:spPr bwMode="auto">
            <a:xfrm>
              <a:off x="2903" y="2842"/>
              <a:ext cx="204" cy="14"/>
            </a:xfrm>
            <a:custGeom>
              <a:avLst/>
              <a:gdLst>
                <a:gd name="T0" fmla="*/ 204 w 204"/>
                <a:gd name="T1" fmla="*/ 0 h 14"/>
                <a:gd name="T2" fmla="*/ 202 w 204"/>
                <a:gd name="T3" fmla="*/ 1 h 14"/>
                <a:gd name="T4" fmla="*/ 194 w 204"/>
                <a:gd name="T5" fmla="*/ 4 h 14"/>
                <a:gd name="T6" fmla="*/ 183 w 204"/>
                <a:gd name="T7" fmla="*/ 6 h 14"/>
                <a:gd name="T8" fmla="*/ 165 w 204"/>
                <a:gd name="T9" fmla="*/ 7 h 14"/>
                <a:gd name="T10" fmla="*/ 145 w 204"/>
                <a:gd name="T11" fmla="*/ 9 h 14"/>
                <a:gd name="T12" fmla="*/ 121 w 204"/>
                <a:gd name="T13" fmla="*/ 11 h 14"/>
                <a:gd name="T14" fmla="*/ 93 w 204"/>
                <a:gd name="T15" fmla="*/ 11 h 14"/>
                <a:gd name="T16" fmla="*/ 64 w 204"/>
                <a:gd name="T17" fmla="*/ 12 h 14"/>
                <a:gd name="T18" fmla="*/ 33 w 204"/>
                <a:gd name="T19" fmla="*/ 14 h 14"/>
                <a:gd name="T20" fmla="*/ 0 w 204"/>
                <a:gd name="T21" fmla="*/ 14 h 14"/>
                <a:gd name="T22" fmla="*/ 0 w 204"/>
                <a:gd name="T23" fmla="*/ 12 h 14"/>
                <a:gd name="T24" fmla="*/ 32 w 204"/>
                <a:gd name="T25" fmla="*/ 12 h 14"/>
                <a:gd name="T26" fmla="*/ 63 w 204"/>
                <a:gd name="T27" fmla="*/ 12 h 14"/>
                <a:gd name="T28" fmla="*/ 90 w 204"/>
                <a:gd name="T29" fmla="*/ 11 h 14"/>
                <a:gd name="T30" fmla="*/ 117 w 204"/>
                <a:gd name="T31" fmla="*/ 10 h 14"/>
                <a:gd name="T32" fmla="*/ 141 w 204"/>
                <a:gd name="T33" fmla="*/ 9 h 14"/>
                <a:gd name="T34" fmla="*/ 161 w 204"/>
                <a:gd name="T35" fmla="*/ 7 h 14"/>
                <a:gd name="T36" fmla="*/ 178 w 204"/>
                <a:gd name="T37" fmla="*/ 5 h 14"/>
                <a:gd name="T38" fmla="*/ 189 w 204"/>
                <a:gd name="T39" fmla="*/ 4 h 14"/>
                <a:gd name="T40" fmla="*/ 197 w 204"/>
                <a:gd name="T41" fmla="*/ 1 h 14"/>
                <a:gd name="T42" fmla="*/ 199 w 204"/>
                <a:gd name="T43" fmla="*/ 0 h 14"/>
                <a:gd name="T44" fmla="*/ 204 w 204"/>
                <a:gd name="T45" fmla="*/ 0 h 1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04"/>
                <a:gd name="T70" fmla="*/ 0 h 14"/>
                <a:gd name="T71" fmla="*/ 204 w 204"/>
                <a:gd name="T72" fmla="*/ 14 h 1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04" h="14">
                  <a:moveTo>
                    <a:pt x="204" y="0"/>
                  </a:moveTo>
                  <a:lnTo>
                    <a:pt x="202" y="1"/>
                  </a:lnTo>
                  <a:lnTo>
                    <a:pt x="194" y="4"/>
                  </a:lnTo>
                  <a:lnTo>
                    <a:pt x="183" y="6"/>
                  </a:lnTo>
                  <a:lnTo>
                    <a:pt x="165" y="7"/>
                  </a:lnTo>
                  <a:lnTo>
                    <a:pt x="145" y="9"/>
                  </a:lnTo>
                  <a:lnTo>
                    <a:pt x="121" y="11"/>
                  </a:lnTo>
                  <a:lnTo>
                    <a:pt x="93" y="11"/>
                  </a:lnTo>
                  <a:lnTo>
                    <a:pt x="64" y="12"/>
                  </a:lnTo>
                  <a:lnTo>
                    <a:pt x="33" y="14"/>
                  </a:lnTo>
                  <a:lnTo>
                    <a:pt x="0" y="14"/>
                  </a:lnTo>
                  <a:lnTo>
                    <a:pt x="0" y="12"/>
                  </a:lnTo>
                  <a:lnTo>
                    <a:pt x="32" y="12"/>
                  </a:lnTo>
                  <a:lnTo>
                    <a:pt x="63" y="12"/>
                  </a:lnTo>
                  <a:lnTo>
                    <a:pt x="90" y="11"/>
                  </a:lnTo>
                  <a:lnTo>
                    <a:pt x="117" y="10"/>
                  </a:lnTo>
                  <a:lnTo>
                    <a:pt x="141" y="9"/>
                  </a:lnTo>
                  <a:lnTo>
                    <a:pt x="161" y="7"/>
                  </a:lnTo>
                  <a:lnTo>
                    <a:pt x="178" y="5"/>
                  </a:lnTo>
                  <a:lnTo>
                    <a:pt x="189" y="4"/>
                  </a:lnTo>
                  <a:lnTo>
                    <a:pt x="197" y="1"/>
                  </a:lnTo>
                  <a:lnTo>
                    <a:pt x="199" y="0"/>
                  </a:lnTo>
                  <a:lnTo>
                    <a:pt x="204" y="0"/>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94" name="Freeform 311">
              <a:extLst>
                <a:ext uri="{FF2B5EF4-FFF2-40B4-BE49-F238E27FC236}">
                  <a16:creationId xmlns:a16="http://schemas.microsoft.com/office/drawing/2014/main" id="{C5101D8B-A5C5-40B9-B24F-96F9E3A954AA}"/>
                </a:ext>
              </a:extLst>
            </p:cNvPr>
            <p:cNvSpPr>
              <a:spLocks/>
            </p:cNvSpPr>
            <p:nvPr/>
          </p:nvSpPr>
          <p:spPr bwMode="auto">
            <a:xfrm>
              <a:off x="2903" y="2842"/>
              <a:ext cx="199" cy="12"/>
            </a:xfrm>
            <a:custGeom>
              <a:avLst/>
              <a:gdLst>
                <a:gd name="T0" fmla="*/ 0 w 199"/>
                <a:gd name="T1" fmla="*/ 12 h 12"/>
                <a:gd name="T2" fmla="*/ 32 w 199"/>
                <a:gd name="T3" fmla="*/ 12 h 12"/>
                <a:gd name="T4" fmla="*/ 63 w 199"/>
                <a:gd name="T5" fmla="*/ 12 h 12"/>
                <a:gd name="T6" fmla="*/ 90 w 199"/>
                <a:gd name="T7" fmla="*/ 11 h 12"/>
                <a:gd name="T8" fmla="*/ 117 w 199"/>
                <a:gd name="T9" fmla="*/ 10 h 12"/>
                <a:gd name="T10" fmla="*/ 141 w 199"/>
                <a:gd name="T11" fmla="*/ 9 h 12"/>
                <a:gd name="T12" fmla="*/ 161 w 199"/>
                <a:gd name="T13" fmla="*/ 7 h 12"/>
                <a:gd name="T14" fmla="*/ 178 w 199"/>
                <a:gd name="T15" fmla="*/ 5 h 12"/>
                <a:gd name="T16" fmla="*/ 189 w 199"/>
                <a:gd name="T17" fmla="*/ 4 h 12"/>
                <a:gd name="T18" fmla="*/ 197 w 199"/>
                <a:gd name="T19" fmla="*/ 1 h 12"/>
                <a:gd name="T20" fmla="*/ 199 w 199"/>
                <a:gd name="T21" fmla="*/ 0 h 12"/>
                <a:gd name="T22" fmla="*/ 193 w 199"/>
                <a:gd name="T23" fmla="*/ 0 h 12"/>
                <a:gd name="T24" fmla="*/ 190 w 199"/>
                <a:gd name="T25" fmla="*/ 1 h 12"/>
                <a:gd name="T26" fmla="*/ 184 w 199"/>
                <a:gd name="T27" fmla="*/ 4 h 12"/>
                <a:gd name="T28" fmla="*/ 173 w 199"/>
                <a:gd name="T29" fmla="*/ 5 h 12"/>
                <a:gd name="T30" fmla="*/ 156 w 199"/>
                <a:gd name="T31" fmla="*/ 7 h 12"/>
                <a:gd name="T32" fmla="*/ 137 w 199"/>
                <a:gd name="T33" fmla="*/ 9 h 12"/>
                <a:gd name="T34" fmla="*/ 114 w 199"/>
                <a:gd name="T35" fmla="*/ 10 h 12"/>
                <a:gd name="T36" fmla="*/ 88 w 199"/>
                <a:gd name="T37" fmla="*/ 11 h 12"/>
                <a:gd name="T38" fmla="*/ 60 w 199"/>
                <a:gd name="T39" fmla="*/ 12 h 12"/>
                <a:gd name="T40" fmla="*/ 31 w 199"/>
                <a:gd name="T41" fmla="*/ 12 h 12"/>
                <a:gd name="T42" fmla="*/ 0 w 199"/>
                <a:gd name="T43" fmla="*/ 12 h 12"/>
                <a:gd name="T44" fmla="*/ 0 w 199"/>
                <a:gd name="T45" fmla="*/ 12 h 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9"/>
                <a:gd name="T70" fmla="*/ 0 h 12"/>
                <a:gd name="T71" fmla="*/ 199 w 199"/>
                <a:gd name="T72" fmla="*/ 12 h 1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9" h="12">
                  <a:moveTo>
                    <a:pt x="0" y="12"/>
                  </a:moveTo>
                  <a:lnTo>
                    <a:pt x="32" y="12"/>
                  </a:lnTo>
                  <a:lnTo>
                    <a:pt x="63" y="12"/>
                  </a:lnTo>
                  <a:lnTo>
                    <a:pt x="90" y="11"/>
                  </a:lnTo>
                  <a:lnTo>
                    <a:pt x="117" y="10"/>
                  </a:lnTo>
                  <a:lnTo>
                    <a:pt x="141" y="9"/>
                  </a:lnTo>
                  <a:lnTo>
                    <a:pt x="161" y="7"/>
                  </a:lnTo>
                  <a:lnTo>
                    <a:pt x="178" y="5"/>
                  </a:lnTo>
                  <a:lnTo>
                    <a:pt x="189" y="4"/>
                  </a:lnTo>
                  <a:lnTo>
                    <a:pt x="197" y="1"/>
                  </a:lnTo>
                  <a:lnTo>
                    <a:pt x="199" y="0"/>
                  </a:lnTo>
                  <a:lnTo>
                    <a:pt x="193" y="0"/>
                  </a:lnTo>
                  <a:lnTo>
                    <a:pt x="190" y="1"/>
                  </a:lnTo>
                  <a:lnTo>
                    <a:pt x="184" y="4"/>
                  </a:lnTo>
                  <a:lnTo>
                    <a:pt x="173" y="5"/>
                  </a:lnTo>
                  <a:lnTo>
                    <a:pt x="156" y="7"/>
                  </a:lnTo>
                  <a:lnTo>
                    <a:pt x="137" y="9"/>
                  </a:lnTo>
                  <a:lnTo>
                    <a:pt x="114" y="10"/>
                  </a:lnTo>
                  <a:lnTo>
                    <a:pt x="88" y="11"/>
                  </a:lnTo>
                  <a:lnTo>
                    <a:pt x="60" y="12"/>
                  </a:lnTo>
                  <a:lnTo>
                    <a:pt x="31" y="12"/>
                  </a:lnTo>
                  <a:lnTo>
                    <a:pt x="0" y="1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95" name="Freeform 312">
              <a:extLst>
                <a:ext uri="{FF2B5EF4-FFF2-40B4-BE49-F238E27FC236}">
                  <a16:creationId xmlns:a16="http://schemas.microsoft.com/office/drawing/2014/main" id="{46685FDC-1112-4C9A-BCD5-0AC14D851930}"/>
                </a:ext>
              </a:extLst>
            </p:cNvPr>
            <p:cNvSpPr>
              <a:spLocks/>
            </p:cNvSpPr>
            <p:nvPr/>
          </p:nvSpPr>
          <p:spPr bwMode="auto">
            <a:xfrm>
              <a:off x="2903" y="2842"/>
              <a:ext cx="193" cy="12"/>
            </a:xfrm>
            <a:custGeom>
              <a:avLst/>
              <a:gdLst>
                <a:gd name="T0" fmla="*/ 193 w 193"/>
                <a:gd name="T1" fmla="*/ 0 h 12"/>
                <a:gd name="T2" fmla="*/ 190 w 193"/>
                <a:gd name="T3" fmla="*/ 1 h 12"/>
                <a:gd name="T4" fmla="*/ 184 w 193"/>
                <a:gd name="T5" fmla="*/ 4 h 12"/>
                <a:gd name="T6" fmla="*/ 173 w 193"/>
                <a:gd name="T7" fmla="*/ 5 h 12"/>
                <a:gd name="T8" fmla="*/ 156 w 193"/>
                <a:gd name="T9" fmla="*/ 7 h 12"/>
                <a:gd name="T10" fmla="*/ 137 w 193"/>
                <a:gd name="T11" fmla="*/ 9 h 12"/>
                <a:gd name="T12" fmla="*/ 114 w 193"/>
                <a:gd name="T13" fmla="*/ 10 h 12"/>
                <a:gd name="T14" fmla="*/ 88 w 193"/>
                <a:gd name="T15" fmla="*/ 11 h 12"/>
                <a:gd name="T16" fmla="*/ 60 w 193"/>
                <a:gd name="T17" fmla="*/ 12 h 12"/>
                <a:gd name="T18" fmla="*/ 31 w 193"/>
                <a:gd name="T19" fmla="*/ 12 h 12"/>
                <a:gd name="T20" fmla="*/ 0 w 193"/>
                <a:gd name="T21" fmla="*/ 12 h 12"/>
                <a:gd name="T22" fmla="*/ 0 w 193"/>
                <a:gd name="T23" fmla="*/ 12 h 12"/>
                <a:gd name="T24" fmla="*/ 30 w 193"/>
                <a:gd name="T25" fmla="*/ 12 h 12"/>
                <a:gd name="T26" fmla="*/ 59 w 193"/>
                <a:gd name="T27" fmla="*/ 11 h 12"/>
                <a:gd name="T28" fmla="*/ 85 w 193"/>
                <a:gd name="T29" fmla="*/ 11 h 12"/>
                <a:gd name="T30" fmla="*/ 111 w 193"/>
                <a:gd name="T31" fmla="*/ 10 h 12"/>
                <a:gd name="T32" fmla="*/ 132 w 193"/>
                <a:gd name="T33" fmla="*/ 9 h 12"/>
                <a:gd name="T34" fmla="*/ 151 w 193"/>
                <a:gd name="T35" fmla="*/ 7 h 12"/>
                <a:gd name="T36" fmla="*/ 166 w 193"/>
                <a:gd name="T37" fmla="*/ 5 h 12"/>
                <a:gd name="T38" fmla="*/ 178 w 193"/>
                <a:gd name="T39" fmla="*/ 4 h 12"/>
                <a:gd name="T40" fmla="*/ 185 w 193"/>
                <a:gd name="T41" fmla="*/ 1 h 12"/>
                <a:gd name="T42" fmla="*/ 187 w 193"/>
                <a:gd name="T43" fmla="*/ 0 h 12"/>
                <a:gd name="T44" fmla="*/ 193 w 193"/>
                <a:gd name="T45" fmla="*/ 0 h 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3"/>
                <a:gd name="T70" fmla="*/ 0 h 12"/>
                <a:gd name="T71" fmla="*/ 193 w 193"/>
                <a:gd name="T72" fmla="*/ 12 h 1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3" h="12">
                  <a:moveTo>
                    <a:pt x="193" y="0"/>
                  </a:moveTo>
                  <a:lnTo>
                    <a:pt x="190" y="1"/>
                  </a:lnTo>
                  <a:lnTo>
                    <a:pt x="184" y="4"/>
                  </a:lnTo>
                  <a:lnTo>
                    <a:pt x="173" y="5"/>
                  </a:lnTo>
                  <a:lnTo>
                    <a:pt x="156" y="7"/>
                  </a:lnTo>
                  <a:lnTo>
                    <a:pt x="137" y="9"/>
                  </a:lnTo>
                  <a:lnTo>
                    <a:pt x="114" y="10"/>
                  </a:lnTo>
                  <a:lnTo>
                    <a:pt x="88" y="11"/>
                  </a:lnTo>
                  <a:lnTo>
                    <a:pt x="60" y="12"/>
                  </a:lnTo>
                  <a:lnTo>
                    <a:pt x="31" y="12"/>
                  </a:lnTo>
                  <a:lnTo>
                    <a:pt x="0" y="12"/>
                  </a:lnTo>
                  <a:lnTo>
                    <a:pt x="30" y="12"/>
                  </a:lnTo>
                  <a:lnTo>
                    <a:pt x="59" y="11"/>
                  </a:lnTo>
                  <a:lnTo>
                    <a:pt x="85" y="11"/>
                  </a:lnTo>
                  <a:lnTo>
                    <a:pt x="111" y="10"/>
                  </a:lnTo>
                  <a:lnTo>
                    <a:pt x="132" y="9"/>
                  </a:lnTo>
                  <a:lnTo>
                    <a:pt x="151" y="7"/>
                  </a:lnTo>
                  <a:lnTo>
                    <a:pt x="166" y="5"/>
                  </a:lnTo>
                  <a:lnTo>
                    <a:pt x="178" y="4"/>
                  </a:lnTo>
                  <a:lnTo>
                    <a:pt x="185" y="1"/>
                  </a:lnTo>
                  <a:lnTo>
                    <a:pt x="187" y="0"/>
                  </a:lnTo>
                  <a:lnTo>
                    <a:pt x="193" y="0"/>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96" name="Freeform 313">
              <a:extLst>
                <a:ext uri="{FF2B5EF4-FFF2-40B4-BE49-F238E27FC236}">
                  <a16:creationId xmlns:a16="http://schemas.microsoft.com/office/drawing/2014/main" id="{9F8EA1DC-1A32-4801-A0A8-E1615D57FEAC}"/>
                </a:ext>
              </a:extLst>
            </p:cNvPr>
            <p:cNvSpPr>
              <a:spLocks/>
            </p:cNvSpPr>
            <p:nvPr/>
          </p:nvSpPr>
          <p:spPr bwMode="auto">
            <a:xfrm>
              <a:off x="2903" y="2842"/>
              <a:ext cx="187" cy="12"/>
            </a:xfrm>
            <a:custGeom>
              <a:avLst/>
              <a:gdLst>
                <a:gd name="T0" fmla="*/ 0 w 187"/>
                <a:gd name="T1" fmla="*/ 12 h 12"/>
                <a:gd name="T2" fmla="*/ 30 w 187"/>
                <a:gd name="T3" fmla="*/ 12 h 12"/>
                <a:gd name="T4" fmla="*/ 59 w 187"/>
                <a:gd name="T5" fmla="*/ 11 h 12"/>
                <a:gd name="T6" fmla="*/ 85 w 187"/>
                <a:gd name="T7" fmla="*/ 11 h 12"/>
                <a:gd name="T8" fmla="*/ 111 w 187"/>
                <a:gd name="T9" fmla="*/ 10 h 12"/>
                <a:gd name="T10" fmla="*/ 132 w 187"/>
                <a:gd name="T11" fmla="*/ 9 h 12"/>
                <a:gd name="T12" fmla="*/ 151 w 187"/>
                <a:gd name="T13" fmla="*/ 7 h 12"/>
                <a:gd name="T14" fmla="*/ 166 w 187"/>
                <a:gd name="T15" fmla="*/ 5 h 12"/>
                <a:gd name="T16" fmla="*/ 178 w 187"/>
                <a:gd name="T17" fmla="*/ 4 h 12"/>
                <a:gd name="T18" fmla="*/ 185 w 187"/>
                <a:gd name="T19" fmla="*/ 1 h 12"/>
                <a:gd name="T20" fmla="*/ 187 w 187"/>
                <a:gd name="T21" fmla="*/ 0 h 12"/>
                <a:gd name="T22" fmla="*/ 180 w 187"/>
                <a:gd name="T23" fmla="*/ 0 h 12"/>
                <a:gd name="T24" fmla="*/ 179 w 187"/>
                <a:gd name="T25" fmla="*/ 1 h 12"/>
                <a:gd name="T26" fmla="*/ 171 w 187"/>
                <a:gd name="T27" fmla="*/ 4 h 12"/>
                <a:gd name="T28" fmla="*/ 161 w 187"/>
                <a:gd name="T29" fmla="*/ 5 h 12"/>
                <a:gd name="T30" fmla="*/ 146 w 187"/>
                <a:gd name="T31" fmla="*/ 6 h 12"/>
                <a:gd name="T32" fmla="*/ 128 w 187"/>
                <a:gd name="T33" fmla="*/ 7 h 12"/>
                <a:gd name="T34" fmla="*/ 107 w 187"/>
                <a:gd name="T35" fmla="*/ 9 h 12"/>
                <a:gd name="T36" fmla="*/ 83 w 187"/>
                <a:gd name="T37" fmla="*/ 10 h 12"/>
                <a:gd name="T38" fmla="*/ 56 w 187"/>
                <a:gd name="T39" fmla="*/ 11 h 12"/>
                <a:gd name="T40" fmla="*/ 30 w 187"/>
                <a:gd name="T41" fmla="*/ 11 h 12"/>
                <a:gd name="T42" fmla="*/ 0 w 187"/>
                <a:gd name="T43" fmla="*/ 11 h 12"/>
                <a:gd name="T44" fmla="*/ 0 w 187"/>
                <a:gd name="T45" fmla="*/ 12 h 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87"/>
                <a:gd name="T70" fmla="*/ 0 h 12"/>
                <a:gd name="T71" fmla="*/ 187 w 187"/>
                <a:gd name="T72" fmla="*/ 12 h 1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87" h="12">
                  <a:moveTo>
                    <a:pt x="0" y="12"/>
                  </a:moveTo>
                  <a:lnTo>
                    <a:pt x="30" y="12"/>
                  </a:lnTo>
                  <a:lnTo>
                    <a:pt x="59" y="11"/>
                  </a:lnTo>
                  <a:lnTo>
                    <a:pt x="85" y="11"/>
                  </a:lnTo>
                  <a:lnTo>
                    <a:pt x="111" y="10"/>
                  </a:lnTo>
                  <a:lnTo>
                    <a:pt x="132" y="9"/>
                  </a:lnTo>
                  <a:lnTo>
                    <a:pt x="151" y="7"/>
                  </a:lnTo>
                  <a:lnTo>
                    <a:pt x="166" y="5"/>
                  </a:lnTo>
                  <a:lnTo>
                    <a:pt x="178" y="4"/>
                  </a:lnTo>
                  <a:lnTo>
                    <a:pt x="185" y="1"/>
                  </a:lnTo>
                  <a:lnTo>
                    <a:pt x="187" y="0"/>
                  </a:lnTo>
                  <a:lnTo>
                    <a:pt x="180" y="0"/>
                  </a:lnTo>
                  <a:lnTo>
                    <a:pt x="179" y="1"/>
                  </a:lnTo>
                  <a:lnTo>
                    <a:pt x="171" y="4"/>
                  </a:lnTo>
                  <a:lnTo>
                    <a:pt x="161" y="5"/>
                  </a:lnTo>
                  <a:lnTo>
                    <a:pt x="146" y="6"/>
                  </a:lnTo>
                  <a:lnTo>
                    <a:pt x="128" y="7"/>
                  </a:lnTo>
                  <a:lnTo>
                    <a:pt x="107" y="9"/>
                  </a:lnTo>
                  <a:lnTo>
                    <a:pt x="83" y="10"/>
                  </a:lnTo>
                  <a:lnTo>
                    <a:pt x="56" y="11"/>
                  </a:lnTo>
                  <a:lnTo>
                    <a:pt x="30" y="11"/>
                  </a:lnTo>
                  <a:lnTo>
                    <a:pt x="0" y="11"/>
                  </a:lnTo>
                  <a:lnTo>
                    <a:pt x="0" y="1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97" name="Freeform 314">
              <a:extLst>
                <a:ext uri="{FF2B5EF4-FFF2-40B4-BE49-F238E27FC236}">
                  <a16:creationId xmlns:a16="http://schemas.microsoft.com/office/drawing/2014/main" id="{5A05D592-F062-44D8-A6BD-DCFD1EAC8961}"/>
                </a:ext>
              </a:extLst>
            </p:cNvPr>
            <p:cNvSpPr>
              <a:spLocks/>
            </p:cNvSpPr>
            <p:nvPr/>
          </p:nvSpPr>
          <p:spPr bwMode="auto">
            <a:xfrm>
              <a:off x="2903" y="2842"/>
              <a:ext cx="180" cy="11"/>
            </a:xfrm>
            <a:custGeom>
              <a:avLst/>
              <a:gdLst>
                <a:gd name="T0" fmla="*/ 180 w 180"/>
                <a:gd name="T1" fmla="*/ 0 h 11"/>
                <a:gd name="T2" fmla="*/ 179 w 180"/>
                <a:gd name="T3" fmla="*/ 1 h 11"/>
                <a:gd name="T4" fmla="*/ 171 w 180"/>
                <a:gd name="T5" fmla="*/ 4 h 11"/>
                <a:gd name="T6" fmla="*/ 161 w 180"/>
                <a:gd name="T7" fmla="*/ 5 h 11"/>
                <a:gd name="T8" fmla="*/ 146 w 180"/>
                <a:gd name="T9" fmla="*/ 6 h 11"/>
                <a:gd name="T10" fmla="*/ 128 w 180"/>
                <a:gd name="T11" fmla="*/ 7 h 11"/>
                <a:gd name="T12" fmla="*/ 107 w 180"/>
                <a:gd name="T13" fmla="*/ 9 h 11"/>
                <a:gd name="T14" fmla="*/ 83 w 180"/>
                <a:gd name="T15" fmla="*/ 10 h 11"/>
                <a:gd name="T16" fmla="*/ 56 w 180"/>
                <a:gd name="T17" fmla="*/ 11 h 11"/>
                <a:gd name="T18" fmla="*/ 30 w 180"/>
                <a:gd name="T19" fmla="*/ 11 h 11"/>
                <a:gd name="T20" fmla="*/ 0 w 180"/>
                <a:gd name="T21" fmla="*/ 11 h 11"/>
                <a:gd name="T22" fmla="*/ 0 w 180"/>
                <a:gd name="T23" fmla="*/ 11 h 11"/>
                <a:gd name="T24" fmla="*/ 28 w 180"/>
                <a:gd name="T25" fmla="*/ 11 h 11"/>
                <a:gd name="T26" fmla="*/ 55 w 180"/>
                <a:gd name="T27" fmla="*/ 11 h 11"/>
                <a:gd name="T28" fmla="*/ 79 w 180"/>
                <a:gd name="T29" fmla="*/ 10 h 11"/>
                <a:gd name="T30" fmla="*/ 103 w 180"/>
                <a:gd name="T31" fmla="*/ 9 h 11"/>
                <a:gd name="T32" fmla="*/ 123 w 180"/>
                <a:gd name="T33" fmla="*/ 7 h 11"/>
                <a:gd name="T34" fmla="*/ 141 w 180"/>
                <a:gd name="T35" fmla="*/ 6 h 11"/>
                <a:gd name="T36" fmla="*/ 155 w 180"/>
                <a:gd name="T37" fmla="*/ 5 h 11"/>
                <a:gd name="T38" fmla="*/ 165 w 180"/>
                <a:gd name="T39" fmla="*/ 2 h 11"/>
                <a:gd name="T40" fmla="*/ 171 w 180"/>
                <a:gd name="T41" fmla="*/ 1 h 11"/>
                <a:gd name="T42" fmla="*/ 174 w 180"/>
                <a:gd name="T43" fmla="*/ 0 h 11"/>
                <a:gd name="T44" fmla="*/ 180 w 180"/>
                <a:gd name="T45" fmla="*/ 0 h 1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80"/>
                <a:gd name="T70" fmla="*/ 0 h 11"/>
                <a:gd name="T71" fmla="*/ 180 w 180"/>
                <a:gd name="T72" fmla="*/ 11 h 1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80" h="11">
                  <a:moveTo>
                    <a:pt x="180" y="0"/>
                  </a:moveTo>
                  <a:lnTo>
                    <a:pt x="179" y="1"/>
                  </a:lnTo>
                  <a:lnTo>
                    <a:pt x="171" y="4"/>
                  </a:lnTo>
                  <a:lnTo>
                    <a:pt x="161" y="5"/>
                  </a:lnTo>
                  <a:lnTo>
                    <a:pt x="146" y="6"/>
                  </a:lnTo>
                  <a:lnTo>
                    <a:pt x="128" y="7"/>
                  </a:lnTo>
                  <a:lnTo>
                    <a:pt x="107" y="9"/>
                  </a:lnTo>
                  <a:lnTo>
                    <a:pt x="83" y="10"/>
                  </a:lnTo>
                  <a:lnTo>
                    <a:pt x="56" y="11"/>
                  </a:lnTo>
                  <a:lnTo>
                    <a:pt x="30" y="11"/>
                  </a:lnTo>
                  <a:lnTo>
                    <a:pt x="0" y="11"/>
                  </a:lnTo>
                  <a:lnTo>
                    <a:pt x="28" y="11"/>
                  </a:lnTo>
                  <a:lnTo>
                    <a:pt x="55" y="11"/>
                  </a:lnTo>
                  <a:lnTo>
                    <a:pt x="79" y="10"/>
                  </a:lnTo>
                  <a:lnTo>
                    <a:pt x="103" y="9"/>
                  </a:lnTo>
                  <a:lnTo>
                    <a:pt x="123" y="7"/>
                  </a:lnTo>
                  <a:lnTo>
                    <a:pt x="141" y="6"/>
                  </a:lnTo>
                  <a:lnTo>
                    <a:pt x="155" y="5"/>
                  </a:lnTo>
                  <a:lnTo>
                    <a:pt x="165" y="2"/>
                  </a:lnTo>
                  <a:lnTo>
                    <a:pt x="171" y="1"/>
                  </a:lnTo>
                  <a:lnTo>
                    <a:pt x="174" y="0"/>
                  </a:lnTo>
                  <a:lnTo>
                    <a:pt x="18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98" name="Freeform 315">
              <a:extLst>
                <a:ext uri="{FF2B5EF4-FFF2-40B4-BE49-F238E27FC236}">
                  <a16:creationId xmlns:a16="http://schemas.microsoft.com/office/drawing/2014/main" id="{0646958B-4B87-4F1C-86E7-95042CB645D2}"/>
                </a:ext>
              </a:extLst>
            </p:cNvPr>
            <p:cNvSpPr>
              <a:spLocks/>
            </p:cNvSpPr>
            <p:nvPr/>
          </p:nvSpPr>
          <p:spPr bwMode="auto">
            <a:xfrm>
              <a:off x="2903" y="2842"/>
              <a:ext cx="174" cy="11"/>
            </a:xfrm>
            <a:custGeom>
              <a:avLst/>
              <a:gdLst>
                <a:gd name="T0" fmla="*/ 0 w 174"/>
                <a:gd name="T1" fmla="*/ 11 h 11"/>
                <a:gd name="T2" fmla="*/ 28 w 174"/>
                <a:gd name="T3" fmla="*/ 11 h 11"/>
                <a:gd name="T4" fmla="*/ 55 w 174"/>
                <a:gd name="T5" fmla="*/ 11 h 11"/>
                <a:gd name="T6" fmla="*/ 79 w 174"/>
                <a:gd name="T7" fmla="*/ 10 h 11"/>
                <a:gd name="T8" fmla="*/ 103 w 174"/>
                <a:gd name="T9" fmla="*/ 9 h 11"/>
                <a:gd name="T10" fmla="*/ 123 w 174"/>
                <a:gd name="T11" fmla="*/ 7 h 11"/>
                <a:gd name="T12" fmla="*/ 141 w 174"/>
                <a:gd name="T13" fmla="*/ 6 h 11"/>
                <a:gd name="T14" fmla="*/ 155 w 174"/>
                <a:gd name="T15" fmla="*/ 5 h 11"/>
                <a:gd name="T16" fmla="*/ 165 w 174"/>
                <a:gd name="T17" fmla="*/ 2 h 11"/>
                <a:gd name="T18" fmla="*/ 171 w 174"/>
                <a:gd name="T19" fmla="*/ 1 h 11"/>
                <a:gd name="T20" fmla="*/ 174 w 174"/>
                <a:gd name="T21" fmla="*/ 0 h 11"/>
                <a:gd name="T22" fmla="*/ 166 w 174"/>
                <a:gd name="T23" fmla="*/ 0 h 11"/>
                <a:gd name="T24" fmla="*/ 164 w 174"/>
                <a:gd name="T25" fmla="*/ 1 h 11"/>
                <a:gd name="T26" fmla="*/ 156 w 174"/>
                <a:gd name="T27" fmla="*/ 4 h 11"/>
                <a:gd name="T28" fmla="*/ 145 w 174"/>
                <a:gd name="T29" fmla="*/ 5 h 11"/>
                <a:gd name="T30" fmla="*/ 128 w 174"/>
                <a:gd name="T31" fmla="*/ 6 h 11"/>
                <a:gd name="T32" fmla="*/ 108 w 174"/>
                <a:gd name="T33" fmla="*/ 7 h 11"/>
                <a:gd name="T34" fmla="*/ 84 w 174"/>
                <a:gd name="T35" fmla="*/ 9 h 11"/>
                <a:gd name="T36" fmla="*/ 57 w 174"/>
                <a:gd name="T37" fmla="*/ 10 h 11"/>
                <a:gd name="T38" fmla="*/ 30 w 174"/>
                <a:gd name="T39" fmla="*/ 10 h 11"/>
                <a:gd name="T40" fmla="*/ 0 w 174"/>
                <a:gd name="T41" fmla="*/ 11 h 11"/>
                <a:gd name="T42" fmla="*/ 0 w 174"/>
                <a:gd name="T43" fmla="*/ 11 h 1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4"/>
                <a:gd name="T67" fmla="*/ 0 h 11"/>
                <a:gd name="T68" fmla="*/ 174 w 174"/>
                <a:gd name="T69" fmla="*/ 11 h 1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4" h="11">
                  <a:moveTo>
                    <a:pt x="0" y="11"/>
                  </a:moveTo>
                  <a:lnTo>
                    <a:pt x="28" y="11"/>
                  </a:lnTo>
                  <a:lnTo>
                    <a:pt x="55" y="11"/>
                  </a:lnTo>
                  <a:lnTo>
                    <a:pt x="79" y="10"/>
                  </a:lnTo>
                  <a:lnTo>
                    <a:pt x="103" y="9"/>
                  </a:lnTo>
                  <a:lnTo>
                    <a:pt x="123" y="7"/>
                  </a:lnTo>
                  <a:lnTo>
                    <a:pt x="141" y="6"/>
                  </a:lnTo>
                  <a:lnTo>
                    <a:pt x="155" y="5"/>
                  </a:lnTo>
                  <a:lnTo>
                    <a:pt x="165" y="2"/>
                  </a:lnTo>
                  <a:lnTo>
                    <a:pt x="171" y="1"/>
                  </a:lnTo>
                  <a:lnTo>
                    <a:pt x="174" y="0"/>
                  </a:lnTo>
                  <a:lnTo>
                    <a:pt x="166" y="0"/>
                  </a:lnTo>
                  <a:lnTo>
                    <a:pt x="164" y="1"/>
                  </a:lnTo>
                  <a:lnTo>
                    <a:pt x="156" y="4"/>
                  </a:lnTo>
                  <a:lnTo>
                    <a:pt x="145" y="5"/>
                  </a:lnTo>
                  <a:lnTo>
                    <a:pt x="128" y="6"/>
                  </a:lnTo>
                  <a:lnTo>
                    <a:pt x="108" y="7"/>
                  </a:lnTo>
                  <a:lnTo>
                    <a:pt x="84" y="9"/>
                  </a:lnTo>
                  <a:lnTo>
                    <a:pt x="57" y="10"/>
                  </a:lnTo>
                  <a:lnTo>
                    <a:pt x="30" y="10"/>
                  </a:lnTo>
                  <a:lnTo>
                    <a:pt x="0" y="11"/>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99" name="Freeform 316">
              <a:extLst>
                <a:ext uri="{FF2B5EF4-FFF2-40B4-BE49-F238E27FC236}">
                  <a16:creationId xmlns:a16="http://schemas.microsoft.com/office/drawing/2014/main" id="{2D212FE3-7FA3-46B9-99FE-605FA7EDED12}"/>
                </a:ext>
              </a:extLst>
            </p:cNvPr>
            <p:cNvSpPr>
              <a:spLocks/>
            </p:cNvSpPr>
            <p:nvPr/>
          </p:nvSpPr>
          <p:spPr bwMode="auto">
            <a:xfrm>
              <a:off x="2903" y="2842"/>
              <a:ext cx="166" cy="11"/>
            </a:xfrm>
            <a:custGeom>
              <a:avLst/>
              <a:gdLst>
                <a:gd name="T0" fmla="*/ 166 w 166"/>
                <a:gd name="T1" fmla="*/ 0 h 11"/>
                <a:gd name="T2" fmla="*/ 164 w 166"/>
                <a:gd name="T3" fmla="*/ 1 h 11"/>
                <a:gd name="T4" fmla="*/ 156 w 166"/>
                <a:gd name="T5" fmla="*/ 4 h 11"/>
                <a:gd name="T6" fmla="*/ 145 w 166"/>
                <a:gd name="T7" fmla="*/ 5 h 11"/>
                <a:gd name="T8" fmla="*/ 128 w 166"/>
                <a:gd name="T9" fmla="*/ 6 h 11"/>
                <a:gd name="T10" fmla="*/ 108 w 166"/>
                <a:gd name="T11" fmla="*/ 7 h 11"/>
                <a:gd name="T12" fmla="*/ 84 w 166"/>
                <a:gd name="T13" fmla="*/ 9 h 11"/>
                <a:gd name="T14" fmla="*/ 57 w 166"/>
                <a:gd name="T15" fmla="*/ 10 h 11"/>
                <a:gd name="T16" fmla="*/ 30 w 166"/>
                <a:gd name="T17" fmla="*/ 10 h 11"/>
                <a:gd name="T18" fmla="*/ 0 w 166"/>
                <a:gd name="T19" fmla="*/ 11 h 11"/>
                <a:gd name="T20" fmla="*/ 0 w 166"/>
                <a:gd name="T21" fmla="*/ 10 h 11"/>
                <a:gd name="T22" fmla="*/ 28 w 166"/>
                <a:gd name="T23" fmla="*/ 10 h 11"/>
                <a:gd name="T24" fmla="*/ 55 w 166"/>
                <a:gd name="T25" fmla="*/ 10 h 11"/>
                <a:gd name="T26" fmla="*/ 80 w 166"/>
                <a:gd name="T27" fmla="*/ 9 h 11"/>
                <a:gd name="T28" fmla="*/ 103 w 166"/>
                <a:gd name="T29" fmla="*/ 7 h 11"/>
                <a:gd name="T30" fmla="*/ 122 w 166"/>
                <a:gd name="T31" fmla="*/ 6 h 11"/>
                <a:gd name="T32" fmla="*/ 139 w 166"/>
                <a:gd name="T33" fmla="*/ 5 h 11"/>
                <a:gd name="T34" fmla="*/ 150 w 166"/>
                <a:gd name="T35" fmla="*/ 2 h 11"/>
                <a:gd name="T36" fmla="*/ 158 w 166"/>
                <a:gd name="T37" fmla="*/ 1 h 11"/>
                <a:gd name="T38" fmla="*/ 159 w 166"/>
                <a:gd name="T39" fmla="*/ 0 h 11"/>
                <a:gd name="T40" fmla="*/ 166 w 166"/>
                <a:gd name="T41" fmla="*/ 0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66"/>
                <a:gd name="T64" fmla="*/ 0 h 11"/>
                <a:gd name="T65" fmla="*/ 166 w 166"/>
                <a:gd name="T66" fmla="*/ 11 h 1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66" h="11">
                  <a:moveTo>
                    <a:pt x="166" y="0"/>
                  </a:moveTo>
                  <a:lnTo>
                    <a:pt x="164" y="1"/>
                  </a:lnTo>
                  <a:lnTo>
                    <a:pt x="156" y="4"/>
                  </a:lnTo>
                  <a:lnTo>
                    <a:pt x="145" y="5"/>
                  </a:lnTo>
                  <a:lnTo>
                    <a:pt x="128" y="6"/>
                  </a:lnTo>
                  <a:lnTo>
                    <a:pt x="108" y="7"/>
                  </a:lnTo>
                  <a:lnTo>
                    <a:pt x="84" y="9"/>
                  </a:lnTo>
                  <a:lnTo>
                    <a:pt x="57" y="10"/>
                  </a:lnTo>
                  <a:lnTo>
                    <a:pt x="30" y="10"/>
                  </a:lnTo>
                  <a:lnTo>
                    <a:pt x="0" y="11"/>
                  </a:lnTo>
                  <a:lnTo>
                    <a:pt x="0" y="10"/>
                  </a:lnTo>
                  <a:lnTo>
                    <a:pt x="28" y="10"/>
                  </a:lnTo>
                  <a:lnTo>
                    <a:pt x="55" y="10"/>
                  </a:lnTo>
                  <a:lnTo>
                    <a:pt x="80" y="9"/>
                  </a:lnTo>
                  <a:lnTo>
                    <a:pt x="103" y="7"/>
                  </a:lnTo>
                  <a:lnTo>
                    <a:pt x="122" y="6"/>
                  </a:lnTo>
                  <a:lnTo>
                    <a:pt x="139" y="5"/>
                  </a:lnTo>
                  <a:lnTo>
                    <a:pt x="150" y="2"/>
                  </a:lnTo>
                  <a:lnTo>
                    <a:pt x="158" y="1"/>
                  </a:lnTo>
                  <a:lnTo>
                    <a:pt x="159" y="0"/>
                  </a:lnTo>
                  <a:lnTo>
                    <a:pt x="166"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00" name="Freeform 317">
              <a:extLst>
                <a:ext uri="{FF2B5EF4-FFF2-40B4-BE49-F238E27FC236}">
                  <a16:creationId xmlns:a16="http://schemas.microsoft.com/office/drawing/2014/main" id="{80298216-085A-41E8-A158-B6F8F9CA65DC}"/>
                </a:ext>
              </a:extLst>
            </p:cNvPr>
            <p:cNvSpPr>
              <a:spLocks/>
            </p:cNvSpPr>
            <p:nvPr/>
          </p:nvSpPr>
          <p:spPr bwMode="auto">
            <a:xfrm>
              <a:off x="2903" y="2842"/>
              <a:ext cx="159" cy="10"/>
            </a:xfrm>
            <a:custGeom>
              <a:avLst/>
              <a:gdLst>
                <a:gd name="T0" fmla="*/ 0 w 159"/>
                <a:gd name="T1" fmla="*/ 10 h 10"/>
                <a:gd name="T2" fmla="*/ 28 w 159"/>
                <a:gd name="T3" fmla="*/ 10 h 10"/>
                <a:gd name="T4" fmla="*/ 55 w 159"/>
                <a:gd name="T5" fmla="*/ 10 h 10"/>
                <a:gd name="T6" fmla="*/ 80 w 159"/>
                <a:gd name="T7" fmla="*/ 9 h 10"/>
                <a:gd name="T8" fmla="*/ 103 w 159"/>
                <a:gd name="T9" fmla="*/ 7 h 10"/>
                <a:gd name="T10" fmla="*/ 122 w 159"/>
                <a:gd name="T11" fmla="*/ 6 h 10"/>
                <a:gd name="T12" fmla="*/ 139 w 159"/>
                <a:gd name="T13" fmla="*/ 5 h 10"/>
                <a:gd name="T14" fmla="*/ 150 w 159"/>
                <a:gd name="T15" fmla="*/ 2 h 10"/>
                <a:gd name="T16" fmla="*/ 158 w 159"/>
                <a:gd name="T17" fmla="*/ 1 h 10"/>
                <a:gd name="T18" fmla="*/ 159 w 159"/>
                <a:gd name="T19" fmla="*/ 0 h 10"/>
                <a:gd name="T20" fmla="*/ 151 w 159"/>
                <a:gd name="T21" fmla="*/ 0 h 10"/>
                <a:gd name="T22" fmla="*/ 149 w 159"/>
                <a:gd name="T23" fmla="*/ 1 h 10"/>
                <a:gd name="T24" fmla="*/ 142 w 159"/>
                <a:gd name="T25" fmla="*/ 2 h 10"/>
                <a:gd name="T26" fmla="*/ 131 w 159"/>
                <a:gd name="T27" fmla="*/ 5 h 10"/>
                <a:gd name="T28" fmla="*/ 116 w 159"/>
                <a:gd name="T29" fmla="*/ 6 h 10"/>
                <a:gd name="T30" fmla="*/ 98 w 159"/>
                <a:gd name="T31" fmla="*/ 7 h 10"/>
                <a:gd name="T32" fmla="*/ 76 w 159"/>
                <a:gd name="T33" fmla="*/ 9 h 10"/>
                <a:gd name="T34" fmla="*/ 52 w 159"/>
                <a:gd name="T35" fmla="*/ 9 h 10"/>
                <a:gd name="T36" fmla="*/ 27 w 159"/>
                <a:gd name="T37" fmla="*/ 10 h 10"/>
                <a:gd name="T38" fmla="*/ 0 w 159"/>
                <a:gd name="T39" fmla="*/ 10 h 10"/>
                <a:gd name="T40" fmla="*/ 0 w 159"/>
                <a:gd name="T41" fmla="*/ 10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9"/>
                <a:gd name="T64" fmla="*/ 0 h 10"/>
                <a:gd name="T65" fmla="*/ 159 w 159"/>
                <a:gd name="T66" fmla="*/ 10 h 1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9" h="10">
                  <a:moveTo>
                    <a:pt x="0" y="10"/>
                  </a:moveTo>
                  <a:lnTo>
                    <a:pt x="28" y="10"/>
                  </a:lnTo>
                  <a:lnTo>
                    <a:pt x="55" y="10"/>
                  </a:lnTo>
                  <a:lnTo>
                    <a:pt x="80" y="9"/>
                  </a:lnTo>
                  <a:lnTo>
                    <a:pt x="103" y="7"/>
                  </a:lnTo>
                  <a:lnTo>
                    <a:pt x="122" y="6"/>
                  </a:lnTo>
                  <a:lnTo>
                    <a:pt x="139" y="5"/>
                  </a:lnTo>
                  <a:lnTo>
                    <a:pt x="150" y="2"/>
                  </a:lnTo>
                  <a:lnTo>
                    <a:pt x="158" y="1"/>
                  </a:lnTo>
                  <a:lnTo>
                    <a:pt x="159" y="0"/>
                  </a:lnTo>
                  <a:lnTo>
                    <a:pt x="151" y="0"/>
                  </a:lnTo>
                  <a:lnTo>
                    <a:pt x="149" y="1"/>
                  </a:lnTo>
                  <a:lnTo>
                    <a:pt x="142" y="2"/>
                  </a:lnTo>
                  <a:lnTo>
                    <a:pt x="131" y="5"/>
                  </a:lnTo>
                  <a:lnTo>
                    <a:pt x="116" y="6"/>
                  </a:lnTo>
                  <a:lnTo>
                    <a:pt x="98" y="7"/>
                  </a:lnTo>
                  <a:lnTo>
                    <a:pt x="76" y="9"/>
                  </a:lnTo>
                  <a:lnTo>
                    <a:pt x="52" y="9"/>
                  </a:lnTo>
                  <a:lnTo>
                    <a:pt x="27" y="10"/>
                  </a:lnTo>
                  <a:lnTo>
                    <a:pt x="0" y="1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01" name="Freeform 318">
              <a:extLst>
                <a:ext uri="{FF2B5EF4-FFF2-40B4-BE49-F238E27FC236}">
                  <a16:creationId xmlns:a16="http://schemas.microsoft.com/office/drawing/2014/main" id="{CB094A99-0444-4C4D-817B-C44AAD229C47}"/>
                </a:ext>
              </a:extLst>
            </p:cNvPr>
            <p:cNvSpPr>
              <a:spLocks/>
            </p:cNvSpPr>
            <p:nvPr/>
          </p:nvSpPr>
          <p:spPr bwMode="auto">
            <a:xfrm>
              <a:off x="2903" y="2842"/>
              <a:ext cx="151" cy="10"/>
            </a:xfrm>
            <a:custGeom>
              <a:avLst/>
              <a:gdLst>
                <a:gd name="T0" fmla="*/ 151 w 151"/>
                <a:gd name="T1" fmla="*/ 0 h 10"/>
                <a:gd name="T2" fmla="*/ 149 w 151"/>
                <a:gd name="T3" fmla="*/ 1 h 10"/>
                <a:gd name="T4" fmla="*/ 142 w 151"/>
                <a:gd name="T5" fmla="*/ 2 h 10"/>
                <a:gd name="T6" fmla="*/ 131 w 151"/>
                <a:gd name="T7" fmla="*/ 5 h 10"/>
                <a:gd name="T8" fmla="*/ 116 w 151"/>
                <a:gd name="T9" fmla="*/ 6 h 10"/>
                <a:gd name="T10" fmla="*/ 98 w 151"/>
                <a:gd name="T11" fmla="*/ 7 h 10"/>
                <a:gd name="T12" fmla="*/ 76 w 151"/>
                <a:gd name="T13" fmla="*/ 9 h 10"/>
                <a:gd name="T14" fmla="*/ 52 w 151"/>
                <a:gd name="T15" fmla="*/ 9 h 10"/>
                <a:gd name="T16" fmla="*/ 27 w 151"/>
                <a:gd name="T17" fmla="*/ 10 h 10"/>
                <a:gd name="T18" fmla="*/ 0 w 151"/>
                <a:gd name="T19" fmla="*/ 10 h 10"/>
                <a:gd name="T20" fmla="*/ 0 w 151"/>
                <a:gd name="T21" fmla="*/ 9 h 10"/>
                <a:gd name="T22" fmla="*/ 26 w 151"/>
                <a:gd name="T23" fmla="*/ 9 h 10"/>
                <a:gd name="T24" fmla="*/ 50 w 151"/>
                <a:gd name="T25" fmla="*/ 9 h 10"/>
                <a:gd name="T26" fmla="*/ 71 w 151"/>
                <a:gd name="T27" fmla="*/ 7 h 10"/>
                <a:gd name="T28" fmla="*/ 92 w 151"/>
                <a:gd name="T29" fmla="*/ 6 h 10"/>
                <a:gd name="T30" fmla="*/ 109 w 151"/>
                <a:gd name="T31" fmla="*/ 6 h 10"/>
                <a:gd name="T32" fmla="*/ 125 w 151"/>
                <a:gd name="T33" fmla="*/ 4 h 10"/>
                <a:gd name="T34" fmla="*/ 135 w 151"/>
                <a:gd name="T35" fmla="*/ 2 h 10"/>
                <a:gd name="T36" fmla="*/ 141 w 151"/>
                <a:gd name="T37" fmla="*/ 1 h 10"/>
                <a:gd name="T38" fmla="*/ 144 w 151"/>
                <a:gd name="T39" fmla="*/ 0 h 10"/>
                <a:gd name="T40" fmla="*/ 151 w 151"/>
                <a:gd name="T41" fmla="*/ 0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1"/>
                <a:gd name="T64" fmla="*/ 0 h 10"/>
                <a:gd name="T65" fmla="*/ 151 w 151"/>
                <a:gd name="T66" fmla="*/ 10 h 1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1" h="10">
                  <a:moveTo>
                    <a:pt x="151" y="0"/>
                  </a:moveTo>
                  <a:lnTo>
                    <a:pt x="149" y="1"/>
                  </a:lnTo>
                  <a:lnTo>
                    <a:pt x="142" y="2"/>
                  </a:lnTo>
                  <a:lnTo>
                    <a:pt x="131" y="5"/>
                  </a:lnTo>
                  <a:lnTo>
                    <a:pt x="116" y="6"/>
                  </a:lnTo>
                  <a:lnTo>
                    <a:pt x="98" y="7"/>
                  </a:lnTo>
                  <a:lnTo>
                    <a:pt x="76" y="9"/>
                  </a:lnTo>
                  <a:lnTo>
                    <a:pt x="52" y="9"/>
                  </a:lnTo>
                  <a:lnTo>
                    <a:pt x="27" y="10"/>
                  </a:lnTo>
                  <a:lnTo>
                    <a:pt x="0" y="10"/>
                  </a:lnTo>
                  <a:lnTo>
                    <a:pt x="0" y="9"/>
                  </a:lnTo>
                  <a:lnTo>
                    <a:pt x="26" y="9"/>
                  </a:lnTo>
                  <a:lnTo>
                    <a:pt x="50" y="9"/>
                  </a:lnTo>
                  <a:lnTo>
                    <a:pt x="71" y="7"/>
                  </a:lnTo>
                  <a:lnTo>
                    <a:pt x="92" y="6"/>
                  </a:lnTo>
                  <a:lnTo>
                    <a:pt x="109" y="6"/>
                  </a:lnTo>
                  <a:lnTo>
                    <a:pt x="125" y="4"/>
                  </a:lnTo>
                  <a:lnTo>
                    <a:pt x="135" y="2"/>
                  </a:lnTo>
                  <a:lnTo>
                    <a:pt x="141" y="1"/>
                  </a:lnTo>
                  <a:lnTo>
                    <a:pt x="144" y="0"/>
                  </a:lnTo>
                  <a:lnTo>
                    <a:pt x="151" y="0"/>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02" name="Freeform 319">
              <a:extLst>
                <a:ext uri="{FF2B5EF4-FFF2-40B4-BE49-F238E27FC236}">
                  <a16:creationId xmlns:a16="http://schemas.microsoft.com/office/drawing/2014/main" id="{A3EC952F-223A-42F0-83F4-FCC385922B4D}"/>
                </a:ext>
              </a:extLst>
            </p:cNvPr>
            <p:cNvSpPr>
              <a:spLocks/>
            </p:cNvSpPr>
            <p:nvPr/>
          </p:nvSpPr>
          <p:spPr bwMode="auto">
            <a:xfrm>
              <a:off x="2903" y="2842"/>
              <a:ext cx="144" cy="9"/>
            </a:xfrm>
            <a:custGeom>
              <a:avLst/>
              <a:gdLst>
                <a:gd name="T0" fmla="*/ 0 w 144"/>
                <a:gd name="T1" fmla="*/ 9 h 9"/>
                <a:gd name="T2" fmla="*/ 26 w 144"/>
                <a:gd name="T3" fmla="*/ 9 h 9"/>
                <a:gd name="T4" fmla="*/ 50 w 144"/>
                <a:gd name="T5" fmla="*/ 9 h 9"/>
                <a:gd name="T6" fmla="*/ 71 w 144"/>
                <a:gd name="T7" fmla="*/ 7 h 9"/>
                <a:gd name="T8" fmla="*/ 92 w 144"/>
                <a:gd name="T9" fmla="*/ 6 h 9"/>
                <a:gd name="T10" fmla="*/ 109 w 144"/>
                <a:gd name="T11" fmla="*/ 6 h 9"/>
                <a:gd name="T12" fmla="*/ 125 w 144"/>
                <a:gd name="T13" fmla="*/ 4 h 9"/>
                <a:gd name="T14" fmla="*/ 135 w 144"/>
                <a:gd name="T15" fmla="*/ 2 h 9"/>
                <a:gd name="T16" fmla="*/ 141 w 144"/>
                <a:gd name="T17" fmla="*/ 1 h 9"/>
                <a:gd name="T18" fmla="*/ 144 w 144"/>
                <a:gd name="T19" fmla="*/ 0 h 9"/>
                <a:gd name="T20" fmla="*/ 133 w 144"/>
                <a:gd name="T21" fmla="*/ 0 h 9"/>
                <a:gd name="T22" fmla="*/ 132 w 144"/>
                <a:gd name="T23" fmla="*/ 1 h 9"/>
                <a:gd name="T24" fmla="*/ 126 w 144"/>
                <a:gd name="T25" fmla="*/ 2 h 9"/>
                <a:gd name="T26" fmla="*/ 116 w 144"/>
                <a:gd name="T27" fmla="*/ 4 h 9"/>
                <a:gd name="T28" fmla="*/ 103 w 144"/>
                <a:gd name="T29" fmla="*/ 5 h 9"/>
                <a:gd name="T30" fmla="*/ 87 w 144"/>
                <a:gd name="T31" fmla="*/ 6 h 9"/>
                <a:gd name="T32" fmla="*/ 68 w 144"/>
                <a:gd name="T33" fmla="*/ 7 h 9"/>
                <a:gd name="T34" fmla="*/ 46 w 144"/>
                <a:gd name="T35" fmla="*/ 7 h 9"/>
                <a:gd name="T36" fmla="*/ 25 w 144"/>
                <a:gd name="T37" fmla="*/ 9 h 9"/>
                <a:gd name="T38" fmla="*/ 0 w 144"/>
                <a:gd name="T39" fmla="*/ 9 h 9"/>
                <a:gd name="T40" fmla="*/ 0 w 144"/>
                <a:gd name="T41" fmla="*/ 9 h 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4"/>
                <a:gd name="T64" fmla="*/ 0 h 9"/>
                <a:gd name="T65" fmla="*/ 144 w 144"/>
                <a:gd name="T66" fmla="*/ 9 h 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4" h="9">
                  <a:moveTo>
                    <a:pt x="0" y="9"/>
                  </a:moveTo>
                  <a:lnTo>
                    <a:pt x="26" y="9"/>
                  </a:lnTo>
                  <a:lnTo>
                    <a:pt x="50" y="9"/>
                  </a:lnTo>
                  <a:lnTo>
                    <a:pt x="71" y="7"/>
                  </a:lnTo>
                  <a:lnTo>
                    <a:pt x="92" y="6"/>
                  </a:lnTo>
                  <a:lnTo>
                    <a:pt x="109" y="6"/>
                  </a:lnTo>
                  <a:lnTo>
                    <a:pt x="125" y="4"/>
                  </a:lnTo>
                  <a:lnTo>
                    <a:pt x="135" y="2"/>
                  </a:lnTo>
                  <a:lnTo>
                    <a:pt x="141" y="1"/>
                  </a:lnTo>
                  <a:lnTo>
                    <a:pt x="144" y="0"/>
                  </a:lnTo>
                  <a:lnTo>
                    <a:pt x="133" y="0"/>
                  </a:lnTo>
                  <a:lnTo>
                    <a:pt x="132" y="1"/>
                  </a:lnTo>
                  <a:lnTo>
                    <a:pt x="126" y="2"/>
                  </a:lnTo>
                  <a:lnTo>
                    <a:pt x="116" y="4"/>
                  </a:lnTo>
                  <a:lnTo>
                    <a:pt x="103" y="5"/>
                  </a:lnTo>
                  <a:lnTo>
                    <a:pt x="87" y="6"/>
                  </a:lnTo>
                  <a:lnTo>
                    <a:pt x="68" y="7"/>
                  </a:lnTo>
                  <a:lnTo>
                    <a:pt x="46" y="7"/>
                  </a:lnTo>
                  <a:lnTo>
                    <a:pt x="25" y="9"/>
                  </a:lnTo>
                  <a:lnTo>
                    <a:pt x="0" y="9"/>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03" name="Freeform 320">
              <a:extLst>
                <a:ext uri="{FF2B5EF4-FFF2-40B4-BE49-F238E27FC236}">
                  <a16:creationId xmlns:a16="http://schemas.microsoft.com/office/drawing/2014/main" id="{85045FC7-86E4-4040-9CC6-A81CCA409359}"/>
                </a:ext>
              </a:extLst>
            </p:cNvPr>
            <p:cNvSpPr>
              <a:spLocks/>
            </p:cNvSpPr>
            <p:nvPr/>
          </p:nvSpPr>
          <p:spPr bwMode="auto">
            <a:xfrm>
              <a:off x="2903" y="2842"/>
              <a:ext cx="133" cy="9"/>
            </a:xfrm>
            <a:custGeom>
              <a:avLst/>
              <a:gdLst>
                <a:gd name="T0" fmla="*/ 133 w 133"/>
                <a:gd name="T1" fmla="*/ 0 h 9"/>
                <a:gd name="T2" fmla="*/ 132 w 133"/>
                <a:gd name="T3" fmla="*/ 1 h 9"/>
                <a:gd name="T4" fmla="*/ 126 w 133"/>
                <a:gd name="T5" fmla="*/ 2 h 9"/>
                <a:gd name="T6" fmla="*/ 116 w 133"/>
                <a:gd name="T7" fmla="*/ 4 h 9"/>
                <a:gd name="T8" fmla="*/ 103 w 133"/>
                <a:gd name="T9" fmla="*/ 5 h 9"/>
                <a:gd name="T10" fmla="*/ 87 w 133"/>
                <a:gd name="T11" fmla="*/ 6 h 9"/>
                <a:gd name="T12" fmla="*/ 68 w 133"/>
                <a:gd name="T13" fmla="*/ 7 h 9"/>
                <a:gd name="T14" fmla="*/ 46 w 133"/>
                <a:gd name="T15" fmla="*/ 7 h 9"/>
                <a:gd name="T16" fmla="*/ 25 w 133"/>
                <a:gd name="T17" fmla="*/ 9 h 9"/>
                <a:gd name="T18" fmla="*/ 0 w 133"/>
                <a:gd name="T19" fmla="*/ 9 h 9"/>
                <a:gd name="T20" fmla="*/ 0 w 133"/>
                <a:gd name="T21" fmla="*/ 7 h 9"/>
                <a:gd name="T22" fmla="*/ 25 w 133"/>
                <a:gd name="T23" fmla="*/ 7 h 9"/>
                <a:gd name="T24" fmla="*/ 49 w 133"/>
                <a:gd name="T25" fmla="*/ 7 h 9"/>
                <a:gd name="T26" fmla="*/ 70 w 133"/>
                <a:gd name="T27" fmla="*/ 6 h 9"/>
                <a:gd name="T28" fmla="*/ 88 w 133"/>
                <a:gd name="T29" fmla="*/ 5 h 9"/>
                <a:gd name="T30" fmla="*/ 104 w 133"/>
                <a:gd name="T31" fmla="*/ 4 h 9"/>
                <a:gd name="T32" fmla="*/ 116 w 133"/>
                <a:gd name="T33" fmla="*/ 2 h 9"/>
                <a:gd name="T34" fmla="*/ 122 w 133"/>
                <a:gd name="T35" fmla="*/ 1 h 9"/>
                <a:gd name="T36" fmla="*/ 125 w 133"/>
                <a:gd name="T37" fmla="*/ 0 h 9"/>
                <a:gd name="T38" fmla="*/ 133 w 133"/>
                <a:gd name="T39" fmla="*/ 0 h 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33"/>
                <a:gd name="T61" fmla="*/ 0 h 9"/>
                <a:gd name="T62" fmla="*/ 133 w 133"/>
                <a:gd name="T63" fmla="*/ 9 h 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33" h="9">
                  <a:moveTo>
                    <a:pt x="133" y="0"/>
                  </a:moveTo>
                  <a:lnTo>
                    <a:pt x="132" y="1"/>
                  </a:lnTo>
                  <a:lnTo>
                    <a:pt x="126" y="2"/>
                  </a:lnTo>
                  <a:lnTo>
                    <a:pt x="116" y="4"/>
                  </a:lnTo>
                  <a:lnTo>
                    <a:pt x="103" y="5"/>
                  </a:lnTo>
                  <a:lnTo>
                    <a:pt x="87" y="6"/>
                  </a:lnTo>
                  <a:lnTo>
                    <a:pt x="68" y="7"/>
                  </a:lnTo>
                  <a:lnTo>
                    <a:pt x="46" y="7"/>
                  </a:lnTo>
                  <a:lnTo>
                    <a:pt x="25" y="9"/>
                  </a:lnTo>
                  <a:lnTo>
                    <a:pt x="0" y="9"/>
                  </a:lnTo>
                  <a:lnTo>
                    <a:pt x="0" y="7"/>
                  </a:lnTo>
                  <a:lnTo>
                    <a:pt x="25" y="7"/>
                  </a:lnTo>
                  <a:lnTo>
                    <a:pt x="49" y="7"/>
                  </a:lnTo>
                  <a:lnTo>
                    <a:pt x="70" y="6"/>
                  </a:lnTo>
                  <a:lnTo>
                    <a:pt x="88" y="5"/>
                  </a:lnTo>
                  <a:lnTo>
                    <a:pt x="104" y="4"/>
                  </a:lnTo>
                  <a:lnTo>
                    <a:pt x="116" y="2"/>
                  </a:lnTo>
                  <a:lnTo>
                    <a:pt x="122" y="1"/>
                  </a:lnTo>
                  <a:lnTo>
                    <a:pt x="125" y="0"/>
                  </a:lnTo>
                  <a:lnTo>
                    <a:pt x="133" y="0"/>
                  </a:lnTo>
                  <a:close/>
                </a:path>
              </a:pathLst>
            </a:custGeom>
            <a:solidFill>
              <a:srgbClr val="8D8D8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04" name="Freeform 321">
              <a:extLst>
                <a:ext uri="{FF2B5EF4-FFF2-40B4-BE49-F238E27FC236}">
                  <a16:creationId xmlns:a16="http://schemas.microsoft.com/office/drawing/2014/main" id="{53945E92-B205-46BA-8831-AB988E93F369}"/>
                </a:ext>
              </a:extLst>
            </p:cNvPr>
            <p:cNvSpPr>
              <a:spLocks/>
            </p:cNvSpPr>
            <p:nvPr/>
          </p:nvSpPr>
          <p:spPr bwMode="auto">
            <a:xfrm>
              <a:off x="2903" y="2842"/>
              <a:ext cx="125" cy="7"/>
            </a:xfrm>
            <a:custGeom>
              <a:avLst/>
              <a:gdLst>
                <a:gd name="T0" fmla="*/ 0 w 125"/>
                <a:gd name="T1" fmla="*/ 7 h 7"/>
                <a:gd name="T2" fmla="*/ 25 w 125"/>
                <a:gd name="T3" fmla="*/ 7 h 7"/>
                <a:gd name="T4" fmla="*/ 49 w 125"/>
                <a:gd name="T5" fmla="*/ 7 h 7"/>
                <a:gd name="T6" fmla="*/ 70 w 125"/>
                <a:gd name="T7" fmla="*/ 6 h 7"/>
                <a:gd name="T8" fmla="*/ 88 w 125"/>
                <a:gd name="T9" fmla="*/ 5 h 7"/>
                <a:gd name="T10" fmla="*/ 104 w 125"/>
                <a:gd name="T11" fmla="*/ 4 h 7"/>
                <a:gd name="T12" fmla="*/ 116 w 125"/>
                <a:gd name="T13" fmla="*/ 2 h 7"/>
                <a:gd name="T14" fmla="*/ 122 w 125"/>
                <a:gd name="T15" fmla="*/ 1 h 7"/>
                <a:gd name="T16" fmla="*/ 125 w 125"/>
                <a:gd name="T17" fmla="*/ 0 h 7"/>
                <a:gd name="T18" fmla="*/ 114 w 125"/>
                <a:gd name="T19" fmla="*/ 0 h 7"/>
                <a:gd name="T20" fmla="*/ 112 w 125"/>
                <a:gd name="T21" fmla="*/ 1 h 7"/>
                <a:gd name="T22" fmla="*/ 106 w 125"/>
                <a:gd name="T23" fmla="*/ 2 h 7"/>
                <a:gd name="T24" fmla="*/ 95 w 125"/>
                <a:gd name="T25" fmla="*/ 4 h 7"/>
                <a:gd name="T26" fmla="*/ 82 w 125"/>
                <a:gd name="T27" fmla="*/ 5 h 7"/>
                <a:gd name="T28" fmla="*/ 64 w 125"/>
                <a:gd name="T29" fmla="*/ 6 h 7"/>
                <a:gd name="T30" fmla="*/ 45 w 125"/>
                <a:gd name="T31" fmla="*/ 6 h 7"/>
                <a:gd name="T32" fmla="*/ 23 w 125"/>
                <a:gd name="T33" fmla="*/ 7 h 7"/>
                <a:gd name="T34" fmla="*/ 0 w 125"/>
                <a:gd name="T35" fmla="*/ 7 h 7"/>
                <a:gd name="T36" fmla="*/ 0 w 125"/>
                <a:gd name="T37" fmla="*/ 7 h 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5"/>
                <a:gd name="T58" fmla="*/ 0 h 7"/>
                <a:gd name="T59" fmla="*/ 125 w 125"/>
                <a:gd name="T60" fmla="*/ 7 h 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5" h="7">
                  <a:moveTo>
                    <a:pt x="0" y="7"/>
                  </a:moveTo>
                  <a:lnTo>
                    <a:pt x="25" y="7"/>
                  </a:lnTo>
                  <a:lnTo>
                    <a:pt x="49" y="7"/>
                  </a:lnTo>
                  <a:lnTo>
                    <a:pt x="70" y="6"/>
                  </a:lnTo>
                  <a:lnTo>
                    <a:pt x="88" y="5"/>
                  </a:lnTo>
                  <a:lnTo>
                    <a:pt x="104" y="4"/>
                  </a:lnTo>
                  <a:lnTo>
                    <a:pt x="116" y="2"/>
                  </a:lnTo>
                  <a:lnTo>
                    <a:pt x="122" y="1"/>
                  </a:lnTo>
                  <a:lnTo>
                    <a:pt x="125" y="0"/>
                  </a:lnTo>
                  <a:lnTo>
                    <a:pt x="114" y="0"/>
                  </a:lnTo>
                  <a:lnTo>
                    <a:pt x="112" y="1"/>
                  </a:lnTo>
                  <a:lnTo>
                    <a:pt x="106" y="2"/>
                  </a:lnTo>
                  <a:lnTo>
                    <a:pt x="95" y="4"/>
                  </a:lnTo>
                  <a:lnTo>
                    <a:pt x="82" y="5"/>
                  </a:lnTo>
                  <a:lnTo>
                    <a:pt x="64" y="6"/>
                  </a:lnTo>
                  <a:lnTo>
                    <a:pt x="45" y="6"/>
                  </a:lnTo>
                  <a:lnTo>
                    <a:pt x="23" y="7"/>
                  </a:lnTo>
                  <a:lnTo>
                    <a:pt x="0" y="7"/>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05" name="Freeform 322">
              <a:extLst>
                <a:ext uri="{FF2B5EF4-FFF2-40B4-BE49-F238E27FC236}">
                  <a16:creationId xmlns:a16="http://schemas.microsoft.com/office/drawing/2014/main" id="{D8B76125-1EAD-4B56-A50F-CFA356ADB9FD}"/>
                </a:ext>
              </a:extLst>
            </p:cNvPr>
            <p:cNvSpPr>
              <a:spLocks/>
            </p:cNvSpPr>
            <p:nvPr/>
          </p:nvSpPr>
          <p:spPr bwMode="auto">
            <a:xfrm>
              <a:off x="2903" y="2842"/>
              <a:ext cx="114" cy="7"/>
            </a:xfrm>
            <a:custGeom>
              <a:avLst/>
              <a:gdLst>
                <a:gd name="T0" fmla="*/ 114 w 114"/>
                <a:gd name="T1" fmla="*/ 0 h 7"/>
                <a:gd name="T2" fmla="*/ 112 w 114"/>
                <a:gd name="T3" fmla="*/ 1 h 7"/>
                <a:gd name="T4" fmla="*/ 106 w 114"/>
                <a:gd name="T5" fmla="*/ 2 h 7"/>
                <a:gd name="T6" fmla="*/ 95 w 114"/>
                <a:gd name="T7" fmla="*/ 4 h 7"/>
                <a:gd name="T8" fmla="*/ 82 w 114"/>
                <a:gd name="T9" fmla="*/ 5 h 7"/>
                <a:gd name="T10" fmla="*/ 64 w 114"/>
                <a:gd name="T11" fmla="*/ 6 h 7"/>
                <a:gd name="T12" fmla="*/ 45 w 114"/>
                <a:gd name="T13" fmla="*/ 6 h 7"/>
                <a:gd name="T14" fmla="*/ 23 w 114"/>
                <a:gd name="T15" fmla="*/ 7 h 7"/>
                <a:gd name="T16" fmla="*/ 0 w 114"/>
                <a:gd name="T17" fmla="*/ 7 h 7"/>
                <a:gd name="T18" fmla="*/ 0 w 114"/>
                <a:gd name="T19" fmla="*/ 6 h 7"/>
                <a:gd name="T20" fmla="*/ 21 w 114"/>
                <a:gd name="T21" fmla="*/ 6 h 7"/>
                <a:gd name="T22" fmla="*/ 40 w 114"/>
                <a:gd name="T23" fmla="*/ 6 h 7"/>
                <a:gd name="T24" fmla="*/ 57 w 114"/>
                <a:gd name="T25" fmla="*/ 5 h 7"/>
                <a:gd name="T26" fmla="*/ 74 w 114"/>
                <a:gd name="T27" fmla="*/ 4 h 7"/>
                <a:gd name="T28" fmla="*/ 87 w 114"/>
                <a:gd name="T29" fmla="*/ 4 h 7"/>
                <a:gd name="T30" fmla="*/ 95 w 114"/>
                <a:gd name="T31" fmla="*/ 2 h 7"/>
                <a:gd name="T32" fmla="*/ 102 w 114"/>
                <a:gd name="T33" fmla="*/ 1 h 7"/>
                <a:gd name="T34" fmla="*/ 103 w 114"/>
                <a:gd name="T35" fmla="*/ 0 h 7"/>
                <a:gd name="T36" fmla="*/ 114 w 114"/>
                <a:gd name="T37" fmla="*/ 0 h 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4"/>
                <a:gd name="T58" fmla="*/ 0 h 7"/>
                <a:gd name="T59" fmla="*/ 114 w 114"/>
                <a:gd name="T60" fmla="*/ 7 h 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4" h="7">
                  <a:moveTo>
                    <a:pt x="114" y="0"/>
                  </a:moveTo>
                  <a:lnTo>
                    <a:pt x="112" y="1"/>
                  </a:lnTo>
                  <a:lnTo>
                    <a:pt x="106" y="2"/>
                  </a:lnTo>
                  <a:lnTo>
                    <a:pt x="95" y="4"/>
                  </a:lnTo>
                  <a:lnTo>
                    <a:pt x="82" y="5"/>
                  </a:lnTo>
                  <a:lnTo>
                    <a:pt x="64" y="6"/>
                  </a:lnTo>
                  <a:lnTo>
                    <a:pt x="45" y="6"/>
                  </a:lnTo>
                  <a:lnTo>
                    <a:pt x="23" y="7"/>
                  </a:lnTo>
                  <a:lnTo>
                    <a:pt x="0" y="7"/>
                  </a:lnTo>
                  <a:lnTo>
                    <a:pt x="0" y="6"/>
                  </a:lnTo>
                  <a:lnTo>
                    <a:pt x="21" y="6"/>
                  </a:lnTo>
                  <a:lnTo>
                    <a:pt x="40" y="6"/>
                  </a:lnTo>
                  <a:lnTo>
                    <a:pt x="57" y="5"/>
                  </a:lnTo>
                  <a:lnTo>
                    <a:pt x="74" y="4"/>
                  </a:lnTo>
                  <a:lnTo>
                    <a:pt x="87" y="4"/>
                  </a:lnTo>
                  <a:lnTo>
                    <a:pt x="95" y="2"/>
                  </a:lnTo>
                  <a:lnTo>
                    <a:pt x="102" y="1"/>
                  </a:lnTo>
                  <a:lnTo>
                    <a:pt x="103" y="0"/>
                  </a:lnTo>
                  <a:lnTo>
                    <a:pt x="114" y="0"/>
                  </a:lnTo>
                  <a:close/>
                </a:path>
              </a:pathLst>
            </a:custGeom>
            <a:solidFill>
              <a:srgbClr val="84848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06" name="Freeform 323">
              <a:extLst>
                <a:ext uri="{FF2B5EF4-FFF2-40B4-BE49-F238E27FC236}">
                  <a16:creationId xmlns:a16="http://schemas.microsoft.com/office/drawing/2014/main" id="{EE89CC05-B74D-4A5C-B0F3-CA4AA8830E89}"/>
                </a:ext>
              </a:extLst>
            </p:cNvPr>
            <p:cNvSpPr>
              <a:spLocks/>
            </p:cNvSpPr>
            <p:nvPr/>
          </p:nvSpPr>
          <p:spPr bwMode="auto">
            <a:xfrm>
              <a:off x="2903" y="2842"/>
              <a:ext cx="103" cy="6"/>
            </a:xfrm>
            <a:custGeom>
              <a:avLst/>
              <a:gdLst>
                <a:gd name="T0" fmla="*/ 0 w 103"/>
                <a:gd name="T1" fmla="*/ 6 h 6"/>
                <a:gd name="T2" fmla="*/ 21 w 103"/>
                <a:gd name="T3" fmla="*/ 6 h 6"/>
                <a:gd name="T4" fmla="*/ 40 w 103"/>
                <a:gd name="T5" fmla="*/ 6 h 6"/>
                <a:gd name="T6" fmla="*/ 57 w 103"/>
                <a:gd name="T7" fmla="*/ 5 h 6"/>
                <a:gd name="T8" fmla="*/ 74 w 103"/>
                <a:gd name="T9" fmla="*/ 4 h 6"/>
                <a:gd name="T10" fmla="*/ 87 w 103"/>
                <a:gd name="T11" fmla="*/ 4 h 6"/>
                <a:gd name="T12" fmla="*/ 95 w 103"/>
                <a:gd name="T13" fmla="*/ 2 h 6"/>
                <a:gd name="T14" fmla="*/ 102 w 103"/>
                <a:gd name="T15" fmla="*/ 1 h 6"/>
                <a:gd name="T16" fmla="*/ 103 w 103"/>
                <a:gd name="T17" fmla="*/ 0 h 6"/>
                <a:gd name="T18" fmla="*/ 92 w 103"/>
                <a:gd name="T19" fmla="*/ 0 h 6"/>
                <a:gd name="T20" fmla="*/ 90 w 103"/>
                <a:gd name="T21" fmla="*/ 1 h 6"/>
                <a:gd name="T22" fmla="*/ 83 w 103"/>
                <a:gd name="T23" fmla="*/ 2 h 6"/>
                <a:gd name="T24" fmla="*/ 73 w 103"/>
                <a:gd name="T25" fmla="*/ 4 h 6"/>
                <a:gd name="T26" fmla="*/ 57 w 103"/>
                <a:gd name="T27" fmla="*/ 4 h 6"/>
                <a:gd name="T28" fmla="*/ 41 w 103"/>
                <a:gd name="T29" fmla="*/ 5 h 6"/>
                <a:gd name="T30" fmla="*/ 21 w 103"/>
                <a:gd name="T31" fmla="*/ 5 h 6"/>
                <a:gd name="T32" fmla="*/ 0 w 103"/>
                <a:gd name="T33" fmla="*/ 6 h 6"/>
                <a:gd name="T34" fmla="*/ 0 w 103"/>
                <a:gd name="T35" fmla="*/ 6 h 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
                <a:gd name="T55" fmla="*/ 0 h 6"/>
                <a:gd name="T56" fmla="*/ 103 w 103"/>
                <a:gd name="T57" fmla="*/ 6 h 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 h="6">
                  <a:moveTo>
                    <a:pt x="0" y="6"/>
                  </a:moveTo>
                  <a:lnTo>
                    <a:pt x="21" y="6"/>
                  </a:lnTo>
                  <a:lnTo>
                    <a:pt x="40" y="6"/>
                  </a:lnTo>
                  <a:lnTo>
                    <a:pt x="57" y="5"/>
                  </a:lnTo>
                  <a:lnTo>
                    <a:pt x="74" y="4"/>
                  </a:lnTo>
                  <a:lnTo>
                    <a:pt x="87" y="4"/>
                  </a:lnTo>
                  <a:lnTo>
                    <a:pt x="95" y="2"/>
                  </a:lnTo>
                  <a:lnTo>
                    <a:pt x="102" y="1"/>
                  </a:lnTo>
                  <a:lnTo>
                    <a:pt x="103" y="0"/>
                  </a:lnTo>
                  <a:lnTo>
                    <a:pt x="92" y="0"/>
                  </a:lnTo>
                  <a:lnTo>
                    <a:pt x="90" y="1"/>
                  </a:lnTo>
                  <a:lnTo>
                    <a:pt x="83" y="2"/>
                  </a:lnTo>
                  <a:lnTo>
                    <a:pt x="73" y="4"/>
                  </a:lnTo>
                  <a:lnTo>
                    <a:pt x="57" y="4"/>
                  </a:lnTo>
                  <a:lnTo>
                    <a:pt x="41" y="5"/>
                  </a:lnTo>
                  <a:lnTo>
                    <a:pt x="21" y="5"/>
                  </a:lnTo>
                  <a:lnTo>
                    <a:pt x="0" y="6"/>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07" name="Freeform 324">
              <a:extLst>
                <a:ext uri="{FF2B5EF4-FFF2-40B4-BE49-F238E27FC236}">
                  <a16:creationId xmlns:a16="http://schemas.microsoft.com/office/drawing/2014/main" id="{A05F5511-56AB-4A49-8C56-764CE1907263}"/>
                </a:ext>
              </a:extLst>
            </p:cNvPr>
            <p:cNvSpPr>
              <a:spLocks/>
            </p:cNvSpPr>
            <p:nvPr/>
          </p:nvSpPr>
          <p:spPr bwMode="auto">
            <a:xfrm>
              <a:off x="2903" y="2842"/>
              <a:ext cx="92" cy="6"/>
            </a:xfrm>
            <a:custGeom>
              <a:avLst/>
              <a:gdLst>
                <a:gd name="T0" fmla="*/ 92 w 92"/>
                <a:gd name="T1" fmla="*/ 0 h 6"/>
                <a:gd name="T2" fmla="*/ 90 w 92"/>
                <a:gd name="T3" fmla="*/ 1 h 6"/>
                <a:gd name="T4" fmla="*/ 83 w 92"/>
                <a:gd name="T5" fmla="*/ 2 h 6"/>
                <a:gd name="T6" fmla="*/ 73 w 92"/>
                <a:gd name="T7" fmla="*/ 4 h 6"/>
                <a:gd name="T8" fmla="*/ 57 w 92"/>
                <a:gd name="T9" fmla="*/ 4 h 6"/>
                <a:gd name="T10" fmla="*/ 41 w 92"/>
                <a:gd name="T11" fmla="*/ 5 h 6"/>
                <a:gd name="T12" fmla="*/ 21 w 92"/>
                <a:gd name="T13" fmla="*/ 5 h 6"/>
                <a:gd name="T14" fmla="*/ 0 w 92"/>
                <a:gd name="T15" fmla="*/ 6 h 6"/>
                <a:gd name="T16" fmla="*/ 0 w 92"/>
                <a:gd name="T17" fmla="*/ 5 h 6"/>
                <a:gd name="T18" fmla="*/ 18 w 92"/>
                <a:gd name="T19" fmla="*/ 5 h 6"/>
                <a:gd name="T20" fmla="*/ 35 w 92"/>
                <a:gd name="T21" fmla="*/ 4 h 6"/>
                <a:gd name="T22" fmla="*/ 50 w 92"/>
                <a:gd name="T23" fmla="*/ 4 h 6"/>
                <a:gd name="T24" fmla="*/ 63 w 92"/>
                <a:gd name="T25" fmla="*/ 2 h 6"/>
                <a:gd name="T26" fmla="*/ 71 w 92"/>
                <a:gd name="T27" fmla="*/ 1 h 6"/>
                <a:gd name="T28" fmla="*/ 78 w 92"/>
                <a:gd name="T29" fmla="*/ 0 h 6"/>
                <a:gd name="T30" fmla="*/ 80 w 92"/>
                <a:gd name="T31" fmla="*/ 0 h 6"/>
                <a:gd name="T32" fmla="*/ 92 w 92"/>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6"/>
                <a:gd name="T53" fmla="*/ 92 w 92"/>
                <a:gd name="T54" fmla="*/ 6 h 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6">
                  <a:moveTo>
                    <a:pt x="92" y="0"/>
                  </a:moveTo>
                  <a:lnTo>
                    <a:pt x="90" y="1"/>
                  </a:lnTo>
                  <a:lnTo>
                    <a:pt x="83" y="2"/>
                  </a:lnTo>
                  <a:lnTo>
                    <a:pt x="73" y="4"/>
                  </a:lnTo>
                  <a:lnTo>
                    <a:pt x="57" y="4"/>
                  </a:lnTo>
                  <a:lnTo>
                    <a:pt x="41" y="5"/>
                  </a:lnTo>
                  <a:lnTo>
                    <a:pt x="21" y="5"/>
                  </a:lnTo>
                  <a:lnTo>
                    <a:pt x="0" y="6"/>
                  </a:lnTo>
                  <a:lnTo>
                    <a:pt x="0" y="5"/>
                  </a:lnTo>
                  <a:lnTo>
                    <a:pt x="18" y="5"/>
                  </a:lnTo>
                  <a:lnTo>
                    <a:pt x="35" y="4"/>
                  </a:lnTo>
                  <a:lnTo>
                    <a:pt x="50" y="4"/>
                  </a:lnTo>
                  <a:lnTo>
                    <a:pt x="63" y="2"/>
                  </a:lnTo>
                  <a:lnTo>
                    <a:pt x="71" y="1"/>
                  </a:lnTo>
                  <a:lnTo>
                    <a:pt x="78" y="0"/>
                  </a:lnTo>
                  <a:lnTo>
                    <a:pt x="80" y="0"/>
                  </a:lnTo>
                  <a:lnTo>
                    <a:pt x="92" y="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08" name="Freeform 325">
              <a:extLst>
                <a:ext uri="{FF2B5EF4-FFF2-40B4-BE49-F238E27FC236}">
                  <a16:creationId xmlns:a16="http://schemas.microsoft.com/office/drawing/2014/main" id="{BB7FB645-DC8B-42B7-BC27-AEDA8184803C}"/>
                </a:ext>
              </a:extLst>
            </p:cNvPr>
            <p:cNvSpPr>
              <a:spLocks/>
            </p:cNvSpPr>
            <p:nvPr/>
          </p:nvSpPr>
          <p:spPr bwMode="auto">
            <a:xfrm>
              <a:off x="2903" y="2842"/>
              <a:ext cx="80" cy="5"/>
            </a:xfrm>
            <a:custGeom>
              <a:avLst/>
              <a:gdLst>
                <a:gd name="T0" fmla="*/ 0 w 80"/>
                <a:gd name="T1" fmla="*/ 5 h 5"/>
                <a:gd name="T2" fmla="*/ 18 w 80"/>
                <a:gd name="T3" fmla="*/ 5 h 5"/>
                <a:gd name="T4" fmla="*/ 35 w 80"/>
                <a:gd name="T5" fmla="*/ 4 h 5"/>
                <a:gd name="T6" fmla="*/ 50 w 80"/>
                <a:gd name="T7" fmla="*/ 4 h 5"/>
                <a:gd name="T8" fmla="*/ 63 w 80"/>
                <a:gd name="T9" fmla="*/ 2 h 5"/>
                <a:gd name="T10" fmla="*/ 71 w 80"/>
                <a:gd name="T11" fmla="*/ 1 h 5"/>
                <a:gd name="T12" fmla="*/ 78 w 80"/>
                <a:gd name="T13" fmla="*/ 0 h 5"/>
                <a:gd name="T14" fmla="*/ 80 w 80"/>
                <a:gd name="T15" fmla="*/ 0 h 5"/>
                <a:gd name="T16" fmla="*/ 66 w 80"/>
                <a:gd name="T17" fmla="*/ 0 h 5"/>
                <a:gd name="T18" fmla="*/ 64 w 80"/>
                <a:gd name="T19" fmla="*/ 0 h 5"/>
                <a:gd name="T20" fmla="*/ 57 w 80"/>
                <a:gd name="T21" fmla="*/ 1 h 5"/>
                <a:gd name="T22" fmla="*/ 47 w 80"/>
                <a:gd name="T23" fmla="*/ 2 h 5"/>
                <a:gd name="T24" fmla="*/ 33 w 80"/>
                <a:gd name="T25" fmla="*/ 4 h 5"/>
                <a:gd name="T26" fmla="*/ 18 w 80"/>
                <a:gd name="T27" fmla="*/ 4 h 5"/>
                <a:gd name="T28" fmla="*/ 0 w 80"/>
                <a:gd name="T29" fmla="*/ 4 h 5"/>
                <a:gd name="T30" fmla="*/ 0 w 80"/>
                <a:gd name="T31" fmla="*/ 5 h 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0"/>
                <a:gd name="T49" fmla="*/ 0 h 5"/>
                <a:gd name="T50" fmla="*/ 80 w 80"/>
                <a:gd name="T51" fmla="*/ 5 h 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0" h="5">
                  <a:moveTo>
                    <a:pt x="0" y="5"/>
                  </a:moveTo>
                  <a:lnTo>
                    <a:pt x="18" y="5"/>
                  </a:lnTo>
                  <a:lnTo>
                    <a:pt x="35" y="4"/>
                  </a:lnTo>
                  <a:lnTo>
                    <a:pt x="50" y="4"/>
                  </a:lnTo>
                  <a:lnTo>
                    <a:pt x="63" y="2"/>
                  </a:lnTo>
                  <a:lnTo>
                    <a:pt x="71" y="1"/>
                  </a:lnTo>
                  <a:lnTo>
                    <a:pt x="78" y="0"/>
                  </a:lnTo>
                  <a:lnTo>
                    <a:pt x="80" y="0"/>
                  </a:lnTo>
                  <a:lnTo>
                    <a:pt x="66" y="0"/>
                  </a:lnTo>
                  <a:lnTo>
                    <a:pt x="64" y="0"/>
                  </a:lnTo>
                  <a:lnTo>
                    <a:pt x="57" y="1"/>
                  </a:lnTo>
                  <a:lnTo>
                    <a:pt x="47" y="2"/>
                  </a:lnTo>
                  <a:lnTo>
                    <a:pt x="33" y="4"/>
                  </a:lnTo>
                  <a:lnTo>
                    <a:pt x="18" y="4"/>
                  </a:lnTo>
                  <a:lnTo>
                    <a:pt x="0" y="4"/>
                  </a:lnTo>
                  <a:lnTo>
                    <a:pt x="0" y="5"/>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09" name="Freeform 326">
              <a:extLst>
                <a:ext uri="{FF2B5EF4-FFF2-40B4-BE49-F238E27FC236}">
                  <a16:creationId xmlns:a16="http://schemas.microsoft.com/office/drawing/2014/main" id="{8641FA47-BF9D-4CFB-A2F8-79E22F1B90EA}"/>
                </a:ext>
              </a:extLst>
            </p:cNvPr>
            <p:cNvSpPr>
              <a:spLocks/>
            </p:cNvSpPr>
            <p:nvPr/>
          </p:nvSpPr>
          <p:spPr bwMode="auto">
            <a:xfrm>
              <a:off x="2903" y="2842"/>
              <a:ext cx="66" cy="4"/>
            </a:xfrm>
            <a:custGeom>
              <a:avLst/>
              <a:gdLst>
                <a:gd name="T0" fmla="*/ 66 w 66"/>
                <a:gd name="T1" fmla="*/ 0 h 4"/>
                <a:gd name="T2" fmla="*/ 64 w 66"/>
                <a:gd name="T3" fmla="*/ 0 h 4"/>
                <a:gd name="T4" fmla="*/ 57 w 66"/>
                <a:gd name="T5" fmla="*/ 1 h 4"/>
                <a:gd name="T6" fmla="*/ 47 w 66"/>
                <a:gd name="T7" fmla="*/ 2 h 4"/>
                <a:gd name="T8" fmla="*/ 33 w 66"/>
                <a:gd name="T9" fmla="*/ 4 h 4"/>
                <a:gd name="T10" fmla="*/ 18 w 66"/>
                <a:gd name="T11" fmla="*/ 4 h 4"/>
                <a:gd name="T12" fmla="*/ 0 w 66"/>
                <a:gd name="T13" fmla="*/ 4 h 4"/>
                <a:gd name="T14" fmla="*/ 0 w 66"/>
                <a:gd name="T15" fmla="*/ 2 h 4"/>
                <a:gd name="T16" fmla="*/ 17 w 66"/>
                <a:gd name="T17" fmla="*/ 2 h 4"/>
                <a:gd name="T18" fmla="*/ 31 w 66"/>
                <a:gd name="T19" fmla="*/ 2 h 4"/>
                <a:gd name="T20" fmla="*/ 42 w 66"/>
                <a:gd name="T21" fmla="*/ 1 h 4"/>
                <a:gd name="T22" fmla="*/ 50 w 66"/>
                <a:gd name="T23" fmla="*/ 0 h 4"/>
                <a:gd name="T24" fmla="*/ 52 w 66"/>
                <a:gd name="T25" fmla="*/ 0 h 4"/>
                <a:gd name="T26" fmla="*/ 66 w 66"/>
                <a:gd name="T27" fmla="*/ 0 h 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6"/>
                <a:gd name="T43" fmla="*/ 0 h 4"/>
                <a:gd name="T44" fmla="*/ 66 w 66"/>
                <a:gd name="T45" fmla="*/ 4 h 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6" h="4">
                  <a:moveTo>
                    <a:pt x="66" y="0"/>
                  </a:moveTo>
                  <a:lnTo>
                    <a:pt x="64" y="0"/>
                  </a:lnTo>
                  <a:lnTo>
                    <a:pt x="57" y="1"/>
                  </a:lnTo>
                  <a:lnTo>
                    <a:pt x="47" y="2"/>
                  </a:lnTo>
                  <a:lnTo>
                    <a:pt x="33" y="4"/>
                  </a:lnTo>
                  <a:lnTo>
                    <a:pt x="18" y="4"/>
                  </a:lnTo>
                  <a:lnTo>
                    <a:pt x="0" y="4"/>
                  </a:lnTo>
                  <a:lnTo>
                    <a:pt x="0" y="2"/>
                  </a:lnTo>
                  <a:lnTo>
                    <a:pt x="17" y="2"/>
                  </a:lnTo>
                  <a:lnTo>
                    <a:pt x="31" y="2"/>
                  </a:lnTo>
                  <a:lnTo>
                    <a:pt x="42" y="1"/>
                  </a:lnTo>
                  <a:lnTo>
                    <a:pt x="50" y="0"/>
                  </a:lnTo>
                  <a:lnTo>
                    <a:pt x="52" y="0"/>
                  </a:lnTo>
                  <a:lnTo>
                    <a:pt x="66"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10" name="Freeform 327">
              <a:extLst>
                <a:ext uri="{FF2B5EF4-FFF2-40B4-BE49-F238E27FC236}">
                  <a16:creationId xmlns:a16="http://schemas.microsoft.com/office/drawing/2014/main" id="{7855BC0D-C004-4426-B660-DE4D072A46D7}"/>
                </a:ext>
              </a:extLst>
            </p:cNvPr>
            <p:cNvSpPr>
              <a:spLocks/>
            </p:cNvSpPr>
            <p:nvPr/>
          </p:nvSpPr>
          <p:spPr bwMode="auto">
            <a:xfrm>
              <a:off x="2903" y="2842"/>
              <a:ext cx="52" cy="2"/>
            </a:xfrm>
            <a:custGeom>
              <a:avLst/>
              <a:gdLst>
                <a:gd name="T0" fmla="*/ 0 w 52"/>
                <a:gd name="T1" fmla="*/ 2 h 2"/>
                <a:gd name="T2" fmla="*/ 17 w 52"/>
                <a:gd name="T3" fmla="*/ 2 h 2"/>
                <a:gd name="T4" fmla="*/ 31 w 52"/>
                <a:gd name="T5" fmla="*/ 2 h 2"/>
                <a:gd name="T6" fmla="*/ 42 w 52"/>
                <a:gd name="T7" fmla="*/ 1 h 2"/>
                <a:gd name="T8" fmla="*/ 50 w 52"/>
                <a:gd name="T9" fmla="*/ 0 h 2"/>
                <a:gd name="T10" fmla="*/ 52 w 52"/>
                <a:gd name="T11" fmla="*/ 0 h 2"/>
                <a:gd name="T12" fmla="*/ 36 w 52"/>
                <a:gd name="T13" fmla="*/ 0 h 2"/>
                <a:gd name="T14" fmla="*/ 35 w 52"/>
                <a:gd name="T15" fmla="*/ 0 h 2"/>
                <a:gd name="T16" fmla="*/ 30 w 52"/>
                <a:gd name="T17" fmla="*/ 1 h 2"/>
                <a:gd name="T18" fmla="*/ 22 w 52"/>
                <a:gd name="T19" fmla="*/ 1 h 2"/>
                <a:gd name="T20" fmla="*/ 12 w 52"/>
                <a:gd name="T21" fmla="*/ 1 h 2"/>
                <a:gd name="T22" fmla="*/ 0 w 52"/>
                <a:gd name="T23" fmla="*/ 1 h 2"/>
                <a:gd name="T24" fmla="*/ 0 w 52"/>
                <a:gd name="T25" fmla="*/ 2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2"/>
                <a:gd name="T40" fmla="*/ 0 h 2"/>
                <a:gd name="T41" fmla="*/ 52 w 52"/>
                <a:gd name="T42" fmla="*/ 2 h 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2" h="2">
                  <a:moveTo>
                    <a:pt x="0" y="2"/>
                  </a:moveTo>
                  <a:lnTo>
                    <a:pt x="17" y="2"/>
                  </a:lnTo>
                  <a:lnTo>
                    <a:pt x="31" y="2"/>
                  </a:lnTo>
                  <a:lnTo>
                    <a:pt x="42" y="1"/>
                  </a:lnTo>
                  <a:lnTo>
                    <a:pt x="50" y="0"/>
                  </a:lnTo>
                  <a:lnTo>
                    <a:pt x="52" y="0"/>
                  </a:lnTo>
                  <a:lnTo>
                    <a:pt x="36" y="0"/>
                  </a:lnTo>
                  <a:lnTo>
                    <a:pt x="35" y="0"/>
                  </a:lnTo>
                  <a:lnTo>
                    <a:pt x="30" y="1"/>
                  </a:lnTo>
                  <a:lnTo>
                    <a:pt x="22" y="1"/>
                  </a:lnTo>
                  <a:lnTo>
                    <a:pt x="12" y="1"/>
                  </a:lnTo>
                  <a:lnTo>
                    <a:pt x="0" y="1"/>
                  </a:lnTo>
                  <a:lnTo>
                    <a:pt x="0" y="2"/>
                  </a:lnTo>
                  <a:close/>
                </a:path>
              </a:pathLst>
            </a:custGeom>
            <a:solidFill>
              <a:srgbClr val="6E6E6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11" name="Freeform 328">
              <a:extLst>
                <a:ext uri="{FF2B5EF4-FFF2-40B4-BE49-F238E27FC236}">
                  <a16:creationId xmlns:a16="http://schemas.microsoft.com/office/drawing/2014/main" id="{3F8A89A4-DE07-45E4-B519-B728D1D24ECB}"/>
                </a:ext>
              </a:extLst>
            </p:cNvPr>
            <p:cNvSpPr>
              <a:spLocks/>
            </p:cNvSpPr>
            <p:nvPr/>
          </p:nvSpPr>
          <p:spPr bwMode="auto">
            <a:xfrm>
              <a:off x="2903" y="2842"/>
              <a:ext cx="36" cy="1"/>
            </a:xfrm>
            <a:custGeom>
              <a:avLst/>
              <a:gdLst>
                <a:gd name="T0" fmla="*/ 36 w 36"/>
                <a:gd name="T1" fmla="*/ 0 h 1"/>
                <a:gd name="T2" fmla="*/ 35 w 36"/>
                <a:gd name="T3" fmla="*/ 0 h 1"/>
                <a:gd name="T4" fmla="*/ 30 w 36"/>
                <a:gd name="T5" fmla="*/ 1 h 1"/>
                <a:gd name="T6" fmla="*/ 22 w 36"/>
                <a:gd name="T7" fmla="*/ 1 h 1"/>
                <a:gd name="T8" fmla="*/ 12 w 36"/>
                <a:gd name="T9" fmla="*/ 1 h 1"/>
                <a:gd name="T10" fmla="*/ 0 w 36"/>
                <a:gd name="T11" fmla="*/ 1 h 1"/>
                <a:gd name="T12" fmla="*/ 0 w 36"/>
                <a:gd name="T13" fmla="*/ 1 h 1"/>
                <a:gd name="T14" fmla="*/ 8 w 36"/>
                <a:gd name="T15" fmla="*/ 0 h 1"/>
                <a:gd name="T16" fmla="*/ 14 w 36"/>
                <a:gd name="T17" fmla="*/ 0 h 1"/>
                <a:gd name="T18" fmla="*/ 18 w 36"/>
                <a:gd name="T19" fmla="*/ 0 h 1"/>
                <a:gd name="T20" fmla="*/ 19 w 36"/>
                <a:gd name="T21" fmla="*/ 0 h 1"/>
                <a:gd name="T22" fmla="*/ 36 w 36"/>
                <a:gd name="T23" fmla="*/ 0 h 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
                <a:gd name="T37" fmla="*/ 0 h 1"/>
                <a:gd name="T38" fmla="*/ 36 w 36"/>
                <a:gd name="T39" fmla="*/ 1 h 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 h="1">
                  <a:moveTo>
                    <a:pt x="36" y="0"/>
                  </a:moveTo>
                  <a:lnTo>
                    <a:pt x="35" y="0"/>
                  </a:lnTo>
                  <a:lnTo>
                    <a:pt x="30" y="1"/>
                  </a:lnTo>
                  <a:lnTo>
                    <a:pt x="22" y="1"/>
                  </a:lnTo>
                  <a:lnTo>
                    <a:pt x="12" y="1"/>
                  </a:lnTo>
                  <a:lnTo>
                    <a:pt x="0" y="1"/>
                  </a:lnTo>
                  <a:lnTo>
                    <a:pt x="8" y="0"/>
                  </a:lnTo>
                  <a:lnTo>
                    <a:pt x="14" y="0"/>
                  </a:lnTo>
                  <a:lnTo>
                    <a:pt x="18" y="0"/>
                  </a:lnTo>
                  <a:lnTo>
                    <a:pt x="19" y="0"/>
                  </a:lnTo>
                  <a:lnTo>
                    <a:pt x="36" y="0"/>
                  </a:lnTo>
                  <a:close/>
                </a:path>
              </a:pathLst>
            </a:custGeom>
            <a:solidFill>
              <a:srgbClr val="6A6A6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12" name="Freeform 329">
              <a:extLst>
                <a:ext uri="{FF2B5EF4-FFF2-40B4-BE49-F238E27FC236}">
                  <a16:creationId xmlns:a16="http://schemas.microsoft.com/office/drawing/2014/main" id="{EEB5884A-6FC5-4838-B2D7-6A4834C12CB7}"/>
                </a:ext>
              </a:extLst>
            </p:cNvPr>
            <p:cNvSpPr>
              <a:spLocks/>
            </p:cNvSpPr>
            <p:nvPr/>
          </p:nvSpPr>
          <p:spPr bwMode="auto">
            <a:xfrm>
              <a:off x="2903" y="2842"/>
              <a:ext cx="19" cy="1"/>
            </a:xfrm>
            <a:custGeom>
              <a:avLst/>
              <a:gdLst>
                <a:gd name="T0" fmla="*/ 0 w 19"/>
                <a:gd name="T1" fmla="*/ 1 h 1"/>
                <a:gd name="T2" fmla="*/ 8 w 19"/>
                <a:gd name="T3" fmla="*/ 0 h 1"/>
                <a:gd name="T4" fmla="*/ 14 w 19"/>
                <a:gd name="T5" fmla="*/ 0 h 1"/>
                <a:gd name="T6" fmla="*/ 18 w 19"/>
                <a:gd name="T7" fmla="*/ 0 h 1"/>
                <a:gd name="T8" fmla="*/ 19 w 19"/>
                <a:gd name="T9" fmla="*/ 0 h 1"/>
                <a:gd name="T10" fmla="*/ 2 w 19"/>
                <a:gd name="T11" fmla="*/ 0 h 1"/>
                <a:gd name="T12" fmla="*/ 0 w 19"/>
                <a:gd name="T13" fmla="*/ 0 h 1"/>
                <a:gd name="T14" fmla="*/ 0 w 19"/>
                <a:gd name="T15" fmla="*/ 1 h 1"/>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
                <a:gd name="T26" fmla="*/ 19 w 19"/>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
                  <a:moveTo>
                    <a:pt x="0" y="1"/>
                  </a:moveTo>
                  <a:lnTo>
                    <a:pt x="8" y="0"/>
                  </a:lnTo>
                  <a:lnTo>
                    <a:pt x="14" y="0"/>
                  </a:lnTo>
                  <a:lnTo>
                    <a:pt x="18" y="0"/>
                  </a:lnTo>
                  <a:lnTo>
                    <a:pt x="19" y="0"/>
                  </a:lnTo>
                  <a:lnTo>
                    <a:pt x="2" y="0"/>
                  </a:lnTo>
                  <a:lnTo>
                    <a:pt x="0"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13" name="Freeform 330">
              <a:extLst>
                <a:ext uri="{FF2B5EF4-FFF2-40B4-BE49-F238E27FC236}">
                  <a16:creationId xmlns:a16="http://schemas.microsoft.com/office/drawing/2014/main" id="{595D1CE0-0C01-457C-A5BB-2FA53D6B0E52}"/>
                </a:ext>
              </a:extLst>
            </p:cNvPr>
            <p:cNvSpPr>
              <a:spLocks/>
            </p:cNvSpPr>
            <p:nvPr/>
          </p:nvSpPr>
          <p:spPr bwMode="auto">
            <a:xfrm>
              <a:off x="2903" y="2842"/>
              <a:ext cx="2" cy="1"/>
            </a:xfrm>
            <a:custGeom>
              <a:avLst/>
              <a:gdLst>
                <a:gd name="T0" fmla="*/ 2 w 2"/>
                <a:gd name="T1" fmla="*/ 0 h 1"/>
                <a:gd name="T2" fmla="*/ 0 w 2"/>
                <a:gd name="T3" fmla="*/ 0 h 1"/>
                <a:gd name="T4" fmla="*/ 0 w 2"/>
                <a:gd name="T5" fmla="*/ 0 h 1"/>
                <a:gd name="T6" fmla="*/ 0 w 2"/>
                <a:gd name="T7" fmla="*/ 0 h 1"/>
                <a:gd name="T8" fmla="*/ 2 w 2"/>
                <a:gd name="T9" fmla="*/ 0 h 1"/>
                <a:gd name="T10" fmla="*/ 0 60000 65536"/>
                <a:gd name="T11" fmla="*/ 0 60000 65536"/>
                <a:gd name="T12" fmla="*/ 0 60000 65536"/>
                <a:gd name="T13" fmla="*/ 0 60000 65536"/>
                <a:gd name="T14" fmla="*/ 0 60000 65536"/>
                <a:gd name="T15" fmla="*/ 0 w 2"/>
                <a:gd name="T16" fmla="*/ 0 h 1"/>
                <a:gd name="T17" fmla="*/ 2 w 2"/>
                <a:gd name="T18" fmla="*/ 1 h 1"/>
              </a:gdLst>
              <a:ahLst/>
              <a:cxnLst>
                <a:cxn ang="T10">
                  <a:pos x="T0" y="T1"/>
                </a:cxn>
                <a:cxn ang="T11">
                  <a:pos x="T2" y="T3"/>
                </a:cxn>
                <a:cxn ang="T12">
                  <a:pos x="T4" y="T5"/>
                </a:cxn>
                <a:cxn ang="T13">
                  <a:pos x="T6" y="T7"/>
                </a:cxn>
                <a:cxn ang="T14">
                  <a:pos x="T8" y="T9"/>
                </a:cxn>
              </a:cxnLst>
              <a:rect l="T15" t="T16" r="T17" b="T18"/>
              <a:pathLst>
                <a:path w="2" h="1">
                  <a:moveTo>
                    <a:pt x="2" y="0"/>
                  </a:moveTo>
                  <a:lnTo>
                    <a:pt x="0" y="0"/>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14" name="Freeform 331">
              <a:extLst>
                <a:ext uri="{FF2B5EF4-FFF2-40B4-BE49-F238E27FC236}">
                  <a16:creationId xmlns:a16="http://schemas.microsoft.com/office/drawing/2014/main" id="{E4261EE9-D356-4547-96A7-F1AD1F01CED8}"/>
                </a:ext>
              </a:extLst>
            </p:cNvPr>
            <p:cNvSpPr>
              <a:spLocks/>
            </p:cNvSpPr>
            <p:nvPr/>
          </p:nvSpPr>
          <p:spPr bwMode="auto">
            <a:xfrm>
              <a:off x="3177" y="2811"/>
              <a:ext cx="48" cy="179"/>
            </a:xfrm>
            <a:custGeom>
              <a:avLst/>
              <a:gdLst>
                <a:gd name="T0" fmla="*/ 0 w 48"/>
                <a:gd name="T1" fmla="*/ 49 h 179"/>
                <a:gd name="T2" fmla="*/ 48 w 48"/>
                <a:gd name="T3" fmla="*/ 0 h 179"/>
                <a:gd name="T4" fmla="*/ 48 w 48"/>
                <a:gd name="T5" fmla="*/ 131 h 179"/>
                <a:gd name="T6" fmla="*/ 0 w 48"/>
                <a:gd name="T7" fmla="*/ 179 h 179"/>
                <a:gd name="T8" fmla="*/ 0 w 48"/>
                <a:gd name="T9" fmla="*/ 49 h 179"/>
                <a:gd name="T10" fmla="*/ 0 60000 65536"/>
                <a:gd name="T11" fmla="*/ 0 60000 65536"/>
                <a:gd name="T12" fmla="*/ 0 60000 65536"/>
                <a:gd name="T13" fmla="*/ 0 60000 65536"/>
                <a:gd name="T14" fmla="*/ 0 60000 65536"/>
                <a:gd name="T15" fmla="*/ 0 w 48"/>
                <a:gd name="T16" fmla="*/ 0 h 179"/>
                <a:gd name="T17" fmla="*/ 48 w 48"/>
                <a:gd name="T18" fmla="*/ 179 h 179"/>
              </a:gdLst>
              <a:ahLst/>
              <a:cxnLst>
                <a:cxn ang="T10">
                  <a:pos x="T0" y="T1"/>
                </a:cxn>
                <a:cxn ang="T11">
                  <a:pos x="T2" y="T3"/>
                </a:cxn>
                <a:cxn ang="T12">
                  <a:pos x="T4" y="T5"/>
                </a:cxn>
                <a:cxn ang="T13">
                  <a:pos x="T6" y="T7"/>
                </a:cxn>
                <a:cxn ang="T14">
                  <a:pos x="T8" y="T9"/>
                </a:cxn>
              </a:cxnLst>
              <a:rect l="T15" t="T16" r="T17" b="T18"/>
              <a:pathLst>
                <a:path w="48" h="179">
                  <a:moveTo>
                    <a:pt x="0" y="49"/>
                  </a:moveTo>
                  <a:lnTo>
                    <a:pt x="48" y="0"/>
                  </a:lnTo>
                  <a:lnTo>
                    <a:pt x="48" y="131"/>
                  </a:lnTo>
                  <a:lnTo>
                    <a:pt x="0" y="179"/>
                  </a:lnTo>
                  <a:lnTo>
                    <a:pt x="0" y="4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15" name="Rectangle 332">
              <a:extLst>
                <a:ext uri="{FF2B5EF4-FFF2-40B4-BE49-F238E27FC236}">
                  <a16:creationId xmlns:a16="http://schemas.microsoft.com/office/drawing/2014/main" id="{821F9031-4C35-4139-B26F-75507A8AB3A9}"/>
                </a:ext>
              </a:extLst>
            </p:cNvPr>
            <p:cNvSpPr>
              <a:spLocks noChangeArrowheads="1"/>
            </p:cNvSpPr>
            <p:nvPr/>
          </p:nvSpPr>
          <p:spPr bwMode="auto">
            <a:xfrm>
              <a:off x="2797" y="2860"/>
              <a:ext cx="380" cy="103"/>
            </a:xfrm>
            <a:prstGeom prst="rect">
              <a:avLst/>
            </a:prstGeom>
            <a:solidFill>
              <a:srgbClr val="C0C0C0"/>
            </a:solidFill>
            <a:ln w="4763">
              <a:solidFill>
                <a:srgbClr val="000000"/>
              </a:solidFill>
              <a:miter lim="800000"/>
              <a:headEnd/>
              <a:tailEnd/>
            </a:ln>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916" name="Freeform 333">
              <a:extLst>
                <a:ext uri="{FF2B5EF4-FFF2-40B4-BE49-F238E27FC236}">
                  <a16:creationId xmlns:a16="http://schemas.microsoft.com/office/drawing/2014/main" id="{409ADB81-965C-456C-AFB5-A9E0CAF75C2E}"/>
                </a:ext>
              </a:extLst>
            </p:cNvPr>
            <p:cNvSpPr>
              <a:spLocks/>
            </p:cNvSpPr>
            <p:nvPr/>
          </p:nvSpPr>
          <p:spPr bwMode="auto">
            <a:xfrm>
              <a:off x="2916" y="2860"/>
              <a:ext cx="5" cy="103"/>
            </a:xfrm>
            <a:custGeom>
              <a:avLst/>
              <a:gdLst>
                <a:gd name="T0" fmla="*/ 5 w 5"/>
                <a:gd name="T1" fmla="*/ 0 h 103"/>
                <a:gd name="T2" fmla="*/ 1 w 5"/>
                <a:gd name="T3" fmla="*/ 25 h 103"/>
                <a:gd name="T4" fmla="*/ 0 w 5"/>
                <a:gd name="T5" fmla="*/ 51 h 103"/>
                <a:gd name="T6" fmla="*/ 1 w 5"/>
                <a:gd name="T7" fmla="*/ 77 h 103"/>
                <a:gd name="T8" fmla="*/ 5 w 5"/>
                <a:gd name="T9" fmla="*/ 103 h 103"/>
                <a:gd name="T10" fmla="*/ 0 60000 65536"/>
                <a:gd name="T11" fmla="*/ 0 60000 65536"/>
                <a:gd name="T12" fmla="*/ 0 60000 65536"/>
                <a:gd name="T13" fmla="*/ 0 60000 65536"/>
                <a:gd name="T14" fmla="*/ 0 60000 65536"/>
                <a:gd name="T15" fmla="*/ 0 w 5"/>
                <a:gd name="T16" fmla="*/ 0 h 103"/>
                <a:gd name="T17" fmla="*/ 5 w 5"/>
                <a:gd name="T18" fmla="*/ 103 h 103"/>
              </a:gdLst>
              <a:ahLst/>
              <a:cxnLst>
                <a:cxn ang="T10">
                  <a:pos x="T0" y="T1"/>
                </a:cxn>
                <a:cxn ang="T11">
                  <a:pos x="T2" y="T3"/>
                </a:cxn>
                <a:cxn ang="T12">
                  <a:pos x="T4" y="T5"/>
                </a:cxn>
                <a:cxn ang="T13">
                  <a:pos x="T6" y="T7"/>
                </a:cxn>
                <a:cxn ang="T14">
                  <a:pos x="T8" y="T9"/>
                </a:cxn>
              </a:cxnLst>
              <a:rect l="T15" t="T16" r="T17" b="T18"/>
              <a:pathLst>
                <a:path w="5" h="103">
                  <a:moveTo>
                    <a:pt x="5" y="0"/>
                  </a:moveTo>
                  <a:lnTo>
                    <a:pt x="1" y="25"/>
                  </a:lnTo>
                  <a:lnTo>
                    <a:pt x="0" y="51"/>
                  </a:lnTo>
                  <a:lnTo>
                    <a:pt x="1" y="77"/>
                  </a:lnTo>
                  <a:lnTo>
                    <a:pt x="5" y="103"/>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917" name="Rectangle 334">
              <a:extLst>
                <a:ext uri="{FF2B5EF4-FFF2-40B4-BE49-F238E27FC236}">
                  <a16:creationId xmlns:a16="http://schemas.microsoft.com/office/drawing/2014/main" id="{B6BC2767-8D5D-444E-BE86-51A5F89F43CC}"/>
                </a:ext>
              </a:extLst>
            </p:cNvPr>
            <p:cNvSpPr>
              <a:spLocks noChangeArrowheads="1"/>
            </p:cNvSpPr>
            <p:nvPr/>
          </p:nvSpPr>
          <p:spPr bwMode="auto">
            <a:xfrm>
              <a:off x="2797" y="2963"/>
              <a:ext cx="380" cy="27"/>
            </a:xfrm>
            <a:prstGeom prst="rect">
              <a:avLst/>
            </a:prstGeom>
            <a:solidFill>
              <a:srgbClr val="9A9A9A"/>
            </a:solidFill>
            <a:ln w="4763">
              <a:solidFill>
                <a:srgbClr val="000000"/>
              </a:solidFill>
              <a:miter lim="800000"/>
              <a:headEnd/>
              <a:tailEnd/>
            </a:ln>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918" name="Rectangle 335">
              <a:extLst>
                <a:ext uri="{FF2B5EF4-FFF2-40B4-BE49-F238E27FC236}">
                  <a16:creationId xmlns:a16="http://schemas.microsoft.com/office/drawing/2014/main" id="{3EE622A5-9E01-43BC-83CC-06D91978D253}"/>
                </a:ext>
              </a:extLst>
            </p:cNvPr>
            <p:cNvSpPr>
              <a:spLocks noChangeArrowheads="1"/>
            </p:cNvSpPr>
            <p:nvPr/>
          </p:nvSpPr>
          <p:spPr bwMode="auto">
            <a:xfrm>
              <a:off x="3090" y="2891"/>
              <a:ext cx="15" cy="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919" name="Freeform 336">
              <a:extLst>
                <a:ext uri="{FF2B5EF4-FFF2-40B4-BE49-F238E27FC236}">
                  <a16:creationId xmlns:a16="http://schemas.microsoft.com/office/drawing/2014/main" id="{A88DF04E-4659-4220-BB1F-596CDE9332BF}"/>
                </a:ext>
              </a:extLst>
            </p:cNvPr>
            <p:cNvSpPr>
              <a:spLocks noEditPoints="1"/>
            </p:cNvSpPr>
            <p:nvPr/>
          </p:nvSpPr>
          <p:spPr bwMode="auto">
            <a:xfrm>
              <a:off x="2934" y="2882"/>
              <a:ext cx="62" cy="7"/>
            </a:xfrm>
            <a:custGeom>
              <a:avLst/>
              <a:gdLst>
                <a:gd name="T0" fmla="*/ 0 w 62"/>
                <a:gd name="T1" fmla="*/ 7 h 7"/>
                <a:gd name="T2" fmla="*/ 18 w 62"/>
                <a:gd name="T3" fmla="*/ 7 h 7"/>
                <a:gd name="T4" fmla="*/ 18 w 62"/>
                <a:gd name="T5" fmla="*/ 0 h 7"/>
                <a:gd name="T6" fmla="*/ 0 w 62"/>
                <a:gd name="T7" fmla="*/ 0 h 7"/>
                <a:gd name="T8" fmla="*/ 0 w 62"/>
                <a:gd name="T9" fmla="*/ 7 h 7"/>
                <a:gd name="T10" fmla="*/ 26 w 62"/>
                <a:gd name="T11" fmla="*/ 7 h 7"/>
                <a:gd name="T12" fmla="*/ 35 w 62"/>
                <a:gd name="T13" fmla="*/ 7 h 7"/>
                <a:gd name="T14" fmla="*/ 35 w 62"/>
                <a:gd name="T15" fmla="*/ 0 h 7"/>
                <a:gd name="T16" fmla="*/ 26 w 62"/>
                <a:gd name="T17" fmla="*/ 0 h 7"/>
                <a:gd name="T18" fmla="*/ 26 w 62"/>
                <a:gd name="T19" fmla="*/ 7 h 7"/>
                <a:gd name="T20" fmla="*/ 44 w 62"/>
                <a:gd name="T21" fmla="*/ 7 h 7"/>
                <a:gd name="T22" fmla="*/ 62 w 62"/>
                <a:gd name="T23" fmla="*/ 7 h 7"/>
                <a:gd name="T24" fmla="*/ 62 w 62"/>
                <a:gd name="T25" fmla="*/ 0 h 7"/>
                <a:gd name="T26" fmla="*/ 44 w 62"/>
                <a:gd name="T27" fmla="*/ 0 h 7"/>
                <a:gd name="T28" fmla="*/ 44 w 62"/>
                <a:gd name="T29" fmla="*/ 7 h 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2"/>
                <a:gd name="T46" fmla="*/ 0 h 7"/>
                <a:gd name="T47" fmla="*/ 62 w 62"/>
                <a:gd name="T48" fmla="*/ 7 h 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2" h="7">
                  <a:moveTo>
                    <a:pt x="0" y="7"/>
                  </a:moveTo>
                  <a:lnTo>
                    <a:pt x="18" y="7"/>
                  </a:lnTo>
                  <a:lnTo>
                    <a:pt x="18" y="0"/>
                  </a:lnTo>
                  <a:lnTo>
                    <a:pt x="0" y="0"/>
                  </a:lnTo>
                  <a:lnTo>
                    <a:pt x="0" y="7"/>
                  </a:lnTo>
                  <a:close/>
                  <a:moveTo>
                    <a:pt x="26" y="7"/>
                  </a:moveTo>
                  <a:lnTo>
                    <a:pt x="35" y="7"/>
                  </a:lnTo>
                  <a:lnTo>
                    <a:pt x="35" y="0"/>
                  </a:lnTo>
                  <a:lnTo>
                    <a:pt x="26" y="0"/>
                  </a:lnTo>
                  <a:lnTo>
                    <a:pt x="26" y="7"/>
                  </a:lnTo>
                  <a:close/>
                  <a:moveTo>
                    <a:pt x="44" y="7"/>
                  </a:moveTo>
                  <a:lnTo>
                    <a:pt x="62" y="7"/>
                  </a:lnTo>
                  <a:lnTo>
                    <a:pt x="62" y="0"/>
                  </a:lnTo>
                  <a:lnTo>
                    <a:pt x="44" y="0"/>
                  </a:lnTo>
                  <a:lnTo>
                    <a:pt x="44" y="7"/>
                  </a:lnTo>
                  <a:close/>
                </a:path>
              </a:pathLst>
            </a:custGeom>
            <a:solidFill>
              <a:srgbClr val="C0C0C0"/>
            </a:solidFill>
            <a:ln w="1588">
              <a:solidFill>
                <a:srgbClr val="000000"/>
              </a:solidFill>
              <a:round/>
              <a:headEnd/>
              <a:tailEnd/>
            </a:ln>
          </p:spPr>
          <p:txBody>
            <a:bodyPr/>
            <a:lstStyle/>
            <a:p>
              <a:endParaRPr lang="en-US"/>
            </a:p>
          </p:txBody>
        </p:sp>
        <p:sp>
          <p:nvSpPr>
            <p:cNvPr id="174920" name="Freeform 337">
              <a:extLst>
                <a:ext uri="{FF2B5EF4-FFF2-40B4-BE49-F238E27FC236}">
                  <a16:creationId xmlns:a16="http://schemas.microsoft.com/office/drawing/2014/main" id="{D744878D-2B16-4A88-A4B9-444155EE9055}"/>
                </a:ext>
              </a:extLst>
            </p:cNvPr>
            <p:cNvSpPr>
              <a:spLocks noEditPoints="1"/>
            </p:cNvSpPr>
            <p:nvPr/>
          </p:nvSpPr>
          <p:spPr bwMode="auto">
            <a:xfrm>
              <a:off x="2808" y="2870"/>
              <a:ext cx="275" cy="40"/>
            </a:xfrm>
            <a:custGeom>
              <a:avLst/>
              <a:gdLst>
                <a:gd name="T0" fmla="*/ 0 w 275"/>
                <a:gd name="T1" fmla="*/ 40 h 40"/>
                <a:gd name="T2" fmla="*/ 37 w 275"/>
                <a:gd name="T3" fmla="*/ 40 h 40"/>
                <a:gd name="T4" fmla="*/ 37 w 275"/>
                <a:gd name="T5" fmla="*/ 0 h 40"/>
                <a:gd name="T6" fmla="*/ 0 w 275"/>
                <a:gd name="T7" fmla="*/ 0 h 40"/>
                <a:gd name="T8" fmla="*/ 0 w 275"/>
                <a:gd name="T9" fmla="*/ 40 h 40"/>
                <a:gd name="T10" fmla="*/ 244 w 275"/>
                <a:gd name="T11" fmla="*/ 29 h 40"/>
                <a:gd name="T12" fmla="*/ 275 w 275"/>
                <a:gd name="T13" fmla="*/ 29 h 40"/>
                <a:gd name="T14" fmla="*/ 275 w 275"/>
                <a:gd name="T15" fmla="*/ 9 h 40"/>
                <a:gd name="T16" fmla="*/ 244 w 275"/>
                <a:gd name="T17" fmla="*/ 9 h 40"/>
                <a:gd name="T18" fmla="*/ 244 w 275"/>
                <a:gd name="T19" fmla="*/ 29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5"/>
                <a:gd name="T31" fmla="*/ 0 h 40"/>
                <a:gd name="T32" fmla="*/ 275 w 275"/>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5" h="40">
                  <a:moveTo>
                    <a:pt x="0" y="40"/>
                  </a:moveTo>
                  <a:lnTo>
                    <a:pt x="37" y="40"/>
                  </a:lnTo>
                  <a:lnTo>
                    <a:pt x="37" y="0"/>
                  </a:lnTo>
                  <a:lnTo>
                    <a:pt x="0" y="0"/>
                  </a:lnTo>
                  <a:lnTo>
                    <a:pt x="0" y="40"/>
                  </a:lnTo>
                  <a:close/>
                  <a:moveTo>
                    <a:pt x="244" y="29"/>
                  </a:moveTo>
                  <a:lnTo>
                    <a:pt x="275" y="29"/>
                  </a:lnTo>
                  <a:lnTo>
                    <a:pt x="275" y="9"/>
                  </a:lnTo>
                  <a:lnTo>
                    <a:pt x="244" y="9"/>
                  </a:lnTo>
                  <a:lnTo>
                    <a:pt x="244" y="29"/>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21" name="Freeform 338">
              <a:extLst>
                <a:ext uri="{FF2B5EF4-FFF2-40B4-BE49-F238E27FC236}">
                  <a16:creationId xmlns:a16="http://schemas.microsoft.com/office/drawing/2014/main" id="{AFEDF92B-A736-45BD-A98F-7E2170A64189}"/>
                </a:ext>
              </a:extLst>
            </p:cNvPr>
            <p:cNvSpPr>
              <a:spLocks noEditPoints="1"/>
            </p:cNvSpPr>
            <p:nvPr/>
          </p:nvSpPr>
          <p:spPr bwMode="auto">
            <a:xfrm>
              <a:off x="2800" y="2865"/>
              <a:ext cx="375" cy="117"/>
            </a:xfrm>
            <a:custGeom>
              <a:avLst/>
              <a:gdLst>
                <a:gd name="T0" fmla="*/ 129 w 375"/>
                <a:gd name="T1" fmla="*/ 93 h 117"/>
                <a:gd name="T2" fmla="*/ 372 w 375"/>
                <a:gd name="T3" fmla="*/ 93 h 117"/>
                <a:gd name="T4" fmla="*/ 372 w 375"/>
                <a:gd name="T5" fmla="*/ 0 h 117"/>
                <a:gd name="T6" fmla="*/ 129 w 375"/>
                <a:gd name="T7" fmla="*/ 0 h 117"/>
                <a:gd name="T8" fmla="*/ 125 w 375"/>
                <a:gd name="T9" fmla="*/ 22 h 117"/>
                <a:gd name="T10" fmla="*/ 124 w 375"/>
                <a:gd name="T11" fmla="*/ 46 h 117"/>
                <a:gd name="T12" fmla="*/ 125 w 375"/>
                <a:gd name="T13" fmla="*/ 69 h 117"/>
                <a:gd name="T14" fmla="*/ 129 w 375"/>
                <a:gd name="T15" fmla="*/ 93 h 117"/>
                <a:gd name="T16" fmla="*/ 220 w 375"/>
                <a:gd name="T17" fmla="*/ 82 h 117"/>
                <a:gd name="T18" fmla="*/ 359 w 375"/>
                <a:gd name="T19" fmla="*/ 82 h 117"/>
                <a:gd name="T20" fmla="*/ 359 w 375"/>
                <a:gd name="T21" fmla="*/ 11 h 117"/>
                <a:gd name="T22" fmla="*/ 220 w 375"/>
                <a:gd name="T23" fmla="*/ 11 h 117"/>
                <a:gd name="T24" fmla="*/ 220 w 375"/>
                <a:gd name="T25" fmla="*/ 82 h 117"/>
                <a:gd name="T26" fmla="*/ 339 w 375"/>
                <a:gd name="T27" fmla="*/ 117 h 117"/>
                <a:gd name="T28" fmla="*/ 368 w 375"/>
                <a:gd name="T29" fmla="*/ 117 h 117"/>
                <a:gd name="T30" fmla="*/ 372 w 375"/>
                <a:gd name="T31" fmla="*/ 116 h 117"/>
                <a:gd name="T32" fmla="*/ 375 w 375"/>
                <a:gd name="T33" fmla="*/ 111 h 117"/>
                <a:gd name="T34" fmla="*/ 372 w 375"/>
                <a:gd name="T35" fmla="*/ 107 h 117"/>
                <a:gd name="T36" fmla="*/ 368 w 375"/>
                <a:gd name="T37" fmla="*/ 106 h 117"/>
                <a:gd name="T38" fmla="*/ 339 w 375"/>
                <a:gd name="T39" fmla="*/ 106 h 117"/>
                <a:gd name="T40" fmla="*/ 339 w 375"/>
                <a:gd name="T41" fmla="*/ 117 h 117"/>
                <a:gd name="T42" fmla="*/ 35 w 375"/>
                <a:gd name="T43" fmla="*/ 117 h 117"/>
                <a:gd name="T44" fmla="*/ 6 w 375"/>
                <a:gd name="T45" fmla="*/ 117 h 117"/>
                <a:gd name="T46" fmla="*/ 2 w 375"/>
                <a:gd name="T47" fmla="*/ 116 h 117"/>
                <a:gd name="T48" fmla="*/ 0 w 375"/>
                <a:gd name="T49" fmla="*/ 111 h 117"/>
                <a:gd name="T50" fmla="*/ 2 w 375"/>
                <a:gd name="T51" fmla="*/ 107 h 117"/>
                <a:gd name="T52" fmla="*/ 6 w 375"/>
                <a:gd name="T53" fmla="*/ 106 h 117"/>
                <a:gd name="T54" fmla="*/ 35 w 375"/>
                <a:gd name="T55" fmla="*/ 106 h 117"/>
                <a:gd name="T56" fmla="*/ 35 w 375"/>
                <a:gd name="T57" fmla="*/ 117 h 117"/>
                <a:gd name="T58" fmla="*/ 134 w 375"/>
                <a:gd name="T59" fmla="*/ 24 h 117"/>
                <a:gd name="T60" fmla="*/ 196 w 375"/>
                <a:gd name="T61" fmla="*/ 24 h 117"/>
                <a:gd name="T62" fmla="*/ 196 w 375"/>
                <a:gd name="T63" fmla="*/ 17 h 117"/>
                <a:gd name="T64" fmla="*/ 134 w 375"/>
                <a:gd name="T65" fmla="*/ 17 h 117"/>
                <a:gd name="T66" fmla="*/ 134 w 375"/>
                <a:gd name="T67" fmla="*/ 24 h 11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75"/>
                <a:gd name="T103" fmla="*/ 0 h 117"/>
                <a:gd name="T104" fmla="*/ 375 w 375"/>
                <a:gd name="T105" fmla="*/ 117 h 11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75" h="117">
                  <a:moveTo>
                    <a:pt x="129" y="93"/>
                  </a:moveTo>
                  <a:lnTo>
                    <a:pt x="372" y="93"/>
                  </a:lnTo>
                  <a:lnTo>
                    <a:pt x="372" y="0"/>
                  </a:lnTo>
                  <a:lnTo>
                    <a:pt x="129" y="0"/>
                  </a:lnTo>
                  <a:lnTo>
                    <a:pt x="125" y="22"/>
                  </a:lnTo>
                  <a:lnTo>
                    <a:pt x="124" y="46"/>
                  </a:lnTo>
                  <a:lnTo>
                    <a:pt x="125" y="69"/>
                  </a:lnTo>
                  <a:lnTo>
                    <a:pt x="129" y="93"/>
                  </a:lnTo>
                  <a:close/>
                  <a:moveTo>
                    <a:pt x="220" y="82"/>
                  </a:moveTo>
                  <a:lnTo>
                    <a:pt x="359" y="82"/>
                  </a:lnTo>
                  <a:lnTo>
                    <a:pt x="359" y="11"/>
                  </a:lnTo>
                  <a:lnTo>
                    <a:pt x="220" y="11"/>
                  </a:lnTo>
                  <a:lnTo>
                    <a:pt x="220" y="82"/>
                  </a:lnTo>
                  <a:close/>
                  <a:moveTo>
                    <a:pt x="339" y="117"/>
                  </a:moveTo>
                  <a:lnTo>
                    <a:pt x="368" y="117"/>
                  </a:lnTo>
                  <a:lnTo>
                    <a:pt x="372" y="116"/>
                  </a:lnTo>
                  <a:lnTo>
                    <a:pt x="375" y="111"/>
                  </a:lnTo>
                  <a:lnTo>
                    <a:pt x="372" y="107"/>
                  </a:lnTo>
                  <a:lnTo>
                    <a:pt x="368" y="106"/>
                  </a:lnTo>
                  <a:lnTo>
                    <a:pt x="339" y="106"/>
                  </a:lnTo>
                  <a:lnTo>
                    <a:pt x="339" y="117"/>
                  </a:lnTo>
                  <a:close/>
                  <a:moveTo>
                    <a:pt x="35" y="117"/>
                  </a:moveTo>
                  <a:lnTo>
                    <a:pt x="6" y="117"/>
                  </a:lnTo>
                  <a:lnTo>
                    <a:pt x="2" y="116"/>
                  </a:lnTo>
                  <a:lnTo>
                    <a:pt x="0" y="111"/>
                  </a:lnTo>
                  <a:lnTo>
                    <a:pt x="2" y="107"/>
                  </a:lnTo>
                  <a:lnTo>
                    <a:pt x="6" y="106"/>
                  </a:lnTo>
                  <a:lnTo>
                    <a:pt x="35" y="106"/>
                  </a:lnTo>
                  <a:lnTo>
                    <a:pt x="35" y="117"/>
                  </a:lnTo>
                  <a:close/>
                  <a:moveTo>
                    <a:pt x="134" y="24"/>
                  </a:moveTo>
                  <a:lnTo>
                    <a:pt x="196" y="24"/>
                  </a:lnTo>
                  <a:lnTo>
                    <a:pt x="196" y="17"/>
                  </a:lnTo>
                  <a:lnTo>
                    <a:pt x="134" y="17"/>
                  </a:lnTo>
                  <a:lnTo>
                    <a:pt x="134" y="24"/>
                  </a:lnTo>
                  <a:close/>
                </a:path>
              </a:pathLst>
            </a:custGeom>
            <a:solidFill>
              <a:srgbClr val="C0C0C0"/>
            </a:solidFill>
            <a:ln w="1588">
              <a:solidFill>
                <a:srgbClr val="000000"/>
              </a:solidFill>
              <a:round/>
              <a:headEnd/>
              <a:tailEnd/>
            </a:ln>
          </p:spPr>
          <p:txBody>
            <a:bodyPr/>
            <a:lstStyle/>
            <a:p>
              <a:endParaRPr lang="en-US"/>
            </a:p>
          </p:txBody>
        </p:sp>
        <p:sp>
          <p:nvSpPr>
            <p:cNvPr id="174922" name="Line 339">
              <a:extLst>
                <a:ext uri="{FF2B5EF4-FFF2-40B4-BE49-F238E27FC236}">
                  <a16:creationId xmlns:a16="http://schemas.microsoft.com/office/drawing/2014/main" id="{2D3816AA-B41E-473D-A0DC-AC9A36F00849}"/>
                </a:ext>
              </a:extLst>
            </p:cNvPr>
            <p:cNvSpPr>
              <a:spLocks noChangeShapeType="1"/>
            </p:cNvSpPr>
            <p:nvPr/>
          </p:nvSpPr>
          <p:spPr bwMode="auto">
            <a:xfrm>
              <a:off x="2998" y="2865"/>
              <a:ext cx="1" cy="93"/>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923" name="Line 340">
              <a:extLst>
                <a:ext uri="{FF2B5EF4-FFF2-40B4-BE49-F238E27FC236}">
                  <a16:creationId xmlns:a16="http://schemas.microsoft.com/office/drawing/2014/main" id="{574C92FB-DE2D-40EA-9247-898F224468B4}"/>
                </a:ext>
              </a:extLst>
            </p:cNvPr>
            <p:cNvSpPr>
              <a:spLocks noChangeShapeType="1"/>
            </p:cNvSpPr>
            <p:nvPr/>
          </p:nvSpPr>
          <p:spPr bwMode="auto">
            <a:xfrm flipH="1">
              <a:off x="2924" y="2896"/>
              <a:ext cx="74"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924" name="Line 341">
              <a:extLst>
                <a:ext uri="{FF2B5EF4-FFF2-40B4-BE49-F238E27FC236}">
                  <a16:creationId xmlns:a16="http://schemas.microsoft.com/office/drawing/2014/main" id="{2DBA4904-5910-4560-857A-3C8F09D927FD}"/>
                </a:ext>
              </a:extLst>
            </p:cNvPr>
            <p:cNvSpPr>
              <a:spLocks noChangeShapeType="1"/>
            </p:cNvSpPr>
            <p:nvPr/>
          </p:nvSpPr>
          <p:spPr bwMode="auto">
            <a:xfrm flipH="1">
              <a:off x="2924" y="2927"/>
              <a:ext cx="74"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925" name="Line 342">
              <a:extLst>
                <a:ext uri="{FF2B5EF4-FFF2-40B4-BE49-F238E27FC236}">
                  <a16:creationId xmlns:a16="http://schemas.microsoft.com/office/drawing/2014/main" id="{9EA62C69-489C-4FFA-BB88-E63BD09D79E4}"/>
                </a:ext>
              </a:extLst>
            </p:cNvPr>
            <p:cNvSpPr>
              <a:spLocks noChangeShapeType="1"/>
            </p:cNvSpPr>
            <p:nvPr/>
          </p:nvSpPr>
          <p:spPr bwMode="auto">
            <a:xfrm>
              <a:off x="3115" y="2876"/>
              <a:ext cx="1" cy="27"/>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926" name="Line 343">
              <a:extLst>
                <a:ext uri="{FF2B5EF4-FFF2-40B4-BE49-F238E27FC236}">
                  <a16:creationId xmlns:a16="http://schemas.microsoft.com/office/drawing/2014/main" id="{A1D31B5A-1B06-4DA4-B4B6-9480292B726A}"/>
                </a:ext>
              </a:extLst>
            </p:cNvPr>
            <p:cNvSpPr>
              <a:spLocks noChangeShapeType="1"/>
            </p:cNvSpPr>
            <p:nvPr/>
          </p:nvSpPr>
          <p:spPr bwMode="auto">
            <a:xfrm>
              <a:off x="3020" y="2903"/>
              <a:ext cx="139"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927" name="Line 344">
              <a:extLst>
                <a:ext uri="{FF2B5EF4-FFF2-40B4-BE49-F238E27FC236}">
                  <a16:creationId xmlns:a16="http://schemas.microsoft.com/office/drawing/2014/main" id="{3F5325F8-49B6-456F-B369-50F142B279ED}"/>
                </a:ext>
              </a:extLst>
            </p:cNvPr>
            <p:cNvSpPr>
              <a:spLocks noChangeShapeType="1"/>
            </p:cNvSpPr>
            <p:nvPr/>
          </p:nvSpPr>
          <p:spPr bwMode="auto">
            <a:xfrm flipV="1">
              <a:off x="2934" y="2860"/>
              <a:ext cx="1" cy="3"/>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928" name="Line 345">
              <a:extLst>
                <a:ext uri="{FF2B5EF4-FFF2-40B4-BE49-F238E27FC236}">
                  <a16:creationId xmlns:a16="http://schemas.microsoft.com/office/drawing/2014/main" id="{169AD2C1-25AF-4905-9AAD-A1177F6BE4AF}"/>
                </a:ext>
              </a:extLst>
            </p:cNvPr>
            <p:cNvSpPr>
              <a:spLocks noChangeShapeType="1"/>
            </p:cNvSpPr>
            <p:nvPr/>
          </p:nvSpPr>
          <p:spPr bwMode="auto">
            <a:xfrm flipV="1">
              <a:off x="2934" y="2958"/>
              <a:ext cx="1" cy="5"/>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929" name="Line 346">
              <a:extLst>
                <a:ext uri="{FF2B5EF4-FFF2-40B4-BE49-F238E27FC236}">
                  <a16:creationId xmlns:a16="http://schemas.microsoft.com/office/drawing/2014/main" id="{74A0D6E0-B6A2-4F51-A60F-7794833343D9}"/>
                </a:ext>
              </a:extLst>
            </p:cNvPr>
            <p:cNvSpPr>
              <a:spLocks noChangeShapeType="1"/>
            </p:cNvSpPr>
            <p:nvPr/>
          </p:nvSpPr>
          <p:spPr bwMode="auto">
            <a:xfrm>
              <a:off x="2936" y="2911"/>
              <a:ext cx="5" cy="1"/>
            </a:xfrm>
            <a:prstGeom prst="line">
              <a:avLst/>
            </a:prstGeom>
            <a:noFill/>
            <a:ln w="4763">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930" name="Line 347">
              <a:extLst>
                <a:ext uri="{FF2B5EF4-FFF2-40B4-BE49-F238E27FC236}">
                  <a16:creationId xmlns:a16="http://schemas.microsoft.com/office/drawing/2014/main" id="{A568108E-B25F-477F-A500-8359C02B7400}"/>
                </a:ext>
              </a:extLst>
            </p:cNvPr>
            <p:cNvSpPr>
              <a:spLocks noChangeShapeType="1"/>
            </p:cNvSpPr>
            <p:nvPr/>
          </p:nvSpPr>
          <p:spPr bwMode="auto">
            <a:xfrm>
              <a:off x="2936" y="2886"/>
              <a:ext cx="5" cy="1"/>
            </a:xfrm>
            <a:prstGeom prst="line">
              <a:avLst/>
            </a:prstGeom>
            <a:noFill/>
            <a:ln w="4763">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931" name="Line 348">
              <a:extLst>
                <a:ext uri="{FF2B5EF4-FFF2-40B4-BE49-F238E27FC236}">
                  <a16:creationId xmlns:a16="http://schemas.microsoft.com/office/drawing/2014/main" id="{87497599-3911-4459-B5F8-F32C632CC33E}"/>
                </a:ext>
              </a:extLst>
            </p:cNvPr>
            <p:cNvSpPr>
              <a:spLocks noChangeShapeType="1"/>
            </p:cNvSpPr>
            <p:nvPr/>
          </p:nvSpPr>
          <p:spPr bwMode="auto">
            <a:xfrm>
              <a:off x="2981" y="2886"/>
              <a:ext cx="5" cy="1"/>
            </a:xfrm>
            <a:prstGeom prst="line">
              <a:avLst/>
            </a:prstGeom>
            <a:noFill/>
            <a:ln w="4763">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932" name="Line 349">
              <a:extLst>
                <a:ext uri="{FF2B5EF4-FFF2-40B4-BE49-F238E27FC236}">
                  <a16:creationId xmlns:a16="http://schemas.microsoft.com/office/drawing/2014/main" id="{E64A0F9D-5749-4AC0-9EA6-E95A465F0ACA}"/>
                </a:ext>
              </a:extLst>
            </p:cNvPr>
            <p:cNvSpPr>
              <a:spLocks noChangeShapeType="1"/>
            </p:cNvSpPr>
            <p:nvPr/>
          </p:nvSpPr>
          <p:spPr bwMode="auto">
            <a:xfrm>
              <a:off x="3038" y="2896"/>
              <a:ext cx="6" cy="1"/>
            </a:xfrm>
            <a:prstGeom prst="line">
              <a:avLst/>
            </a:prstGeom>
            <a:noFill/>
            <a:ln w="4763">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933" name="Freeform 350">
              <a:extLst>
                <a:ext uri="{FF2B5EF4-FFF2-40B4-BE49-F238E27FC236}">
                  <a16:creationId xmlns:a16="http://schemas.microsoft.com/office/drawing/2014/main" id="{D422C801-F1AA-4F18-B670-1E37D6D05963}"/>
                </a:ext>
              </a:extLst>
            </p:cNvPr>
            <p:cNvSpPr>
              <a:spLocks/>
            </p:cNvSpPr>
            <p:nvPr/>
          </p:nvSpPr>
          <p:spPr bwMode="auto">
            <a:xfrm>
              <a:off x="3130" y="2562"/>
              <a:ext cx="47" cy="280"/>
            </a:xfrm>
            <a:custGeom>
              <a:avLst/>
              <a:gdLst>
                <a:gd name="T0" fmla="*/ 0 w 47"/>
                <a:gd name="T1" fmla="*/ 280 h 280"/>
                <a:gd name="T2" fmla="*/ 36 w 47"/>
                <a:gd name="T3" fmla="*/ 243 h 280"/>
                <a:gd name="T4" fmla="*/ 36 w 47"/>
                <a:gd name="T5" fmla="*/ 178 h 280"/>
                <a:gd name="T6" fmla="*/ 47 w 47"/>
                <a:gd name="T7" fmla="*/ 143 h 280"/>
                <a:gd name="T8" fmla="*/ 47 w 47"/>
                <a:gd name="T9" fmla="*/ 0 h 280"/>
                <a:gd name="T10" fmla="*/ 0 w 47"/>
                <a:gd name="T11" fmla="*/ 48 h 280"/>
                <a:gd name="T12" fmla="*/ 0 w 47"/>
                <a:gd name="T13" fmla="*/ 280 h 280"/>
                <a:gd name="T14" fmla="*/ 0 60000 65536"/>
                <a:gd name="T15" fmla="*/ 0 60000 65536"/>
                <a:gd name="T16" fmla="*/ 0 60000 65536"/>
                <a:gd name="T17" fmla="*/ 0 60000 65536"/>
                <a:gd name="T18" fmla="*/ 0 60000 65536"/>
                <a:gd name="T19" fmla="*/ 0 60000 65536"/>
                <a:gd name="T20" fmla="*/ 0 60000 65536"/>
                <a:gd name="T21" fmla="*/ 0 w 47"/>
                <a:gd name="T22" fmla="*/ 0 h 280"/>
                <a:gd name="T23" fmla="*/ 47 w 47"/>
                <a:gd name="T24" fmla="*/ 280 h 2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7" h="280">
                  <a:moveTo>
                    <a:pt x="0" y="280"/>
                  </a:moveTo>
                  <a:lnTo>
                    <a:pt x="36" y="243"/>
                  </a:lnTo>
                  <a:lnTo>
                    <a:pt x="36" y="178"/>
                  </a:lnTo>
                  <a:lnTo>
                    <a:pt x="47" y="143"/>
                  </a:lnTo>
                  <a:lnTo>
                    <a:pt x="47" y="0"/>
                  </a:lnTo>
                  <a:lnTo>
                    <a:pt x="0" y="48"/>
                  </a:lnTo>
                  <a:lnTo>
                    <a:pt x="0" y="280"/>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34" name="Freeform 351">
              <a:extLst>
                <a:ext uri="{FF2B5EF4-FFF2-40B4-BE49-F238E27FC236}">
                  <a16:creationId xmlns:a16="http://schemas.microsoft.com/office/drawing/2014/main" id="{CC179B88-2E05-4930-A4B7-5DCA9A74C930}"/>
                </a:ext>
              </a:extLst>
            </p:cNvPr>
            <p:cNvSpPr>
              <a:spLocks/>
            </p:cNvSpPr>
            <p:nvPr/>
          </p:nvSpPr>
          <p:spPr bwMode="auto">
            <a:xfrm>
              <a:off x="2845" y="2562"/>
              <a:ext cx="332" cy="48"/>
            </a:xfrm>
            <a:custGeom>
              <a:avLst/>
              <a:gdLst>
                <a:gd name="T0" fmla="*/ 332 w 332"/>
                <a:gd name="T1" fmla="*/ 0 h 48"/>
                <a:gd name="T2" fmla="*/ 47 w 332"/>
                <a:gd name="T3" fmla="*/ 0 h 48"/>
                <a:gd name="T4" fmla="*/ 0 w 332"/>
                <a:gd name="T5" fmla="*/ 48 h 48"/>
                <a:gd name="T6" fmla="*/ 285 w 332"/>
                <a:gd name="T7" fmla="*/ 48 h 48"/>
                <a:gd name="T8" fmla="*/ 332 w 332"/>
                <a:gd name="T9" fmla="*/ 0 h 48"/>
                <a:gd name="T10" fmla="*/ 0 60000 65536"/>
                <a:gd name="T11" fmla="*/ 0 60000 65536"/>
                <a:gd name="T12" fmla="*/ 0 60000 65536"/>
                <a:gd name="T13" fmla="*/ 0 60000 65536"/>
                <a:gd name="T14" fmla="*/ 0 60000 65536"/>
                <a:gd name="T15" fmla="*/ 0 w 332"/>
                <a:gd name="T16" fmla="*/ 0 h 48"/>
                <a:gd name="T17" fmla="*/ 332 w 332"/>
                <a:gd name="T18" fmla="*/ 48 h 48"/>
              </a:gdLst>
              <a:ahLst/>
              <a:cxnLst>
                <a:cxn ang="T10">
                  <a:pos x="T0" y="T1"/>
                </a:cxn>
                <a:cxn ang="T11">
                  <a:pos x="T2" y="T3"/>
                </a:cxn>
                <a:cxn ang="T12">
                  <a:pos x="T4" y="T5"/>
                </a:cxn>
                <a:cxn ang="T13">
                  <a:pos x="T6" y="T7"/>
                </a:cxn>
                <a:cxn ang="T14">
                  <a:pos x="T8" y="T9"/>
                </a:cxn>
              </a:cxnLst>
              <a:rect l="T15" t="T16" r="T17" b="T18"/>
              <a:pathLst>
                <a:path w="332" h="48">
                  <a:moveTo>
                    <a:pt x="332" y="0"/>
                  </a:moveTo>
                  <a:lnTo>
                    <a:pt x="47" y="0"/>
                  </a:lnTo>
                  <a:lnTo>
                    <a:pt x="0" y="48"/>
                  </a:lnTo>
                  <a:lnTo>
                    <a:pt x="285" y="48"/>
                  </a:lnTo>
                  <a:lnTo>
                    <a:pt x="332"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35" name="Rectangle 352">
              <a:extLst>
                <a:ext uri="{FF2B5EF4-FFF2-40B4-BE49-F238E27FC236}">
                  <a16:creationId xmlns:a16="http://schemas.microsoft.com/office/drawing/2014/main" id="{6E30774D-8B9C-4FFD-9702-7BF86C7B73BC}"/>
                </a:ext>
              </a:extLst>
            </p:cNvPr>
            <p:cNvSpPr>
              <a:spLocks noChangeArrowheads="1"/>
            </p:cNvSpPr>
            <p:nvPr/>
          </p:nvSpPr>
          <p:spPr bwMode="auto">
            <a:xfrm>
              <a:off x="2845" y="2610"/>
              <a:ext cx="285" cy="230"/>
            </a:xfrm>
            <a:prstGeom prst="rect">
              <a:avLst/>
            </a:prstGeom>
            <a:solidFill>
              <a:srgbClr val="C0C0C0"/>
            </a:solidFill>
            <a:ln w="4763">
              <a:solidFill>
                <a:srgbClr val="000000"/>
              </a:solidFill>
              <a:miter lim="800000"/>
              <a:headEnd/>
              <a:tailEnd/>
            </a:ln>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936" name="Rectangle 353">
              <a:extLst>
                <a:ext uri="{FF2B5EF4-FFF2-40B4-BE49-F238E27FC236}">
                  <a16:creationId xmlns:a16="http://schemas.microsoft.com/office/drawing/2014/main" id="{3B74DB13-B8C1-46F7-BCD5-06659B6F2BD7}"/>
                </a:ext>
              </a:extLst>
            </p:cNvPr>
            <p:cNvSpPr>
              <a:spLocks noChangeArrowheads="1"/>
            </p:cNvSpPr>
            <p:nvPr/>
          </p:nvSpPr>
          <p:spPr bwMode="auto">
            <a:xfrm>
              <a:off x="3101" y="2811"/>
              <a:ext cx="14" cy="8"/>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937" name="Freeform 354">
              <a:extLst>
                <a:ext uri="{FF2B5EF4-FFF2-40B4-BE49-F238E27FC236}">
                  <a16:creationId xmlns:a16="http://schemas.microsoft.com/office/drawing/2014/main" id="{B600EE20-1BD3-4743-9A96-CBD57817AB65}"/>
                </a:ext>
              </a:extLst>
            </p:cNvPr>
            <p:cNvSpPr>
              <a:spLocks/>
            </p:cNvSpPr>
            <p:nvPr/>
          </p:nvSpPr>
          <p:spPr bwMode="auto">
            <a:xfrm>
              <a:off x="2886" y="2645"/>
              <a:ext cx="202" cy="142"/>
            </a:xfrm>
            <a:custGeom>
              <a:avLst/>
              <a:gdLst>
                <a:gd name="T0" fmla="*/ 0 w 202"/>
                <a:gd name="T1" fmla="*/ 142 h 142"/>
                <a:gd name="T2" fmla="*/ 202 w 202"/>
                <a:gd name="T3" fmla="*/ 142 h 142"/>
                <a:gd name="T4" fmla="*/ 202 w 202"/>
                <a:gd name="T5" fmla="*/ 0 h 142"/>
                <a:gd name="T6" fmla="*/ 197 w 202"/>
                <a:gd name="T7" fmla="*/ 0 h 142"/>
                <a:gd name="T8" fmla="*/ 197 w 202"/>
                <a:gd name="T9" fmla="*/ 138 h 142"/>
                <a:gd name="T10" fmla="*/ 0 w 202"/>
                <a:gd name="T11" fmla="*/ 138 h 142"/>
                <a:gd name="T12" fmla="*/ 0 w 202"/>
                <a:gd name="T13" fmla="*/ 142 h 142"/>
                <a:gd name="T14" fmla="*/ 0 60000 65536"/>
                <a:gd name="T15" fmla="*/ 0 60000 65536"/>
                <a:gd name="T16" fmla="*/ 0 60000 65536"/>
                <a:gd name="T17" fmla="*/ 0 60000 65536"/>
                <a:gd name="T18" fmla="*/ 0 60000 65536"/>
                <a:gd name="T19" fmla="*/ 0 60000 65536"/>
                <a:gd name="T20" fmla="*/ 0 60000 65536"/>
                <a:gd name="T21" fmla="*/ 0 w 202"/>
                <a:gd name="T22" fmla="*/ 0 h 142"/>
                <a:gd name="T23" fmla="*/ 202 w 202"/>
                <a:gd name="T24" fmla="*/ 142 h 1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2" h="142">
                  <a:moveTo>
                    <a:pt x="0" y="142"/>
                  </a:moveTo>
                  <a:lnTo>
                    <a:pt x="202" y="142"/>
                  </a:lnTo>
                  <a:lnTo>
                    <a:pt x="202" y="0"/>
                  </a:lnTo>
                  <a:lnTo>
                    <a:pt x="197" y="0"/>
                  </a:lnTo>
                  <a:lnTo>
                    <a:pt x="197" y="138"/>
                  </a:lnTo>
                  <a:lnTo>
                    <a:pt x="0" y="138"/>
                  </a:lnTo>
                  <a:lnTo>
                    <a:pt x="0" y="142"/>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38" name="Freeform 355">
              <a:extLst>
                <a:ext uri="{FF2B5EF4-FFF2-40B4-BE49-F238E27FC236}">
                  <a16:creationId xmlns:a16="http://schemas.microsoft.com/office/drawing/2014/main" id="{EEA575BA-E7F1-4057-92FC-68E034DBD688}"/>
                </a:ext>
              </a:extLst>
            </p:cNvPr>
            <p:cNvSpPr>
              <a:spLocks/>
            </p:cNvSpPr>
            <p:nvPr/>
          </p:nvSpPr>
          <p:spPr bwMode="auto">
            <a:xfrm>
              <a:off x="2886" y="2645"/>
              <a:ext cx="197" cy="138"/>
            </a:xfrm>
            <a:custGeom>
              <a:avLst/>
              <a:gdLst>
                <a:gd name="T0" fmla="*/ 0 w 197"/>
                <a:gd name="T1" fmla="*/ 138 h 138"/>
                <a:gd name="T2" fmla="*/ 197 w 197"/>
                <a:gd name="T3" fmla="*/ 138 h 138"/>
                <a:gd name="T4" fmla="*/ 197 w 197"/>
                <a:gd name="T5" fmla="*/ 0 h 138"/>
                <a:gd name="T6" fmla="*/ 194 w 197"/>
                <a:gd name="T7" fmla="*/ 0 h 138"/>
                <a:gd name="T8" fmla="*/ 194 w 197"/>
                <a:gd name="T9" fmla="*/ 136 h 138"/>
                <a:gd name="T10" fmla="*/ 0 w 197"/>
                <a:gd name="T11" fmla="*/ 136 h 138"/>
                <a:gd name="T12" fmla="*/ 0 w 197"/>
                <a:gd name="T13" fmla="*/ 138 h 138"/>
                <a:gd name="T14" fmla="*/ 0 60000 65536"/>
                <a:gd name="T15" fmla="*/ 0 60000 65536"/>
                <a:gd name="T16" fmla="*/ 0 60000 65536"/>
                <a:gd name="T17" fmla="*/ 0 60000 65536"/>
                <a:gd name="T18" fmla="*/ 0 60000 65536"/>
                <a:gd name="T19" fmla="*/ 0 60000 65536"/>
                <a:gd name="T20" fmla="*/ 0 60000 65536"/>
                <a:gd name="T21" fmla="*/ 0 w 197"/>
                <a:gd name="T22" fmla="*/ 0 h 138"/>
                <a:gd name="T23" fmla="*/ 197 w 197"/>
                <a:gd name="T24" fmla="*/ 138 h 1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 h="138">
                  <a:moveTo>
                    <a:pt x="0" y="138"/>
                  </a:moveTo>
                  <a:lnTo>
                    <a:pt x="197" y="138"/>
                  </a:lnTo>
                  <a:lnTo>
                    <a:pt x="197" y="0"/>
                  </a:lnTo>
                  <a:lnTo>
                    <a:pt x="194" y="0"/>
                  </a:lnTo>
                  <a:lnTo>
                    <a:pt x="194" y="136"/>
                  </a:lnTo>
                  <a:lnTo>
                    <a:pt x="0" y="136"/>
                  </a:lnTo>
                  <a:lnTo>
                    <a:pt x="0" y="138"/>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39" name="Freeform 356">
              <a:extLst>
                <a:ext uri="{FF2B5EF4-FFF2-40B4-BE49-F238E27FC236}">
                  <a16:creationId xmlns:a16="http://schemas.microsoft.com/office/drawing/2014/main" id="{B361258F-4635-4AB2-8A6D-C307A584505A}"/>
                </a:ext>
              </a:extLst>
            </p:cNvPr>
            <p:cNvSpPr>
              <a:spLocks/>
            </p:cNvSpPr>
            <p:nvPr/>
          </p:nvSpPr>
          <p:spPr bwMode="auto">
            <a:xfrm>
              <a:off x="2886" y="2645"/>
              <a:ext cx="194" cy="136"/>
            </a:xfrm>
            <a:custGeom>
              <a:avLst/>
              <a:gdLst>
                <a:gd name="T0" fmla="*/ 0 w 194"/>
                <a:gd name="T1" fmla="*/ 136 h 136"/>
                <a:gd name="T2" fmla="*/ 194 w 194"/>
                <a:gd name="T3" fmla="*/ 136 h 136"/>
                <a:gd name="T4" fmla="*/ 194 w 194"/>
                <a:gd name="T5" fmla="*/ 0 h 136"/>
                <a:gd name="T6" fmla="*/ 190 w 194"/>
                <a:gd name="T7" fmla="*/ 0 h 136"/>
                <a:gd name="T8" fmla="*/ 190 w 194"/>
                <a:gd name="T9" fmla="*/ 133 h 136"/>
                <a:gd name="T10" fmla="*/ 0 w 194"/>
                <a:gd name="T11" fmla="*/ 133 h 136"/>
                <a:gd name="T12" fmla="*/ 0 w 194"/>
                <a:gd name="T13" fmla="*/ 136 h 136"/>
                <a:gd name="T14" fmla="*/ 0 60000 65536"/>
                <a:gd name="T15" fmla="*/ 0 60000 65536"/>
                <a:gd name="T16" fmla="*/ 0 60000 65536"/>
                <a:gd name="T17" fmla="*/ 0 60000 65536"/>
                <a:gd name="T18" fmla="*/ 0 60000 65536"/>
                <a:gd name="T19" fmla="*/ 0 60000 65536"/>
                <a:gd name="T20" fmla="*/ 0 60000 65536"/>
                <a:gd name="T21" fmla="*/ 0 w 194"/>
                <a:gd name="T22" fmla="*/ 0 h 136"/>
                <a:gd name="T23" fmla="*/ 194 w 194"/>
                <a:gd name="T24" fmla="*/ 136 h 1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4" h="136">
                  <a:moveTo>
                    <a:pt x="0" y="136"/>
                  </a:moveTo>
                  <a:lnTo>
                    <a:pt x="194" y="136"/>
                  </a:lnTo>
                  <a:lnTo>
                    <a:pt x="194" y="0"/>
                  </a:lnTo>
                  <a:lnTo>
                    <a:pt x="190" y="0"/>
                  </a:lnTo>
                  <a:lnTo>
                    <a:pt x="190" y="133"/>
                  </a:lnTo>
                  <a:lnTo>
                    <a:pt x="0" y="133"/>
                  </a:lnTo>
                  <a:lnTo>
                    <a:pt x="0" y="136"/>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40" name="Freeform 357">
              <a:extLst>
                <a:ext uri="{FF2B5EF4-FFF2-40B4-BE49-F238E27FC236}">
                  <a16:creationId xmlns:a16="http://schemas.microsoft.com/office/drawing/2014/main" id="{450BF9DB-201D-49A1-9A14-541992DBE948}"/>
                </a:ext>
              </a:extLst>
            </p:cNvPr>
            <p:cNvSpPr>
              <a:spLocks/>
            </p:cNvSpPr>
            <p:nvPr/>
          </p:nvSpPr>
          <p:spPr bwMode="auto">
            <a:xfrm>
              <a:off x="2886" y="2645"/>
              <a:ext cx="190" cy="133"/>
            </a:xfrm>
            <a:custGeom>
              <a:avLst/>
              <a:gdLst>
                <a:gd name="T0" fmla="*/ 0 w 190"/>
                <a:gd name="T1" fmla="*/ 133 h 133"/>
                <a:gd name="T2" fmla="*/ 190 w 190"/>
                <a:gd name="T3" fmla="*/ 133 h 133"/>
                <a:gd name="T4" fmla="*/ 190 w 190"/>
                <a:gd name="T5" fmla="*/ 0 h 133"/>
                <a:gd name="T6" fmla="*/ 186 w 190"/>
                <a:gd name="T7" fmla="*/ 0 h 133"/>
                <a:gd name="T8" fmla="*/ 186 w 190"/>
                <a:gd name="T9" fmla="*/ 131 h 133"/>
                <a:gd name="T10" fmla="*/ 0 w 190"/>
                <a:gd name="T11" fmla="*/ 131 h 133"/>
                <a:gd name="T12" fmla="*/ 0 w 190"/>
                <a:gd name="T13" fmla="*/ 133 h 133"/>
                <a:gd name="T14" fmla="*/ 0 60000 65536"/>
                <a:gd name="T15" fmla="*/ 0 60000 65536"/>
                <a:gd name="T16" fmla="*/ 0 60000 65536"/>
                <a:gd name="T17" fmla="*/ 0 60000 65536"/>
                <a:gd name="T18" fmla="*/ 0 60000 65536"/>
                <a:gd name="T19" fmla="*/ 0 60000 65536"/>
                <a:gd name="T20" fmla="*/ 0 60000 65536"/>
                <a:gd name="T21" fmla="*/ 0 w 190"/>
                <a:gd name="T22" fmla="*/ 0 h 133"/>
                <a:gd name="T23" fmla="*/ 190 w 190"/>
                <a:gd name="T24" fmla="*/ 133 h 1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0" h="133">
                  <a:moveTo>
                    <a:pt x="0" y="133"/>
                  </a:moveTo>
                  <a:lnTo>
                    <a:pt x="190" y="133"/>
                  </a:lnTo>
                  <a:lnTo>
                    <a:pt x="190" y="0"/>
                  </a:lnTo>
                  <a:lnTo>
                    <a:pt x="186" y="0"/>
                  </a:lnTo>
                  <a:lnTo>
                    <a:pt x="186" y="131"/>
                  </a:lnTo>
                  <a:lnTo>
                    <a:pt x="0" y="131"/>
                  </a:lnTo>
                  <a:lnTo>
                    <a:pt x="0" y="133"/>
                  </a:lnTo>
                  <a:close/>
                </a:path>
              </a:pathLst>
            </a:custGeom>
            <a:solidFill>
              <a:srgbClr val="969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41" name="Freeform 358">
              <a:extLst>
                <a:ext uri="{FF2B5EF4-FFF2-40B4-BE49-F238E27FC236}">
                  <a16:creationId xmlns:a16="http://schemas.microsoft.com/office/drawing/2014/main" id="{1961D522-A730-4F3E-B829-D3ACD56641D2}"/>
                </a:ext>
              </a:extLst>
            </p:cNvPr>
            <p:cNvSpPr>
              <a:spLocks/>
            </p:cNvSpPr>
            <p:nvPr/>
          </p:nvSpPr>
          <p:spPr bwMode="auto">
            <a:xfrm>
              <a:off x="2886" y="2645"/>
              <a:ext cx="186" cy="131"/>
            </a:xfrm>
            <a:custGeom>
              <a:avLst/>
              <a:gdLst>
                <a:gd name="T0" fmla="*/ 0 w 186"/>
                <a:gd name="T1" fmla="*/ 131 h 131"/>
                <a:gd name="T2" fmla="*/ 186 w 186"/>
                <a:gd name="T3" fmla="*/ 131 h 131"/>
                <a:gd name="T4" fmla="*/ 186 w 186"/>
                <a:gd name="T5" fmla="*/ 0 h 131"/>
                <a:gd name="T6" fmla="*/ 182 w 186"/>
                <a:gd name="T7" fmla="*/ 0 h 131"/>
                <a:gd name="T8" fmla="*/ 182 w 186"/>
                <a:gd name="T9" fmla="*/ 128 h 131"/>
                <a:gd name="T10" fmla="*/ 0 w 186"/>
                <a:gd name="T11" fmla="*/ 128 h 131"/>
                <a:gd name="T12" fmla="*/ 0 w 186"/>
                <a:gd name="T13" fmla="*/ 131 h 131"/>
                <a:gd name="T14" fmla="*/ 0 60000 65536"/>
                <a:gd name="T15" fmla="*/ 0 60000 65536"/>
                <a:gd name="T16" fmla="*/ 0 60000 65536"/>
                <a:gd name="T17" fmla="*/ 0 60000 65536"/>
                <a:gd name="T18" fmla="*/ 0 60000 65536"/>
                <a:gd name="T19" fmla="*/ 0 60000 65536"/>
                <a:gd name="T20" fmla="*/ 0 60000 65536"/>
                <a:gd name="T21" fmla="*/ 0 w 186"/>
                <a:gd name="T22" fmla="*/ 0 h 131"/>
                <a:gd name="T23" fmla="*/ 186 w 186"/>
                <a:gd name="T24" fmla="*/ 131 h 1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6" h="131">
                  <a:moveTo>
                    <a:pt x="0" y="131"/>
                  </a:moveTo>
                  <a:lnTo>
                    <a:pt x="186" y="131"/>
                  </a:lnTo>
                  <a:lnTo>
                    <a:pt x="186" y="0"/>
                  </a:lnTo>
                  <a:lnTo>
                    <a:pt x="182" y="0"/>
                  </a:lnTo>
                  <a:lnTo>
                    <a:pt x="182" y="128"/>
                  </a:lnTo>
                  <a:lnTo>
                    <a:pt x="0" y="128"/>
                  </a:lnTo>
                  <a:lnTo>
                    <a:pt x="0" y="131"/>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42" name="Freeform 359">
              <a:extLst>
                <a:ext uri="{FF2B5EF4-FFF2-40B4-BE49-F238E27FC236}">
                  <a16:creationId xmlns:a16="http://schemas.microsoft.com/office/drawing/2014/main" id="{7C49528C-909B-40EC-B369-5B90184C0AB4}"/>
                </a:ext>
              </a:extLst>
            </p:cNvPr>
            <p:cNvSpPr>
              <a:spLocks/>
            </p:cNvSpPr>
            <p:nvPr/>
          </p:nvSpPr>
          <p:spPr bwMode="auto">
            <a:xfrm>
              <a:off x="2886" y="2645"/>
              <a:ext cx="182" cy="128"/>
            </a:xfrm>
            <a:custGeom>
              <a:avLst/>
              <a:gdLst>
                <a:gd name="T0" fmla="*/ 0 w 182"/>
                <a:gd name="T1" fmla="*/ 128 h 128"/>
                <a:gd name="T2" fmla="*/ 182 w 182"/>
                <a:gd name="T3" fmla="*/ 128 h 128"/>
                <a:gd name="T4" fmla="*/ 182 w 182"/>
                <a:gd name="T5" fmla="*/ 0 h 128"/>
                <a:gd name="T6" fmla="*/ 178 w 182"/>
                <a:gd name="T7" fmla="*/ 0 h 128"/>
                <a:gd name="T8" fmla="*/ 178 w 182"/>
                <a:gd name="T9" fmla="*/ 126 h 128"/>
                <a:gd name="T10" fmla="*/ 0 w 182"/>
                <a:gd name="T11" fmla="*/ 126 h 128"/>
                <a:gd name="T12" fmla="*/ 0 w 182"/>
                <a:gd name="T13" fmla="*/ 128 h 128"/>
                <a:gd name="T14" fmla="*/ 0 60000 65536"/>
                <a:gd name="T15" fmla="*/ 0 60000 65536"/>
                <a:gd name="T16" fmla="*/ 0 60000 65536"/>
                <a:gd name="T17" fmla="*/ 0 60000 65536"/>
                <a:gd name="T18" fmla="*/ 0 60000 65536"/>
                <a:gd name="T19" fmla="*/ 0 60000 65536"/>
                <a:gd name="T20" fmla="*/ 0 60000 65536"/>
                <a:gd name="T21" fmla="*/ 0 w 182"/>
                <a:gd name="T22" fmla="*/ 0 h 128"/>
                <a:gd name="T23" fmla="*/ 182 w 182"/>
                <a:gd name="T24" fmla="*/ 128 h 1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2" h="128">
                  <a:moveTo>
                    <a:pt x="0" y="128"/>
                  </a:moveTo>
                  <a:lnTo>
                    <a:pt x="182" y="128"/>
                  </a:lnTo>
                  <a:lnTo>
                    <a:pt x="182" y="0"/>
                  </a:lnTo>
                  <a:lnTo>
                    <a:pt x="178" y="0"/>
                  </a:lnTo>
                  <a:lnTo>
                    <a:pt x="178" y="126"/>
                  </a:lnTo>
                  <a:lnTo>
                    <a:pt x="0" y="126"/>
                  </a:lnTo>
                  <a:lnTo>
                    <a:pt x="0" y="128"/>
                  </a:lnTo>
                  <a:close/>
                </a:path>
              </a:pathLst>
            </a:custGeom>
            <a:solidFill>
              <a:srgbClr val="9E9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43" name="Freeform 360">
              <a:extLst>
                <a:ext uri="{FF2B5EF4-FFF2-40B4-BE49-F238E27FC236}">
                  <a16:creationId xmlns:a16="http://schemas.microsoft.com/office/drawing/2014/main" id="{7F700AD5-1802-4226-861B-75E9BD5B2167}"/>
                </a:ext>
              </a:extLst>
            </p:cNvPr>
            <p:cNvSpPr>
              <a:spLocks/>
            </p:cNvSpPr>
            <p:nvPr/>
          </p:nvSpPr>
          <p:spPr bwMode="auto">
            <a:xfrm>
              <a:off x="2886" y="2645"/>
              <a:ext cx="178" cy="126"/>
            </a:xfrm>
            <a:custGeom>
              <a:avLst/>
              <a:gdLst>
                <a:gd name="T0" fmla="*/ 0 w 178"/>
                <a:gd name="T1" fmla="*/ 126 h 126"/>
                <a:gd name="T2" fmla="*/ 178 w 178"/>
                <a:gd name="T3" fmla="*/ 126 h 126"/>
                <a:gd name="T4" fmla="*/ 178 w 178"/>
                <a:gd name="T5" fmla="*/ 0 h 126"/>
                <a:gd name="T6" fmla="*/ 175 w 178"/>
                <a:gd name="T7" fmla="*/ 0 h 126"/>
                <a:gd name="T8" fmla="*/ 175 w 178"/>
                <a:gd name="T9" fmla="*/ 123 h 126"/>
                <a:gd name="T10" fmla="*/ 0 w 178"/>
                <a:gd name="T11" fmla="*/ 123 h 126"/>
                <a:gd name="T12" fmla="*/ 0 w 178"/>
                <a:gd name="T13" fmla="*/ 126 h 126"/>
                <a:gd name="T14" fmla="*/ 0 60000 65536"/>
                <a:gd name="T15" fmla="*/ 0 60000 65536"/>
                <a:gd name="T16" fmla="*/ 0 60000 65536"/>
                <a:gd name="T17" fmla="*/ 0 60000 65536"/>
                <a:gd name="T18" fmla="*/ 0 60000 65536"/>
                <a:gd name="T19" fmla="*/ 0 60000 65536"/>
                <a:gd name="T20" fmla="*/ 0 60000 65536"/>
                <a:gd name="T21" fmla="*/ 0 w 178"/>
                <a:gd name="T22" fmla="*/ 0 h 126"/>
                <a:gd name="T23" fmla="*/ 178 w 178"/>
                <a:gd name="T24" fmla="*/ 126 h 1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8" h="126">
                  <a:moveTo>
                    <a:pt x="0" y="126"/>
                  </a:moveTo>
                  <a:lnTo>
                    <a:pt x="178" y="126"/>
                  </a:lnTo>
                  <a:lnTo>
                    <a:pt x="178" y="0"/>
                  </a:lnTo>
                  <a:lnTo>
                    <a:pt x="175" y="0"/>
                  </a:lnTo>
                  <a:lnTo>
                    <a:pt x="175" y="123"/>
                  </a:lnTo>
                  <a:lnTo>
                    <a:pt x="0" y="123"/>
                  </a:lnTo>
                  <a:lnTo>
                    <a:pt x="0" y="126"/>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44" name="Freeform 361">
              <a:extLst>
                <a:ext uri="{FF2B5EF4-FFF2-40B4-BE49-F238E27FC236}">
                  <a16:creationId xmlns:a16="http://schemas.microsoft.com/office/drawing/2014/main" id="{81089AE7-51C3-435D-8CB0-E459CB203E10}"/>
                </a:ext>
              </a:extLst>
            </p:cNvPr>
            <p:cNvSpPr>
              <a:spLocks/>
            </p:cNvSpPr>
            <p:nvPr/>
          </p:nvSpPr>
          <p:spPr bwMode="auto">
            <a:xfrm>
              <a:off x="2886" y="2645"/>
              <a:ext cx="175" cy="123"/>
            </a:xfrm>
            <a:custGeom>
              <a:avLst/>
              <a:gdLst>
                <a:gd name="T0" fmla="*/ 0 w 175"/>
                <a:gd name="T1" fmla="*/ 123 h 123"/>
                <a:gd name="T2" fmla="*/ 175 w 175"/>
                <a:gd name="T3" fmla="*/ 123 h 123"/>
                <a:gd name="T4" fmla="*/ 175 w 175"/>
                <a:gd name="T5" fmla="*/ 0 h 123"/>
                <a:gd name="T6" fmla="*/ 171 w 175"/>
                <a:gd name="T7" fmla="*/ 0 h 123"/>
                <a:gd name="T8" fmla="*/ 171 w 175"/>
                <a:gd name="T9" fmla="*/ 119 h 123"/>
                <a:gd name="T10" fmla="*/ 0 w 175"/>
                <a:gd name="T11" fmla="*/ 119 h 123"/>
                <a:gd name="T12" fmla="*/ 0 w 175"/>
                <a:gd name="T13" fmla="*/ 123 h 123"/>
                <a:gd name="T14" fmla="*/ 0 60000 65536"/>
                <a:gd name="T15" fmla="*/ 0 60000 65536"/>
                <a:gd name="T16" fmla="*/ 0 60000 65536"/>
                <a:gd name="T17" fmla="*/ 0 60000 65536"/>
                <a:gd name="T18" fmla="*/ 0 60000 65536"/>
                <a:gd name="T19" fmla="*/ 0 60000 65536"/>
                <a:gd name="T20" fmla="*/ 0 60000 65536"/>
                <a:gd name="T21" fmla="*/ 0 w 175"/>
                <a:gd name="T22" fmla="*/ 0 h 123"/>
                <a:gd name="T23" fmla="*/ 175 w 175"/>
                <a:gd name="T24" fmla="*/ 123 h 1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5" h="123">
                  <a:moveTo>
                    <a:pt x="0" y="123"/>
                  </a:moveTo>
                  <a:lnTo>
                    <a:pt x="175" y="123"/>
                  </a:lnTo>
                  <a:lnTo>
                    <a:pt x="175" y="0"/>
                  </a:lnTo>
                  <a:lnTo>
                    <a:pt x="171" y="0"/>
                  </a:lnTo>
                  <a:lnTo>
                    <a:pt x="171" y="119"/>
                  </a:lnTo>
                  <a:lnTo>
                    <a:pt x="0" y="119"/>
                  </a:lnTo>
                  <a:lnTo>
                    <a:pt x="0" y="123"/>
                  </a:lnTo>
                  <a:close/>
                </a:path>
              </a:pathLst>
            </a:custGeom>
            <a:solidFill>
              <a:srgbClr val="A5A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45" name="Freeform 362">
              <a:extLst>
                <a:ext uri="{FF2B5EF4-FFF2-40B4-BE49-F238E27FC236}">
                  <a16:creationId xmlns:a16="http://schemas.microsoft.com/office/drawing/2014/main" id="{C2907D78-A69A-4C62-A2C5-41996EC1BEA9}"/>
                </a:ext>
              </a:extLst>
            </p:cNvPr>
            <p:cNvSpPr>
              <a:spLocks/>
            </p:cNvSpPr>
            <p:nvPr/>
          </p:nvSpPr>
          <p:spPr bwMode="auto">
            <a:xfrm>
              <a:off x="2886" y="2645"/>
              <a:ext cx="171" cy="119"/>
            </a:xfrm>
            <a:custGeom>
              <a:avLst/>
              <a:gdLst>
                <a:gd name="T0" fmla="*/ 0 w 171"/>
                <a:gd name="T1" fmla="*/ 119 h 119"/>
                <a:gd name="T2" fmla="*/ 171 w 171"/>
                <a:gd name="T3" fmla="*/ 119 h 119"/>
                <a:gd name="T4" fmla="*/ 171 w 171"/>
                <a:gd name="T5" fmla="*/ 0 h 119"/>
                <a:gd name="T6" fmla="*/ 167 w 171"/>
                <a:gd name="T7" fmla="*/ 0 h 119"/>
                <a:gd name="T8" fmla="*/ 167 w 171"/>
                <a:gd name="T9" fmla="*/ 117 h 119"/>
                <a:gd name="T10" fmla="*/ 0 w 171"/>
                <a:gd name="T11" fmla="*/ 117 h 119"/>
                <a:gd name="T12" fmla="*/ 0 w 171"/>
                <a:gd name="T13" fmla="*/ 119 h 119"/>
                <a:gd name="T14" fmla="*/ 0 60000 65536"/>
                <a:gd name="T15" fmla="*/ 0 60000 65536"/>
                <a:gd name="T16" fmla="*/ 0 60000 65536"/>
                <a:gd name="T17" fmla="*/ 0 60000 65536"/>
                <a:gd name="T18" fmla="*/ 0 60000 65536"/>
                <a:gd name="T19" fmla="*/ 0 60000 65536"/>
                <a:gd name="T20" fmla="*/ 0 60000 65536"/>
                <a:gd name="T21" fmla="*/ 0 w 171"/>
                <a:gd name="T22" fmla="*/ 0 h 119"/>
                <a:gd name="T23" fmla="*/ 171 w 171"/>
                <a:gd name="T24" fmla="*/ 119 h 1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1" h="119">
                  <a:moveTo>
                    <a:pt x="0" y="119"/>
                  </a:moveTo>
                  <a:lnTo>
                    <a:pt x="171" y="119"/>
                  </a:lnTo>
                  <a:lnTo>
                    <a:pt x="171" y="0"/>
                  </a:lnTo>
                  <a:lnTo>
                    <a:pt x="167" y="0"/>
                  </a:lnTo>
                  <a:lnTo>
                    <a:pt x="167" y="117"/>
                  </a:lnTo>
                  <a:lnTo>
                    <a:pt x="0" y="117"/>
                  </a:lnTo>
                  <a:lnTo>
                    <a:pt x="0" y="119"/>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46" name="Freeform 363">
              <a:extLst>
                <a:ext uri="{FF2B5EF4-FFF2-40B4-BE49-F238E27FC236}">
                  <a16:creationId xmlns:a16="http://schemas.microsoft.com/office/drawing/2014/main" id="{E75A4F0D-B1B8-4F47-B9B0-4CE4EB8B7D0C}"/>
                </a:ext>
              </a:extLst>
            </p:cNvPr>
            <p:cNvSpPr>
              <a:spLocks/>
            </p:cNvSpPr>
            <p:nvPr/>
          </p:nvSpPr>
          <p:spPr bwMode="auto">
            <a:xfrm>
              <a:off x="2886" y="2645"/>
              <a:ext cx="167" cy="117"/>
            </a:xfrm>
            <a:custGeom>
              <a:avLst/>
              <a:gdLst>
                <a:gd name="T0" fmla="*/ 0 w 167"/>
                <a:gd name="T1" fmla="*/ 117 h 117"/>
                <a:gd name="T2" fmla="*/ 167 w 167"/>
                <a:gd name="T3" fmla="*/ 117 h 117"/>
                <a:gd name="T4" fmla="*/ 167 w 167"/>
                <a:gd name="T5" fmla="*/ 0 h 117"/>
                <a:gd name="T6" fmla="*/ 162 w 167"/>
                <a:gd name="T7" fmla="*/ 0 h 117"/>
                <a:gd name="T8" fmla="*/ 162 w 167"/>
                <a:gd name="T9" fmla="*/ 114 h 117"/>
                <a:gd name="T10" fmla="*/ 0 w 167"/>
                <a:gd name="T11" fmla="*/ 114 h 117"/>
                <a:gd name="T12" fmla="*/ 0 w 167"/>
                <a:gd name="T13" fmla="*/ 117 h 117"/>
                <a:gd name="T14" fmla="*/ 0 60000 65536"/>
                <a:gd name="T15" fmla="*/ 0 60000 65536"/>
                <a:gd name="T16" fmla="*/ 0 60000 65536"/>
                <a:gd name="T17" fmla="*/ 0 60000 65536"/>
                <a:gd name="T18" fmla="*/ 0 60000 65536"/>
                <a:gd name="T19" fmla="*/ 0 60000 65536"/>
                <a:gd name="T20" fmla="*/ 0 60000 65536"/>
                <a:gd name="T21" fmla="*/ 0 w 167"/>
                <a:gd name="T22" fmla="*/ 0 h 117"/>
                <a:gd name="T23" fmla="*/ 167 w 167"/>
                <a:gd name="T24" fmla="*/ 117 h 1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7" h="117">
                  <a:moveTo>
                    <a:pt x="0" y="117"/>
                  </a:moveTo>
                  <a:lnTo>
                    <a:pt x="167" y="117"/>
                  </a:lnTo>
                  <a:lnTo>
                    <a:pt x="167" y="0"/>
                  </a:lnTo>
                  <a:lnTo>
                    <a:pt x="162" y="0"/>
                  </a:lnTo>
                  <a:lnTo>
                    <a:pt x="162" y="114"/>
                  </a:lnTo>
                  <a:lnTo>
                    <a:pt x="0" y="114"/>
                  </a:lnTo>
                  <a:lnTo>
                    <a:pt x="0" y="117"/>
                  </a:lnTo>
                  <a:close/>
                </a:path>
              </a:pathLst>
            </a:custGeom>
            <a:solidFill>
              <a:srgbClr val="ADA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47" name="Freeform 364">
              <a:extLst>
                <a:ext uri="{FF2B5EF4-FFF2-40B4-BE49-F238E27FC236}">
                  <a16:creationId xmlns:a16="http://schemas.microsoft.com/office/drawing/2014/main" id="{5F99312F-C491-420D-B460-528F7AB2C63C}"/>
                </a:ext>
              </a:extLst>
            </p:cNvPr>
            <p:cNvSpPr>
              <a:spLocks/>
            </p:cNvSpPr>
            <p:nvPr/>
          </p:nvSpPr>
          <p:spPr bwMode="auto">
            <a:xfrm>
              <a:off x="2886" y="2645"/>
              <a:ext cx="162" cy="114"/>
            </a:xfrm>
            <a:custGeom>
              <a:avLst/>
              <a:gdLst>
                <a:gd name="T0" fmla="*/ 0 w 162"/>
                <a:gd name="T1" fmla="*/ 114 h 114"/>
                <a:gd name="T2" fmla="*/ 162 w 162"/>
                <a:gd name="T3" fmla="*/ 114 h 114"/>
                <a:gd name="T4" fmla="*/ 162 w 162"/>
                <a:gd name="T5" fmla="*/ 0 h 114"/>
                <a:gd name="T6" fmla="*/ 158 w 162"/>
                <a:gd name="T7" fmla="*/ 0 h 114"/>
                <a:gd name="T8" fmla="*/ 158 w 162"/>
                <a:gd name="T9" fmla="*/ 111 h 114"/>
                <a:gd name="T10" fmla="*/ 0 w 162"/>
                <a:gd name="T11" fmla="*/ 111 h 114"/>
                <a:gd name="T12" fmla="*/ 0 w 162"/>
                <a:gd name="T13" fmla="*/ 114 h 114"/>
                <a:gd name="T14" fmla="*/ 0 60000 65536"/>
                <a:gd name="T15" fmla="*/ 0 60000 65536"/>
                <a:gd name="T16" fmla="*/ 0 60000 65536"/>
                <a:gd name="T17" fmla="*/ 0 60000 65536"/>
                <a:gd name="T18" fmla="*/ 0 60000 65536"/>
                <a:gd name="T19" fmla="*/ 0 60000 65536"/>
                <a:gd name="T20" fmla="*/ 0 60000 65536"/>
                <a:gd name="T21" fmla="*/ 0 w 162"/>
                <a:gd name="T22" fmla="*/ 0 h 114"/>
                <a:gd name="T23" fmla="*/ 162 w 162"/>
                <a:gd name="T24" fmla="*/ 114 h 1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2" h="114">
                  <a:moveTo>
                    <a:pt x="0" y="114"/>
                  </a:moveTo>
                  <a:lnTo>
                    <a:pt x="162" y="114"/>
                  </a:lnTo>
                  <a:lnTo>
                    <a:pt x="162" y="0"/>
                  </a:lnTo>
                  <a:lnTo>
                    <a:pt x="158" y="0"/>
                  </a:lnTo>
                  <a:lnTo>
                    <a:pt x="158" y="111"/>
                  </a:lnTo>
                  <a:lnTo>
                    <a:pt x="0" y="111"/>
                  </a:lnTo>
                  <a:lnTo>
                    <a:pt x="0" y="114"/>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48" name="Freeform 365">
              <a:extLst>
                <a:ext uri="{FF2B5EF4-FFF2-40B4-BE49-F238E27FC236}">
                  <a16:creationId xmlns:a16="http://schemas.microsoft.com/office/drawing/2014/main" id="{D4AFE976-52C8-43E6-B9AF-165C2DABCCA2}"/>
                </a:ext>
              </a:extLst>
            </p:cNvPr>
            <p:cNvSpPr>
              <a:spLocks/>
            </p:cNvSpPr>
            <p:nvPr/>
          </p:nvSpPr>
          <p:spPr bwMode="auto">
            <a:xfrm>
              <a:off x="2886" y="2645"/>
              <a:ext cx="158" cy="111"/>
            </a:xfrm>
            <a:custGeom>
              <a:avLst/>
              <a:gdLst>
                <a:gd name="T0" fmla="*/ 0 w 158"/>
                <a:gd name="T1" fmla="*/ 111 h 111"/>
                <a:gd name="T2" fmla="*/ 158 w 158"/>
                <a:gd name="T3" fmla="*/ 111 h 111"/>
                <a:gd name="T4" fmla="*/ 158 w 158"/>
                <a:gd name="T5" fmla="*/ 0 h 111"/>
                <a:gd name="T6" fmla="*/ 153 w 158"/>
                <a:gd name="T7" fmla="*/ 0 h 111"/>
                <a:gd name="T8" fmla="*/ 153 w 158"/>
                <a:gd name="T9" fmla="*/ 108 h 111"/>
                <a:gd name="T10" fmla="*/ 0 w 158"/>
                <a:gd name="T11" fmla="*/ 108 h 111"/>
                <a:gd name="T12" fmla="*/ 0 w 158"/>
                <a:gd name="T13" fmla="*/ 111 h 111"/>
                <a:gd name="T14" fmla="*/ 0 60000 65536"/>
                <a:gd name="T15" fmla="*/ 0 60000 65536"/>
                <a:gd name="T16" fmla="*/ 0 60000 65536"/>
                <a:gd name="T17" fmla="*/ 0 60000 65536"/>
                <a:gd name="T18" fmla="*/ 0 60000 65536"/>
                <a:gd name="T19" fmla="*/ 0 60000 65536"/>
                <a:gd name="T20" fmla="*/ 0 60000 65536"/>
                <a:gd name="T21" fmla="*/ 0 w 158"/>
                <a:gd name="T22" fmla="*/ 0 h 111"/>
                <a:gd name="T23" fmla="*/ 158 w 158"/>
                <a:gd name="T24" fmla="*/ 111 h 1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 h="111">
                  <a:moveTo>
                    <a:pt x="0" y="111"/>
                  </a:moveTo>
                  <a:lnTo>
                    <a:pt x="158" y="111"/>
                  </a:lnTo>
                  <a:lnTo>
                    <a:pt x="158" y="0"/>
                  </a:lnTo>
                  <a:lnTo>
                    <a:pt x="153" y="0"/>
                  </a:lnTo>
                  <a:lnTo>
                    <a:pt x="153" y="108"/>
                  </a:lnTo>
                  <a:lnTo>
                    <a:pt x="0" y="108"/>
                  </a:lnTo>
                  <a:lnTo>
                    <a:pt x="0" y="111"/>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49" name="Freeform 366">
              <a:extLst>
                <a:ext uri="{FF2B5EF4-FFF2-40B4-BE49-F238E27FC236}">
                  <a16:creationId xmlns:a16="http://schemas.microsoft.com/office/drawing/2014/main" id="{4531B21C-B1EB-4378-8BF5-BD91B26D632E}"/>
                </a:ext>
              </a:extLst>
            </p:cNvPr>
            <p:cNvSpPr>
              <a:spLocks/>
            </p:cNvSpPr>
            <p:nvPr/>
          </p:nvSpPr>
          <p:spPr bwMode="auto">
            <a:xfrm>
              <a:off x="2886" y="2645"/>
              <a:ext cx="153" cy="108"/>
            </a:xfrm>
            <a:custGeom>
              <a:avLst/>
              <a:gdLst>
                <a:gd name="T0" fmla="*/ 0 w 153"/>
                <a:gd name="T1" fmla="*/ 108 h 108"/>
                <a:gd name="T2" fmla="*/ 153 w 153"/>
                <a:gd name="T3" fmla="*/ 108 h 108"/>
                <a:gd name="T4" fmla="*/ 153 w 153"/>
                <a:gd name="T5" fmla="*/ 0 h 108"/>
                <a:gd name="T6" fmla="*/ 148 w 153"/>
                <a:gd name="T7" fmla="*/ 0 h 108"/>
                <a:gd name="T8" fmla="*/ 148 w 153"/>
                <a:gd name="T9" fmla="*/ 104 h 108"/>
                <a:gd name="T10" fmla="*/ 0 w 153"/>
                <a:gd name="T11" fmla="*/ 104 h 108"/>
                <a:gd name="T12" fmla="*/ 0 w 153"/>
                <a:gd name="T13" fmla="*/ 108 h 108"/>
                <a:gd name="T14" fmla="*/ 0 60000 65536"/>
                <a:gd name="T15" fmla="*/ 0 60000 65536"/>
                <a:gd name="T16" fmla="*/ 0 60000 65536"/>
                <a:gd name="T17" fmla="*/ 0 60000 65536"/>
                <a:gd name="T18" fmla="*/ 0 60000 65536"/>
                <a:gd name="T19" fmla="*/ 0 60000 65536"/>
                <a:gd name="T20" fmla="*/ 0 60000 65536"/>
                <a:gd name="T21" fmla="*/ 0 w 153"/>
                <a:gd name="T22" fmla="*/ 0 h 108"/>
                <a:gd name="T23" fmla="*/ 153 w 153"/>
                <a:gd name="T24" fmla="*/ 108 h 1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3" h="108">
                  <a:moveTo>
                    <a:pt x="0" y="108"/>
                  </a:moveTo>
                  <a:lnTo>
                    <a:pt x="153" y="108"/>
                  </a:lnTo>
                  <a:lnTo>
                    <a:pt x="153" y="0"/>
                  </a:lnTo>
                  <a:lnTo>
                    <a:pt x="148" y="0"/>
                  </a:lnTo>
                  <a:lnTo>
                    <a:pt x="148" y="104"/>
                  </a:lnTo>
                  <a:lnTo>
                    <a:pt x="0" y="104"/>
                  </a:lnTo>
                  <a:lnTo>
                    <a:pt x="0" y="108"/>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50" name="Freeform 367">
              <a:extLst>
                <a:ext uri="{FF2B5EF4-FFF2-40B4-BE49-F238E27FC236}">
                  <a16:creationId xmlns:a16="http://schemas.microsoft.com/office/drawing/2014/main" id="{773C3227-7249-45C3-9C86-11302ABD75FA}"/>
                </a:ext>
              </a:extLst>
            </p:cNvPr>
            <p:cNvSpPr>
              <a:spLocks/>
            </p:cNvSpPr>
            <p:nvPr/>
          </p:nvSpPr>
          <p:spPr bwMode="auto">
            <a:xfrm>
              <a:off x="2886" y="2645"/>
              <a:ext cx="148" cy="104"/>
            </a:xfrm>
            <a:custGeom>
              <a:avLst/>
              <a:gdLst>
                <a:gd name="T0" fmla="*/ 0 w 148"/>
                <a:gd name="T1" fmla="*/ 104 h 104"/>
                <a:gd name="T2" fmla="*/ 148 w 148"/>
                <a:gd name="T3" fmla="*/ 104 h 104"/>
                <a:gd name="T4" fmla="*/ 148 w 148"/>
                <a:gd name="T5" fmla="*/ 0 h 104"/>
                <a:gd name="T6" fmla="*/ 143 w 148"/>
                <a:gd name="T7" fmla="*/ 0 h 104"/>
                <a:gd name="T8" fmla="*/ 143 w 148"/>
                <a:gd name="T9" fmla="*/ 100 h 104"/>
                <a:gd name="T10" fmla="*/ 0 w 148"/>
                <a:gd name="T11" fmla="*/ 100 h 104"/>
                <a:gd name="T12" fmla="*/ 0 w 148"/>
                <a:gd name="T13" fmla="*/ 104 h 104"/>
                <a:gd name="T14" fmla="*/ 0 60000 65536"/>
                <a:gd name="T15" fmla="*/ 0 60000 65536"/>
                <a:gd name="T16" fmla="*/ 0 60000 65536"/>
                <a:gd name="T17" fmla="*/ 0 60000 65536"/>
                <a:gd name="T18" fmla="*/ 0 60000 65536"/>
                <a:gd name="T19" fmla="*/ 0 60000 65536"/>
                <a:gd name="T20" fmla="*/ 0 60000 65536"/>
                <a:gd name="T21" fmla="*/ 0 w 148"/>
                <a:gd name="T22" fmla="*/ 0 h 104"/>
                <a:gd name="T23" fmla="*/ 148 w 148"/>
                <a:gd name="T24" fmla="*/ 104 h 1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8" h="104">
                  <a:moveTo>
                    <a:pt x="0" y="104"/>
                  </a:moveTo>
                  <a:lnTo>
                    <a:pt x="148" y="104"/>
                  </a:lnTo>
                  <a:lnTo>
                    <a:pt x="148" y="0"/>
                  </a:lnTo>
                  <a:lnTo>
                    <a:pt x="143" y="0"/>
                  </a:lnTo>
                  <a:lnTo>
                    <a:pt x="143" y="100"/>
                  </a:lnTo>
                  <a:lnTo>
                    <a:pt x="0" y="100"/>
                  </a:lnTo>
                  <a:lnTo>
                    <a:pt x="0" y="104"/>
                  </a:lnTo>
                  <a:close/>
                </a:path>
              </a:pathLst>
            </a:custGeom>
            <a:solidFill>
              <a:srgbClr val="BBB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51" name="Freeform 368">
              <a:extLst>
                <a:ext uri="{FF2B5EF4-FFF2-40B4-BE49-F238E27FC236}">
                  <a16:creationId xmlns:a16="http://schemas.microsoft.com/office/drawing/2014/main" id="{0A5BA00E-7C23-4270-8B77-035BA168C6D4}"/>
                </a:ext>
              </a:extLst>
            </p:cNvPr>
            <p:cNvSpPr>
              <a:spLocks/>
            </p:cNvSpPr>
            <p:nvPr/>
          </p:nvSpPr>
          <p:spPr bwMode="auto">
            <a:xfrm>
              <a:off x="2886" y="2645"/>
              <a:ext cx="143" cy="100"/>
            </a:xfrm>
            <a:custGeom>
              <a:avLst/>
              <a:gdLst>
                <a:gd name="T0" fmla="*/ 0 w 143"/>
                <a:gd name="T1" fmla="*/ 100 h 100"/>
                <a:gd name="T2" fmla="*/ 143 w 143"/>
                <a:gd name="T3" fmla="*/ 100 h 100"/>
                <a:gd name="T4" fmla="*/ 143 w 143"/>
                <a:gd name="T5" fmla="*/ 0 h 100"/>
                <a:gd name="T6" fmla="*/ 138 w 143"/>
                <a:gd name="T7" fmla="*/ 0 h 100"/>
                <a:gd name="T8" fmla="*/ 138 w 143"/>
                <a:gd name="T9" fmla="*/ 97 h 100"/>
                <a:gd name="T10" fmla="*/ 0 w 143"/>
                <a:gd name="T11" fmla="*/ 97 h 100"/>
                <a:gd name="T12" fmla="*/ 0 w 143"/>
                <a:gd name="T13" fmla="*/ 100 h 100"/>
                <a:gd name="T14" fmla="*/ 0 60000 65536"/>
                <a:gd name="T15" fmla="*/ 0 60000 65536"/>
                <a:gd name="T16" fmla="*/ 0 60000 65536"/>
                <a:gd name="T17" fmla="*/ 0 60000 65536"/>
                <a:gd name="T18" fmla="*/ 0 60000 65536"/>
                <a:gd name="T19" fmla="*/ 0 60000 65536"/>
                <a:gd name="T20" fmla="*/ 0 60000 65536"/>
                <a:gd name="T21" fmla="*/ 0 w 143"/>
                <a:gd name="T22" fmla="*/ 0 h 100"/>
                <a:gd name="T23" fmla="*/ 143 w 143"/>
                <a:gd name="T24" fmla="*/ 100 h 1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100">
                  <a:moveTo>
                    <a:pt x="0" y="100"/>
                  </a:moveTo>
                  <a:lnTo>
                    <a:pt x="143" y="100"/>
                  </a:lnTo>
                  <a:lnTo>
                    <a:pt x="143" y="0"/>
                  </a:lnTo>
                  <a:lnTo>
                    <a:pt x="138" y="0"/>
                  </a:lnTo>
                  <a:lnTo>
                    <a:pt x="138" y="97"/>
                  </a:lnTo>
                  <a:lnTo>
                    <a:pt x="0" y="97"/>
                  </a:lnTo>
                  <a:lnTo>
                    <a:pt x="0" y="100"/>
                  </a:lnTo>
                  <a:close/>
                </a:path>
              </a:pathLst>
            </a:custGeom>
            <a:solidFill>
              <a:srgbClr val="BFB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52" name="Freeform 369">
              <a:extLst>
                <a:ext uri="{FF2B5EF4-FFF2-40B4-BE49-F238E27FC236}">
                  <a16:creationId xmlns:a16="http://schemas.microsoft.com/office/drawing/2014/main" id="{917C2A37-3D9A-427A-B312-A57CDFDA1D08}"/>
                </a:ext>
              </a:extLst>
            </p:cNvPr>
            <p:cNvSpPr>
              <a:spLocks/>
            </p:cNvSpPr>
            <p:nvPr/>
          </p:nvSpPr>
          <p:spPr bwMode="auto">
            <a:xfrm>
              <a:off x="2886" y="2645"/>
              <a:ext cx="138" cy="97"/>
            </a:xfrm>
            <a:custGeom>
              <a:avLst/>
              <a:gdLst>
                <a:gd name="T0" fmla="*/ 0 w 138"/>
                <a:gd name="T1" fmla="*/ 97 h 97"/>
                <a:gd name="T2" fmla="*/ 138 w 138"/>
                <a:gd name="T3" fmla="*/ 97 h 97"/>
                <a:gd name="T4" fmla="*/ 138 w 138"/>
                <a:gd name="T5" fmla="*/ 0 h 97"/>
                <a:gd name="T6" fmla="*/ 133 w 138"/>
                <a:gd name="T7" fmla="*/ 0 h 97"/>
                <a:gd name="T8" fmla="*/ 133 w 138"/>
                <a:gd name="T9" fmla="*/ 93 h 97"/>
                <a:gd name="T10" fmla="*/ 0 w 138"/>
                <a:gd name="T11" fmla="*/ 93 h 97"/>
                <a:gd name="T12" fmla="*/ 0 w 138"/>
                <a:gd name="T13" fmla="*/ 97 h 97"/>
                <a:gd name="T14" fmla="*/ 0 60000 65536"/>
                <a:gd name="T15" fmla="*/ 0 60000 65536"/>
                <a:gd name="T16" fmla="*/ 0 60000 65536"/>
                <a:gd name="T17" fmla="*/ 0 60000 65536"/>
                <a:gd name="T18" fmla="*/ 0 60000 65536"/>
                <a:gd name="T19" fmla="*/ 0 60000 65536"/>
                <a:gd name="T20" fmla="*/ 0 60000 65536"/>
                <a:gd name="T21" fmla="*/ 0 w 138"/>
                <a:gd name="T22" fmla="*/ 0 h 97"/>
                <a:gd name="T23" fmla="*/ 138 w 138"/>
                <a:gd name="T24" fmla="*/ 97 h 9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97">
                  <a:moveTo>
                    <a:pt x="0" y="97"/>
                  </a:moveTo>
                  <a:lnTo>
                    <a:pt x="138" y="97"/>
                  </a:lnTo>
                  <a:lnTo>
                    <a:pt x="138" y="0"/>
                  </a:lnTo>
                  <a:lnTo>
                    <a:pt x="133" y="0"/>
                  </a:lnTo>
                  <a:lnTo>
                    <a:pt x="133" y="93"/>
                  </a:lnTo>
                  <a:lnTo>
                    <a:pt x="0" y="93"/>
                  </a:lnTo>
                  <a:lnTo>
                    <a:pt x="0" y="97"/>
                  </a:lnTo>
                  <a:close/>
                </a:path>
              </a:pathLst>
            </a:custGeom>
            <a:solidFill>
              <a:srgbClr val="C3C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53" name="Freeform 370">
              <a:extLst>
                <a:ext uri="{FF2B5EF4-FFF2-40B4-BE49-F238E27FC236}">
                  <a16:creationId xmlns:a16="http://schemas.microsoft.com/office/drawing/2014/main" id="{919B01D4-748E-4B25-B4C2-78CB8A9934A6}"/>
                </a:ext>
              </a:extLst>
            </p:cNvPr>
            <p:cNvSpPr>
              <a:spLocks/>
            </p:cNvSpPr>
            <p:nvPr/>
          </p:nvSpPr>
          <p:spPr bwMode="auto">
            <a:xfrm>
              <a:off x="2886" y="2645"/>
              <a:ext cx="133" cy="93"/>
            </a:xfrm>
            <a:custGeom>
              <a:avLst/>
              <a:gdLst>
                <a:gd name="T0" fmla="*/ 0 w 133"/>
                <a:gd name="T1" fmla="*/ 93 h 93"/>
                <a:gd name="T2" fmla="*/ 133 w 133"/>
                <a:gd name="T3" fmla="*/ 93 h 93"/>
                <a:gd name="T4" fmla="*/ 133 w 133"/>
                <a:gd name="T5" fmla="*/ 0 h 93"/>
                <a:gd name="T6" fmla="*/ 126 w 133"/>
                <a:gd name="T7" fmla="*/ 0 h 93"/>
                <a:gd name="T8" fmla="*/ 126 w 133"/>
                <a:gd name="T9" fmla="*/ 89 h 93"/>
                <a:gd name="T10" fmla="*/ 0 w 133"/>
                <a:gd name="T11" fmla="*/ 89 h 93"/>
                <a:gd name="T12" fmla="*/ 0 w 133"/>
                <a:gd name="T13" fmla="*/ 93 h 93"/>
                <a:gd name="T14" fmla="*/ 0 60000 65536"/>
                <a:gd name="T15" fmla="*/ 0 60000 65536"/>
                <a:gd name="T16" fmla="*/ 0 60000 65536"/>
                <a:gd name="T17" fmla="*/ 0 60000 65536"/>
                <a:gd name="T18" fmla="*/ 0 60000 65536"/>
                <a:gd name="T19" fmla="*/ 0 60000 65536"/>
                <a:gd name="T20" fmla="*/ 0 60000 65536"/>
                <a:gd name="T21" fmla="*/ 0 w 133"/>
                <a:gd name="T22" fmla="*/ 0 h 93"/>
                <a:gd name="T23" fmla="*/ 133 w 133"/>
                <a:gd name="T24" fmla="*/ 93 h 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93">
                  <a:moveTo>
                    <a:pt x="0" y="93"/>
                  </a:moveTo>
                  <a:lnTo>
                    <a:pt x="133" y="93"/>
                  </a:lnTo>
                  <a:lnTo>
                    <a:pt x="133" y="0"/>
                  </a:lnTo>
                  <a:lnTo>
                    <a:pt x="126" y="0"/>
                  </a:lnTo>
                  <a:lnTo>
                    <a:pt x="126" y="89"/>
                  </a:lnTo>
                  <a:lnTo>
                    <a:pt x="0" y="89"/>
                  </a:lnTo>
                  <a:lnTo>
                    <a:pt x="0" y="93"/>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54" name="Freeform 371">
              <a:extLst>
                <a:ext uri="{FF2B5EF4-FFF2-40B4-BE49-F238E27FC236}">
                  <a16:creationId xmlns:a16="http://schemas.microsoft.com/office/drawing/2014/main" id="{AEB06FB2-7BBA-4AFA-A414-1DB5C08CD618}"/>
                </a:ext>
              </a:extLst>
            </p:cNvPr>
            <p:cNvSpPr>
              <a:spLocks/>
            </p:cNvSpPr>
            <p:nvPr/>
          </p:nvSpPr>
          <p:spPr bwMode="auto">
            <a:xfrm>
              <a:off x="2886" y="2645"/>
              <a:ext cx="126" cy="89"/>
            </a:xfrm>
            <a:custGeom>
              <a:avLst/>
              <a:gdLst>
                <a:gd name="T0" fmla="*/ 0 w 126"/>
                <a:gd name="T1" fmla="*/ 89 h 89"/>
                <a:gd name="T2" fmla="*/ 126 w 126"/>
                <a:gd name="T3" fmla="*/ 89 h 89"/>
                <a:gd name="T4" fmla="*/ 126 w 126"/>
                <a:gd name="T5" fmla="*/ 0 h 89"/>
                <a:gd name="T6" fmla="*/ 121 w 126"/>
                <a:gd name="T7" fmla="*/ 0 h 89"/>
                <a:gd name="T8" fmla="*/ 121 w 126"/>
                <a:gd name="T9" fmla="*/ 85 h 89"/>
                <a:gd name="T10" fmla="*/ 0 w 126"/>
                <a:gd name="T11" fmla="*/ 85 h 89"/>
                <a:gd name="T12" fmla="*/ 0 w 126"/>
                <a:gd name="T13" fmla="*/ 89 h 89"/>
                <a:gd name="T14" fmla="*/ 0 60000 65536"/>
                <a:gd name="T15" fmla="*/ 0 60000 65536"/>
                <a:gd name="T16" fmla="*/ 0 60000 65536"/>
                <a:gd name="T17" fmla="*/ 0 60000 65536"/>
                <a:gd name="T18" fmla="*/ 0 60000 65536"/>
                <a:gd name="T19" fmla="*/ 0 60000 65536"/>
                <a:gd name="T20" fmla="*/ 0 60000 65536"/>
                <a:gd name="T21" fmla="*/ 0 w 126"/>
                <a:gd name="T22" fmla="*/ 0 h 89"/>
                <a:gd name="T23" fmla="*/ 126 w 126"/>
                <a:gd name="T24" fmla="*/ 89 h 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89">
                  <a:moveTo>
                    <a:pt x="0" y="89"/>
                  </a:moveTo>
                  <a:lnTo>
                    <a:pt x="126" y="89"/>
                  </a:lnTo>
                  <a:lnTo>
                    <a:pt x="126" y="0"/>
                  </a:lnTo>
                  <a:lnTo>
                    <a:pt x="121" y="0"/>
                  </a:lnTo>
                  <a:lnTo>
                    <a:pt x="121" y="85"/>
                  </a:lnTo>
                  <a:lnTo>
                    <a:pt x="0" y="85"/>
                  </a:lnTo>
                  <a:lnTo>
                    <a:pt x="0" y="89"/>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55" name="Freeform 372">
              <a:extLst>
                <a:ext uri="{FF2B5EF4-FFF2-40B4-BE49-F238E27FC236}">
                  <a16:creationId xmlns:a16="http://schemas.microsoft.com/office/drawing/2014/main" id="{71FA2ACD-C1AB-45C8-BE42-2FA17EA0F236}"/>
                </a:ext>
              </a:extLst>
            </p:cNvPr>
            <p:cNvSpPr>
              <a:spLocks/>
            </p:cNvSpPr>
            <p:nvPr/>
          </p:nvSpPr>
          <p:spPr bwMode="auto">
            <a:xfrm>
              <a:off x="2886" y="2645"/>
              <a:ext cx="121" cy="85"/>
            </a:xfrm>
            <a:custGeom>
              <a:avLst/>
              <a:gdLst>
                <a:gd name="T0" fmla="*/ 0 w 121"/>
                <a:gd name="T1" fmla="*/ 85 h 85"/>
                <a:gd name="T2" fmla="*/ 121 w 121"/>
                <a:gd name="T3" fmla="*/ 85 h 85"/>
                <a:gd name="T4" fmla="*/ 121 w 121"/>
                <a:gd name="T5" fmla="*/ 0 h 85"/>
                <a:gd name="T6" fmla="*/ 115 w 121"/>
                <a:gd name="T7" fmla="*/ 0 h 85"/>
                <a:gd name="T8" fmla="*/ 115 w 121"/>
                <a:gd name="T9" fmla="*/ 80 h 85"/>
                <a:gd name="T10" fmla="*/ 0 w 121"/>
                <a:gd name="T11" fmla="*/ 80 h 85"/>
                <a:gd name="T12" fmla="*/ 0 w 121"/>
                <a:gd name="T13" fmla="*/ 85 h 85"/>
                <a:gd name="T14" fmla="*/ 0 60000 65536"/>
                <a:gd name="T15" fmla="*/ 0 60000 65536"/>
                <a:gd name="T16" fmla="*/ 0 60000 65536"/>
                <a:gd name="T17" fmla="*/ 0 60000 65536"/>
                <a:gd name="T18" fmla="*/ 0 60000 65536"/>
                <a:gd name="T19" fmla="*/ 0 60000 65536"/>
                <a:gd name="T20" fmla="*/ 0 60000 65536"/>
                <a:gd name="T21" fmla="*/ 0 w 121"/>
                <a:gd name="T22" fmla="*/ 0 h 85"/>
                <a:gd name="T23" fmla="*/ 121 w 121"/>
                <a:gd name="T24" fmla="*/ 85 h 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 h="85">
                  <a:moveTo>
                    <a:pt x="0" y="85"/>
                  </a:moveTo>
                  <a:lnTo>
                    <a:pt x="121" y="85"/>
                  </a:lnTo>
                  <a:lnTo>
                    <a:pt x="121" y="0"/>
                  </a:lnTo>
                  <a:lnTo>
                    <a:pt x="115" y="0"/>
                  </a:lnTo>
                  <a:lnTo>
                    <a:pt x="115" y="80"/>
                  </a:lnTo>
                  <a:lnTo>
                    <a:pt x="0" y="80"/>
                  </a:lnTo>
                  <a:lnTo>
                    <a:pt x="0" y="85"/>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56" name="Freeform 373">
              <a:extLst>
                <a:ext uri="{FF2B5EF4-FFF2-40B4-BE49-F238E27FC236}">
                  <a16:creationId xmlns:a16="http://schemas.microsoft.com/office/drawing/2014/main" id="{E03B2113-AE64-4EF5-8240-508FA4913B97}"/>
                </a:ext>
              </a:extLst>
            </p:cNvPr>
            <p:cNvSpPr>
              <a:spLocks/>
            </p:cNvSpPr>
            <p:nvPr/>
          </p:nvSpPr>
          <p:spPr bwMode="auto">
            <a:xfrm>
              <a:off x="2886" y="2645"/>
              <a:ext cx="115" cy="80"/>
            </a:xfrm>
            <a:custGeom>
              <a:avLst/>
              <a:gdLst>
                <a:gd name="T0" fmla="*/ 0 w 115"/>
                <a:gd name="T1" fmla="*/ 80 h 80"/>
                <a:gd name="T2" fmla="*/ 115 w 115"/>
                <a:gd name="T3" fmla="*/ 80 h 80"/>
                <a:gd name="T4" fmla="*/ 115 w 115"/>
                <a:gd name="T5" fmla="*/ 0 h 80"/>
                <a:gd name="T6" fmla="*/ 109 w 115"/>
                <a:gd name="T7" fmla="*/ 0 h 80"/>
                <a:gd name="T8" fmla="*/ 109 w 115"/>
                <a:gd name="T9" fmla="*/ 76 h 80"/>
                <a:gd name="T10" fmla="*/ 0 w 115"/>
                <a:gd name="T11" fmla="*/ 76 h 80"/>
                <a:gd name="T12" fmla="*/ 0 w 115"/>
                <a:gd name="T13" fmla="*/ 80 h 80"/>
                <a:gd name="T14" fmla="*/ 0 60000 65536"/>
                <a:gd name="T15" fmla="*/ 0 60000 65536"/>
                <a:gd name="T16" fmla="*/ 0 60000 65536"/>
                <a:gd name="T17" fmla="*/ 0 60000 65536"/>
                <a:gd name="T18" fmla="*/ 0 60000 65536"/>
                <a:gd name="T19" fmla="*/ 0 60000 65536"/>
                <a:gd name="T20" fmla="*/ 0 60000 65536"/>
                <a:gd name="T21" fmla="*/ 0 w 115"/>
                <a:gd name="T22" fmla="*/ 0 h 80"/>
                <a:gd name="T23" fmla="*/ 115 w 115"/>
                <a:gd name="T24" fmla="*/ 80 h 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 h="80">
                  <a:moveTo>
                    <a:pt x="0" y="80"/>
                  </a:moveTo>
                  <a:lnTo>
                    <a:pt x="115" y="80"/>
                  </a:lnTo>
                  <a:lnTo>
                    <a:pt x="115" y="0"/>
                  </a:lnTo>
                  <a:lnTo>
                    <a:pt x="109" y="0"/>
                  </a:lnTo>
                  <a:lnTo>
                    <a:pt x="109" y="76"/>
                  </a:lnTo>
                  <a:lnTo>
                    <a:pt x="0" y="76"/>
                  </a:lnTo>
                  <a:lnTo>
                    <a:pt x="0" y="8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57" name="Freeform 374">
              <a:extLst>
                <a:ext uri="{FF2B5EF4-FFF2-40B4-BE49-F238E27FC236}">
                  <a16:creationId xmlns:a16="http://schemas.microsoft.com/office/drawing/2014/main" id="{B2703C0E-1966-44E7-A53B-5CAB033B6126}"/>
                </a:ext>
              </a:extLst>
            </p:cNvPr>
            <p:cNvSpPr>
              <a:spLocks/>
            </p:cNvSpPr>
            <p:nvPr/>
          </p:nvSpPr>
          <p:spPr bwMode="auto">
            <a:xfrm>
              <a:off x="2886" y="2645"/>
              <a:ext cx="109" cy="76"/>
            </a:xfrm>
            <a:custGeom>
              <a:avLst/>
              <a:gdLst>
                <a:gd name="T0" fmla="*/ 0 w 109"/>
                <a:gd name="T1" fmla="*/ 76 h 76"/>
                <a:gd name="T2" fmla="*/ 109 w 109"/>
                <a:gd name="T3" fmla="*/ 76 h 76"/>
                <a:gd name="T4" fmla="*/ 109 w 109"/>
                <a:gd name="T5" fmla="*/ 0 h 76"/>
                <a:gd name="T6" fmla="*/ 101 w 109"/>
                <a:gd name="T7" fmla="*/ 0 h 76"/>
                <a:gd name="T8" fmla="*/ 101 w 109"/>
                <a:gd name="T9" fmla="*/ 71 h 76"/>
                <a:gd name="T10" fmla="*/ 0 w 109"/>
                <a:gd name="T11" fmla="*/ 71 h 76"/>
                <a:gd name="T12" fmla="*/ 0 w 109"/>
                <a:gd name="T13" fmla="*/ 76 h 76"/>
                <a:gd name="T14" fmla="*/ 0 60000 65536"/>
                <a:gd name="T15" fmla="*/ 0 60000 65536"/>
                <a:gd name="T16" fmla="*/ 0 60000 65536"/>
                <a:gd name="T17" fmla="*/ 0 60000 65536"/>
                <a:gd name="T18" fmla="*/ 0 60000 65536"/>
                <a:gd name="T19" fmla="*/ 0 60000 65536"/>
                <a:gd name="T20" fmla="*/ 0 60000 65536"/>
                <a:gd name="T21" fmla="*/ 0 w 109"/>
                <a:gd name="T22" fmla="*/ 0 h 76"/>
                <a:gd name="T23" fmla="*/ 109 w 109"/>
                <a:gd name="T24" fmla="*/ 76 h 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9" h="76">
                  <a:moveTo>
                    <a:pt x="0" y="76"/>
                  </a:moveTo>
                  <a:lnTo>
                    <a:pt x="109" y="76"/>
                  </a:lnTo>
                  <a:lnTo>
                    <a:pt x="109" y="0"/>
                  </a:lnTo>
                  <a:lnTo>
                    <a:pt x="101" y="0"/>
                  </a:lnTo>
                  <a:lnTo>
                    <a:pt x="101" y="71"/>
                  </a:lnTo>
                  <a:lnTo>
                    <a:pt x="0" y="71"/>
                  </a:lnTo>
                  <a:lnTo>
                    <a:pt x="0" y="76"/>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58" name="Freeform 375">
              <a:extLst>
                <a:ext uri="{FF2B5EF4-FFF2-40B4-BE49-F238E27FC236}">
                  <a16:creationId xmlns:a16="http://schemas.microsoft.com/office/drawing/2014/main" id="{46CA3D0C-77A5-4F7A-9861-E1CF67BCBC9F}"/>
                </a:ext>
              </a:extLst>
            </p:cNvPr>
            <p:cNvSpPr>
              <a:spLocks/>
            </p:cNvSpPr>
            <p:nvPr/>
          </p:nvSpPr>
          <p:spPr bwMode="auto">
            <a:xfrm>
              <a:off x="2884" y="2644"/>
              <a:ext cx="103" cy="72"/>
            </a:xfrm>
            <a:custGeom>
              <a:avLst/>
              <a:gdLst>
                <a:gd name="T0" fmla="*/ 2 w 103"/>
                <a:gd name="T1" fmla="*/ 72 h 72"/>
                <a:gd name="T2" fmla="*/ 103 w 103"/>
                <a:gd name="T3" fmla="*/ 72 h 72"/>
                <a:gd name="T4" fmla="*/ 103 w 103"/>
                <a:gd name="T5" fmla="*/ 1 h 72"/>
                <a:gd name="T6" fmla="*/ 97 w 103"/>
                <a:gd name="T7" fmla="*/ 0 h 72"/>
                <a:gd name="T8" fmla="*/ 97 w 103"/>
                <a:gd name="T9" fmla="*/ 67 h 72"/>
                <a:gd name="T10" fmla="*/ 0 w 103"/>
                <a:gd name="T11" fmla="*/ 67 h 72"/>
                <a:gd name="T12" fmla="*/ 2 w 103"/>
                <a:gd name="T13" fmla="*/ 72 h 72"/>
                <a:gd name="T14" fmla="*/ 0 60000 65536"/>
                <a:gd name="T15" fmla="*/ 0 60000 65536"/>
                <a:gd name="T16" fmla="*/ 0 60000 65536"/>
                <a:gd name="T17" fmla="*/ 0 60000 65536"/>
                <a:gd name="T18" fmla="*/ 0 60000 65536"/>
                <a:gd name="T19" fmla="*/ 0 60000 65536"/>
                <a:gd name="T20" fmla="*/ 0 60000 65536"/>
                <a:gd name="T21" fmla="*/ 0 w 103"/>
                <a:gd name="T22" fmla="*/ 0 h 72"/>
                <a:gd name="T23" fmla="*/ 103 w 103"/>
                <a:gd name="T24" fmla="*/ 72 h 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3" h="72">
                  <a:moveTo>
                    <a:pt x="2" y="72"/>
                  </a:moveTo>
                  <a:lnTo>
                    <a:pt x="103" y="72"/>
                  </a:lnTo>
                  <a:lnTo>
                    <a:pt x="103" y="1"/>
                  </a:lnTo>
                  <a:lnTo>
                    <a:pt x="97" y="0"/>
                  </a:lnTo>
                  <a:lnTo>
                    <a:pt x="97" y="67"/>
                  </a:lnTo>
                  <a:lnTo>
                    <a:pt x="0" y="67"/>
                  </a:lnTo>
                  <a:lnTo>
                    <a:pt x="2" y="72"/>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59" name="Freeform 376">
              <a:extLst>
                <a:ext uri="{FF2B5EF4-FFF2-40B4-BE49-F238E27FC236}">
                  <a16:creationId xmlns:a16="http://schemas.microsoft.com/office/drawing/2014/main" id="{EDB84767-3655-4260-B020-D37129CFE9EF}"/>
                </a:ext>
              </a:extLst>
            </p:cNvPr>
            <p:cNvSpPr>
              <a:spLocks/>
            </p:cNvSpPr>
            <p:nvPr/>
          </p:nvSpPr>
          <p:spPr bwMode="auto">
            <a:xfrm>
              <a:off x="2884" y="2644"/>
              <a:ext cx="97" cy="67"/>
            </a:xfrm>
            <a:custGeom>
              <a:avLst/>
              <a:gdLst>
                <a:gd name="T0" fmla="*/ 0 w 97"/>
                <a:gd name="T1" fmla="*/ 67 h 67"/>
                <a:gd name="T2" fmla="*/ 97 w 97"/>
                <a:gd name="T3" fmla="*/ 67 h 67"/>
                <a:gd name="T4" fmla="*/ 97 w 97"/>
                <a:gd name="T5" fmla="*/ 0 h 67"/>
                <a:gd name="T6" fmla="*/ 89 w 97"/>
                <a:gd name="T7" fmla="*/ 1 h 67"/>
                <a:gd name="T8" fmla="*/ 89 w 97"/>
                <a:gd name="T9" fmla="*/ 62 h 67"/>
                <a:gd name="T10" fmla="*/ 2 w 97"/>
                <a:gd name="T11" fmla="*/ 62 h 67"/>
                <a:gd name="T12" fmla="*/ 0 w 97"/>
                <a:gd name="T13" fmla="*/ 67 h 67"/>
                <a:gd name="T14" fmla="*/ 0 60000 65536"/>
                <a:gd name="T15" fmla="*/ 0 60000 65536"/>
                <a:gd name="T16" fmla="*/ 0 60000 65536"/>
                <a:gd name="T17" fmla="*/ 0 60000 65536"/>
                <a:gd name="T18" fmla="*/ 0 60000 65536"/>
                <a:gd name="T19" fmla="*/ 0 60000 65536"/>
                <a:gd name="T20" fmla="*/ 0 60000 65536"/>
                <a:gd name="T21" fmla="*/ 0 w 97"/>
                <a:gd name="T22" fmla="*/ 0 h 67"/>
                <a:gd name="T23" fmla="*/ 97 w 97"/>
                <a:gd name="T24" fmla="*/ 67 h 6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7" h="67">
                  <a:moveTo>
                    <a:pt x="0" y="67"/>
                  </a:moveTo>
                  <a:lnTo>
                    <a:pt x="97" y="67"/>
                  </a:lnTo>
                  <a:lnTo>
                    <a:pt x="97" y="0"/>
                  </a:lnTo>
                  <a:lnTo>
                    <a:pt x="89" y="1"/>
                  </a:lnTo>
                  <a:lnTo>
                    <a:pt x="89" y="62"/>
                  </a:lnTo>
                  <a:lnTo>
                    <a:pt x="2" y="62"/>
                  </a:lnTo>
                  <a:lnTo>
                    <a:pt x="0" y="67"/>
                  </a:lnTo>
                  <a:close/>
                </a:path>
              </a:pathLst>
            </a:custGeom>
            <a:solidFill>
              <a:srgbClr val="DDD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60" name="Freeform 377">
              <a:extLst>
                <a:ext uri="{FF2B5EF4-FFF2-40B4-BE49-F238E27FC236}">
                  <a16:creationId xmlns:a16="http://schemas.microsoft.com/office/drawing/2014/main" id="{E12BB94A-433E-45B2-94B2-FFBF83BA84F5}"/>
                </a:ext>
              </a:extLst>
            </p:cNvPr>
            <p:cNvSpPr>
              <a:spLocks/>
            </p:cNvSpPr>
            <p:nvPr/>
          </p:nvSpPr>
          <p:spPr bwMode="auto">
            <a:xfrm>
              <a:off x="2886" y="2645"/>
              <a:ext cx="87" cy="61"/>
            </a:xfrm>
            <a:custGeom>
              <a:avLst/>
              <a:gdLst>
                <a:gd name="T0" fmla="*/ 0 w 87"/>
                <a:gd name="T1" fmla="*/ 61 h 61"/>
                <a:gd name="T2" fmla="*/ 87 w 87"/>
                <a:gd name="T3" fmla="*/ 61 h 61"/>
                <a:gd name="T4" fmla="*/ 87 w 87"/>
                <a:gd name="T5" fmla="*/ 0 h 61"/>
                <a:gd name="T6" fmla="*/ 80 w 87"/>
                <a:gd name="T7" fmla="*/ 0 h 61"/>
                <a:gd name="T8" fmla="*/ 80 w 87"/>
                <a:gd name="T9" fmla="*/ 56 h 61"/>
                <a:gd name="T10" fmla="*/ 0 w 87"/>
                <a:gd name="T11" fmla="*/ 56 h 61"/>
                <a:gd name="T12" fmla="*/ 0 w 87"/>
                <a:gd name="T13" fmla="*/ 61 h 61"/>
                <a:gd name="T14" fmla="*/ 0 60000 65536"/>
                <a:gd name="T15" fmla="*/ 0 60000 65536"/>
                <a:gd name="T16" fmla="*/ 0 60000 65536"/>
                <a:gd name="T17" fmla="*/ 0 60000 65536"/>
                <a:gd name="T18" fmla="*/ 0 60000 65536"/>
                <a:gd name="T19" fmla="*/ 0 60000 65536"/>
                <a:gd name="T20" fmla="*/ 0 60000 65536"/>
                <a:gd name="T21" fmla="*/ 0 w 87"/>
                <a:gd name="T22" fmla="*/ 0 h 61"/>
                <a:gd name="T23" fmla="*/ 87 w 87"/>
                <a:gd name="T24" fmla="*/ 61 h 6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 h="61">
                  <a:moveTo>
                    <a:pt x="0" y="61"/>
                  </a:moveTo>
                  <a:lnTo>
                    <a:pt x="87" y="61"/>
                  </a:lnTo>
                  <a:lnTo>
                    <a:pt x="87" y="0"/>
                  </a:lnTo>
                  <a:lnTo>
                    <a:pt x="80" y="0"/>
                  </a:lnTo>
                  <a:lnTo>
                    <a:pt x="80" y="56"/>
                  </a:lnTo>
                  <a:lnTo>
                    <a:pt x="0" y="56"/>
                  </a:lnTo>
                  <a:lnTo>
                    <a:pt x="0" y="61"/>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61" name="Freeform 378">
              <a:extLst>
                <a:ext uri="{FF2B5EF4-FFF2-40B4-BE49-F238E27FC236}">
                  <a16:creationId xmlns:a16="http://schemas.microsoft.com/office/drawing/2014/main" id="{16842E66-E641-45DC-A0E2-97AEC4EDDA4F}"/>
                </a:ext>
              </a:extLst>
            </p:cNvPr>
            <p:cNvSpPr>
              <a:spLocks/>
            </p:cNvSpPr>
            <p:nvPr/>
          </p:nvSpPr>
          <p:spPr bwMode="auto">
            <a:xfrm>
              <a:off x="2886" y="2645"/>
              <a:ext cx="80" cy="56"/>
            </a:xfrm>
            <a:custGeom>
              <a:avLst/>
              <a:gdLst>
                <a:gd name="T0" fmla="*/ 0 w 80"/>
                <a:gd name="T1" fmla="*/ 56 h 56"/>
                <a:gd name="T2" fmla="*/ 80 w 80"/>
                <a:gd name="T3" fmla="*/ 56 h 56"/>
                <a:gd name="T4" fmla="*/ 80 w 80"/>
                <a:gd name="T5" fmla="*/ 0 h 56"/>
                <a:gd name="T6" fmla="*/ 71 w 80"/>
                <a:gd name="T7" fmla="*/ 0 h 56"/>
                <a:gd name="T8" fmla="*/ 71 w 80"/>
                <a:gd name="T9" fmla="*/ 50 h 56"/>
                <a:gd name="T10" fmla="*/ 0 w 80"/>
                <a:gd name="T11" fmla="*/ 50 h 56"/>
                <a:gd name="T12" fmla="*/ 0 w 80"/>
                <a:gd name="T13" fmla="*/ 56 h 56"/>
                <a:gd name="T14" fmla="*/ 0 60000 65536"/>
                <a:gd name="T15" fmla="*/ 0 60000 65536"/>
                <a:gd name="T16" fmla="*/ 0 60000 65536"/>
                <a:gd name="T17" fmla="*/ 0 60000 65536"/>
                <a:gd name="T18" fmla="*/ 0 60000 65536"/>
                <a:gd name="T19" fmla="*/ 0 60000 65536"/>
                <a:gd name="T20" fmla="*/ 0 60000 65536"/>
                <a:gd name="T21" fmla="*/ 0 w 80"/>
                <a:gd name="T22" fmla="*/ 0 h 56"/>
                <a:gd name="T23" fmla="*/ 80 w 80"/>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56">
                  <a:moveTo>
                    <a:pt x="0" y="56"/>
                  </a:moveTo>
                  <a:lnTo>
                    <a:pt x="80" y="56"/>
                  </a:lnTo>
                  <a:lnTo>
                    <a:pt x="80" y="0"/>
                  </a:lnTo>
                  <a:lnTo>
                    <a:pt x="71" y="0"/>
                  </a:lnTo>
                  <a:lnTo>
                    <a:pt x="71" y="50"/>
                  </a:lnTo>
                  <a:lnTo>
                    <a:pt x="0" y="50"/>
                  </a:lnTo>
                  <a:lnTo>
                    <a:pt x="0" y="56"/>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62" name="Freeform 379">
              <a:extLst>
                <a:ext uri="{FF2B5EF4-FFF2-40B4-BE49-F238E27FC236}">
                  <a16:creationId xmlns:a16="http://schemas.microsoft.com/office/drawing/2014/main" id="{45C2CA26-BC53-4207-8ACC-3B7C4B924A98}"/>
                </a:ext>
              </a:extLst>
            </p:cNvPr>
            <p:cNvSpPr>
              <a:spLocks/>
            </p:cNvSpPr>
            <p:nvPr/>
          </p:nvSpPr>
          <p:spPr bwMode="auto">
            <a:xfrm>
              <a:off x="2886" y="2645"/>
              <a:ext cx="71" cy="50"/>
            </a:xfrm>
            <a:custGeom>
              <a:avLst/>
              <a:gdLst>
                <a:gd name="T0" fmla="*/ 0 w 71"/>
                <a:gd name="T1" fmla="*/ 50 h 50"/>
                <a:gd name="T2" fmla="*/ 71 w 71"/>
                <a:gd name="T3" fmla="*/ 50 h 50"/>
                <a:gd name="T4" fmla="*/ 71 w 71"/>
                <a:gd name="T5" fmla="*/ 0 h 50"/>
                <a:gd name="T6" fmla="*/ 62 w 71"/>
                <a:gd name="T7" fmla="*/ 0 h 50"/>
                <a:gd name="T8" fmla="*/ 62 w 71"/>
                <a:gd name="T9" fmla="*/ 43 h 50"/>
                <a:gd name="T10" fmla="*/ 0 w 71"/>
                <a:gd name="T11" fmla="*/ 43 h 50"/>
                <a:gd name="T12" fmla="*/ 0 w 71"/>
                <a:gd name="T13" fmla="*/ 50 h 50"/>
                <a:gd name="T14" fmla="*/ 0 60000 65536"/>
                <a:gd name="T15" fmla="*/ 0 60000 65536"/>
                <a:gd name="T16" fmla="*/ 0 60000 65536"/>
                <a:gd name="T17" fmla="*/ 0 60000 65536"/>
                <a:gd name="T18" fmla="*/ 0 60000 65536"/>
                <a:gd name="T19" fmla="*/ 0 60000 65536"/>
                <a:gd name="T20" fmla="*/ 0 60000 65536"/>
                <a:gd name="T21" fmla="*/ 0 w 71"/>
                <a:gd name="T22" fmla="*/ 0 h 50"/>
                <a:gd name="T23" fmla="*/ 71 w 71"/>
                <a:gd name="T24" fmla="*/ 50 h 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1" h="50">
                  <a:moveTo>
                    <a:pt x="0" y="50"/>
                  </a:moveTo>
                  <a:lnTo>
                    <a:pt x="71" y="50"/>
                  </a:lnTo>
                  <a:lnTo>
                    <a:pt x="71" y="0"/>
                  </a:lnTo>
                  <a:lnTo>
                    <a:pt x="62" y="0"/>
                  </a:lnTo>
                  <a:lnTo>
                    <a:pt x="62" y="43"/>
                  </a:lnTo>
                  <a:lnTo>
                    <a:pt x="0" y="43"/>
                  </a:lnTo>
                  <a:lnTo>
                    <a:pt x="0" y="5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63" name="Freeform 380">
              <a:extLst>
                <a:ext uri="{FF2B5EF4-FFF2-40B4-BE49-F238E27FC236}">
                  <a16:creationId xmlns:a16="http://schemas.microsoft.com/office/drawing/2014/main" id="{A702BBDA-2E17-4DF7-A02F-823734EDA4E3}"/>
                </a:ext>
              </a:extLst>
            </p:cNvPr>
            <p:cNvSpPr>
              <a:spLocks/>
            </p:cNvSpPr>
            <p:nvPr/>
          </p:nvSpPr>
          <p:spPr bwMode="auto">
            <a:xfrm>
              <a:off x="2886" y="2645"/>
              <a:ext cx="62" cy="43"/>
            </a:xfrm>
            <a:custGeom>
              <a:avLst/>
              <a:gdLst>
                <a:gd name="T0" fmla="*/ 0 w 62"/>
                <a:gd name="T1" fmla="*/ 43 h 43"/>
                <a:gd name="T2" fmla="*/ 62 w 62"/>
                <a:gd name="T3" fmla="*/ 43 h 43"/>
                <a:gd name="T4" fmla="*/ 62 w 62"/>
                <a:gd name="T5" fmla="*/ 0 h 43"/>
                <a:gd name="T6" fmla="*/ 53 w 62"/>
                <a:gd name="T7" fmla="*/ 0 h 43"/>
                <a:gd name="T8" fmla="*/ 53 w 62"/>
                <a:gd name="T9" fmla="*/ 37 h 43"/>
                <a:gd name="T10" fmla="*/ 0 w 62"/>
                <a:gd name="T11" fmla="*/ 37 h 43"/>
                <a:gd name="T12" fmla="*/ 0 w 62"/>
                <a:gd name="T13" fmla="*/ 43 h 43"/>
                <a:gd name="T14" fmla="*/ 0 60000 65536"/>
                <a:gd name="T15" fmla="*/ 0 60000 65536"/>
                <a:gd name="T16" fmla="*/ 0 60000 65536"/>
                <a:gd name="T17" fmla="*/ 0 60000 65536"/>
                <a:gd name="T18" fmla="*/ 0 60000 65536"/>
                <a:gd name="T19" fmla="*/ 0 60000 65536"/>
                <a:gd name="T20" fmla="*/ 0 60000 65536"/>
                <a:gd name="T21" fmla="*/ 0 w 62"/>
                <a:gd name="T22" fmla="*/ 0 h 43"/>
                <a:gd name="T23" fmla="*/ 62 w 62"/>
                <a:gd name="T24" fmla="*/ 43 h 4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2" h="43">
                  <a:moveTo>
                    <a:pt x="0" y="43"/>
                  </a:moveTo>
                  <a:lnTo>
                    <a:pt x="62" y="43"/>
                  </a:lnTo>
                  <a:lnTo>
                    <a:pt x="62" y="0"/>
                  </a:lnTo>
                  <a:lnTo>
                    <a:pt x="53" y="0"/>
                  </a:lnTo>
                  <a:lnTo>
                    <a:pt x="53" y="37"/>
                  </a:lnTo>
                  <a:lnTo>
                    <a:pt x="0" y="37"/>
                  </a:lnTo>
                  <a:lnTo>
                    <a:pt x="0" y="43"/>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64" name="Freeform 381">
              <a:extLst>
                <a:ext uri="{FF2B5EF4-FFF2-40B4-BE49-F238E27FC236}">
                  <a16:creationId xmlns:a16="http://schemas.microsoft.com/office/drawing/2014/main" id="{AB8F3C32-FD02-426F-ADC4-2200AEDB7908}"/>
                </a:ext>
              </a:extLst>
            </p:cNvPr>
            <p:cNvSpPr>
              <a:spLocks/>
            </p:cNvSpPr>
            <p:nvPr/>
          </p:nvSpPr>
          <p:spPr bwMode="auto">
            <a:xfrm>
              <a:off x="2886" y="2645"/>
              <a:ext cx="53" cy="37"/>
            </a:xfrm>
            <a:custGeom>
              <a:avLst/>
              <a:gdLst>
                <a:gd name="T0" fmla="*/ 0 w 53"/>
                <a:gd name="T1" fmla="*/ 37 h 37"/>
                <a:gd name="T2" fmla="*/ 53 w 53"/>
                <a:gd name="T3" fmla="*/ 37 h 37"/>
                <a:gd name="T4" fmla="*/ 53 w 53"/>
                <a:gd name="T5" fmla="*/ 0 h 37"/>
                <a:gd name="T6" fmla="*/ 44 w 53"/>
                <a:gd name="T7" fmla="*/ 0 h 37"/>
                <a:gd name="T8" fmla="*/ 44 w 53"/>
                <a:gd name="T9" fmla="*/ 31 h 37"/>
                <a:gd name="T10" fmla="*/ 0 w 53"/>
                <a:gd name="T11" fmla="*/ 31 h 37"/>
                <a:gd name="T12" fmla="*/ 0 w 53"/>
                <a:gd name="T13" fmla="*/ 37 h 37"/>
                <a:gd name="T14" fmla="*/ 0 60000 65536"/>
                <a:gd name="T15" fmla="*/ 0 60000 65536"/>
                <a:gd name="T16" fmla="*/ 0 60000 65536"/>
                <a:gd name="T17" fmla="*/ 0 60000 65536"/>
                <a:gd name="T18" fmla="*/ 0 60000 65536"/>
                <a:gd name="T19" fmla="*/ 0 60000 65536"/>
                <a:gd name="T20" fmla="*/ 0 60000 65536"/>
                <a:gd name="T21" fmla="*/ 0 w 53"/>
                <a:gd name="T22" fmla="*/ 0 h 37"/>
                <a:gd name="T23" fmla="*/ 53 w 53"/>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 h="37">
                  <a:moveTo>
                    <a:pt x="0" y="37"/>
                  </a:moveTo>
                  <a:lnTo>
                    <a:pt x="53" y="37"/>
                  </a:lnTo>
                  <a:lnTo>
                    <a:pt x="53" y="0"/>
                  </a:lnTo>
                  <a:lnTo>
                    <a:pt x="44" y="0"/>
                  </a:lnTo>
                  <a:lnTo>
                    <a:pt x="44" y="31"/>
                  </a:lnTo>
                  <a:lnTo>
                    <a:pt x="0" y="31"/>
                  </a:lnTo>
                  <a:lnTo>
                    <a:pt x="0" y="37"/>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65" name="Freeform 382">
              <a:extLst>
                <a:ext uri="{FF2B5EF4-FFF2-40B4-BE49-F238E27FC236}">
                  <a16:creationId xmlns:a16="http://schemas.microsoft.com/office/drawing/2014/main" id="{01B05807-BED3-4D67-94EF-2433DB8EB493}"/>
                </a:ext>
              </a:extLst>
            </p:cNvPr>
            <p:cNvSpPr>
              <a:spLocks/>
            </p:cNvSpPr>
            <p:nvPr/>
          </p:nvSpPr>
          <p:spPr bwMode="auto">
            <a:xfrm>
              <a:off x="2886" y="2645"/>
              <a:ext cx="44" cy="31"/>
            </a:xfrm>
            <a:custGeom>
              <a:avLst/>
              <a:gdLst>
                <a:gd name="T0" fmla="*/ 0 w 44"/>
                <a:gd name="T1" fmla="*/ 31 h 31"/>
                <a:gd name="T2" fmla="*/ 44 w 44"/>
                <a:gd name="T3" fmla="*/ 31 h 31"/>
                <a:gd name="T4" fmla="*/ 44 w 44"/>
                <a:gd name="T5" fmla="*/ 0 h 31"/>
                <a:gd name="T6" fmla="*/ 34 w 44"/>
                <a:gd name="T7" fmla="*/ 0 h 31"/>
                <a:gd name="T8" fmla="*/ 34 w 44"/>
                <a:gd name="T9" fmla="*/ 24 h 31"/>
                <a:gd name="T10" fmla="*/ 0 w 44"/>
                <a:gd name="T11" fmla="*/ 24 h 31"/>
                <a:gd name="T12" fmla="*/ 0 w 44"/>
                <a:gd name="T13" fmla="*/ 31 h 31"/>
                <a:gd name="T14" fmla="*/ 0 60000 65536"/>
                <a:gd name="T15" fmla="*/ 0 60000 65536"/>
                <a:gd name="T16" fmla="*/ 0 60000 65536"/>
                <a:gd name="T17" fmla="*/ 0 60000 65536"/>
                <a:gd name="T18" fmla="*/ 0 60000 65536"/>
                <a:gd name="T19" fmla="*/ 0 60000 65536"/>
                <a:gd name="T20" fmla="*/ 0 60000 65536"/>
                <a:gd name="T21" fmla="*/ 0 w 44"/>
                <a:gd name="T22" fmla="*/ 0 h 31"/>
                <a:gd name="T23" fmla="*/ 44 w 44"/>
                <a:gd name="T24" fmla="*/ 31 h 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 h="31">
                  <a:moveTo>
                    <a:pt x="0" y="31"/>
                  </a:moveTo>
                  <a:lnTo>
                    <a:pt x="44" y="31"/>
                  </a:lnTo>
                  <a:lnTo>
                    <a:pt x="44" y="0"/>
                  </a:lnTo>
                  <a:lnTo>
                    <a:pt x="34" y="0"/>
                  </a:lnTo>
                  <a:lnTo>
                    <a:pt x="34" y="24"/>
                  </a:lnTo>
                  <a:lnTo>
                    <a:pt x="0" y="24"/>
                  </a:lnTo>
                  <a:lnTo>
                    <a:pt x="0" y="31"/>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66" name="Freeform 383">
              <a:extLst>
                <a:ext uri="{FF2B5EF4-FFF2-40B4-BE49-F238E27FC236}">
                  <a16:creationId xmlns:a16="http://schemas.microsoft.com/office/drawing/2014/main" id="{26E058E6-EA6D-4BB9-AD05-1FDE20DF39CD}"/>
                </a:ext>
              </a:extLst>
            </p:cNvPr>
            <p:cNvSpPr>
              <a:spLocks/>
            </p:cNvSpPr>
            <p:nvPr/>
          </p:nvSpPr>
          <p:spPr bwMode="auto">
            <a:xfrm>
              <a:off x="2884" y="2644"/>
              <a:ext cx="36" cy="25"/>
            </a:xfrm>
            <a:custGeom>
              <a:avLst/>
              <a:gdLst>
                <a:gd name="T0" fmla="*/ 2 w 36"/>
                <a:gd name="T1" fmla="*/ 25 h 25"/>
                <a:gd name="T2" fmla="*/ 36 w 36"/>
                <a:gd name="T3" fmla="*/ 25 h 25"/>
                <a:gd name="T4" fmla="*/ 36 w 36"/>
                <a:gd name="T5" fmla="*/ 1 h 25"/>
                <a:gd name="T6" fmla="*/ 26 w 36"/>
                <a:gd name="T7" fmla="*/ 0 h 25"/>
                <a:gd name="T8" fmla="*/ 26 w 36"/>
                <a:gd name="T9" fmla="*/ 18 h 25"/>
                <a:gd name="T10" fmla="*/ 0 w 36"/>
                <a:gd name="T11" fmla="*/ 18 h 25"/>
                <a:gd name="T12" fmla="*/ 2 w 36"/>
                <a:gd name="T13" fmla="*/ 25 h 25"/>
                <a:gd name="T14" fmla="*/ 0 60000 65536"/>
                <a:gd name="T15" fmla="*/ 0 60000 65536"/>
                <a:gd name="T16" fmla="*/ 0 60000 65536"/>
                <a:gd name="T17" fmla="*/ 0 60000 65536"/>
                <a:gd name="T18" fmla="*/ 0 60000 65536"/>
                <a:gd name="T19" fmla="*/ 0 60000 65536"/>
                <a:gd name="T20" fmla="*/ 0 60000 65536"/>
                <a:gd name="T21" fmla="*/ 0 w 36"/>
                <a:gd name="T22" fmla="*/ 0 h 25"/>
                <a:gd name="T23" fmla="*/ 36 w 36"/>
                <a:gd name="T24" fmla="*/ 25 h 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25">
                  <a:moveTo>
                    <a:pt x="2" y="25"/>
                  </a:moveTo>
                  <a:lnTo>
                    <a:pt x="36" y="25"/>
                  </a:lnTo>
                  <a:lnTo>
                    <a:pt x="36" y="1"/>
                  </a:lnTo>
                  <a:lnTo>
                    <a:pt x="26" y="0"/>
                  </a:lnTo>
                  <a:lnTo>
                    <a:pt x="26" y="18"/>
                  </a:lnTo>
                  <a:lnTo>
                    <a:pt x="0" y="18"/>
                  </a:lnTo>
                  <a:lnTo>
                    <a:pt x="2" y="25"/>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67" name="Freeform 384">
              <a:extLst>
                <a:ext uri="{FF2B5EF4-FFF2-40B4-BE49-F238E27FC236}">
                  <a16:creationId xmlns:a16="http://schemas.microsoft.com/office/drawing/2014/main" id="{BF37459A-BF0B-443B-8C57-8F43BA1A2A55}"/>
                </a:ext>
              </a:extLst>
            </p:cNvPr>
            <p:cNvSpPr>
              <a:spLocks/>
            </p:cNvSpPr>
            <p:nvPr/>
          </p:nvSpPr>
          <p:spPr bwMode="auto">
            <a:xfrm>
              <a:off x="2884" y="2644"/>
              <a:ext cx="26" cy="18"/>
            </a:xfrm>
            <a:custGeom>
              <a:avLst/>
              <a:gdLst>
                <a:gd name="T0" fmla="*/ 0 w 26"/>
                <a:gd name="T1" fmla="*/ 18 h 18"/>
                <a:gd name="T2" fmla="*/ 26 w 26"/>
                <a:gd name="T3" fmla="*/ 18 h 18"/>
                <a:gd name="T4" fmla="*/ 26 w 26"/>
                <a:gd name="T5" fmla="*/ 0 h 18"/>
                <a:gd name="T6" fmla="*/ 14 w 26"/>
                <a:gd name="T7" fmla="*/ 1 h 18"/>
                <a:gd name="T8" fmla="*/ 14 w 26"/>
                <a:gd name="T9" fmla="*/ 10 h 18"/>
                <a:gd name="T10" fmla="*/ 2 w 26"/>
                <a:gd name="T11" fmla="*/ 10 h 18"/>
                <a:gd name="T12" fmla="*/ 0 w 26"/>
                <a:gd name="T13" fmla="*/ 18 h 18"/>
                <a:gd name="T14" fmla="*/ 0 60000 65536"/>
                <a:gd name="T15" fmla="*/ 0 60000 65536"/>
                <a:gd name="T16" fmla="*/ 0 60000 65536"/>
                <a:gd name="T17" fmla="*/ 0 60000 65536"/>
                <a:gd name="T18" fmla="*/ 0 60000 65536"/>
                <a:gd name="T19" fmla="*/ 0 60000 65536"/>
                <a:gd name="T20" fmla="*/ 0 60000 65536"/>
                <a:gd name="T21" fmla="*/ 0 w 26"/>
                <a:gd name="T22" fmla="*/ 0 h 18"/>
                <a:gd name="T23" fmla="*/ 26 w 26"/>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18">
                  <a:moveTo>
                    <a:pt x="0" y="18"/>
                  </a:moveTo>
                  <a:lnTo>
                    <a:pt x="26" y="18"/>
                  </a:lnTo>
                  <a:lnTo>
                    <a:pt x="26" y="0"/>
                  </a:lnTo>
                  <a:lnTo>
                    <a:pt x="14" y="1"/>
                  </a:lnTo>
                  <a:lnTo>
                    <a:pt x="14" y="10"/>
                  </a:lnTo>
                  <a:lnTo>
                    <a:pt x="2" y="10"/>
                  </a:lnTo>
                  <a:lnTo>
                    <a:pt x="0" y="18"/>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68" name="Freeform 385">
              <a:extLst>
                <a:ext uri="{FF2B5EF4-FFF2-40B4-BE49-F238E27FC236}">
                  <a16:creationId xmlns:a16="http://schemas.microsoft.com/office/drawing/2014/main" id="{14AA92E2-63F9-4730-AFEE-534D67FA9D5D}"/>
                </a:ext>
              </a:extLst>
            </p:cNvPr>
            <p:cNvSpPr>
              <a:spLocks/>
            </p:cNvSpPr>
            <p:nvPr/>
          </p:nvSpPr>
          <p:spPr bwMode="auto">
            <a:xfrm>
              <a:off x="2884" y="2644"/>
              <a:ext cx="14" cy="10"/>
            </a:xfrm>
            <a:custGeom>
              <a:avLst/>
              <a:gdLst>
                <a:gd name="T0" fmla="*/ 2 w 14"/>
                <a:gd name="T1" fmla="*/ 10 h 10"/>
                <a:gd name="T2" fmla="*/ 14 w 14"/>
                <a:gd name="T3" fmla="*/ 10 h 10"/>
                <a:gd name="T4" fmla="*/ 14 w 14"/>
                <a:gd name="T5" fmla="*/ 1 h 10"/>
                <a:gd name="T6" fmla="*/ 2 w 14"/>
                <a:gd name="T7" fmla="*/ 0 h 10"/>
                <a:gd name="T8" fmla="*/ 2 w 14"/>
                <a:gd name="T9" fmla="*/ 1 h 10"/>
                <a:gd name="T10" fmla="*/ 0 w 14"/>
                <a:gd name="T11" fmla="*/ 1 h 10"/>
                <a:gd name="T12" fmla="*/ 2 w 14"/>
                <a:gd name="T13" fmla="*/ 10 h 10"/>
                <a:gd name="T14" fmla="*/ 0 60000 65536"/>
                <a:gd name="T15" fmla="*/ 0 60000 65536"/>
                <a:gd name="T16" fmla="*/ 0 60000 65536"/>
                <a:gd name="T17" fmla="*/ 0 60000 65536"/>
                <a:gd name="T18" fmla="*/ 0 60000 65536"/>
                <a:gd name="T19" fmla="*/ 0 60000 65536"/>
                <a:gd name="T20" fmla="*/ 0 60000 65536"/>
                <a:gd name="T21" fmla="*/ 0 w 14"/>
                <a:gd name="T22" fmla="*/ 0 h 10"/>
                <a:gd name="T23" fmla="*/ 14 w 14"/>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0">
                  <a:moveTo>
                    <a:pt x="2" y="10"/>
                  </a:moveTo>
                  <a:lnTo>
                    <a:pt x="14" y="10"/>
                  </a:lnTo>
                  <a:lnTo>
                    <a:pt x="14" y="1"/>
                  </a:lnTo>
                  <a:lnTo>
                    <a:pt x="2" y="0"/>
                  </a:lnTo>
                  <a:lnTo>
                    <a:pt x="2" y="1"/>
                  </a:lnTo>
                  <a:lnTo>
                    <a:pt x="0" y="1"/>
                  </a:lnTo>
                  <a:lnTo>
                    <a:pt x="2" y="1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69" name="Freeform 386">
              <a:extLst>
                <a:ext uri="{FF2B5EF4-FFF2-40B4-BE49-F238E27FC236}">
                  <a16:creationId xmlns:a16="http://schemas.microsoft.com/office/drawing/2014/main" id="{3AF8ACC0-D9FE-4B3B-8058-E42AEEE81BC0}"/>
                </a:ext>
              </a:extLst>
            </p:cNvPr>
            <p:cNvSpPr>
              <a:spLocks/>
            </p:cNvSpPr>
            <p:nvPr/>
          </p:nvSpPr>
          <p:spPr bwMode="auto">
            <a:xfrm>
              <a:off x="2884" y="2644"/>
              <a:ext cx="2" cy="1"/>
            </a:xfrm>
            <a:custGeom>
              <a:avLst/>
              <a:gdLst>
                <a:gd name="T0" fmla="*/ 0 w 2"/>
                <a:gd name="T1" fmla="*/ 1 h 1"/>
                <a:gd name="T2" fmla="*/ 2 w 2"/>
                <a:gd name="T3" fmla="*/ 1 h 1"/>
                <a:gd name="T4" fmla="*/ 2 w 2"/>
                <a:gd name="T5" fmla="*/ 0 h 1"/>
                <a:gd name="T6" fmla="*/ 2 w 2"/>
                <a:gd name="T7" fmla="*/ 1 h 1"/>
                <a:gd name="T8" fmla="*/ 2 w 2"/>
                <a:gd name="T9" fmla="*/ 1 h 1"/>
                <a:gd name="T10" fmla="*/ 2 w 2"/>
                <a:gd name="T11" fmla="*/ 1 h 1"/>
                <a:gd name="T12" fmla="*/ 0 w 2"/>
                <a:gd name="T13" fmla="*/ 1 h 1"/>
                <a:gd name="T14" fmla="*/ 0 60000 65536"/>
                <a:gd name="T15" fmla="*/ 0 60000 65536"/>
                <a:gd name="T16" fmla="*/ 0 60000 65536"/>
                <a:gd name="T17" fmla="*/ 0 60000 65536"/>
                <a:gd name="T18" fmla="*/ 0 60000 65536"/>
                <a:gd name="T19" fmla="*/ 0 60000 65536"/>
                <a:gd name="T20" fmla="*/ 0 60000 65536"/>
                <a:gd name="T21" fmla="*/ 0 w 2"/>
                <a:gd name="T22" fmla="*/ 0 h 1"/>
                <a:gd name="T23" fmla="*/ 2 w 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1">
                  <a:moveTo>
                    <a:pt x="0" y="1"/>
                  </a:moveTo>
                  <a:lnTo>
                    <a:pt x="2" y="1"/>
                  </a:lnTo>
                  <a:lnTo>
                    <a:pt x="2" y="0"/>
                  </a:lnTo>
                  <a:lnTo>
                    <a:pt x="2" y="1"/>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70" name="Freeform 387">
              <a:extLst>
                <a:ext uri="{FF2B5EF4-FFF2-40B4-BE49-F238E27FC236}">
                  <a16:creationId xmlns:a16="http://schemas.microsoft.com/office/drawing/2014/main" id="{9B5E92BE-43AB-4EE4-A54A-69C18258FFB8}"/>
                </a:ext>
              </a:extLst>
            </p:cNvPr>
            <p:cNvSpPr>
              <a:spLocks/>
            </p:cNvSpPr>
            <p:nvPr/>
          </p:nvSpPr>
          <p:spPr bwMode="auto">
            <a:xfrm>
              <a:off x="2872" y="2633"/>
              <a:ext cx="230" cy="171"/>
            </a:xfrm>
            <a:custGeom>
              <a:avLst/>
              <a:gdLst>
                <a:gd name="T0" fmla="*/ 230 w 230"/>
                <a:gd name="T1" fmla="*/ 0 h 171"/>
                <a:gd name="T2" fmla="*/ 0 w 230"/>
                <a:gd name="T3" fmla="*/ 0 h 171"/>
                <a:gd name="T4" fmla="*/ 0 w 230"/>
                <a:gd name="T5" fmla="*/ 171 h 171"/>
                <a:gd name="T6" fmla="*/ 4 w 230"/>
                <a:gd name="T7" fmla="*/ 171 h 171"/>
                <a:gd name="T8" fmla="*/ 4 w 230"/>
                <a:gd name="T9" fmla="*/ 2 h 171"/>
                <a:gd name="T10" fmla="*/ 230 w 230"/>
                <a:gd name="T11" fmla="*/ 2 h 171"/>
                <a:gd name="T12" fmla="*/ 230 w 230"/>
                <a:gd name="T13" fmla="*/ 0 h 171"/>
                <a:gd name="T14" fmla="*/ 0 60000 65536"/>
                <a:gd name="T15" fmla="*/ 0 60000 65536"/>
                <a:gd name="T16" fmla="*/ 0 60000 65536"/>
                <a:gd name="T17" fmla="*/ 0 60000 65536"/>
                <a:gd name="T18" fmla="*/ 0 60000 65536"/>
                <a:gd name="T19" fmla="*/ 0 60000 65536"/>
                <a:gd name="T20" fmla="*/ 0 60000 65536"/>
                <a:gd name="T21" fmla="*/ 0 w 230"/>
                <a:gd name="T22" fmla="*/ 0 h 171"/>
                <a:gd name="T23" fmla="*/ 230 w 230"/>
                <a:gd name="T24" fmla="*/ 171 h 17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0" h="171">
                  <a:moveTo>
                    <a:pt x="230" y="0"/>
                  </a:moveTo>
                  <a:lnTo>
                    <a:pt x="0" y="0"/>
                  </a:lnTo>
                  <a:lnTo>
                    <a:pt x="0" y="171"/>
                  </a:lnTo>
                  <a:lnTo>
                    <a:pt x="4" y="171"/>
                  </a:lnTo>
                  <a:lnTo>
                    <a:pt x="4" y="2"/>
                  </a:lnTo>
                  <a:lnTo>
                    <a:pt x="230" y="2"/>
                  </a:lnTo>
                  <a:lnTo>
                    <a:pt x="230" y="0"/>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71" name="Freeform 388">
              <a:extLst>
                <a:ext uri="{FF2B5EF4-FFF2-40B4-BE49-F238E27FC236}">
                  <a16:creationId xmlns:a16="http://schemas.microsoft.com/office/drawing/2014/main" id="{29267D03-A812-4ECE-B3ED-E27A8C1BD082}"/>
                </a:ext>
              </a:extLst>
            </p:cNvPr>
            <p:cNvSpPr>
              <a:spLocks/>
            </p:cNvSpPr>
            <p:nvPr/>
          </p:nvSpPr>
          <p:spPr bwMode="auto">
            <a:xfrm>
              <a:off x="2876" y="2635"/>
              <a:ext cx="226" cy="169"/>
            </a:xfrm>
            <a:custGeom>
              <a:avLst/>
              <a:gdLst>
                <a:gd name="T0" fmla="*/ 226 w 226"/>
                <a:gd name="T1" fmla="*/ 0 h 169"/>
                <a:gd name="T2" fmla="*/ 0 w 226"/>
                <a:gd name="T3" fmla="*/ 0 h 169"/>
                <a:gd name="T4" fmla="*/ 0 w 226"/>
                <a:gd name="T5" fmla="*/ 169 h 169"/>
                <a:gd name="T6" fmla="*/ 5 w 226"/>
                <a:gd name="T7" fmla="*/ 169 h 169"/>
                <a:gd name="T8" fmla="*/ 5 w 226"/>
                <a:gd name="T9" fmla="*/ 4 h 169"/>
                <a:gd name="T10" fmla="*/ 226 w 226"/>
                <a:gd name="T11" fmla="*/ 4 h 169"/>
                <a:gd name="T12" fmla="*/ 226 w 226"/>
                <a:gd name="T13" fmla="*/ 0 h 169"/>
                <a:gd name="T14" fmla="*/ 0 60000 65536"/>
                <a:gd name="T15" fmla="*/ 0 60000 65536"/>
                <a:gd name="T16" fmla="*/ 0 60000 65536"/>
                <a:gd name="T17" fmla="*/ 0 60000 65536"/>
                <a:gd name="T18" fmla="*/ 0 60000 65536"/>
                <a:gd name="T19" fmla="*/ 0 60000 65536"/>
                <a:gd name="T20" fmla="*/ 0 60000 65536"/>
                <a:gd name="T21" fmla="*/ 0 w 226"/>
                <a:gd name="T22" fmla="*/ 0 h 169"/>
                <a:gd name="T23" fmla="*/ 226 w 226"/>
                <a:gd name="T24" fmla="*/ 169 h 1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6" h="169">
                  <a:moveTo>
                    <a:pt x="226" y="0"/>
                  </a:moveTo>
                  <a:lnTo>
                    <a:pt x="0" y="0"/>
                  </a:lnTo>
                  <a:lnTo>
                    <a:pt x="0" y="169"/>
                  </a:lnTo>
                  <a:lnTo>
                    <a:pt x="5" y="169"/>
                  </a:lnTo>
                  <a:lnTo>
                    <a:pt x="5" y="4"/>
                  </a:lnTo>
                  <a:lnTo>
                    <a:pt x="226" y="4"/>
                  </a:lnTo>
                  <a:lnTo>
                    <a:pt x="226" y="0"/>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72" name="Freeform 389">
              <a:extLst>
                <a:ext uri="{FF2B5EF4-FFF2-40B4-BE49-F238E27FC236}">
                  <a16:creationId xmlns:a16="http://schemas.microsoft.com/office/drawing/2014/main" id="{ADB91DBC-6F84-4A46-AA31-CAB874A23E11}"/>
                </a:ext>
              </a:extLst>
            </p:cNvPr>
            <p:cNvSpPr>
              <a:spLocks/>
            </p:cNvSpPr>
            <p:nvPr/>
          </p:nvSpPr>
          <p:spPr bwMode="auto">
            <a:xfrm>
              <a:off x="2881" y="2639"/>
              <a:ext cx="221" cy="165"/>
            </a:xfrm>
            <a:custGeom>
              <a:avLst/>
              <a:gdLst>
                <a:gd name="T0" fmla="*/ 221 w 221"/>
                <a:gd name="T1" fmla="*/ 0 h 165"/>
                <a:gd name="T2" fmla="*/ 0 w 221"/>
                <a:gd name="T3" fmla="*/ 0 h 165"/>
                <a:gd name="T4" fmla="*/ 0 w 221"/>
                <a:gd name="T5" fmla="*/ 165 h 165"/>
                <a:gd name="T6" fmla="*/ 5 w 221"/>
                <a:gd name="T7" fmla="*/ 165 h 165"/>
                <a:gd name="T8" fmla="*/ 5 w 221"/>
                <a:gd name="T9" fmla="*/ 4 h 165"/>
                <a:gd name="T10" fmla="*/ 221 w 221"/>
                <a:gd name="T11" fmla="*/ 4 h 165"/>
                <a:gd name="T12" fmla="*/ 221 w 221"/>
                <a:gd name="T13" fmla="*/ 0 h 165"/>
                <a:gd name="T14" fmla="*/ 0 60000 65536"/>
                <a:gd name="T15" fmla="*/ 0 60000 65536"/>
                <a:gd name="T16" fmla="*/ 0 60000 65536"/>
                <a:gd name="T17" fmla="*/ 0 60000 65536"/>
                <a:gd name="T18" fmla="*/ 0 60000 65536"/>
                <a:gd name="T19" fmla="*/ 0 60000 65536"/>
                <a:gd name="T20" fmla="*/ 0 60000 65536"/>
                <a:gd name="T21" fmla="*/ 0 w 221"/>
                <a:gd name="T22" fmla="*/ 0 h 165"/>
                <a:gd name="T23" fmla="*/ 221 w 221"/>
                <a:gd name="T24" fmla="*/ 165 h 1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1" h="165">
                  <a:moveTo>
                    <a:pt x="221" y="0"/>
                  </a:moveTo>
                  <a:lnTo>
                    <a:pt x="0" y="0"/>
                  </a:lnTo>
                  <a:lnTo>
                    <a:pt x="0" y="165"/>
                  </a:lnTo>
                  <a:lnTo>
                    <a:pt x="5" y="165"/>
                  </a:lnTo>
                  <a:lnTo>
                    <a:pt x="5" y="4"/>
                  </a:lnTo>
                  <a:lnTo>
                    <a:pt x="221" y="4"/>
                  </a:lnTo>
                  <a:lnTo>
                    <a:pt x="221" y="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73" name="Freeform 390">
              <a:extLst>
                <a:ext uri="{FF2B5EF4-FFF2-40B4-BE49-F238E27FC236}">
                  <a16:creationId xmlns:a16="http://schemas.microsoft.com/office/drawing/2014/main" id="{67B9F644-31F8-462B-B089-5AD05D682D62}"/>
                </a:ext>
              </a:extLst>
            </p:cNvPr>
            <p:cNvSpPr>
              <a:spLocks/>
            </p:cNvSpPr>
            <p:nvPr/>
          </p:nvSpPr>
          <p:spPr bwMode="auto">
            <a:xfrm>
              <a:off x="2886" y="2643"/>
              <a:ext cx="216" cy="161"/>
            </a:xfrm>
            <a:custGeom>
              <a:avLst/>
              <a:gdLst>
                <a:gd name="T0" fmla="*/ 216 w 216"/>
                <a:gd name="T1" fmla="*/ 0 h 161"/>
                <a:gd name="T2" fmla="*/ 0 w 216"/>
                <a:gd name="T3" fmla="*/ 0 h 161"/>
                <a:gd name="T4" fmla="*/ 0 w 216"/>
                <a:gd name="T5" fmla="*/ 161 h 161"/>
                <a:gd name="T6" fmla="*/ 5 w 216"/>
                <a:gd name="T7" fmla="*/ 161 h 161"/>
                <a:gd name="T8" fmla="*/ 5 w 216"/>
                <a:gd name="T9" fmla="*/ 4 h 161"/>
                <a:gd name="T10" fmla="*/ 216 w 216"/>
                <a:gd name="T11" fmla="*/ 4 h 161"/>
                <a:gd name="T12" fmla="*/ 216 w 216"/>
                <a:gd name="T13" fmla="*/ 0 h 161"/>
                <a:gd name="T14" fmla="*/ 0 60000 65536"/>
                <a:gd name="T15" fmla="*/ 0 60000 65536"/>
                <a:gd name="T16" fmla="*/ 0 60000 65536"/>
                <a:gd name="T17" fmla="*/ 0 60000 65536"/>
                <a:gd name="T18" fmla="*/ 0 60000 65536"/>
                <a:gd name="T19" fmla="*/ 0 60000 65536"/>
                <a:gd name="T20" fmla="*/ 0 60000 65536"/>
                <a:gd name="T21" fmla="*/ 0 w 216"/>
                <a:gd name="T22" fmla="*/ 0 h 161"/>
                <a:gd name="T23" fmla="*/ 216 w 216"/>
                <a:gd name="T24" fmla="*/ 161 h 16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 h="161">
                  <a:moveTo>
                    <a:pt x="216" y="0"/>
                  </a:moveTo>
                  <a:lnTo>
                    <a:pt x="0" y="0"/>
                  </a:lnTo>
                  <a:lnTo>
                    <a:pt x="0" y="161"/>
                  </a:lnTo>
                  <a:lnTo>
                    <a:pt x="5" y="161"/>
                  </a:lnTo>
                  <a:lnTo>
                    <a:pt x="5" y="4"/>
                  </a:lnTo>
                  <a:lnTo>
                    <a:pt x="216" y="4"/>
                  </a:lnTo>
                  <a:lnTo>
                    <a:pt x="216" y="0"/>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74" name="Freeform 391">
              <a:extLst>
                <a:ext uri="{FF2B5EF4-FFF2-40B4-BE49-F238E27FC236}">
                  <a16:creationId xmlns:a16="http://schemas.microsoft.com/office/drawing/2014/main" id="{0D500F3E-3ABA-468C-AD41-570AF7ED5D85}"/>
                </a:ext>
              </a:extLst>
            </p:cNvPr>
            <p:cNvSpPr>
              <a:spLocks/>
            </p:cNvSpPr>
            <p:nvPr/>
          </p:nvSpPr>
          <p:spPr bwMode="auto">
            <a:xfrm>
              <a:off x="2891" y="2647"/>
              <a:ext cx="211" cy="157"/>
            </a:xfrm>
            <a:custGeom>
              <a:avLst/>
              <a:gdLst>
                <a:gd name="T0" fmla="*/ 211 w 211"/>
                <a:gd name="T1" fmla="*/ 0 h 157"/>
                <a:gd name="T2" fmla="*/ 0 w 211"/>
                <a:gd name="T3" fmla="*/ 0 h 157"/>
                <a:gd name="T4" fmla="*/ 0 w 211"/>
                <a:gd name="T5" fmla="*/ 157 h 157"/>
                <a:gd name="T6" fmla="*/ 5 w 211"/>
                <a:gd name="T7" fmla="*/ 157 h 157"/>
                <a:gd name="T8" fmla="*/ 5 w 211"/>
                <a:gd name="T9" fmla="*/ 3 h 157"/>
                <a:gd name="T10" fmla="*/ 211 w 211"/>
                <a:gd name="T11" fmla="*/ 3 h 157"/>
                <a:gd name="T12" fmla="*/ 211 w 211"/>
                <a:gd name="T13" fmla="*/ 0 h 157"/>
                <a:gd name="T14" fmla="*/ 0 60000 65536"/>
                <a:gd name="T15" fmla="*/ 0 60000 65536"/>
                <a:gd name="T16" fmla="*/ 0 60000 65536"/>
                <a:gd name="T17" fmla="*/ 0 60000 65536"/>
                <a:gd name="T18" fmla="*/ 0 60000 65536"/>
                <a:gd name="T19" fmla="*/ 0 60000 65536"/>
                <a:gd name="T20" fmla="*/ 0 60000 65536"/>
                <a:gd name="T21" fmla="*/ 0 w 211"/>
                <a:gd name="T22" fmla="*/ 0 h 157"/>
                <a:gd name="T23" fmla="*/ 211 w 211"/>
                <a:gd name="T24" fmla="*/ 157 h 1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1" h="157">
                  <a:moveTo>
                    <a:pt x="211" y="0"/>
                  </a:moveTo>
                  <a:lnTo>
                    <a:pt x="0" y="0"/>
                  </a:lnTo>
                  <a:lnTo>
                    <a:pt x="0" y="157"/>
                  </a:lnTo>
                  <a:lnTo>
                    <a:pt x="5" y="157"/>
                  </a:lnTo>
                  <a:lnTo>
                    <a:pt x="5" y="3"/>
                  </a:lnTo>
                  <a:lnTo>
                    <a:pt x="211" y="3"/>
                  </a:lnTo>
                  <a:lnTo>
                    <a:pt x="211"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75" name="Freeform 392">
              <a:extLst>
                <a:ext uri="{FF2B5EF4-FFF2-40B4-BE49-F238E27FC236}">
                  <a16:creationId xmlns:a16="http://schemas.microsoft.com/office/drawing/2014/main" id="{CEB58576-75B6-4D23-8EAE-E847A069E0FA}"/>
                </a:ext>
              </a:extLst>
            </p:cNvPr>
            <p:cNvSpPr>
              <a:spLocks/>
            </p:cNvSpPr>
            <p:nvPr/>
          </p:nvSpPr>
          <p:spPr bwMode="auto">
            <a:xfrm>
              <a:off x="2896" y="2650"/>
              <a:ext cx="206" cy="154"/>
            </a:xfrm>
            <a:custGeom>
              <a:avLst/>
              <a:gdLst>
                <a:gd name="T0" fmla="*/ 206 w 206"/>
                <a:gd name="T1" fmla="*/ 0 h 154"/>
                <a:gd name="T2" fmla="*/ 0 w 206"/>
                <a:gd name="T3" fmla="*/ 0 h 154"/>
                <a:gd name="T4" fmla="*/ 0 w 206"/>
                <a:gd name="T5" fmla="*/ 154 h 154"/>
                <a:gd name="T6" fmla="*/ 5 w 206"/>
                <a:gd name="T7" fmla="*/ 154 h 154"/>
                <a:gd name="T8" fmla="*/ 5 w 206"/>
                <a:gd name="T9" fmla="*/ 4 h 154"/>
                <a:gd name="T10" fmla="*/ 206 w 206"/>
                <a:gd name="T11" fmla="*/ 4 h 154"/>
                <a:gd name="T12" fmla="*/ 206 w 206"/>
                <a:gd name="T13" fmla="*/ 0 h 154"/>
                <a:gd name="T14" fmla="*/ 0 60000 65536"/>
                <a:gd name="T15" fmla="*/ 0 60000 65536"/>
                <a:gd name="T16" fmla="*/ 0 60000 65536"/>
                <a:gd name="T17" fmla="*/ 0 60000 65536"/>
                <a:gd name="T18" fmla="*/ 0 60000 65536"/>
                <a:gd name="T19" fmla="*/ 0 60000 65536"/>
                <a:gd name="T20" fmla="*/ 0 60000 65536"/>
                <a:gd name="T21" fmla="*/ 0 w 206"/>
                <a:gd name="T22" fmla="*/ 0 h 154"/>
                <a:gd name="T23" fmla="*/ 206 w 206"/>
                <a:gd name="T24" fmla="*/ 154 h 1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6" h="154">
                  <a:moveTo>
                    <a:pt x="206" y="0"/>
                  </a:moveTo>
                  <a:lnTo>
                    <a:pt x="0" y="0"/>
                  </a:lnTo>
                  <a:lnTo>
                    <a:pt x="0" y="154"/>
                  </a:lnTo>
                  <a:lnTo>
                    <a:pt x="5" y="154"/>
                  </a:lnTo>
                  <a:lnTo>
                    <a:pt x="5" y="4"/>
                  </a:lnTo>
                  <a:lnTo>
                    <a:pt x="206" y="4"/>
                  </a:lnTo>
                  <a:lnTo>
                    <a:pt x="206" y="0"/>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76" name="Freeform 393">
              <a:extLst>
                <a:ext uri="{FF2B5EF4-FFF2-40B4-BE49-F238E27FC236}">
                  <a16:creationId xmlns:a16="http://schemas.microsoft.com/office/drawing/2014/main" id="{611CDF95-771A-4BCA-8F88-CBA4EB1AC23C}"/>
                </a:ext>
              </a:extLst>
            </p:cNvPr>
            <p:cNvSpPr>
              <a:spLocks/>
            </p:cNvSpPr>
            <p:nvPr/>
          </p:nvSpPr>
          <p:spPr bwMode="auto">
            <a:xfrm>
              <a:off x="2901" y="2654"/>
              <a:ext cx="201" cy="150"/>
            </a:xfrm>
            <a:custGeom>
              <a:avLst/>
              <a:gdLst>
                <a:gd name="T0" fmla="*/ 201 w 201"/>
                <a:gd name="T1" fmla="*/ 0 h 150"/>
                <a:gd name="T2" fmla="*/ 0 w 201"/>
                <a:gd name="T3" fmla="*/ 0 h 150"/>
                <a:gd name="T4" fmla="*/ 0 w 201"/>
                <a:gd name="T5" fmla="*/ 150 h 150"/>
                <a:gd name="T6" fmla="*/ 5 w 201"/>
                <a:gd name="T7" fmla="*/ 150 h 150"/>
                <a:gd name="T8" fmla="*/ 5 w 201"/>
                <a:gd name="T9" fmla="*/ 4 h 150"/>
                <a:gd name="T10" fmla="*/ 201 w 201"/>
                <a:gd name="T11" fmla="*/ 4 h 150"/>
                <a:gd name="T12" fmla="*/ 201 w 201"/>
                <a:gd name="T13" fmla="*/ 0 h 150"/>
                <a:gd name="T14" fmla="*/ 0 60000 65536"/>
                <a:gd name="T15" fmla="*/ 0 60000 65536"/>
                <a:gd name="T16" fmla="*/ 0 60000 65536"/>
                <a:gd name="T17" fmla="*/ 0 60000 65536"/>
                <a:gd name="T18" fmla="*/ 0 60000 65536"/>
                <a:gd name="T19" fmla="*/ 0 60000 65536"/>
                <a:gd name="T20" fmla="*/ 0 60000 65536"/>
                <a:gd name="T21" fmla="*/ 0 w 201"/>
                <a:gd name="T22" fmla="*/ 0 h 150"/>
                <a:gd name="T23" fmla="*/ 201 w 201"/>
                <a:gd name="T24" fmla="*/ 150 h 1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1" h="150">
                  <a:moveTo>
                    <a:pt x="201" y="0"/>
                  </a:moveTo>
                  <a:lnTo>
                    <a:pt x="0" y="0"/>
                  </a:lnTo>
                  <a:lnTo>
                    <a:pt x="0" y="150"/>
                  </a:lnTo>
                  <a:lnTo>
                    <a:pt x="5" y="150"/>
                  </a:lnTo>
                  <a:lnTo>
                    <a:pt x="5" y="4"/>
                  </a:lnTo>
                  <a:lnTo>
                    <a:pt x="201" y="4"/>
                  </a:lnTo>
                  <a:lnTo>
                    <a:pt x="201" y="0"/>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77" name="Freeform 394">
              <a:extLst>
                <a:ext uri="{FF2B5EF4-FFF2-40B4-BE49-F238E27FC236}">
                  <a16:creationId xmlns:a16="http://schemas.microsoft.com/office/drawing/2014/main" id="{01189B4A-174F-4FE0-8F8C-AB0EF7257876}"/>
                </a:ext>
              </a:extLst>
            </p:cNvPr>
            <p:cNvSpPr>
              <a:spLocks/>
            </p:cNvSpPr>
            <p:nvPr/>
          </p:nvSpPr>
          <p:spPr bwMode="auto">
            <a:xfrm>
              <a:off x="2906" y="2658"/>
              <a:ext cx="196" cy="146"/>
            </a:xfrm>
            <a:custGeom>
              <a:avLst/>
              <a:gdLst>
                <a:gd name="T0" fmla="*/ 196 w 196"/>
                <a:gd name="T1" fmla="*/ 0 h 146"/>
                <a:gd name="T2" fmla="*/ 0 w 196"/>
                <a:gd name="T3" fmla="*/ 0 h 146"/>
                <a:gd name="T4" fmla="*/ 0 w 196"/>
                <a:gd name="T5" fmla="*/ 146 h 146"/>
                <a:gd name="T6" fmla="*/ 5 w 196"/>
                <a:gd name="T7" fmla="*/ 146 h 146"/>
                <a:gd name="T8" fmla="*/ 5 w 196"/>
                <a:gd name="T9" fmla="*/ 4 h 146"/>
                <a:gd name="T10" fmla="*/ 196 w 196"/>
                <a:gd name="T11" fmla="*/ 4 h 146"/>
                <a:gd name="T12" fmla="*/ 196 w 196"/>
                <a:gd name="T13" fmla="*/ 0 h 146"/>
                <a:gd name="T14" fmla="*/ 0 60000 65536"/>
                <a:gd name="T15" fmla="*/ 0 60000 65536"/>
                <a:gd name="T16" fmla="*/ 0 60000 65536"/>
                <a:gd name="T17" fmla="*/ 0 60000 65536"/>
                <a:gd name="T18" fmla="*/ 0 60000 65536"/>
                <a:gd name="T19" fmla="*/ 0 60000 65536"/>
                <a:gd name="T20" fmla="*/ 0 60000 65536"/>
                <a:gd name="T21" fmla="*/ 0 w 196"/>
                <a:gd name="T22" fmla="*/ 0 h 146"/>
                <a:gd name="T23" fmla="*/ 196 w 196"/>
                <a:gd name="T24" fmla="*/ 146 h 14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6" h="146">
                  <a:moveTo>
                    <a:pt x="196" y="0"/>
                  </a:moveTo>
                  <a:lnTo>
                    <a:pt x="0" y="0"/>
                  </a:lnTo>
                  <a:lnTo>
                    <a:pt x="0" y="146"/>
                  </a:lnTo>
                  <a:lnTo>
                    <a:pt x="5" y="146"/>
                  </a:lnTo>
                  <a:lnTo>
                    <a:pt x="5" y="4"/>
                  </a:lnTo>
                  <a:lnTo>
                    <a:pt x="196" y="4"/>
                  </a:lnTo>
                  <a:lnTo>
                    <a:pt x="196" y="0"/>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78" name="Freeform 395">
              <a:extLst>
                <a:ext uri="{FF2B5EF4-FFF2-40B4-BE49-F238E27FC236}">
                  <a16:creationId xmlns:a16="http://schemas.microsoft.com/office/drawing/2014/main" id="{BE50EAC0-E857-4D7E-AF76-C05309F22686}"/>
                </a:ext>
              </a:extLst>
            </p:cNvPr>
            <p:cNvSpPr>
              <a:spLocks/>
            </p:cNvSpPr>
            <p:nvPr/>
          </p:nvSpPr>
          <p:spPr bwMode="auto">
            <a:xfrm>
              <a:off x="2911" y="2662"/>
              <a:ext cx="191" cy="142"/>
            </a:xfrm>
            <a:custGeom>
              <a:avLst/>
              <a:gdLst>
                <a:gd name="T0" fmla="*/ 191 w 191"/>
                <a:gd name="T1" fmla="*/ 0 h 142"/>
                <a:gd name="T2" fmla="*/ 0 w 191"/>
                <a:gd name="T3" fmla="*/ 0 h 142"/>
                <a:gd name="T4" fmla="*/ 0 w 191"/>
                <a:gd name="T5" fmla="*/ 142 h 142"/>
                <a:gd name="T6" fmla="*/ 5 w 191"/>
                <a:gd name="T7" fmla="*/ 142 h 142"/>
                <a:gd name="T8" fmla="*/ 5 w 191"/>
                <a:gd name="T9" fmla="*/ 4 h 142"/>
                <a:gd name="T10" fmla="*/ 191 w 191"/>
                <a:gd name="T11" fmla="*/ 4 h 142"/>
                <a:gd name="T12" fmla="*/ 191 w 191"/>
                <a:gd name="T13" fmla="*/ 0 h 142"/>
                <a:gd name="T14" fmla="*/ 0 60000 65536"/>
                <a:gd name="T15" fmla="*/ 0 60000 65536"/>
                <a:gd name="T16" fmla="*/ 0 60000 65536"/>
                <a:gd name="T17" fmla="*/ 0 60000 65536"/>
                <a:gd name="T18" fmla="*/ 0 60000 65536"/>
                <a:gd name="T19" fmla="*/ 0 60000 65536"/>
                <a:gd name="T20" fmla="*/ 0 60000 65536"/>
                <a:gd name="T21" fmla="*/ 0 w 191"/>
                <a:gd name="T22" fmla="*/ 0 h 142"/>
                <a:gd name="T23" fmla="*/ 191 w 191"/>
                <a:gd name="T24" fmla="*/ 142 h 1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1" h="142">
                  <a:moveTo>
                    <a:pt x="191" y="0"/>
                  </a:moveTo>
                  <a:lnTo>
                    <a:pt x="0" y="0"/>
                  </a:lnTo>
                  <a:lnTo>
                    <a:pt x="0" y="142"/>
                  </a:lnTo>
                  <a:lnTo>
                    <a:pt x="5" y="142"/>
                  </a:lnTo>
                  <a:lnTo>
                    <a:pt x="5" y="4"/>
                  </a:lnTo>
                  <a:lnTo>
                    <a:pt x="191" y="4"/>
                  </a:lnTo>
                  <a:lnTo>
                    <a:pt x="191" y="0"/>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79" name="Freeform 396">
              <a:extLst>
                <a:ext uri="{FF2B5EF4-FFF2-40B4-BE49-F238E27FC236}">
                  <a16:creationId xmlns:a16="http://schemas.microsoft.com/office/drawing/2014/main" id="{9D07DC1F-2729-44F4-AE99-B98B90197484}"/>
                </a:ext>
              </a:extLst>
            </p:cNvPr>
            <p:cNvSpPr>
              <a:spLocks/>
            </p:cNvSpPr>
            <p:nvPr/>
          </p:nvSpPr>
          <p:spPr bwMode="auto">
            <a:xfrm>
              <a:off x="2916" y="2666"/>
              <a:ext cx="186" cy="138"/>
            </a:xfrm>
            <a:custGeom>
              <a:avLst/>
              <a:gdLst>
                <a:gd name="T0" fmla="*/ 186 w 186"/>
                <a:gd name="T1" fmla="*/ 0 h 138"/>
                <a:gd name="T2" fmla="*/ 0 w 186"/>
                <a:gd name="T3" fmla="*/ 0 h 138"/>
                <a:gd name="T4" fmla="*/ 0 w 186"/>
                <a:gd name="T5" fmla="*/ 138 h 138"/>
                <a:gd name="T6" fmla="*/ 5 w 186"/>
                <a:gd name="T7" fmla="*/ 138 h 138"/>
                <a:gd name="T8" fmla="*/ 5 w 186"/>
                <a:gd name="T9" fmla="*/ 3 h 138"/>
                <a:gd name="T10" fmla="*/ 186 w 186"/>
                <a:gd name="T11" fmla="*/ 3 h 138"/>
                <a:gd name="T12" fmla="*/ 186 w 186"/>
                <a:gd name="T13" fmla="*/ 0 h 138"/>
                <a:gd name="T14" fmla="*/ 0 60000 65536"/>
                <a:gd name="T15" fmla="*/ 0 60000 65536"/>
                <a:gd name="T16" fmla="*/ 0 60000 65536"/>
                <a:gd name="T17" fmla="*/ 0 60000 65536"/>
                <a:gd name="T18" fmla="*/ 0 60000 65536"/>
                <a:gd name="T19" fmla="*/ 0 60000 65536"/>
                <a:gd name="T20" fmla="*/ 0 60000 65536"/>
                <a:gd name="T21" fmla="*/ 0 w 186"/>
                <a:gd name="T22" fmla="*/ 0 h 138"/>
                <a:gd name="T23" fmla="*/ 186 w 186"/>
                <a:gd name="T24" fmla="*/ 138 h 1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6" h="138">
                  <a:moveTo>
                    <a:pt x="186" y="0"/>
                  </a:moveTo>
                  <a:lnTo>
                    <a:pt x="0" y="0"/>
                  </a:lnTo>
                  <a:lnTo>
                    <a:pt x="0" y="138"/>
                  </a:lnTo>
                  <a:lnTo>
                    <a:pt x="5" y="138"/>
                  </a:lnTo>
                  <a:lnTo>
                    <a:pt x="5" y="3"/>
                  </a:lnTo>
                  <a:lnTo>
                    <a:pt x="186" y="3"/>
                  </a:lnTo>
                  <a:lnTo>
                    <a:pt x="186" y="0"/>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80" name="Freeform 397">
              <a:extLst>
                <a:ext uri="{FF2B5EF4-FFF2-40B4-BE49-F238E27FC236}">
                  <a16:creationId xmlns:a16="http://schemas.microsoft.com/office/drawing/2014/main" id="{6B2C19F9-0719-468C-BDCA-895682E8CD32}"/>
                </a:ext>
              </a:extLst>
            </p:cNvPr>
            <p:cNvSpPr>
              <a:spLocks/>
            </p:cNvSpPr>
            <p:nvPr/>
          </p:nvSpPr>
          <p:spPr bwMode="auto">
            <a:xfrm>
              <a:off x="2921" y="2669"/>
              <a:ext cx="181" cy="135"/>
            </a:xfrm>
            <a:custGeom>
              <a:avLst/>
              <a:gdLst>
                <a:gd name="T0" fmla="*/ 181 w 181"/>
                <a:gd name="T1" fmla="*/ 0 h 135"/>
                <a:gd name="T2" fmla="*/ 0 w 181"/>
                <a:gd name="T3" fmla="*/ 0 h 135"/>
                <a:gd name="T4" fmla="*/ 0 w 181"/>
                <a:gd name="T5" fmla="*/ 135 h 135"/>
                <a:gd name="T6" fmla="*/ 7 w 181"/>
                <a:gd name="T7" fmla="*/ 135 h 135"/>
                <a:gd name="T8" fmla="*/ 7 w 181"/>
                <a:gd name="T9" fmla="*/ 4 h 135"/>
                <a:gd name="T10" fmla="*/ 181 w 181"/>
                <a:gd name="T11" fmla="*/ 4 h 135"/>
                <a:gd name="T12" fmla="*/ 181 w 181"/>
                <a:gd name="T13" fmla="*/ 0 h 135"/>
                <a:gd name="T14" fmla="*/ 0 60000 65536"/>
                <a:gd name="T15" fmla="*/ 0 60000 65536"/>
                <a:gd name="T16" fmla="*/ 0 60000 65536"/>
                <a:gd name="T17" fmla="*/ 0 60000 65536"/>
                <a:gd name="T18" fmla="*/ 0 60000 65536"/>
                <a:gd name="T19" fmla="*/ 0 60000 65536"/>
                <a:gd name="T20" fmla="*/ 0 60000 65536"/>
                <a:gd name="T21" fmla="*/ 0 w 181"/>
                <a:gd name="T22" fmla="*/ 0 h 135"/>
                <a:gd name="T23" fmla="*/ 181 w 181"/>
                <a:gd name="T24" fmla="*/ 135 h 1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1" h="135">
                  <a:moveTo>
                    <a:pt x="181" y="0"/>
                  </a:moveTo>
                  <a:lnTo>
                    <a:pt x="0" y="0"/>
                  </a:lnTo>
                  <a:lnTo>
                    <a:pt x="0" y="135"/>
                  </a:lnTo>
                  <a:lnTo>
                    <a:pt x="7" y="135"/>
                  </a:lnTo>
                  <a:lnTo>
                    <a:pt x="7" y="4"/>
                  </a:lnTo>
                  <a:lnTo>
                    <a:pt x="181" y="4"/>
                  </a:lnTo>
                  <a:lnTo>
                    <a:pt x="181" y="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81" name="Freeform 398">
              <a:extLst>
                <a:ext uri="{FF2B5EF4-FFF2-40B4-BE49-F238E27FC236}">
                  <a16:creationId xmlns:a16="http://schemas.microsoft.com/office/drawing/2014/main" id="{283AC19C-57A4-4A31-9679-641E50B5AC72}"/>
                </a:ext>
              </a:extLst>
            </p:cNvPr>
            <p:cNvSpPr>
              <a:spLocks/>
            </p:cNvSpPr>
            <p:nvPr/>
          </p:nvSpPr>
          <p:spPr bwMode="auto">
            <a:xfrm>
              <a:off x="2928" y="2673"/>
              <a:ext cx="174" cy="131"/>
            </a:xfrm>
            <a:custGeom>
              <a:avLst/>
              <a:gdLst>
                <a:gd name="T0" fmla="*/ 174 w 174"/>
                <a:gd name="T1" fmla="*/ 0 h 131"/>
                <a:gd name="T2" fmla="*/ 0 w 174"/>
                <a:gd name="T3" fmla="*/ 0 h 131"/>
                <a:gd name="T4" fmla="*/ 0 w 174"/>
                <a:gd name="T5" fmla="*/ 131 h 131"/>
                <a:gd name="T6" fmla="*/ 5 w 174"/>
                <a:gd name="T7" fmla="*/ 131 h 131"/>
                <a:gd name="T8" fmla="*/ 5 w 174"/>
                <a:gd name="T9" fmla="*/ 4 h 131"/>
                <a:gd name="T10" fmla="*/ 174 w 174"/>
                <a:gd name="T11" fmla="*/ 4 h 131"/>
                <a:gd name="T12" fmla="*/ 174 w 174"/>
                <a:gd name="T13" fmla="*/ 0 h 131"/>
                <a:gd name="T14" fmla="*/ 0 60000 65536"/>
                <a:gd name="T15" fmla="*/ 0 60000 65536"/>
                <a:gd name="T16" fmla="*/ 0 60000 65536"/>
                <a:gd name="T17" fmla="*/ 0 60000 65536"/>
                <a:gd name="T18" fmla="*/ 0 60000 65536"/>
                <a:gd name="T19" fmla="*/ 0 60000 65536"/>
                <a:gd name="T20" fmla="*/ 0 60000 65536"/>
                <a:gd name="T21" fmla="*/ 0 w 174"/>
                <a:gd name="T22" fmla="*/ 0 h 131"/>
                <a:gd name="T23" fmla="*/ 174 w 174"/>
                <a:gd name="T24" fmla="*/ 131 h 1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4" h="131">
                  <a:moveTo>
                    <a:pt x="174" y="0"/>
                  </a:moveTo>
                  <a:lnTo>
                    <a:pt x="0" y="0"/>
                  </a:lnTo>
                  <a:lnTo>
                    <a:pt x="0" y="131"/>
                  </a:lnTo>
                  <a:lnTo>
                    <a:pt x="5" y="131"/>
                  </a:lnTo>
                  <a:lnTo>
                    <a:pt x="5" y="4"/>
                  </a:lnTo>
                  <a:lnTo>
                    <a:pt x="174" y="4"/>
                  </a:lnTo>
                  <a:lnTo>
                    <a:pt x="174" y="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82" name="Freeform 399">
              <a:extLst>
                <a:ext uri="{FF2B5EF4-FFF2-40B4-BE49-F238E27FC236}">
                  <a16:creationId xmlns:a16="http://schemas.microsoft.com/office/drawing/2014/main" id="{E91DBDC6-59CD-4934-95E5-4F8504C77C95}"/>
                </a:ext>
              </a:extLst>
            </p:cNvPr>
            <p:cNvSpPr>
              <a:spLocks/>
            </p:cNvSpPr>
            <p:nvPr/>
          </p:nvSpPr>
          <p:spPr bwMode="auto">
            <a:xfrm>
              <a:off x="2933" y="2677"/>
              <a:ext cx="169" cy="127"/>
            </a:xfrm>
            <a:custGeom>
              <a:avLst/>
              <a:gdLst>
                <a:gd name="T0" fmla="*/ 169 w 169"/>
                <a:gd name="T1" fmla="*/ 0 h 127"/>
                <a:gd name="T2" fmla="*/ 0 w 169"/>
                <a:gd name="T3" fmla="*/ 0 h 127"/>
                <a:gd name="T4" fmla="*/ 0 w 169"/>
                <a:gd name="T5" fmla="*/ 127 h 127"/>
                <a:gd name="T6" fmla="*/ 6 w 169"/>
                <a:gd name="T7" fmla="*/ 127 h 127"/>
                <a:gd name="T8" fmla="*/ 6 w 169"/>
                <a:gd name="T9" fmla="*/ 5 h 127"/>
                <a:gd name="T10" fmla="*/ 169 w 169"/>
                <a:gd name="T11" fmla="*/ 5 h 127"/>
                <a:gd name="T12" fmla="*/ 169 w 169"/>
                <a:gd name="T13" fmla="*/ 0 h 127"/>
                <a:gd name="T14" fmla="*/ 0 60000 65536"/>
                <a:gd name="T15" fmla="*/ 0 60000 65536"/>
                <a:gd name="T16" fmla="*/ 0 60000 65536"/>
                <a:gd name="T17" fmla="*/ 0 60000 65536"/>
                <a:gd name="T18" fmla="*/ 0 60000 65536"/>
                <a:gd name="T19" fmla="*/ 0 60000 65536"/>
                <a:gd name="T20" fmla="*/ 0 60000 65536"/>
                <a:gd name="T21" fmla="*/ 0 w 169"/>
                <a:gd name="T22" fmla="*/ 0 h 127"/>
                <a:gd name="T23" fmla="*/ 169 w 169"/>
                <a:gd name="T24" fmla="*/ 127 h 1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9" h="127">
                  <a:moveTo>
                    <a:pt x="169" y="0"/>
                  </a:moveTo>
                  <a:lnTo>
                    <a:pt x="0" y="0"/>
                  </a:lnTo>
                  <a:lnTo>
                    <a:pt x="0" y="127"/>
                  </a:lnTo>
                  <a:lnTo>
                    <a:pt x="6" y="127"/>
                  </a:lnTo>
                  <a:lnTo>
                    <a:pt x="6" y="5"/>
                  </a:lnTo>
                  <a:lnTo>
                    <a:pt x="169" y="5"/>
                  </a:lnTo>
                  <a:lnTo>
                    <a:pt x="169" y="0"/>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83" name="Freeform 400">
              <a:extLst>
                <a:ext uri="{FF2B5EF4-FFF2-40B4-BE49-F238E27FC236}">
                  <a16:creationId xmlns:a16="http://schemas.microsoft.com/office/drawing/2014/main" id="{4C3D807A-3F85-489D-84EC-EFF2260FCEBD}"/>
                </a:ext>
              </a:extLst>
            </p:cNvPr>
            <p:cNvSpPr>
              <a:spLocks/>
            </p:cNvSpPr>
            <p:nvPr/>
          </p:nvSpPr>
          <p:spPr bwMode="auto">
            <a:xfrm>
              <a:off x="2939" y="2682"/>
              <a:ext cx="163" cy="122"/>
            </a:xfrm>
            <a:custGeom>
              <a:avLst/>
              <a:gdLst>
                <a:gd name="T0" fmla="*/ 163 w 163"/>
                <a:gd name="T1" fmla="*/ 0 h 122"/>
                <a:gd name="T2" fmla="*/ 0 w 163"/>
                <a:gd name="T3" fmla="*/ 0 h 122"/>
                <a:gd name="T4" fmla="*/ 0 w 163"/>
                <a:gd name="T5" fmla="*/ 122 h 122"/>
                <a:gd name="T6" fmla="*/ 5 w 163"/>
                <a:gd name="T7" fmla="*/ 122 h 122"/>
                <a:gd name="T8" fmla="*/ 5 w 163"/>
                <a:gd name="T9" fmla="*/ 4 h 122"/>
                <a:gd name="T10" fmla="*/ 163 w 163"/>
                <a:gd name="T11" fmla="*/ 4 h 122"/>
                <a:gd name="T12" fmla="*/ 163 w 163"/>
                <a:gd name="T13" fmla="*/ 0 h 122"/>
                <a:gd name="T14" fmla="*/ 0 60000 65536"/>
                <a:gd name="T15" fmla="*/ 0 60000 65536"/>
                <a:gd name="T16" fmla="*/ 0 60000 65536"/>
                <a:gd name="T17" fmla="*/ 0 60000 65536"/>
                <a:gd name="T18" fmla="*/ 0 60000 65536"/>
                <a:gd name="T19" fmla="*/ 0 60000 65536"/>
                <a:gd name="T20" fmla="*/ 0 60000 65536"/>
                <a:gd name="T21" fmla="*/ 0 w 163"/>
                <a:gd name="T22" fmla="*/ 0 h 122"/>
                <a:gd name="T23" fmla="*/ 163 w 163"/>
                <a:gd name="T24" fmla="*/ 122 h 1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22">
                  <a:moveTo>
                    <a:pt x="163" y="0"/>
                  </a:moveTo>
                  <a:lnTo>
                    <a:pt x="0" y="0"/>
                  </a:lnTo>
                  <a:lnTo>
                    <a:pt x="0" y="122"/>
                  </a:lnTo>
                  <a:lnTo>
                    <a:pt x="5" y="122"/>
                  </a:lnTo>
                  <a:lnTo>
                    <a:pt x="5" y="4"/>
                  </a:lnTo>
                  <a:lnTo>
                    <a:pt x="163" y="4"/>
                  </a:lnTo>
                  <a:lnTo>
                    <a:pt x="163" y="0"/>
                  </a:ln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84" name="Freeform 401">
              <a:extLst>
                <a:ext uri="{FF2B5EF4-FFF2-40B4-BE49-F238E27FC236}">
                  <a16:creationId xmlns:a16="http://schemas.microsoft.com/office/drawing/2014/main" id="{CF7468DB-083C-4691-B614-EFA73F83FD45}"/>
                </a:ext>
              </a:extLst>
            </p:cNvPr>
            <p:cNvSpPr>
              <a:spLocks/>
            </p:cNvSpPr>
            <p:nvPr/>
          </p:nvSpPr>
          <p:spPr bwMode="auto">
            <a:xfrm>
              <a:off x="2944" y="2686"/>
              <a:ext cx="158" cy="118"/>
            </a:xfrm>
            <a:custGeom>
              <a:avLst/>
              <a:gdLst>
                <a:gd name="T0" fmla="*/ 158 w 158"/>
                <a:gd name="T1" fmla="*/ 0 h 118"/>
                <a:gd name="T2" fmla="*/ 0 w 158"/>
                <a:gd name="T3" fmla="*/ 0 h 118"/>
                <a:gd name="T4" fmla="*/ 0 w 158"/>
                <a:gd name="T5" fmla="*/ 118 h 118"/>
                <a:gd name="T6" fmla="*/ 6 w 158"/>
                <a:gd name="T7" fmla="*/ 118 h 118"/>
                <a:gd name="T8" fmla="*/ 6 w 158"/>
                <a:gd name="T9" fmla="*/ 5 h 118"/>
                <a:gd name="T10" fmla="*/ 158 w 158"/>
                <a:gd name="T11" fmla="*/ 5 h 118"/>
                <a:gd name="T12" fmla="*/ 158 w 158"/>
                <a:gd name="T13" fmla="*/ 0 h 118"/>
                <a:gd name="T14" fmla="*/ 0 60000 65536"/>
                <a:gd name="T15" fmla="*/ 0 60000 65536"/>
                <a:gd name="T16" fmla="*/ 0 60000 65536"/>
                <a:gd name="T17" fmla="*/ 0 60000 65536"/>
                <a:gd name="T18" fmla="*/ 0 60000 65536"/>
                <a:gd name="T19" fmla="*/ 0 60000 65536"/>
                <a:gd name="T20" fmla="*/ 0 60000 65536"/>
                <a:gd name="T21" fmla="*/ 0 w 158"/>
                <a:gd name="T22" fmla="*/ 0 h 118"/>
                <a:gd name="T23" fmla="*/ 158 w 158"/>
                <a:gd name="T24" fmla="*/ 118 h 1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 h="118">
                  <a:moveTo>
                    <a:pt x="158" y="0"/>
                  </a:moveTo>
                  <a:lnTo>
                    <a:pt x="0" y="0"/>
                  </a:lnTo>
                  <a:lnTo>
                    <a:pt x="0" y="118"/>
                  </a:lnTo>
                  <a:lnTo>
                    <a:pt x="6" y="118"/>
                  </a:lnTo>
                  <a:lnTo>
                    <a:pt x="6" y="5"/>
                  </a:lnTo>
                  <a:lnTo>
                    <a:pt x="158" y="5"/>
                  </a:lnTo>
                  <a:lnTo>
                    <a:pt x="158"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85" name="Freeform 402">
              <a:extLst>
                <a:ext uri="{FF2B5EF4-FFF2-40B4-BE49-F238E27FC236}">
                  <a16:creationId xmlns:a16="http://schemas.microsoft.com/office/drawing/2014/main" id="{FE8F2B6F-ECA4-4F24-887E-0FB34DB6751F}"/>
                </a:ext>
              </a:extLst>
            </p:cNvPr>
            <p:cNvSpPr>
              <a:spLocks/>
            </p:cNvSpPr>
            <p:nvPr/>
          </p:nvSpPr>
          <p:spPr bwMode="auto">
            <a:xfrm>
              <a:off x="2950" y="2691"/>
              <a:ext cx="152" cy="113"/>
            </a:xfrm>
            <a:custGeom>
              <a:avLst/>
              <a:gdLst>
                <a:gd name="T0" fmla="*/ 152 w 152"/>
                <a:gd name="T1" fmla="*/ 0 h 113"/>
                <a:gd name="T2" fmla="*/ 0 w 152"/>
                <a:gd name="T3" fmla="*/ 0 h 113"/>
                <a:gd name="T4" fmla="*/ 0 w 152"/>
                <a:gd name="T5" fmla="*/ 113 h 113"/>
                <a:gd name="T6" fmla="*/ 7 w 152"/>
                <a:gd name="T7" fmla="*/ 113 h 113"/>
                <a:gd name="T8" fmla="*/ 7 w 152"/>
                <a:gd name="T9" fmla="*/ 5 h 113"/>
                <a:gd name="T10" fmla="*/ 152 w 152"/>
                <a:gd name="T11" fmla="*/ 5 h 113"/>
                <a:gd name="T12" fmla="*/ 152 w 152"/>
                <a:gd name="T13" fmla="*/ 0 h 113"/>
                <a:gd name="T14" fmla="*/ 0 60000 65536"/>
                <a:gd name="T15" fmla="*/ 0 60000 65536"/>
                <a:gd name="T16" fmla="*/ 0 60000 65536"/>
                <a:gd name="T17" fmla="*/ 0 60000 65536"/>
                <a:gd name="T18" fmla="*/ 0 60000 65536"/>
                <a:gd name="T19" fmla="*/ 0 60000 65536"/>
                <a:gd name="T20" fmla="*/ 0 60000 65536"/>
                <a:gd name="T21" fmla="*/ 0 w 152"/>
                <a:gd name="T22" fmla="*/ 0 h 113"/>
                <a:gd name="T23" fmla="*/ 152 w 152"/>
                <a:gd name="T24" fmla="*/ 113 h 1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2" h="113">
                  <a:moveTo>
                    <a:pt x="152" y="0"/>
                  </a:moveTo>
                  <a:lnTo>
                    <a:pt x="0" y="0"/>
                  </a:lnTo>
                  <a:lnTo>
                    <a:pt x="0" y="113"/>
                  </a:lnTo>
                  <a:lnTo>
                    <a:pt x="7" y="113"/>
                  </a:lnTo>
                  <a:lnTo>
                    <a:pt x="7" y="5"/>
                  </a:lnTo>
                  <a:lnTo>
                    <a:pt x="152" y="5"/>
                  </a:lnTo>
                  <a:lnTo>
                    <a:pt x="152" y="0"/>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86" name="Freeform 403">
              <a:extLst>
                <a:ext uri="{FF2B5EF4-FFF2-40B4-BE49-F238E27FC236}">
                  <a16:creationId xmlns:a16="http://schemas.microsoft.com/office/drawing/2014/main" id="{80C1236F-95D5-436E-8FDB-7C10F61D0F90}"/>
                </a:ext>
              </a:extLst>
            </p:cNvPr>
            <p:cNvSpPr>
              <a:spLocks/>
            </p:cNvSpPr>
            <p:nvPr/>
          </p:nvSpPr>
          <p:spPr bwMode="auto">
            <a:xfrm>
              <a:off x="2957" y="2696"/>
              <a:ext cx="145" cy="108"/>
            </a:xfrm>
            <a:custGeom>
              <a:avLst/>
              <a:gdLst>
                <a:gd name="T0" fmla="*/ 145 w 145"/>
                <a:gd name="T1" fmla="*/ 0 h 108"/>
                <a:gd name="T2" fmla="*/ 0 w 145"/>
                <a:gd name="T3" fmla="*/ 0 h 108"/>
                <a:gd name="T4" fmla="*/ 0 w 145"/>
                <a:gd name="T5" fmla="*/ 108 h 108"/>
                <a:gd name="T6" fmla="*/ 7 w 145"/>
                <a:gd name="T7" fmla="*/ 108 h 108"/>
                <a:gd name="T8" fmla="*/ 7 w 145"/>
                <a:gd name="T9" fmla="*/ 5 h 108"/>
                <a:gd name="T10" fmla="*/ 145 w 145"/>
                <a:gd name="T11" fmla="*/ 5 h 108"/>
                <a:gd name="T12" fmla="*/ 145 w 145"/>
                <a:gd name="T13" fmla="*/ 0 h 108"/>
                <a:gd name="T14" fmla="*/ 0 60000 65536"/>
                <a:gd name="T15" fmla="*/ 0 60000 65536"/>
                <a:gd name="T16" fmla="*/ 0 60000 65536"/>
                <a:gd name="T17" fmla="*/ 0 60000 65536"/>
                <a:gd name="T18" fmla="*/ 0 60000 65536"/>
                <a:gd name="T19" fmla="*/ 0 60000 65536"/>
                <a:gd name="T20" fmla="*/ 0 60000 65536"/>
                <a:gd name="T21" fmla="*/ 0 w 145"/>
                <a:gd name="T22" fmla="*/ 0 h 108"/>
                <a:gd name="T23" fmla="*/ 145 w 145"/>
                <a:gd name="T24" fmla="*/ 108 h 1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5" h="108">
                  <a:moveTo>
                    <a:pt x="145" y="0"/>
                  </a:moveTo>
                  <a:lnTo>
                    <a:pt x="0" y="0"/>
                  </a:lnTo>
                  <a:lnTo>
                    <a:pt x="0" y="108"/>
                  </a:lnTo>
                  <a:lnTo>
                    <a:pt x="7" y="108"/>
                  </a:lnTo>
                  <a:lnTo>
                    <a:pt x="7" y="5"/>
                  </a:lnTo>
                  <a:lnTo>
                    <a:pt x="145" y="5"/>
                  </a:lnTo>
                  <a:lnTo>
                    <a:pt x="145" y="0"/>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74285" name="Freeform 404">
            <a:extLst>
              <a:ext uri="{FF2B5EF4-FFF2-40B4-BE49-F238E27FC236}">
                <a16:creationId xmlns:a16="http://schemas.microsoft.com/office/drawing/2014/main" id="{E60D63B6-3498-44BD-B0A6-76B1D3D008D2}"/>
              </a:ext>
            </a:extLst>
          </p:cNvPr>
          <p:cNvSpPr>
            <a:spLocks/>
          </p:cNvSpPr>
          <p:nvPr/>
        </p:nvSpPr>
        <p:spPr bwMode="auto">
          <a:xfrm>
            <a:off x="4672014" y="4073129"/>
            <a:ext cx="164306" cy="122634"/>
          </a:xfrm>
          <a:custGeom>
            <a:avLst/>
            <a:gdLst>
              <a:gd name="T0" fmla="*/ 2147483646 w 138"/>
              <a:gd name="T1" fmla="*/ 0 h 103"/>
              <a:gd name="T2" fmla="*/ 0 w 138"/>
              <a:gd name="T3" fmla="*/ 0 h 103"/>
              <a:gd name="T4" fmla="*/ 0 w 138"/>
              <a:gd name="T5" fmla="*/ 2147483646 h 103"/>
              <a:gd name="T6" fmla="*/ 2147483646 w 138"/>
              <a:gd name="T7" fmla="*/ 2147483646 h 103"/>
              <a:gd name="T8" fmla="*/ 2147483646 w 138"/>
              <a:gd name="T9" fmla="*/ 2147483646 h 103"/>
              <a:gd name="T10" fmla="*/ 2147483646 w 138"/>
              <a:gd name="T11" fmla="*/ 2147483646 h 103"/>
              <a:gd name="T12" fmla="*/ 2147483646 w 138"/>
              <a:gd name="T13" fmla="*/ 0 h 103"/>
              <a:gd name="T14" fmla="*/ 0 60000 65536"/>
              <a:gd name="T15" fmla="*/ 0 60000 65536"/>
              <a:gd name="T16" fmla="*/ 0 60000 65536"/>
              <a:gd name="T17" fmla="*/ 0 60000 65536"/>
              <a:gd name="T18" fmla="*/ 0 60000 65536"/>
              <a:gd name="T19" fmla="*/ 0 60000 65536"/>
              <a:gd name="T20" fmla="*/ 0 60000 65536"/>
              <a:gd name="T21" fmla="*/ 0 w 138"/>
              <a:gd name="T22" fmla="*/ 0 h 103"/>
              <a:gd name="T23" fmla="*/ 138 w 138"/>
              <a:gd name="T24" fmla="*/ 103 h 1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103">
                <a:moveTo>
                  <a:pt x="138" y="0"/>
                </a:moveTo>
                <a:lnTo>
                  <a:pt x="0" y="0"/>
                </a:lnTo>
                <a:lnTo>
                  <a:pt x="0" y="103"/>
                </a:lnTo>
                <a:lnTo>
                  <a:pt x="7" y="103"/>
                </a:lnTo>
                <a:lnTo>
                  <a:pt x="7" y="5"/>
                </a:lnTo>
                <a:lnTo>
                  <a:pt x="138" y="5"/>
                </a:lnTo>
                <a:lnTo>
                  <a:pt x="138"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86" name="Freeform 405">
            <a:extLst>
              <a:ext uri="{FF2B5EF4-FFF2-40B4-BE49-F238E27FC236}">
                <a16:creationId xmlns:a16="http://schemas.microsoft.com/office/drawing/2014/main" id="{A9769E58-BD0F-432F-9CC1-75EE6BF65134}"/>
              </a:ext>
            </a:extLst>
          </p:cNvPr>
          <p:cNvSpPr>
            <a:spLocks/>
          </p:cNvSpPr>
          <p:nvPr/>
        </p:nvSpPr>
        <p:spPr bwMode="auto">
          <a:xfrm>
            <a:off x="4680347" y="4079083"/>
            <a:ext cx="155972" cy="116681"/>
          </a:xfrm>
          <a:custGeom>
            <a:avLst/>
            <a:gdLst>
              <a:gd name="T0" fmla="*/ 2147483646 w 131"/>
              <a:gd name="T1" fmla="*/ 0 h 98"/>
              <a:gd name="T2" fmla="*/ 0 w 131"/>
              <a:gd name="T3" fmla="*/ 0 h 98"/>
              <a:gd name="T4" fmla="*/ 0 w 131"/>
              <a:gd name="T5" fmla="*/ 2147483646 h 98"/>
              <a:gd name="T6" fmla="*/ 2147483646 w 131"/>
              <a:gd name="T7" fmla="*/ 2147483646 h 98"/>
              <a:gd name="T8" fmla="*/ 2147483646 w 131"/>
              <a:gd name="T9" fmla="*/ 2147483646 h 98"/>
              <a:gd name="T10" fmla="*/ 2147483646 w 131"/>
              <a:gd name="T11" fmla="*/ 2147483646 h 98"/>
              <a:gd name="T12" fmla="*/ 2147483646 w 131"/>
              <a:gd name="T13" fmla="*/ 0 h 98"/>
              <a:gd name="T14" fmla="*/ 0 60000 65536"/>
              <a:gd name="T15" fmla="*/ 0 60000 65536"/>
              <a:gd name="T16" fmla="*/ 0 60000 65536"/>
              <a:gd name="T17" fmla="*/ 0 60000 65536"/>
              <a:gd name="T18" fmla="*/ 0 60000 65536"/>
              <a:gd name="T19" fmla="*/ 0 60000 65536"/>
              <a:gd name="T20" fmla="*/ 0 60000 65536"/>
              <a:gd name="T21" fmla="*/ 0 w 131"/>
              <a:gd name="T22" fmla="*/ 0 h 98"/>
              <a:gd name="T23" fmla="*/ 131 w 131"/>
              <a:gd name="T24" fmla="*/ 98 h 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1" h="98">
                <a:moveTo>
                  <a:pt x="131" y="0"/>
                </a:moveTo>
                <a:lnTo>
                  <a:pt x="0" y="0"/>
                </a:lnTo>
                <a:lnTo>
                  <a:pt x="0" y="98"/>
                </a:lnTo>
                <a:lnTo>
                  <a:pt x="7" y="98"/>
                </a:lnTo>
                <a:lnTo>
                  <a:pt x="7" y="5"/>
                </a:lnTo>
                <a:lnTo>
                  <a:pt x="131" y="5"/>
                </a:lnTo>
                <a:lnTo>
                  <a:pt x="131" y="0"/>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87" name="Freeform 406">
            <a:extLst>
              <a:ext uri="{FF2B5EF4-FFF2-40B4-BE49-F238E27FC236}">
                <a16:creationId xmlns:a16="http://schemas.microsoft.com/office/drawing/2014/main" id="{C9CEFF62-575E-4DA5-86F0-D406D83281D4}"/>
              </a:ext>
            </a:extLst>
          </p:cNvPr>
          <p:cNvSpPr>
            <a:spLocks/>
          </p:cNvSpPr>
          <p:nvPr/>
        </p:nvSpPr>
        <p:spPr bwMode="auto">
          <a:xfrm>
            <a:off x="4688681" y="4085036"/>
            <a:ext cx="147638" cy="110728"/>
          </a:xfrm>
          <a:custGeom>
            <a:avLst/>
            <a:gdLst>
              <a:gd name="T0" fmla="*/ 2147483646 w 124"/>
              <a:gd name="T1" fmla="*/ 0 h 93"/>
              <a:gd name="T2" fmla="*/ 0 w 124"/>
              <a:gd name="T3" fmla="*/ 0 h 93"/>
              <a:gd name="T4" fmla="*/ 0 w 124"/>
              <a:gd name="T5" fmla="*/ 2147483646 h 93"/>
              <a:gd name="T6" fmla="*/ 2147483646 w 124"/>
              <a:gd name="T7" fmla="*/ 2147483646 h 93"/>
              <a:gd name="T8" fmla="*/ 2147483646 w 124"/>
              <a:gd name="T9" fmla="*/ 2147483646 h 93"/>
              <a:gd name="T10" fmla="*/ 2147483646 w 124"/>
              <a:gd name="T11" fmla="*/ 2147483646 h 93"/>
              <a:gd name="T12" fmla="*/ 2147483646 w 124"/>
              <a:gd name="T13" fmla="*/ 0 h 93"/>
              <a:gd name="T14" fmla="*/ 0 60000 65536"/>
              <a:gd name="T15" fmla="*/ 0 60000 65536"/>
              <a:gd name="T16" fmla="*/ 0 60000 65536"/>
              <a:gd name="T17" fmla="*/ 0 60000 65536"/>
              <a:gd name="T18" fmla="*/ 0 60000 65536"/>
              <a:gd name="T19" fmla="*/ 0 60000 65536"/>
              <a:gd name="T20" fmla="*/ 0 60000 65536"/>
              <a:gd name="T21" fmla="*/ 0 w 124"/>
              <a:gd name="T22" fmla="*/ 0 h 93"/>
              <a:gd name="T23" fmla="*/ 124 w 124"/>
              <a:gd name="T24" fmla="*/ 93 h 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4" h="93">
                <a:moveTo>
                  <a:pt x="124" y="0"/>
                </a:moveTo>
                <a:lnTo>
                  <a:pt x="0" y="0"/>
                </a:lnTo>
                <a:lnTo>
                  <a:pt x="0" y="93"/>
                </a:lnTo>
                <a:lnTo>
                  <a:pt x="8" y="93"/>
                </a:lnTo>
                <a:lnTo>
                  <a:pt x="8" y="7"/>
                </a:lnTo>
                <a:lnTo>
                  <a:pt x="124" y="7"/>
                </a:lnTo>
                <a:lnTo>
                  <a:pt x="124" y="0"/>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88" name="Freeform 407">
            <a:extLst>
              <a:ext uri="{FF2B5EF4-FFF2-40B4-BE49-F238E27FC236}">
                <a16:creationId xmlns:a16="http://schemas.microsoft.com/office/drawing/2014/main" id="{2C1265C5-3C36-4488-82E6-A38D1CD5625A}"/>
              </a:ext>
            </a:extLst>
          </p:cNvPr>
          <p:cNvSpPr>
            <a:spLocks/>
          </p:cNvSpPr>
          <p:nvPr/>
        </p:nvSpPr>
        <p:spPr bwMode="auto">
          <a:xfrm>
            <a:off x="4698206" y="4093370"/>
            <a:ext cx="138113" cy="102394"/>
          </a:xfrm>
          <a:custGeom>
            <a:avLst/>
            <a:gdLst>
              <a:gd name="T0" fmla="*/ 2147483646 w 116"/>
              <a:gd name="T1" fmla="*/ 0 h 86"/>
              <a:gd name="T2" fmla="*/ 0 w 116"/>
              <a:gd name="T3" fmla="*/ 0 h 86"/>
              <a:gd name="T4" fmla="*/ 0 w 116"/>
              <a:gd name="T5" fmla="*/ 2147483646 h 86"/>
              <a:gd name="T6" fmla="*/ 2147483646 w 116"/>
              <a:gd name="T7" fmla="*/ 2147483646 h 86"/>
              <a:gd name="T8" fmla="*/ 2147483646 w 116"/>
              <a:gd name="T9" fmla="*/ 2147483646 h 86"/>
              <a:gd name="T10" fmla="*/ 2147483646 w 116"/>
              <a:gd name="T11" fmla="*/ 2147483646 h 86"/>
              <a:gd name="T12" fmla="*/ 2147483646 w 116"/>
              <a:gd name="T13" fmla="*/ 0 h 86"/>
              <a:gd name="T14" fmla="*/ 0 60000 65536"/>
              <a:gd name="T15" fmla="*/ 0 60000 65536"/>
              <a:gd name="T16" fmla="*/ 0 60000 65536"/>
              <a:gd name="T17" fmla="*/ 0 60000 65536"/>
              <a:gd name="T18" fmla="*/ 0 60000 65536"/>
              <a:gd name="T19" fmla="*/ 0 60000 65536"/>
              <a:gd name="T20" fmla="*/ 0 60000 65536"/>
              <a:gd name="T21" fmla="*/ 0 w 116"/>
              <a:gd name="T22" fmla="*/ 0 h 86"/>
              <a:gd name="T23" fmla="*/ 116 w 116"/>
              <a:gd name="T24" fmla="*/ 86 h 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6" h="86">
                <a:moveTo>
                  <a:pt x="116" y="0"/>
                </a:moveTo>
                <a:lnTo>
                  <a:pt x="0" y="0"/>
                </a:lnTo>
                <a:lnTo>
                  <a:pt x="0" y="86"/>
                </a:lnTo>
                <a:lnTo>
                  <a:pt x="9" y="84"/>
                </a:lnTo>
                <a:lnTo>
                  <a:pt x="9" y="6"/>
                </a:lnTo>
                <a:lnTo>
                  <a:pt x="115" y="6"/>
                </a:lnTo>
                <a:lnTo>
                  <a:pt x="116" y="0"/>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89" name="Freeform 408">
            <a:extLst>
              <a:ext uri="{FF2B5EF4-FFF2-40B4-BE49-F238E27FC236}">
                <a16:creationId xmlns:a16="http://schemas.microsoft.com/office/drawing/2014/main" id="{FEA09F0A-12F7-4E80-B8B7-EA0D8BF36322}"/>
              </a:ext>
            </a:extLst>
          </p:cNvPr>
          <p:cNvSpPr>
            <a:spLocks/>
          </p:cNvSpPr>
          <p:nvPr/>
        </p:nvSpPr>
        <p:spPr bwMode="auto">
          <a:xfrm>
            <a:off x="4708924" y="4100514"/>
            <a:ext cx="126206" cy="92869"/>
          </a:xfrm>
          <a:custGeom>
            <a:avLst/>
            <a:gdLst>
              <a:gd name="T0" fmla="*/ 2147483646 w 106"/>
              <a:gd name="T1" fmla="*/ 0 h 78"/>
              <a:gd name="T2" fmla="*/ 0 w 106"/>
              <a:gd name="T3" fmla="*/ 0 h 78"/>
              <a:gd name="T4" fmla="*/ 0 w 106"/>
              <a:gd name="T5" fmla="*/ 2147483646 h 78"/>
              <a:gd name="T6" fmla="*/ 2147483646 w 106"/>
              <a:gd name="T7" fmla="*/ 2147483646 h 78"/>
              <a:gd name="T8" fmla="*/ 2147483646 w 106"/>
              <a:gd name="T9" fmla="*/ 2147483646 h 78"/>
              <a:gd name="T10" fmla="*/ 2147483646 w 106"/>
              <a:gd name="T11" fmla="*/ 2147483646 h 78"/>
              <a:gd name="T12" fmla="*/ 2147483646 w 106"/>
              <a:gd name="T13" fmla="*/ 0 h 78"/>
              <a:gd name="T14" fmla="*/ 0 60000 65536"/>
              <a:gd name="T15" fmla="*/ 0 60000 65536"/>
              <a:gd name="T16" fmla="*/ 0 60000 65536"/>
              <a:gd name="T17" fmla="*/ 0 60000 65536"/>
              <a:gd name="T18" fmla="*/ 0 60000 65536"/>
              <a:gd name="T19" fmla="*/ 0 60000 65536"/>
              <a:gd name="T20" fmla="*/ 0 60000 65536"/>
              <a:gd name="T21" fmla="*/ 0 w 106"/>
              <a:gd name="T22" fmla="*/ 0 h 78"/>
              <a:gd name="T23" fmla="*/ 106 w 106"/>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6" h="78">
                <a:moveTo>
                  <a:pt x="106" y="0"/>
                </a:moveTo>
                <a:lnTo>
                  <a:pt x="0" y="0"/>
                </a:lnTo>
                <a:lnTo>
                  <a:pt x="0" y="78"/>
                </a:lnTo>
                <a:lnTo>
                  <a:pt x="7" y="78"/>
                </a:lnTo>
                <a:lnTo>
                  <a:pt x="7" y="6"/>
                </a:lnTo>
                <a:lnTo>
                  <a:pt x="106" y="6"/>
                </a:lnTo>
                <a:lnTo>
                  <a:pt x="106" y="0"/>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90" name="Freeform 409">
            <a:extLst>
              <a:ext uri="{FF2B5EF4-FFF2-40B4-BE49-F238E27FC236}">
                <a16:creationId xmlns:a16="http://schemas.microsoft.com/office/drawing/2014/main" id="{9E9C66B2-32A9-48C4-B38A-A4B67FA3D9EB}"/>
              </a:ext>
            </a:extLst>
          </p:cNvPr>
          <p:cNvSpPr>
            <a:spLocks/>
          </p:cNvSpPr>
          <p:nvPr/>
        </p:nvSpPr>
        <p:spPr bwMode="auto">
          <a:xfrm>
            <a:off x="4717256" y="4107658"/>
            <a:ext cx="119063" cy="88106"/>
          </a:xfrm>
          <a:custGeom>
            <a:avLst/>
            <a:gdLst>
              <a:gd name="T0" fmla="*/ 2147483646 w 100"/>
              <a:gd name="T1" fmla="*/ 0 h 74"/>
              <a:gd name="T2" fmla="*/ 0 w 100"/>
              <a:gd name="T3" fmla="*/ 0 h 74"/>
              <a:gd name="T4" fmla="*/ 0 w 100"/>
              <a:gd name="T5" fmla="*/ 2147483646 h 74"/>
              <a:gd name="T6" fmla="*/ 2147483646 w 100"/>
              <a:gd name="T7" fmla="*/ 2147483646 h 74"/>
              <a:gd name="T8" fmla="*/ 2147483646 w 100"/>
              <a:gd name="T9" fmla="*/ 2147483646 h 74"/>
              <a:gd name="T10" fmla="*/ 2147483646 w 100"/>
              <a:gd name="T11" fmla="*/ 2147483646 h 74"/>
              <a:gd name="T12" fmla="*/ 2147483646 w 100"/>
              <a:gd name="T13" fmla="*/ 0 h 74"/>
              <a:gd name="T14" fmla="*/ 0 60000 65536"/>
              <a:gd name="T15" fmla="*/ 0 60000 65536"/>
              <a:gd name="T16" fmla="*/ 0 60000 65536"/>
              <a:gd name="T17" fmla="*/ 0 60000 65536"/>
              <a:gd name="T18" fmla="*/ 0 60000 65536"/>
              <a:gd name="T19" fmla="*/ 0 60000 65536"/>
              <a:gd name="T20" fmla="*/ 0 60000 65536"/>
              <a:gd name="T21" fmla="*/ 0 w 100"/>
              <a:gd name="T22" fmla="*/ 0 h 74"/>
              <a:gd name="T23" fmla="*/ 100 w 100"/>
              <a:gd name="T24" fmla="*/ 74 h 7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0" h="74">
                <a:moveTo>
                  <a:pt x="99" y="0"/>
                </a:moveTo>
                <a:lnTo>
                  <a:pt x="0" y="0"/>
                </a:lnTo>
                <a:lnTo>
                  <a:pt x="0" y="72"/>
                </a:lnTo>
                <a:lnTo>
                  <a:pt x="9" y="74"/>
                </a:lnTo>
                <a:lnTo>
                  <a:pt x="9" y="7"/>
                </a:lnTo>
                <a:lnTo>
                  <a:pt x="100" y="7"/>
                </a:lnTo>
                <a:lnTo>
                  <a:pt x="99"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91" name="Freeform 410">
            <a:extLst>
              <a:ext uri="{FF2B5EF4-FFF2-40B4-BE49-F238E27FC236}">
                <a16:creationId xmlns:a16="http://schemas.microsoft.com/office/drawing/2014/main" id="{51E6AE6B-51A2-44BD-BD27-CAF23158C68A}"/>
              </a:ext>
            </a:extLst>
          </p:cNvPr>
          <p:cNvSpPr>
            <a:spLocks/>
          </p:cNvSpPr>
          <p:nvPr/>
        </p:nvSpPr>
        <p:spPr bwMode="auto">
          <a:xfrm>
            <a:off x="4727972" y="4115991"/>
            <a:ext cx="108347" cy="79772"/>
          </a:xfrm>
          <a:custGeom>
            <a:avLst/>
            <a:gdLst>
              <a:gd name="T0" fmla="*/ 2147483646 w 91"/>
              <a:gd name="T1" fmla="*/ 0 h 67"/>
              <a:gd name="T2" fmla="*/ 0 w 91"/>
              <a:gd name="T3" fmla="*/ 0 h 67"/>
              <a:gd name="T4" fmla="*/ 0 w 91"/>
              <a:gd name="T5" fmla="*/ 2147483646 h 67"/>
              <a:gd name="T6" fmla="*/ 2147483646 w 91"/>
              <a:gd name="T7" fmla="*/ 2147483646 h 67"/>
              <a:gd name="T8" fmla="*/ 2147483646 w 91"/>
              <a:gd name="T9" fmla="*/ 2147483646 h 67"/>
              <a:gd name="T10" fmla="*/ 2147483646 w 91"/>
              <a:gd name="T11" fmla="*/ 2147483646 h 67"/>
              <a:gd name="T12" fmla="*/ 2147483646 w 91"/>
              <a:gd name="T13" fmla="*/ 0 h 67"/>
              <a:gd name="T14" fmla="*/ 0 60000 65536"/>
              <a:gd name="T15" fmla="*/ 0 60000 65536"/>
              <a:gd name="T16" fmla="*/ 0 60000 65536"/>
              <a:gd name="T17" fmla="*/ 0 60000 65536"/>
              <a:gd name="T18" fmla="*/ 0 60000 65536"/>
              <a:gd name="T19" fmla="*/ 0 60000 65536"/>
              <a:gd name="T20" fmla="*/ 0 60000 65536"/>
              <a:gd name="T21" fmla="*/ 0 w 91"/>
              <a:gd name="T22" fmla="*/ 0 h 67"/>
              <a:gd name="T23" fmla="*/ 91 w 91"/>
              <a:gd name="T24" fmla="*/ 67 h 6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 h="67">
                <a:moveTo>
                  <a:pt x="91" y="0"/>
                </a:moveTo>
                <a:lnTo>
                  <a:pt x="0" y="0"/>
                </a:lnTo>
                <a:lnTo>
                  <a:pt x="0" y="67"/>
                </a:lnTo>
                <a:lnTo>
                  <a:pt x="10" y="65"/>
                </a:lnTo>
                <a:lnTo>
                  <a:pt x="10" y="6"/>
                </a:lnTo>
                <a:lnTo>
                  <a:pt x="90" y="6"/>
                </a:lnTo>
                <a:lnTo>
                  <a:pt x="91" y="0"/>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92" name="Freeform 411">
            <a:extLst>
              <a:ext uri="{FF2B5EF4-FFF2-40B4-BE49-F238E27FC236}">
                <a16:creationId xmlns:a16="http://schemas.microsoft.com/office/drawing/2014/main" id="{42FCC53C-09EB-44D3-8ED1-36294800D25B}"/>
              </a:ext>
            </a:extLst>
          </p:cNvPr>
          <p:cNvSpPr>
            <a:spLocks/>
          </p:cNvSpPr>
          <p:nvPr/>
        </p:nvSpPr>
        <p:spPr bwMode="auto">
          <a:xfrm>
            <a:off x="4739880" y="4123136"/>
            <a:ext cx="96440" cy="72628"/>
          </a:xfrm>
          <a:custGeom>
            <a:avLst/>
            <a:gdLst>
              <a:gd name="T0" fmla="*/ 2147483646 w 81"/>
              <a:gd name="T1" fmla="*/ 0 h 61"/>
              <a:gd name="T2" fmla="*/ 0 w 81"/>
              <a:gd name="T3" fmla="*/ 0 h 61"/>
              <a:gd name="T4" fmla="*/ 0 w 81"/>
              <a:gd name="T5" fmla="*/ 2147483646 h 61"/>
              <a:gd name="T6" fmla="*/ 2147483646 w 81"/>
              <a:gd name="T7" fmla="*/ 2147483646 h 61"/>
              <a:gd name="T8" fmla="*/ 2147483646 w 81"/>
              <a:gd name="T9" fmla="*/ 2147483646 h 61"/>
              <a:gd name="T10" fmla="*/ 2147483646 w 81"/>
              <a:gd name="T11" fmla="*/ 2147483646 h 61"/>
              <a:gd name="T12" fmla="*/ 2147483646 w 81"/>
              <a:gd name="T13" fmla="*/ 0 h 61"/>
              <a:gd name="T14" fmla="*/ 0 60000 65536"/>
              <a:gd name="T15" fmla="*/ 0 60000 65536"/>
              <a:gd name="T16" fmla="*/ 0 60000 65536"/>
              <a:gd name="T17" fmla="*/ 0 60000 65536"/>
              <a:gd name="T18" fmla="*/ 0 60000 65536"/>
              <a:gd name="T19" fmla="*/ 0 60000 65536"/>
              <a:gd name="T20" fmla="*/ 0 60000 65536"/>
              <a:gd name="T21" fmla="*/ 0 w 81"/>
              <a:gd name="T22" fmla="*/ 0 h 61"/>
              <a:gd name="T23" fmla="*/ 81 w 81"/>
              <a:gd name="T24" fmla="*/ 61 h 6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61">
                <a:moveTo>
                  <a:pt x="80" y="0"/>
                </a:moveTo>
                <a:lnTo>
                  <a:pt x="0" y="0"/>
                </a:lnTo>
                <a:lnTo>
                  <a:pt x="0" y="59"/>
                </a:lnTo>
                <a:lnTo>
                  <a:pt x="10" y="61"/>
                </a:lnTo>
                <a:lnTo>
                  <a:pt x="10" y="7"/>
                </a:lnTo>
                <a:lnTo>
                  <a:pt x="81" y="7"/>
                </a:lnTo>
                <a:lnTo>
                  <a:pt x="80" y="0"/>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93" name="Freeform 412">
            <a:extLst>
              <a:ext uri="{FF2B5EF4-FFF2-40B4-BE49-F238E27FC236}">
                <a16:creationId xmlns:a16="http://schemas.microsoft.com/office/drawing/2014/main" id="{D32941A7-3EFD-4FBA-BFF8-67E96416225A}"/>
              </a:ext>
            </a:extLst>
          </p:cNvPr>
          <p:cNvSpPr>
            <a:spLocks/>
          </p:cNvSpPr>
          <p:nvPr/>
        </p:nvSpPr>
        <p:spPr bwMode="auto">
          <a:xfrm>
            <a:off x="4751785" y="4131470"/>
            <a:ext cx="84534" cy="64294"/>
          </a:xfrm>
          <a:custGeom>
            <a:avLst/>
            <a:gdLst>
              <a:gd name="T0" fmla="*/ 2147483646 w 71"/>
              <a:gd name="T1" fmla="*/ 0 h 54"/>
              <a:gd name="T2" fmla="*/ 0 w 71"/>
              <a:gd name="T3" fmla="*/ 0 h 54"/>
              <a:gd name="T4" fmla="*/ 0 w 71"/>
              <a:gd name="T5" fmla="*/ 2147483646 h 54"/>
              <a:gd name="T6" fmla="*/ 2147483646 w 71"/>
              <a:gd name="T7" fmla="*/ 2147483646 h 54"/>
              <a:gd name="T8" fmla="*/ 2147483646 w 71"/>
              <a:gd name="T9" fmla="*/ 2147483646 h 54"/>
              <a:gd name="T10" fmla="*/ 2147483646 w 71"/>
              <a:gd name="T11" fmla="*/ 2147483646 h 54"/>
              <a:gd name="T12" fmla="*/ 2147483646 w 71"/>
              <a:gd name="T13" fmla="*/ 0 h 54"/>
              <a:gd name="T14" fmla="*/ 0 60000 65536"/>
              <a:gd name="T15" fmla="*/ 0 60000 65536"/>
              <a:gd name="T16" fmla="*/ 0 60000 65536"/>
              <a:gd name="T17" fmla="*/ 0 60000 65536"/>
              <a:gd name="T18" fmla="*/ 0 60000 65536"/>
              <a:gd name="T19" fmla="*/ 0 60000 65536"/>
              <a:gd name="T20" fmla="*/ 0 60000 65536"/>
              <a:gd name="T21" fmla="*/ 0 w 71"/>
              <a:gd name="T22" fmla="*/ 0 h 54"/>
              <a:gd name="T23" fmla="*/ 71 w 71"/>
              <a:gd name="T24" fmla="*/ 54 h 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1" h="54">
                <a:moveTo>
                  <a:pt x="71" y="0"/>
                </a:moveTo>
                <a:lnTo>
                  <a:pt x="0" y="0"/>
                </a:lnTo>
                <a:lnTo>
                  <a:pt x="0" y="54"/>
                </a:lnTo>
                <a:lnTo>
                  <a:pt x="11" y="52"/>
                </a:lnTo>
                <a:lnTo>
                  <a:pt x="11" y="8"/>
                </a:lnTo>
                <a:lnTo>
                  <a:pt x="70" y="8"/>
                </a:lnTo>
                <a:lnTo>
                  <a:pt x="71"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94" name="Freeform 413">
            <a:extLst>
              <a:ext uri="{FF2B5EF4-FFF2-40B4-BE49-F238E27FC236}">
                <a16:creationId xmlns:a16="http://schemas.microsoft.com/office/drawing/2014/main" id="{C7B2F690-DB31-49D7-9ABD-86C7D4DF53AF}"/>
              </a:ext>
            </a:extLst>
          </p:cNvPr>
          <p:cNvSpPr>
            <a:spLocks/>
          </p:cNvSpPr>
          <p:nvPr/>
        </p:nvSpPr>
        <p:spPr bwMode="auto">
          <a:xfrm>
            <a:off x="4764883" y="4140994"/>
            <a:ext cx="70247" cy="52388"/>
          </a:xfrm>
          <a:custGeom>
            <a:avLst/>
            <a:gdLst>
              <a:gd name="T0" fmla="*/ 2147483646 w 59"/>
              <a:gd name="T1" fmla="*/ 0 h 44"/>
              <a:gd name="T2" fmla="*/ 0 w 59"/>
              <a:gd name="T3" fmla="*/ 0 h 44"/>
              <a:gd name="T4" fmla="*/ 0 w 59"/>
              <a:gd name="T5" fmla="*/ 2147483646 h 44"/>
              <a:gd name="T6" fmla="*/ 2147483646 w 59"/>
              <a:gd name="T7" fmla="*/ 2147483646 h 44"/>
              <a:gd name="T8" fmla="*/ 2147483646 w 59"/>
              <a:gd name="T9" fmla="*/ 2147483646 h 44"/>
              <a:gd name="T10" fmla="*/ 2147483646 w 59"/>
              <a:gd name="T11" fmla="*/ 2147483646 h 44"/>
              <a:gd name="T12" fmla="*/ 2147483646 w 59"/>
              <a:gd name="T13" fmla="*/ 0 h 44"/>
              <a:gd name="T14" fmla="*/ 0 60000 65536"/>
              <a:gd name="T15" fmla="*/ 0 60000 65536"/>
              <a:gd name="T16" fmla="*/ 0 60000 65536"/>
              <a:gd name="T17" fmla="*/ 0 60000 65536"/>
              <a:gd name="T18" fmla="*/ 0 60000 65536"/>
              <a:gd name="T19" fmla="*/ 0 60000 65536"/>
              <a:gd name="T20" fmla="*/ 0 60000 65536"/>
              <a:gd name="T21" fmla="*/ 0 w 59"/>
              <a:gd name="T22" fmla="*/ 0 h 44"/>
              <a:gd name="T23" fmla="*/ 59 w 59"/>
              <a:gd name="T24" fmla="*/ 44 h 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 h="44">
                <a:moveTo>
                  <a:pt x="59" y="0"/>
                </a:moveTo>
                <a:lnTo>
                  <a:pt x="0" y="0"/>
                </a:lnTo>
                <a:lnTo>
                  <a:pt x="0" y="44"/>
                </a:lnTo>
                <a:lnTo>
                  <a:pt x="10" y="44"/>
                </a:lnTo>
                <a:lnTo>
                  <a:pt x="10" y="8"/>
                </a:lnTo>
                <a:lnTo>
                  <a:pt x="59" y="8"/>
                </a:lnTo>
                <a:lnTo>
                  <a:pt x="59" y="0"/>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95" name="Freeform 414">
            <a:extLst>
              <a:ext uri="{FF2B5EF4-FFF2-40B4-BE49-F238E27FC236}">
                <a16:creationId xmlns:a16="http://schemas.microsoft.com/office/drawing/2014/main" id="{EF1DD172-A31E-49EA-A95A-FA298554EED4}"/>
              </a:ext>
            </a:extLst>
          </p:cNvPr>
          <p:cNvSpPr>
            <a:spLocks/>
          </p:cNvSpPr>
          <p:nvPr/>
        </p:nvSpPr>
        <p:spPr bwMode="auto">
          <a:xfrm>
            <a:off x="4776788" y="4150519"/>
            <a:ext cx="58341" cy="42863"/>
          </a:xfrm>
          <a:custGeom>
            <a:avLst/>
            <a:gdLst>
              <a:gd name="T0" fmla="*/ 2147483646 w 49"/>
              <a:gd name="T1" fmla="*/ 0 h 36"/>
              <a:gd name="T2" fmla="*/ 0 w 49"/>
              <a:gd name="T3" fmla="*/ 0 h 36"/>
              <a:gd name="T4" fmla="*/ 0 w 49"/>
              <a:gd name="T5" fmla="*/ 2147483646 h 36"/>
              <a:gd name="T6" fmla="*/ 2147483646 w 49"/>
              <a:gd name="T7" fmla="*/ 2147483646 h 36"/>
              <a:gd name="T8" fmla="*/ 2147483646 w 49"/>
              <a:gd name="T9" fmla="*/ 2147483646 h 36"/>
              <a:gd name="T10" fmla="*/ 2147483646 w 49"/>
              <a:gd name="T11" fmla="*/ 2147483646 h 36"/>
              <a:gd name="T12" fmla="*/ 2147483646 w 49"/>
              <a:gd name="T13" fmla="*/ 0 h 36"/>
              <a:gd name="T14" fmla="*/ 0 60000 65536"/>
              <a:gd name="T15" fmla="*/ 0 60000 65536"/>
              <a:gd name="T16" fmla="*/ 0 60000 65536"/>
              <a:gd name="T17" fmla="*/ 0 60000 65536"/>
              <a:gd name="T18" fmla="*/ 0 60000 65536"/>
              <a:gd name="T19" fmla="*/ 0 60000 65536"/>
              <a:gd name="T20" fmla="*/ 0 60000 65536"/>
              <a:gd name="T21" fmla="*/ 0 w 49"/>
              <a:gd name="T22" fmla="*/ 0 h 36"/>
              <a:gd name="T23" fmla="*/ 49 w 49"/>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 h="36">
                <a:moveTo>
                  <a:pt x="49" y="0"/>
                </a:moveTo>
                <a:lnTo>
                  <a:pt x="0" y="0"/>
                </a:lnTo>
                <a:lnTo>
                  <a:pt x="0" y="36"/>
                </a:lnTo>
                <a:lnTo>
                  <a:pt x="11" y="36"/>
                </a:lnTo>
                <a:lnTo>
                  <a:pt x="11" y="9"/>
                </a:lnTo>
                <a:lnTo>
                  <a:pt x="49" y="9"/>
                </a:lnTo>
                <a:lnTo>
                  <a:pt x="49" y="0"/>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96" name="Freeform 415">
            <a:extLst>
              <a:ext uri="{FF2B5EF4-FFF2-40B4-BE49-F238E27FC236}">
                <a16:creationId xmlns:a16="http://schemas.microsoft.com/office/drawing/2014/main" id="{F0F02FC6-9DE9-4F13-B0A6-D5275166A1F0}"/>
              </a:ext>
            </a:extLst>
          </p:cNvPr>
          <p:cNvSpPr>
            <a:spLocks/>
          </p:cNvSpPr>
          <p:nvPr/>
        </p:nvSpPr>
        <p:spPr bwMode="auto">
          <a:xfrm>
            <a:off x="4789885" y="4161236"/>
            <a:ext cx="46434" cy="34528"/>
          </a:xfrm>
          <a:custGeom>
            <a:avLst/>
            <a:gdLst>
              <a:gd name="T0" fmla="*/ 2147483646 w 39"/>
              <a:gd name="T1" fmla="*/ 0 h 29"/>
              <a:gd name="T2" fmla="*/ 0 w 39"/>
              <a:gd name="T3" fmla="*/ 0 h 29"/>
              <a:gd name="T4" fmla="*/ 0 w 39"/>
              <a:gd name="T5" fmla="*/ 2147483646 h 29"/>
              <a:gd name="T6" fmla="*/ 2147483646 w 39"/>
              <a:gd name="T7" fmla="*/ 2147483646 h 29"/>
              <a:gd name="T8" fmla="*/ 2147483646 w 39"/>
              <a:gd name="T9" fmla="*/ 2147483646 h 29"/>
              <a:gd name="T10" fmla="*/ 2147483646 w 39"/>
              <a:gd name="T11" fmla="*/ 2147483646 h 29"/>
              <a:gd name="T12" fmla="*/ 2147483646 w 39"/>
              <a:gd name="T13" fmla="*/ 0 h 29"/>
              <a:gd name="T14" fmla="*/ 0 60000 65536"/>
              <a:gd name="T15" fmla="*/ 0 60000 65536"/>
              <a:gd name="T16" fmla="*/ 0 60000 65536"/>
              <a:gd name="T17" fmla="*/ 0 60000 65536"/>
              <a:gd name="T18" fmla="*/ 0 60000 65536"/>
              <a:gd name="T19" fmla="*/ 0 60000 65536"/>
              <a:gd name="T20" fmla="*/ 0 60000 65536"/>
              <a:gd name="T21" fmla="*/ 0 w 39"/>
              <a:gd name="T22" fmla="*/ 0 h 29"/>
              <a:gd name="T23" fmla="*/ 39 w 39"/>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9" h="29">
                <a:moveTo>
                  <a:pt x="38" y="0"/>
                </a:moveTo>
                <a:lnTo>
                  <a:pt x="0" y="0"/>
                </a:lnTo>
                <a:lnTo>
                  <a:pt x="0" y="27"/>
                </a:lnTo>
                <a:lnTo>
                  <a:pt x="13" y="29"/>
                </a:lnTo>
                <a:lnTo>
                  <a:pt x="13" y="8"/>
                </a:lnTo>
                <a:lnTo>
                  <a:pt x="39" y="8"/>
                </a:lnTo>
                <a:lnTo>
                  <a:pt x="38" y="0"/>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97" name="Freeform 416">
            <a:extLst>
              <a:ext uri="{FF2B5EF4-FFF2-40B4-BE49-F238E27FC236}">
                <a16:creationId xmlns:a16="http://schemas.microsoft.com/office/drawing/2014/main" id="{D0C342D0-D487-45BA-8D7E-4CACBEAE43AC}"/>
              </a:ext>
            </a:extLst>
          </p:cNvPr>
          <p:cNvSpPr>
            <a:spLocks/>
          </p:cNvSpPr>
          <p:nvPr/>
        </p:nvSpPr>
        <p:spPr bwMode="auto">
          <a:xfrm>
            <a:off x="4805364" y="4170761"/>
            <a:ext cx="30956" cy="25003"/>
          </a:xfrm>
          <a:custGeom>
            <a:avLst/>
            <a:gdLst>
              <a:gd name="T0" fmla="*/ 2147483646 w 26"/>
              <a:gd name="T1" fmla="*/ 0 h 21"/>
              <a:gd name="T2" fmla="*/ 0 w 26"/>
              <a:gd name="T3" fmla="*/ 0 h 21"/>
              <a:gd name="T4" fmla="*/ 0 w 26"/>
              <a:gd name="T5" fmla="*/ 2147483646 h 21"/>
              <a:gd name="T6" fmla="*/ 2147483646 w 26"/>
              <a:gd name="T7" fmla="*/ 2147483646 h 21"/>
              <a:gd name="T8" fmla="*/ 2147483646 w 26"/>
              <a:gd name="T9" fmla="*/ 2147483646 h 21"/>
              <a:gd name="T10" fmla="*/ 2147483646 w 26"/>
              <a:gd name="T11" fmla="*/ 2147483646 h 21"/>
              <a:gd name="T12" fmla="*/ 2147483646 w 26"/>
              <a:gd name="T13" fmla="*/ 0 h 21"/>
              <a:gd name="T14" fmla="*/ 0 60000 65536"/>
              <a:gd name="T15" fmla="*/ 0 60000 65536"/>
              <a:gd name="T16" fmla="*/ 0 60000 65536"/>
              <a:gd name="T17" fmla="*/ 0 60000 65536"/>
              <a:gd name="T18" fmla="*/ 0 60000 65536"/>
              <a:gd name="T19" fmla="*/ 0 60000 65536"/>
              <a:gd name="T20" fmla="*/ 0 60000 65536"/>
              <a:gd name="T21" fmla="*/ 0 w 26"/>
              <a:gd name="T22" fmla="*/ 0 h 21"/>
              <a:gd name="T23" fmla="*/ 26 w 26"/>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21">
                <a:moveTo>
                  <a:pt x="26" y="0"/>
                </a:moveTo>
                <a:lnTo>
                  <a:pt x="0" y="0"/>
                </a:lnTo>
                <a:lnTo>
                  <a:pt x="0" y="21"/>
                </a:lnTo>
                <a:lnTo>
                  <a:pt x="12" y="19"/>
                </a:lnTo>
                <a:lnTo>
                  <a:pt x="12" y="11"/>
                </a:lnTo>
                <a:lnTo>
                  <a:pt x="25" y="11"/>
                </a:lnTo>
                <a:lnTo>
                  <a:pt x="26" y="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98" name="Freeform 417">
            <a:extLst>
              <a:ext uri="{FF2B5EF4-FFF2-40B4-BE49-F238E27FC236}">
                <a16:creationId xmlns:a16="http://schemas.microsoft.com/office/drawing/2014/main" id="{15B13ECA-C848-4D29-83C3-48C8A25F33F8}"/>
              </a:ext>
            </a:extLst>
          </p:cNvPr>
          <p:cNvSpPr>
            <a:spLocks/>
          </p:cNvSpPr>
          <p:nvPr/>
        </p:nvSpPr>
        <p:spPr bwMode="auto">
          <a:xfrm>
            <a:off x="4819651" y="4183858"/>
            <a:ext cx="16669" cy="11906"/>
          </a:xfrm>
          <a:custGeom>
            <a:avLst/>
            <a:gdLst>
              <a:gd name="T0" fmla="*/ 2147483646 w 14"/>
              <a:gd name="T1" fmla="*/ 0 h 10"/>
              <a:gd name="T2" fmla="*/ 0 w 14"/>
              <a:gd name="T3" fmla="*/ 0 h 10"/>
              <a:gd name="T4" fmla="*/ 0 w 14"/>
              <a:gd name="T5" fmla="*/ 2147483646 h 10"/>
              <a:gd name="T6" fmla="*/ 2147483646 w 14"/>
              <a:gd name="T7" fmla="*/ 2147483646 h 10"/>
              <a:gd name="T8" fmla="*/ 2147483646 w 14"/>
              <a:gd name="T9" fmla="*/ 2147483646 h 10"/>
              <a:gd name="T10" fmla="*/ 2147483646 w 14"/>
              <a:gd name="T11" fmla="*/ 2147483646 h 10"/>
              <a:gd name="T12" fmla="*/ 2147483646 w 14"/>
              <a:gd name="T13" fmla="*/ 0 h 10"/>
              <a:gd name="T14" fmla="*/ 0 60000 65536"/>
              <a:gd name="T15" fmla="*/ 0 60000 65536"/>
              <a:gd name="T16" fmla="*/ 0 60000 65536"/>
              <a:gd name="T17" fmla="*/ 0 60000 65536"/>
              <a:gd name="T18" fmla="*/ 0 60000 65536"/>
              <a:gd name="T19" fmla="*/ 0 60000 65536"/>
              <a:gd name="T20" fmla="*/ 0 60000 65536"/>
              <a:gd name="T21" fmla="*/ 0 w 14"/>
              <a:gd name="T22" fmla="*/ 0 h 10"/>
              <a:gd name="T23" fmla="*/ 14 w 14"/>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0">
                <a:moveTo>
                  <a:pt x="13" y="0"/>
                </a:moveTo>
                <a:lnTo>
                  <a:pt x="0" y="0"/>
                </a:lnTo>
                <a:lnTo>
                  <a:pt x="0" y="8"/>
                </a:lnTo>
                <a:lnTo>
                  <a:pt x="14" y="10"/>
                </a:lnTo>
                <a:lnTo>
                  <a:pt x="13"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99" name="Line 418">
            <a:extLst>
              <a:ext uri="{FF2B5EF4-FFF2-40B4-BE49-F238E27FC236}">
                <a16:creationId xmlns:a16="http://schemas.microsoft.com/office/drawing/2014/main" id="{BCF24CD7-38B7-4761-8A80-6FF752B6C1DB}"/>
              </a:ext>
            </a:extLst>
          </p:cNvPr>
          <p:cNvSpPr>
            <a:spLocks noChangeShapeType="1"/>
          </p:cNvSpPr>
          <p:nvPr/>
        </p:nvSpPr>
        <p:spPr bwMode="auto">
          <a:xfrm>
            <a:off x="4622006" y="4223148"/>
            <a:ext cx="1191" cy="15478"/>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300" name="Line 419">
            <a:extLst>
              <a:ext uri="{FF2B5EF4-FFF2-40B4-BE49-F238E27FC236}">
                <a16:creationId xmlns:a16="http://schemas.microsoft.com/office/drawing/2014/main" id="{C9CD7A0B-3008-4C19-BF81-F777C3E2E2B0}"/>
              </a:ext>
            </a:extLst>
          </p:cNvPr>
          <p:cNvSpPr>
            <a:spLocks noChangeShapeType="1"/>
          </p:cNvSpPr>
          <p:nvPr/>
        </p:nvSpPr>
        <p:spPr bwMode="auto">
          <a:xfrm>
            <a:off x="4580336" y="4223148"/>
            <a:ext cx="1190" cy="15478"/>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301" name="Line 420">
            <a:extLst>
              <a:ext uri="{FF2B5EF4-FFF2-40B4-BE49-F238E27FC236}">
                <a16:creationId xmlns:a16="http://schemas.microsoft.com/office/drawing/2014/main" id="{3878BEB8-8925-4A4F-AD99-414304D3E16B}"/>
              </a:ext>
            </a:extLst>
          </p:cNvPr>
          <p:cNvSpPr>
            <a:spLocks noChangeShapeType="1"/>
          </p:cNvSpPr>
          <p:nvPr/>
        </p:nvSpPr>
        <p:spPr bwMode="auto">
          <a:xfrm>
            <a:off x="4530330" y="4223149"/>
            <a:ext cx="339328" cy="1190"/>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302" name="Rectangle 421">
            <a:extLst>
              <a:ext uri="{FF2B5EF4-FFF2-40B4-BE49-F238E27FC236}">
                <a16:creationId xmlns:a16="http://schemas.microsoft.com/office/drawing/2014/main" id="{D759C1E6-26FF-4EEF-BF42-C3020F998545}"/>
              </a:ext>
            </a:extLst>
          </p:cNvPr>
          <p:cNvSpPr>
            <a:spLocks noChangeArrowheads="1"/>
          </p:cNvSpPr>
          <p:nvPr/>
        </p:nvSpPr>
        <p:spPr bwMode="auto">
          <a:xfrm>
            <a:off x="4788695" y="4299347"/>
            <a:ext cx="41672" cy="3572"/>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303" name="Rectangle 422">
            <a:extLst>
              <a:ext uri="{FF2B5EF4-FFF2-40B4-BE49-F238E27FC236}">
                <a16:creationId xmlns:a16="http://schemas.microsoft.com/office/drawing/2014/main" id="{77991C9A-48E3-4978-BF43-C805569B663F}"/>
              </a:ext>
            </a:extLst>
          </p:cNvPr>
          <p:cNvSpPr>
            <a:spLocks noChangeArrowheads="1"/>
          </p:cNvSpPr>
          <p:nvPr/>
        </p:nvSpPr>
        <p:spPr bwMode="auto">
          <a:xfrm>
            <a:off x="4788695" y="4298156"/>
            <a:ext cx="41672" cy="1191"/>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304" name="Rectangle 423">
            <a:extLst>
              <a:ext uri="{FF2B5EF4-FFF2-40B4-BE49-F238E27FC236}">
                <a16:creationId xmlns:a16="http://schemas.microsoft.com/office/drawing/2014/main" id="{B700E15B-FBA4-4020-93E3-D679EF51C834}"/>
              </a:ext>
            </a:extLst>
          </p:cNvPr>
          <p:cNvSpPr>
            <a:spLocks noChangeArrowheads="1"/>
          </p:cNvSpPr>
          <p:nvPr/>
        </p:nvSpPr>
        <p:spPr bwMode="auto">
          <a:xfrm>
            <a:off x="4788695" y="4296967"/>
            <a:ext cx="41672" cy="1190"/>
          </a:xfrm>
          <a:prstGeom prst="rect">
            <a:avLst/>
          </a:prstGeom>
          <a:solidFill>
            <a:srgbClr val="D5D5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305" name="Rectangle 424">
            <a:extLst>
              <a:ext uri="{FF2B5EF4-FFF2-40B4-BE49-F238E27FC236}">
                <a16:creationId xmlns:a16="http://schemas.microsoft.com/office/drawing/2014/main" id="{40EE64F6-5927-4C50-88BD-B65B341F935D}"/>
              </a:ext>
            </a:extLst>
          </p:cNvPr>
          <p:cNvSpPr>
            <a:spLocks noChangeArrowheads="1"/>
          </p:cNvSpPr>
          <p:nvPr/>
        </p:nvSpPr>
        <p:spPr bwMode="auto">
          <a:xfrm>
            <a:off x="4788695" y="4294586"/>
            <a:ext cx="41672" cy="2381"/>
          </a:xfrm>
          <a:prstGeom prst="rect">
            <a:avLst/>
          </a:prstGeom>
          <a:solidFill>
            <a:srgbClr val="CDCD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306" name="Rectangle 425">
            <a:extLst>
              <a:ext uri="{FF2B5EF4-FFF2-40B4-BE49-F238E27FC236}">
                <a16:creationId xmlns:a16="http://schemas.microsoft.com/office/drawing/2014/main" id="{4A29D0A9-25CC-417B-BA01-BE59058CF094}"/>
              </a:ext>
            </a:extLst>
          </p:cNvPr>
          <p:cNvSpPr>
            <a:spLocks noChangeArrowheads="1"/>
          </p:cNvSpPr>
          <p:nvPr/>
        </p:nvSpPr>
        <p:spPr bwMode="auto">
          <a:xfrm>
            <a:off x="4788695" y="4293394"/>
            <a:ext cx="41672" cy="1191"/>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307" name="Rectangle 426">
            <a:extLst>
              <a:ext uri="{FF2B5EF4-FFF2-40B4-BE49-F238E27FC236}">
                <a16:creationId xmlns:a16="http://schemas.microsoft.com/office/drawing/2014/main" id="{005A297C-AB58-4F78-9EA1-3A6B3E02C4E9}"/>
              </a:ext>
            </a:extLst>
          </p:cNvPr>
          <p:cNvSpPr>
            <a:spLocks noChangeArrowheads="1"/>
          </p:cNvSpPr>
          <p:nvPr/>
        </p:nvSpPr>
        <p:spPr bwMode="auto">
          <a:xfrm>
            <a:off x="4788695" y="4292205"/>
            <a:ext cx="41672" cy="1190"/>
          </a:xfrm>
          <a:prstGeom prst="rect">
            <a:avLst/>
          </a:prstGeom>
          <a:solidFill>
            <a:srgbClr val="BEBEB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308" name="Rectangle 427">
            <a:extLst>
              <a:ext uri="{FF2B5EF4-FFF2-40B4-BE49-F238E27FC236}">
                <a16:creationId xmlns:a16="http://schemas.microsoft.com/office/drawing/2014/main" id="{A21DF3DC-C0CC-4037-A1FB-C56F9F9F0182}"/>
              </a:ext>
            </a:extLst>
          </p:cNvPr>
          <p:cNvSpPr>
            <a:spLocks noChangeArrowheads="1"/>
          </p:cNvSpPr>
          <p:nvPr/>
        </p:nvSpPr>
        <p:spPr bwMode="auto">
          <a:xfrm>
            <a:off x="4788695" y="4291013"/>
            <a:ext cx="41672" cy="1191"/>
          </a:xfrm>
          <a:prstGeom prst="rect">
            <a:avLst/>
          </a:prstGeom>
          <a:solidFill>
            <a:srgbClr val="B6B6B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309" name="Freeform 428">
            <a:extLst>
              <a:ext uri="{FF2B5EF4-FFF2-40B4-BE49-F238E27FC236}">
                <a16:creationId xmlns:a16="http://schemas.microsoft.com/office/drawing/2014/main" id="{319F0064-04C7-4B84-A44B-A2CC004009F7}"/>
              </a:ext>
            </a:extLst>
          </p:cNvPr>
          <p:cNvSpPr>
            <a:spLocks/>
          </p:cNvSpPr>
          <p:nvPr/>
        </p:nvSpPr>
        <p:spPr bwMode="auto">
          <a:xfrm>
            <a:off x="4787503" y="4288633"/>
            <a:ext cx="42863" cy="2381"/>
          </a:xfrm>
          <a:custGeom>
            <a:avLst/>
            <a:gdLst>
              <a:gd name="T0" fmla="*/ 2147483646 w 36"/>
              <a:gd name="T1" fmla="*/ 2147483646 h 2"/>
              <a:gd name="T2" fmla="*/ 2147483646 w 36"/>
              <a:gd name="T3" fmla="*/ 2147483646 h 2"/>
              <a:gd name="T4" fmla="*/ 2147483646 w 36"/>
              <a:gd name="T5" fmla="*/ 0 h 2"/>
              <a:gd name="T6" fmla="*/ 0 w 36"/>
              <a:gd name="T7" fmla="*/ 0 h 2"/>
              <a:gd name="T8" fmla="*/ 2147483646 w 36"/>
              <a:gd name="T9" fmla="*/ 2147483646 h 2"/>
              <a:gd name="T10" fmla="*/ 0 60000 65536"/>
              <a:gd name="T11" fmla="*/ 0 60000 65536"/>
              <a:gd name="T12" fmla="*/ 0 60000 65536"/>
              <a:gd name="T13" fmla="*/ 0 60000 65536"/>
              <a:gd name="T14" fmla="*/ 0 60000 65536"/>
              <a:gd name="T15" fmla="*/ 0 w 36"/>
              <a:gd name="T16" fmla="*/ 0 h 2"/>
              <a:gd name="T17" fmla="*/ 36 w 36"/>
              <a:gd name="T18" fmla="*/ 2 h 2"/>
            </a:gdLst>
            <a:ahLst/>
            <a:cxnLst>
              <a:cxn ang="T10">
                <a:pos x="T0" y="T1"/>
              </a:cxn>
              <a:cxn ang="T11">
                <a:pos x="T2" y="T3"/>
              </a:cxn>
              <a:cxn ang="T12">
                <a:pos x="T4" y="T5"/>
              </a:cxn>
              <a:cxn ang="T13">
                <a:pos x="T6" y="T7"/>
              </a:cxn>
              <a:cxn ang="T14">
                <a:pos x="T8" y="T9"/>
              </a:cxn>
            </a:cxnLst>
            <a:rect l="T15" t="T16" r="T17" b="T18"/>
            <a:pathLst>
              <a:path w="36" h="2">
                <a:moveTo>
                  <a:pt x="1" y="2"/>
                </a:moveTo>
                <a:lnTo>
                  <a:pt x="36" y="2"/>
                </a:lnTo>
                <a:lnTo>
                  <a:pt x="35" y="0"/>
                </a:lnTo>
                <a:lnTo>
                  <a:pt x="0" y="0"/>
                </a:lnTo>
                <a:lnTo>
                  <a:pt x="1"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10" name="Rectangle 429">
            <a:extLst>
              <a:ext uri="{FF2B5EF4-FFF2-40B4-BE49-F238E27FC236}">
                <a16:creationId xmlns:a16="http://schemas.microsoft.com/office/drawing/2014/main" id="{7214BD8C-F9B3-4E99-87D7-DD2E36C0B75A}"/>
              </a:ext>
            </a:extLst>
          </p:cNvPr>
          <p:cNvSpPr>
            <a:spLocks noChangeArrowheads="1"/>
          </p:cNvSpPr>
          <p:nvPr/>
        </p:nvSpPr>
        <p:spPr bwMode="auto">
          <a:xfrm>
            <a:off x="4787503" y="4287442"/>
            <a:ext cx="41672" cy="1190"/>
          </a:xfrm>
          <a:prstGeom prst="rect">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311" name="Freeform 430">
            <a:extLst>
              <a:ext uri="{FF2B5EF4-FFF2-40B4-BE49-F238E27FC236}">
                <a16:creationId xmlns:a16="http://schemas.microsoft.com/office/drawing/2014/main" id="{CB89FC50-33DA-4B37-B9A1-F1EBA85901FD}"/>
              </a:ext>
            </a:extLst>
          </p:cNvPr>
          <p:cNvSpPr>
            <a:spLocks/>
          </p:cNvSpPr>
          <p:nvPr/>
        </p:nvSpPr>
        <p:spPr bwMode="auto">
          <a:xfrm>
            <a:off x="4787503" y="4286250"/>
            <a:ext cx="42863" cy="1191"/>
          </a:xfrm>
          <a:custGeom>
            <a:avLst/>
            <a:gdLst>
              <a:gd name="T0" fmla="*/ 0 w 36"/>
              <a:gd name="T1" fmla="*/ 2147483646 h 1"/>
              <a:gd name="T2" fmla="*/ 2147483646 w 36"/>
              <a:gd name="T3" fmla="*/ 2147483646 h 1"/>
              <a:gd name="T4" fmla="*/ 2147483646 w 36"/>
              <a:gd name="T5" fmla="*/ 0 h 1"/>
              <a:gd name="T6" fmla="*/ 2147483646 w 36"/>
              <a:gd name="T7" fmla="*/ 0 h 1"/>
              <a:gd name="T8" fmla="*/ 0 w 36"/>
              <a:gd name="T9" fmla="*/ 2147483646 h 1"/>
              <a:gd name="T10" fmla="*/ 0 60000 65536"/>
              <a:gd name="T11" fmla="*/ 0 60000 65536"/>
              <a:gd name="T12" fmla="*/ 0 60000 65536"/>
              <a:gd name="T13" fmla="*/ 0 60000 65536"/>
              <a:gd name="T14" fmla="*/ 0 60000 65536"/>
              <a:gd name="T15" fmla="*/ 0 w 36"/>
              <a:gd name="T16" fmla="*/ 0 h 1"/>
              <a:gd name="T17" fmla="*/ 36 w 36"/>
              <a:gd name="T18" fmla="*/ 1 h 1"/>
            </a:gdLst>
            <a:ahLst/>
            <a:cxnLst>
              <a:cxn ang="T10">
                <a:pos x="T0" y="T1"/>
              </a:cxn>
              <a:cxn ang="T11">
                <a:pos x="T2" y="T3"/>
              </a:cxn>
              <a:cxn ang="T12">
                <a:pos x="T4" y="T5"/>
              </a:cxn>
              <a:cxn ang="T13">
                <a:pos x="T6" y="T7"/>
              </a:cxn>
              <a:cxn ang="T14">
                <a:pos x="T8" y="T9"/>
              </a:cxn>
            </a:cxnLst>
            <a:rect l="T15" t="T16" r="T17" b="T18"/>
            <a:pathLst>
              <a:path w="36" h="1">
                <a:moveTo>
                  <a:pt x="0" y="1"/>
                </a:moveTo>
                <a:lnTo>
                  <a:pt x="35" y="1"/>
                </a:lnTo>
                <a:lnTo>
                  <a:pt x="36" y="0"/>
                </a:lnTo>
                <a:lnTo>
                  <a:pt x="1" y="0"/>
                </a:lnTo>
                <a:lnTo>
                  <a:pt x="0" y="1"/>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12" name="Rectangle 431">
            <a:extLst>
              <a:ext uri="{FF2B5EF4-FFF2-40B4-BE49-F238E27FC236}">
                <a16:creationId xmlns:a16="http://schemas.microsoft.com/office/drawing/2014/main" id="{32E7976F-9206-40D8-AA8F-C5A963155D93}"/>
              </a:ext>
            </a:extLst>
          </p:cNvPr>
          <p:cNvSpPr>
            <a:spLocks noChangeArrowheads="1"/>
          </p:cNvSpPr>
          <p:nvPr/>
        </p:nvSpPr>
        <p:spPr bwMode="auto">
          <a:xfrm>
            <a:off x="4788695" y="4286250"/>
            <a:ext cx="41672" cy="1191"/>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313" name="Rectangle 432">
            <a:extLst>
              <a:ext uri="{FF2B5EF4-FFF2-40B4-BE49-F238E27FC236}">
                <a16:creationId xmlns:a16="http://schemas.microsoft.com/office/drawing/2014/main" id="{E0CA1DB6-B316-4653-8D9A-8908C2C6F231}"/>
              </a:ext>
            </a:extLst>
          </p:cNvPr>
          <p:cNvSpPr>
            <a:spLocks noChangeArrowheads="1"/>
          </p:cNvSpPr>
          <p:nvPr/>
        </p:nvSpPr>
        <p:spPr bwMode="auto">
          <a:xfrm>
            <a:off x="4749405" y="4291012"/>
            <a:ext cx="97631" cy="595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314" name="Freeform 433">
            <a:extLst>
              <a:ext uri="{FF2B5EF4-FFF2-40B4-BE49-F238E27FC236}">
                <a16:creationId xmlns:a16="http://schemas.microsoft.com/office/drawing/2014/main" id="{5CBB33B7-8467-499C-ABA1-0130B97A40ED}"/>
              </a:ext>
            </a:extLst>
          </p:cNvPr>
          <p:cNvSpPr>
            <a:spLocks noEditPoints="1"/>
          </p:cNvSpPr>
          <p:nvPr/>
        </p:nvSpPr>
        <p:spPr bwMode="auto">
          <a:xfrm>
            <a:off x="4486276" y="4275535"/>
            <a:ext cx="54769" cy="28575"/>
          </a:xfrm>
          <a:custGeom>
            <a:avLst/>
            <a:gdLst>
              <a:gd name="T0" fmla="*/ 0 w 46"/>
              <a:gd name="T1" fmla="*/ 2147483646 h 24"/>
              <a:gd name="T2" fmla="*/ 0 w 46"/>
              <a:gd name="T3" fmla="*/ 0 h 24"/>
              <a:gd name="T4" fmla="*/ 2147483646 w 46"/>
              <a:gd name="T5" fmla="*/ 0 h 24"/>
              <a:gd name="T6" fmla="*/ 2147483646 w 46"/>
              <a:gd name="T7" fmla="*/ 2147483646 h 24"/>
              <a:gd name="T8" fmla="*/ 0 w 46"/>
              <a:gd name="T9" fmla="*/ 2147483646 h 24"/>
              <a:gd name="T10" fmla="*/ 2147483646 w 46"/>
              <a:gd name="T11" fmla="*/ 0 h 24"/>
              <a:gd name="T12" fmla="*/ 2147483646 w 46"/>
              <a:gd name="T13" fmla="*/ 2147483646 h 24"/>
              <a:gd name="T14" fmla="*/ 2147483646 w 46"/>
              <a:gd name="T15" fmla="*/ 2147483646 h 24"/>
              <a:gd name="T16" fmla="*/ 2147483646 w 46"/>
              <a:gd name="T17" fmla="*/ 0 h 24"/>
              <a:gd name="T18" fmla="*/ 2147483646 w 46"/>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6"/>
              <a:gd name="T31" fmla="*/ 0 h 24"/>
              <a:gd name="T32" fmla="*/ 46 w 46"/>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6" h="24">
                <a:moveTo>
                  <a:pt x="0" y="24"/>
                </a:moveTo>
                <a:lnTo>
                  <a:pt x="0" y="0"/>
                </a:lnTo>
                <a:lnTo>
                  <a:pt x="2" y="0"/>
                </a:lnTo>
                <a:lnTo>
                  <a:pt x="2" y="24"/>
                </a:lnTo>
                <a:lnTo>
                  <a:pt x="0" y="24"/>
                </a:lnTo>
                <a:close/>
                <a:moveTo>
                  <a:pt x="46" y="0"/>
                </a:moveTo>
                <a:lnTo>
                  <a:pt x="46" y="24"/>
                </a:lnTo>
                <a:lnTo>
                  <a:pt x="44" y="24"/>
                </a:lnTo>
                <a:lnTo>
                  <a:pt x="44" y="0"/>
                </a:lnTo>
                <a:lnTo>
                  <a:pt x="46"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15" name="Freeform 434">
            <a:extLst>
              <a:ext uri="{FF2B5EF4-FFF2-40B4-BE49-F238E27FC236}">
                <a16:creationId xmlns:a16="http://schemas.microsoft.com/office/drawing/2014/main" id="{3F0BD2C8-F8E6-4894-8988-352A6795C3B9}"/>
              </a:ext>
            </a:extLst>
          </p:cNvPr>
          <p:cNvSpPr>
            <a:spLocks noEditPoints="1"/>
          </p:cNvSpPr>
          <p:nvPr/>
        </p:nvSpPr>
        <p:spPr bwMode="auto">
          <a:xfrm>
            <a:off x="4488658" y="4275535"/>
            <a:ext cx="50006" cy="28575"/>
          </a:xfrm>
          <a:custGeom>
            <a:avLst/>
            <a:gdLst>
              <a:gd name="T0" fmla="*/ 0 w 42"/>
              <a:gd name="T1" fmla="*/ 2147483646 h 24"/>
              <a:gd name="T2" fmla="*/ 0 w 42"/>
              <a:gd name="T3" fmla="*/ 0 h 24"/>
              <a:gd name="T4" fmla="*/ 2147483646 w 42"/>
              <a:gd name="T5" fmla="*/ 0 h 24"/>
              <a:gd name="T6" fmla="*/ 2147483646 w 42"/>
              <a:gd name="T7" fmla="*/ 2147483646 h 24"/>
              <a:gd name="T8" fmla="*/ 0 w 42"/>
              <a:gd name="T9" fmla="*/ 2147483646 h 24"/>
              <a:gd name="T10" fmla="*/ 2147483646 w 42"/>
              <a:gd name="T11" fmla="*/ 0 h 24"/>
              <a:gd name="T12" fmla="*/ 2147483646 w 42"/>
              <a:gd name="T13" fmla="*/ 2147483646 h 24"/>
              <a:gd name="T14" fmla="*/ 2147483646 w 42"/>
              <a:gd name="T15" fmla="*/ 2147483646 h 24"/>
              <a:gd name="T16" fmla="*/ 2147483646 w 42"/>
              <a:gd name="T17" fmla="*/ 0 h 24"/>
              <a:gd name="T18" fmla="*/ 2147483646 w 42"/>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2"/>
              <a:gd name="T31" fmla="*/ 0 h 24"/>
              <a:gd name="T32" fmla="*/ 42 w 42"/>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2" h="24">
                <a:moveTo>
                  <a:pt x="0" y="24"/>
                </a:moveTo>
                <a:lnTo>
                  <a:pt x="0" y="0"/>
                </a:lnTo>
                <a:lnTo>
                  <a:pt x="1" y="0"/>
                </a:lnTo>
                <a:lnTo>
                  <a:pt x="1" y="24"/>
                </a:lnTo>
                <a:lnTo>
                  <a:pt x="0" y="24"/>
                </a:lnTo>
                <a:close/>
                <a:moveTo>
                  <a:pt x="42" y="0"/>
                </a:moveTo>
                <a:lnTo>
                  <a:pt x="42" y="24"/>
                </a:lnTo>
                <a:lnTo>
                  <a:pt x="40" y="24"/>
                </a:lnTo>
                <a:lnTo>
                  <a:pt x="40" y="0"/>
                </a:lnTo>
                <a:lnTo>
                  <a:pt x="42" y="0"/>
                </a:lnTo>
                <a:close/>
              </a:path>
            </a:pathLst>
          </a:custGeom>
          <a:solidFill>
            <a:srgbClr val="C7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16" name="Freeform 435">
            <a:extLst>
              <a:ext uri="{FF2B5EF4-FFF2-40B4-BE49-F238E27FC236}">
                <a16:creationId xmlns:a16="http://schemas.microsoft.com/office/drawing/2014/main" id="{A4DFFD1B-9AEB-4144-A888-811EEB2E4787}"/>
              </a:ext>
            </a:extLst>
          </p:cNvPr>
          <p:cNvSpPr>
            <a:spLocks noEditPoints="1"/>
          </p:cNvSpPr>
          <p:nvPr/>
        </p:nvSpPr>
        <p:spPr bwMode="auto">
          <a:xfrm>
            <a:off x="4489847" y="4275535"/>
            <a:ext cx="46434" cy="28575"/>
          </a:xfrm>
          <a:custGeom>
            <a:avLst/>
            <a:gdLst>
              <a:gd name="T0" fmla="*/ 0 w 39"/>
              <a:gd name="T1" fmla="*/ 2147483646 h 24"/>
              <a:gd name="T2" fmla="*/ 0 w 39"/>
              <a:gd name="T3" fmla="*/ 0 h 24"/>
              <a:gd name="T4" fmla="*/ 2147483646 w 39"/>
              <a:gd name="T5" fmla="*/ 0 h 24"/>
              <a:gd name="T6" fmla="*/ 2147483646 w 39"/>
              <a:gd name="T7" fmla="*/ 2147483646 h 24"/>
              <a:gd name="T8" fmla="*/ 0 w 39"/>
              <a:gd name="T9" fmla="*/ 2147483646 h 24"/>
              <a:gd name="T10" fmla="*/ 2147483646 w 39"/>
              <a:gd name="T11" fmla="*/ 0 h 24"/>
              <a:gd name="T12" fmla="*/ 2147483646 w 39"/>
              <a:gd name="T13" fmla="*/ 2147483646 h 24"/>
              <a:gd name="T14" fmla="*/ 2147483646 w 39"/>
              <a:gd name="T15" fmla="*/ 2147483646 h 24"/>
              <a:gd name="T16" fmla="*/ 2147483646 w 39"/>
              <a:gd name="T17" fmla="*/ 0 h 24"/>
              <a:gd name="T18" fmla="*/ 2147483646 w 39"/>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
              <a:gd name="T31" fmla="*/ 0 h 24"/>
              <a:gd name="T32" fmla="*/ 39 w 39"/>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 h="24">
                <a:moveTo>
                  <a:pt x="0" y="24"/>
                </a:moveTo>
                <a:lnTo>
                  <a:pt x="0" y="0"/>
                </a:lnTo>
                <a:lnTo>
                  <a:pt x="1" y="0"/>
                </a:lnTo>
                <a:lnTo>
                  <a:pt x="1" y="24"/>
                </a:lnTo>
                <a:lnTo>
                  <a:pt x="0" y="24"/>
                </a:lnTo>
                <a:close/>
                <a:moveTo>
                  <a:pt x="39" y="0"/>
                </a:moveTo>
                <a:lnTo>
                  <a:pt x="39" y="24"/>
                </a:lnTo>
                <a:lnTo>
                  <a:pt x="38" y="24"/>
                </a:lnTo>
                <a:lnTo>
                  <a:pt x="38" y="0"/>
                </a:lnTo>
                <a:lnTo>
                  <a:pt x="39" y="0"/>
                </a:lnTo>
                <a:close/>
              </a:path>
            </a:pathLst>
          </a:custGeom>
          <a:solidFill>
            <a:srgbClr val="CD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17" name="Freeform 436">
            <a:extLst>
              <a:ext uri="{FF2B5EF4-FFF2-40B4-BE49-F238E27FC236}">
                <a16:creationId xmlns:a16="http://schemas.microsoft.com/office/drawing/2014/main" id="{96B67A00-FB97-4B63-BF8E-F622EB096303}"/>
              </a:ext>
            </a:extLst>
          </p:cNvPr>
          <p:cNvSpPr>
            <a:spLocks noEditPoints="1"/>
          </p:cNvSpPr>
          <p:nvPr/>
        </p:nvSpPr>
        <p:spPr bwMode="auto">
          <a:xfrm>
            <a:off x="4491037" y="4275535"/>
            <a:ext cx="44054" cy="28575"/>
          </a:xfrm>
          <a:custGeom>
            <a:avLst/>
            <a:gdLst>
              <a:gd name="T0" fmla="*/ 0 w 37"/>
              <a:gd name="T1" fmla="*/ 2147483646 h 24"/>
              <a:gd name="T2" fmla="*/ 0 w 37"/>
              <a:gd name="T3" fmla="*/ 0 h 24"/>
              <a:gd name="T4" fmla="*/ 2147483646 w 37"/>
              <a:gd name="T5" fmla="*/ 0 h 24"/>
              <a:gd name="T6" fmla="*/ 2147483646 w 37"/>
              <a:gd name="T7" fmla="*/ 2147483646 h 24"/>
              <a:gd name="T8" fmla="*/ 0 w 37"/>
              <a:gd name="T9" fmla="*/ 2147483646 h 24"/>
              <a:gd name="T10" fmla="*/ 2147483646 w 37"/>
              <a:gd name="T11" fmla="*/ 0 h 24"/>
              <a:gd name="T12" fmla="*/ 2147483646 w 37"/>
              <a:gd name="T13" fmla="*/ 2147483646 h 24"/>
              <a:gd name="T14" fmla="*/ 2147483646 w 37"/>
              <a:gd name="T15" fmla="*/ 2147483646 h 24"/>
              <a:gd name="T16" fmla="*/ 2147483646 w 37"/>
              <a:gd name="T17" fmla="*/ 0 h 24"/>
              <a:gd name="T18" fmla="*/ 2147483646 w 37"/>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
              <a:gd name="T31" fmla="*/ 0 h 24"/>
              <a:gd name="T32" fmla="*/ 37 w 37"/>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 h="24">
                <a:moveTo>
                  <a:pt x="0" y="24"/>
                </a:moveTo>
                <a:lnTo>
                  <a:pt x="0" y="0"/>
                </a:lnTo>
                <a:lnTo>
                  <a:pt x="2" y="0"/>
                </a:lnTo>
                <a:lnTo>
                  <a:pt x="2" y="24"/>
                </a:lnTo>
                <a:lnTo>
                  <a:pt x="0" y="24"/>
                </a:lnTo>
                <a:close/>
                <a:moveTo>
                  <a:pt x="37" y="0"/>
                </a:moveTo>
                <a:lnTo>
                  <a:pt x="37" y="24"/>
                </a:lnTo>
                <a:lnTo>
                  <a:pt x="36" y="24"/>
                </a:lnTo>
                <a:lnTo>
                  <a:pt x="36" y="0"/>
                </a:lnTo>
                <a:lnTo>
                  <a:pt x="37" y="0"/>
                </a:lnTo>
                <a:close/>
              </a:path>
            </a:pathLst>
          </a:custGeom>
          <a:solidFill>
            <a:srgbClr val="D3848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18" name="Freeform 437">
            <a:extLst>
              <a:ext uri="{FF2B5EF4-FFF2-40B4-BE49-F238E27FC236}">
                <a16:creationId xmlns:a16="http://schemas.microsoft.com/office/drawing/2014/main" id="{FAB5CC42-8999-43AC-BAD8-6B115BFEA3F6}"/>
              </a:ext>
            </a:extLst>
          </p:cNvPr>
          <p:cNvSpPr>
            <a:spLocks noEditPoints="1"/>
          </p:cNvSpPr>
          <p:nvPr/>
        </p:nvSpPr>
        <p:spPr bwMode="auto">
          <a:xfrm>
            <a:off x="4493420" y="4275535"/>
            <a:ext cx="40481" cy="28575"/>
          </a:xfrm>
          <a:custGeom>
            <a:avLst/>
            <a:gdLst>
              <a:gd name="T0" fmla="*/ 0 w 34"/>
              <a:gd name="T1" fmla="*/ 2147483646 h 24"/>
              <a:gd name="T2" fmla="*/ 0 w 34"/>
              <a:gd name="T3" fmla="*/ 0 h 24"/>
              <a:gd name="T4" fmla="*/ 2147483646 w 34"/>
              <a:gd name="T5" fmla="*/ 0 h 24"/>
              <a:gd name="T6" fmla="*/ 2147483646 w 34"/>
              <a:gd name="T7" fmla="*/ 2147483646 h 24"/>
              <a:gd name="T8" fmla="*/ 0 w 34"/>
              <a:gd name="T9" fmla="*/ 2147483646 h 24"/>
              <a:gd name="T10" fmla="*/ 2147483646 w 34"/>
              <a:gd name="T11" fmla="*/ 0 h 24"/>
              <a:gd name="T12" fmla="*/ 2147483646 w 34"/>
              <a:gd name="T13" fmla="*/ 2147483646 h 24"/>
              <a:gd name="T14" fmla="*/ 2147483646 w 34"/>
              <a:gd name="T15" fmla="*/ 2147483646 h 24"/>
              <a:gd name="T16" fmla="*/ 2147483646 w 34"/>
              <a:gd name="T17" fmla="*/ 0 h 24"/>
              <a:gd name="T18" fmla="*/ 2147483646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
              <a:gd name="T31" fmla="*/ 0 h 24"/>
              <a:gd name="T32" fmla="*/ 34 w 34"/>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 h="24">
                <a:moveTo>
                  <a:pt x="0" y="24"/>
                </a:moveTo>
                <a:lnTo>
                  <a:pt x="0" y="0"/>
                </a:lnTo>
                <a:lnTo>
                  <a:pt x="1" y="0"/>
                </a:lnTo>
                <a:lnTo>
                  <a:pt x="1" y="24"/>
                </a:lnTo>
                <a:lnTo>
                  <a:pt x="0" y="24"/>
                </a:lnTo>
                <a:close/>
                <a:moveTo>
                  <a:pt x="34" y="0"/>
                </a:moveTo>
                <a:lnTo>
                  <a:pt x="34" y="24"/>
                </a:lnTo>
                <a:lnTo>
                  <a:pt x="32" y="24"/>
                </a:lnTo>
                <a:lnTo>
                  <a:pt x="32" y="0"/>
                </a:lnTo>
                <a:lnTo>
                  <a:pt x="34" y="0"/>
                </a:lnTo>
                <a:close/>
              </a:path>
            </a:pathLst>
          </a:custGeom>
          <a:solidFill>
            <a:srgbClr val="D875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19" name="Freeform 438">
            <a:extLst>
              <a:ext uri="{FF2B5EF4-FFF2-40B4-BE49-F238E27FC236}">
                <a16:creationId xmlns:a16="http://schemas.microsoft.com/office/drawing/2014/main" id="{CC8E5ABD-D642-4872-B5FA-A9D4F3C12A46}"/>
              </a:ext>
            </a:extLst>
          </p:cNvPr>
          <p:cNvSpPr>
            <a:spLocks noEditPoints="1"/>
          </p:cNvSpPr>
          <p:nvPr/>
        </p:nvSpPr>
        <p:spPr bwMode="auto">
          <a:xfrm>
            <a:off x="4494610" y="4275535"/>
            <a:ext cx="36909" cy="28575"/>
          </a:xfrm>
          <a:custGeom>
            <a:avLst/>
            <a:gdLst>
              <a:gd name="T0" fmla="*/ 0 w 31"/>
              <a:gd name="T1" fmla="*/ 2147483646 h 24"/>
              <a:gd name="T2" fmla="*/ 0 w 31"/>
              <a:gd name="T3" fmla="*/ 0 h 24"/>
              <a:gd name="T4" fmla="*/ 2147483646 w 31"/>
              <a:gd name="T5" fmla="*/ 0 h 24"/>
              <a:gd name="T6" fmla="*/ 2147483646 w 31"/>
              <a:gd name="T7" fmla="*/ 2147483646 h 24"/>
              <a:gd name="T8" fmla="*/ 0 w 31"/>
              <a:gd name="T9" fmla="*/ 2147483646 h 24"/>
              <a:gd name="T10" fmla="*/ 2147483646 w 31"/>
              <a:gd name="T11" fmla="*/ 0 h 24"/>
              <a:gd name="T12" fmla="*/ 2147483646 w 31"/>
              <a:gd name="T13" fmla="*/ 2147483646 h 24"/>
              <a:gd name="T14" fmla="*/ 2147483646 w 31"/>
              <a:gd name="T15" fmla="*/ 2147483646 h 24"/>
              <a:gd name="T16" fmla="*/ 2147483646 w 31"/>
              <a:gd name="T17" fmla="*/ 0 h 24"/>
              <a:gd name="T18" fmla="*/ 2147483646 w 31"/>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
              <a:gd name="T31" fmla="*/ 0 h 24"/>
              <a:gd name="T32" fmla="*/ 31 w 31"/>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 h="24">
                <a:moveTo>
                  <a:pt x="0" y="24"/>
                </a:moveTo>
                <a:lnTo>
                  <a:pt x="0" y="0"/>
                </a:lnTo>
                <a:lnTo>
                  <a:pt x="1" y="0"/>
                </a:lnTo>
                <a:lnTo>
                  <a:pt x="1" y="24"/>
                </a:lnTo>
                <a:lnTo>
                  <a:pt x="0" y="24"/>
                </a:lnTo>
                <a:close/>
                <a:moveTo>
                  <a:pt x="31" y="0"/>
                </a:moveTo>
                <a:lnTo>
                  <a:pt x="31" y="24"/>
                </a:lnTo>
                <a:lnTo>
                  <a:pt x="30" y="24"/>
                </a:lnTo>
                <a:lnTo>
                  <a:pt x="30" y="0"/>
                </a:lnTo>
                <a:lnTo>
                  <a:pt x="31" y="0"/>
                </a:lnTo>
                <a:close/>
              </a:path>
            </a:pathLst>
          </a:custGeom>
          <a:solidFill>
            <a:srgbClr val="DD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20" name="Freeform 439">
            <a:extLst>
              <a:ext uri="{FF2B5EF4-FFF2-40B4-BE49-F238E27FC236}">
                <a16:creationId xmlns:a16="http://schemas.microsoft.com/office/drawing/2014/main" id="{B84D54A8-92D4-44FF-A130-048ED93CA7EF}"/>
              </a:ext>
            </a:extLst>
          </p:cNvPr>
          <p:cNvSpPr>
            <a:spLocks noEditPoints="1"/>
          </p:cNvSpPr>
          <p:nvPr/>
        </p:nvSpPr>
        <p:spPr bwMode="auto">
          <a:xfrm>
            <a:off x="4495800" y="4275535"/>
            <a:ext cx="34529" cy="28575"/>
          </a:xfrm>
          <a:custGeom>
            <a:avLst/>
            <a:gdLst>
              <a:gd name="T0" fmla="*/ 0 w 29"/>
              <a:gd name="T1" fmla="*/ 2147483646 h 24"/>
              <a:gd name="T2" fmla="*/ 0 w 29"/>
              <a:gd name="T3" fmla="*/ 0 h 24"/>
              <a:gd name="T4" fmla="*/ 2147483646 w 29"/>
              <a:gd name="T5" fmla="*/ 0 h 24"/>
              <a:gd name="T6" fmla="*/ 2147483646 w 29"/>
              <a:gd name="T7" fmla="*/ 2147483646 h 24"/>
              <a:gd name="T8" fmla="*/ 0 w 29"/>
              <a:gd name="T9" fmla="*/ 2147483646 h 24"/>
              <a:gd name="T10" fmla="*/ 2147483646 w 29"/>
              <a:gd name="T11" fmla="*/ 0 h 24"/>
              <a:gd name="T12" fmla="*/ 2147483646 w 29"/>
              <a:gd name="T13" fmla="*/ 2147483646 h 24"/>
              <a:gd name="T14" fmla="*/ 2147483646 w 29"/>
              <a:gd name="T15" fmla="*/ 2147483646 h 24"/>
              <a:gd name="T16" fmla="*/ 2147483646 w 29"/>
              <a:gd name="T17" fmla="*/ 0 h 24"/>
              <a:gd name="T18" fmla="*/ 2147483646 w 29"/>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24"/>
              <a:gd name="T32" fmla="*/ 29 w 29"/>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24">
                <a:moveTo>
                  <a:pt x="0" y="24"/>
                </a:moveTo>
                <a:lnTo>
                  <a:pt x="0" y="0"/>
                </a:lnTo>
                <a:lnTo>
                  <a:pt x="1" y="0"/>
                </a:lnTo>
                <a:lnTo>
                  <a:pt x="1" y="24"/>
                </a:lnTo>
                <a:lnTo>
                  <a:pt x="0" y="24"/>
                </a:lnTo>
                <a:close/>
                <a:moveTo>
                  <a:pt x="29" y="0"/>
                </a:moveTo>
                <a:lnTo>
                  <a:pt x="29" y="24"/>
                </a:lnTo>
                <a:lnTo>
                  <a:pt x="28" y="24"/>
                </a:lnTo>
                <a:lnTo>
                  <a:pt x="28" y="0"/>
                </a:lnTo>
                <a:lnTo>
                  <a:pt x="29" y="0"/>
                </a:lnTo>
                <a:close/>
              </a:path>
            </a:pathLst>
          </a:custGeom>
          <a:solidFill>
            <a:srgbClr val="E1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21" name="Freeform 440">
            <a:extLst>
              <a:ext uri="{FF2B5EF4-FFF2-40B4-BE49-F238E27FC236}">
                <a16:creationId xmlns:a16="http://schemas.microsoft.com/office/drawing/2014/main" id="{C729EDEE-EAD9-47AC-AC34-7A55FF77253C}"/>
              </a:ext>
            </a:extLst>
          </p:cNvPr>
          <p:cNvSpPr>
            <a:spLocks noEditPoints="1"/>
          </p:cNvSpPr>
          <p:nvPr/>
        </p:nvSpPr>
        <p:spPr bwMode="auto">
          <a:xfrm>
            <a:off x="4496991" y="4275535"/>
            <a:ext cx="32147" cy="28575"/>
          </a:xfrm>
          <a:custGeom>
            <a:avLst/>
            <a:gdLst>
              <a:gd name="T0" fmla="*/ 0 w 27"/>
              <a:gd name="T1" fmla="*/ 2147483646 h 24"/>
              <a:gd name="T2" fmla="*/ 0 w 27"/>
              <a:gd name="T3" fmla="*/ 0 h 24"/>
              <a:gd name="T4" fmla="*/ 2147483646 w 27"/>
              <a:gd name="T5" fmla="*/ 0 h 24"/>
              <a:gd name="T6" fmla="*/ 2147483646 w 27"/>
              <a:gd name="T7" fmla="*/ 2147483646 h 24"/>
              <a:gd name="T8" fmla="*/ 0 w 27"/>
              <a:gd name="T9" fmla="*/ 2147483646 h 24"/>
              <a:gd name="T10" fmla="*/ 2147483646 w 27"/>
              <a:gd name="T11" fmla="*/ 0 h 24"/>
              <a:gd name="T12" fmla="*/ 2147483646 w 27"/>
              <a:gd name="T13" fmla="*/ 2147483646 h 24"/>
              <a:gd name="T14" fmla="*/ 2147483646 w 27"/>
              <a:gd name="T15" fmla="*/ 2147483646 h 24"/>
              <a:gd name="T16" fmla="*/ 2147483646 w 27"/>
              <a:gd name="T17" fmla="*/ 0 h 24"/>
              <a:gd name="T18" fmla="*/ 2147483646 w 27"/>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
              <a:gd name="T31" fmla="*/ 0 h 24"/>
              <a:gd name="T32" fmla="*/ 27 w 27"/>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 h="24">
                <a:moveTo>
                  <a:pt x="0" y="24"/>
                </a:moveTo>
                <a:lnTo>
                  <a:pt x="0" y="0"/>
                </a:lnTo>
                <a:lnTo>
                  <a:pt x="2" y="0"/>
                </a:lnTo>
                <a:lnTo>
                  <a:pt x="2" y="24"/>
                </a:lnTo>
                <a:lnTo>
                  <a:pt x="0" y="24"/>
                </a:lnTo>
                <a:close/>
                <a:moveTo>
                  <a:pt x="27" y="0"/>
                </a:moveTo>
                <a:lnTo>
                  <a:pt x="27" y="24"/>
                </a:lnTo>
                <a:lnTo>
                  <a:pt x="26" y="24"/>
                </a:lnTo>
                <a:lnTo>
                  <a:pt x="26" y="0"/>
                </a:lnTo>
                <a:lnTo>
                  <a:pt x="27" y="0"/>
                </a:lnTo>
                <a:close/>
              </a:path>
            </a:pathLst>
          </a:custGeom>
          <a:solidFill>
            <a:srgbClr val="E5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22" name="Freeform 441">
            <a:extLst>
              <a:ext uri="{FF2B5EF4-FFF2-40B4-BE49-F238E27FC236}">
                <a16:creationId xmlns:a16="http://schemas.microsoft.com/office/drawing/2014/main" id="{BC9C718F-8D00-42BC-985D-D502E240B398}"/>
              </a:ext>
            </a:extLst>
          </p:cNvPr>
          <p:cNvSpPr>
            <a:spLocks noEditPoints="1"/>
          </p:cNvSpPr>
          <p:nvPr/>
        </p:nvSpPr>
        <p:spPr bwMode="auto">
          <a:xfrm>
            <a:off x="4499372" y="4275535"/>
            <a:ext cx="28575" cy="28575"/>
          </a:xfrm>
          <a:custGeom>
            <a:avLst/>
            <a:gdLst>
              <a:gd name="T0" fmla="*/ 0 w 24"/>
              <a:gd name="T1" fmla="*/ 2147483646 h 24"/>
              <a:gd name="T2" fmla="*/ 0 w 24"/>
              <a:gd name="T3" fmla="*/ 0 h 24"/>
              <a:gd name="T4" fmla="*/ 2147483646 w 24"/>
              <a:gd name="T5" fmla="*/ 0 h 24"/>
              <a:gd name="T6" fmla="*/ 2147483646 w 24"/>
              <a:gd name="T7" fmla="*/ 2147483646 h 24"/>
              <a:gd name="T8" fmla="*/ 0 w 24"/>
              <a:gd name="T9" fmla="*/ 2147483646 h 24"/>
              <a:gd name="T10" fmla="*/ 2147483646 w 24"/>
              <a:gd name="T11" fmla="*/ 0 h 24"/>
              <a:gd name="T12" fmla="*/ 2147483646 w 24"/>
              <a:gd name="T13" fmla="*/ 2147483646 h 24"/>
              <a:gd name="T14" fmla="*/ 2147483646 w 24"/>
              <a:gd name="T15" fmla="*/ 2147483646 h 24"/>
              <a:gd name="T16" fmla="*/ 2147483646 w 24"/>
              <a:gd name="T17" fmla="*/ 0 h 24"/>
              <a:gd name="T18" fmla="*/ 2147483646 w 2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
              <a:gd name="T31" fmla="*/ 0 h 24"/>
              <a:gd name="T32" fmla="*/ 24 w 24"/>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 h="24">
                <a:moveTo>
                  <a:pt x="0" y="24"/>
                </a:moveTo>
                <a:lnTo>
                  <a:pt x="0" y="0"/>
                </a:lnTo>
                <a:lnTo>
                  <a:pt x="1" y="0"/>
                </a:lnTo>
                <a:lnTo>
                  <a:pt x="1" y="24"/>
                </a:lnTo>
                <a:lnTo>
                  <a:pt x="0" y="24"/>
                </a:lnTo>
                <a:close/>
                <a:moveTo>
                  <a:pt x="24" y="0"/>
                </a:moveTo>
                <a:lnTo>
                  <a:pt x="24" y="24"/>
                </a:lnTo>
                <a:lnTo>
                  <a:pt x="22" y="24"/>
                </a:lnTo>
                <a:lnTo>
                  <a:pt x="22" y="0"/>
                </a:lnTo>
                <a:lnTo>
                  <a:pt x="24" y="0"/>
                </a:lnTo>
                <a:close/>
              </a:path>
            </a:pathLst>
          </a:custGeom>
          <a:solidFill>
            <a:srgbClr val="E9434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23" name="Freeform 442">
            <a:extLst>
              <a:ext uri="{FF2B5EF4-FFF2-40B4-BE49-F238E27FC236}">
                <a16:creationId xmlns:a16="http://schemas.microsoft.com/office/drawing/2014/main" id="{495DB012-E3D5-468C-A274-C38A30DC7A84}"/>
              </a:ext>
            </a:extLst>
          </p:cNvPr>
          <p:cNvSpPr>
            <a:spLocks noEditPoints="1"/>
          </p:cNvSpPr>
          <p:nvPr/>
        </p:nvSpPr>
        <p:spPr bwMode="auto">
          <a:xfrm>
            <a:off x="4500562" y="4275535"/>
            <a:ext cx="25004" cy="28575"/>
          </a:xfrm>
          <a:custGeom>
            <a:avLst/>
            <a:gdLst>
              <a:gd name="T0" fmla="*/ 0 w 21"/>
              <a:gd name="T1" fmla="*/ 2147483646 h 24"/>
              <a:gd name="T2" fmla="*/ 0 w 21"/>
              <a:gd name="T3" fmla="*/ 0 h 24"/>
              <a:gd name="T4" fmla="*/ 2147483646 w 21"/>
              <a:gd name="T5" fmla="*/ 0 h 24"/>
              <a:gd name="T6" fmla="*/ 2147483646 w 21"/>
              <a:gd name="T7" fmla="*/ 2147483646 h 24"/>
              <a:gd name="T8" fmla="*/ 0 w 21"/>
              <a:gd name="T9" fmla="*/ 2147483646 h 24"/>
              <a:gd name="T10" fmla="*/ 2147483646 w 21"/>
              <a:gd name="T11" fmla="*/ 0 h 24"/>
              <a:gd name="T12" fmla="*/ 2147483646 w 21"/>
              <a:gd name="T13" fmla="*/ 2147483646 h 24"/>
              <a:gd name="T14" fmla="*/ 2147483646 w 21"/>
              <a:gd name="T15" fmla="*/ 2147483646 h 24"/>
              <a:gd name="T16" fmla="*/ 2147483646 w 21"/>
              <a:gd name="T17" fmla="*/ 0 h 24"/>
              <a:gd name="T18" fmla="*/ 2147483646 w 21"/>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24"/>
              <a:gd name="T32" fmla="*/ 21 w 21"/>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24">
                <a:moveTo>
                  <a:pt x="0" y="24"/>
                </a:moveTo>
                <a:lnTo>
                  <a:pt x="0" y="0"/>
                </a:lnTo>
                <a:lnTo>
                  <a:pt x="1" y="0"/>
                </a:lnTo>
                <a:lnTo>
                  <a:pt x="1" y="24"/>
                </a:lnTo>
                <a:lnTo>
                  <a:pt x="0" y="24"/>
                </a:lnTo>
                <a:close/>
                <a:moveTo>
                  <a:pt x="21" y="0"/>
                </a:moveTo>
                <a:lnTo>
                  <a:pt x="21" y="24"/>
                </a:lnTo>
                <a:lnTo>
                  <a:pt x="20" y="24"/>
                </a:lnTo>
                <a:lnTo>
                  <a:pt x="20" y="0"/>
                </a:lnTo>
                <a:lnTo>
                  <a:pt x="21" y="0"/>
                </a:lnTo>
                <a:close/>
              </a:path>
            </a:pathLst>
          </a:custGeom>
          <a:solidFill>
            <a:srgbClr val="EC383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24" name="Freeform 443">
            <a:extLst>
              <a:ext uri="{FF2B5EF4-FFF2-40B4-BE49-F238E27FC236}">
                <a16:creationId xmlns:a16="http://schemas.microsoft.com/office/drawing/2014/main" id="{E3F03BD6-D402-425C-A764-D9AC94BE6251}"/>
              </a:ext>
            </a:extLst>
          </p:cNvPr>
          <p:cNvSpPr>
            <a:spLocks noEditPoints="1"/>
          </p:cNvSpPr>
          <p:nvPr/>
        </p:nvSpPr>
        <p:spPr bwMode="auto">
          <a:xfrm>
            <a:off x="4501753" y="4275535"/>
            <a:ext cx="22622" cy="28575"/>
          </a:xfrm>
          <a:custGeom>
            <a:avLst/>
            <a:gdLst>
              <a:gd name="T0" fmla="*/ 0 w 19"/>
              <a:gd name="T1" fmla="*/ 2147483646 h 24"/>
              <a:gd name="T2" fmla="*/ 0 w 19"/>
              <a:gd name="T3" fmla="*/ 0 h 24"/>
              <a:gd name="T4" fmla="*/ 2147483646 w 19"/>
              <a:gd name="T5" fmla="*/ 0 h 24"/>
              <a:gd name="T6" fmla="*/ 2147483646 w 19"/>
              <a:gd name="T7" fmla="*/ 2147483646 h 24"/>
              <a:gd name="T8" fmla="*/ 0 w 19"/>
              <a:gd name="T9" fmla="*/ 2147483646 h 24"/>
              <a:gd name="T10" fmla="*/ 2147483646 w 19"/>
              <a:gd name="T11" fmla="*/ 0 h 24"/>
              <a:gd name="T12" fmla="*/ 2147483646 w 19"/>
              <a:gd name="T13" fmla="*/ 2147483646 h 24"/>
              <a:gd name="T14" fmla="*/ 2147483646 w 19"/>
              <a:gd name="T15" fmla="*/ 2147483646 h 24"/>
              <a:gd name="T16" fmla="*/ 2147483646 w 19"/>
              <a:gd name="T17" fmla="*/ 0 h 24"/>
              <a:gd name="T18" fmla="*/ 2147483646 w 19"/>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24"/>
              <a:gd name="T32" fmla="*/ 19 w 19"/>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24">
                <a:moveTo>
                  <a:pt x="0" y="24"/>
                </a:moveTo>
                <a:lnTo>
                  <a:pt x="0" y="0"/>
                </a:lnTo>
                <a:lnTo>
                  <a:pt x="1" y="0"/>
                </a:lnTo>
                <a:lnTo>
                  <a:pt x="1" y="24"/>
                </a:lnTo>
                <a:lnTo>
                  <a:pt x="0" y="24"/>
                </a:lnTo>
                <a:close/>
                <a:moveTo>
                  <a:pt x="19" y="0"/>
                </a:moveTo>
                <a:lnTo>
                  <a:pt x="19" y="24"/>
                </a:lnTo>
                <a:lnTo>
                  <a:pt x="18" y="24"/>
                </a:lnTo>
                <a:lnTo>
                  <a:pt x="18" y="0"/>
                </a:lnTo>
                <a:lnTo>
                  <a:pt x="19" y="0"/>
                </a:lnTo>
                <a:close/>
              </a:path>
            </a:pathLst>
          </a:custGeom>
          <a:solidFill>
            <a:srgbClr val="EF2F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25" name="Freeform 444">
            <a:extLst>
              <a:ext uri="{FF2B5EF4-FFF2-40B4-BE49-F238E27FC236}">
                <a16:creationId xmlns:a16="http://schemas.microsoft.com/office/drawing/2014/main" id="{3712CB65-AA9C-4564-9562-35001FA18B1C}"/>
              </a:ext>
            </a:extLst>
          </p:cNvPr>
          <p:cNvSpPr>
            <a:spLocks noEditPoints="1"/>
          </p:cNvSpPr>
          <p:nvPr/>
        </p:nvSpPr>
        <p:spPr bwMode="auto">
          <a:xfrm>
            <a:off x="4502944" y="4275535"/>
            <a:ext cx="20241" cy="28575"/>
          </a:xfrm>
          <a:custGeom>
            <a:avLst/>
            <a:gdLst>
              <a:gd name="T0" fmla="*/ 0 w 17"/>
              <a:gd name="T1" fmla="*/ 2147483646 h 24"/>
              <a:gd name="T2" fmla="*/ 0 w 17"/>
              <a:gd name="T3" fmla="*/ 0 h 24"/>
              <a:gd name="T4" fmla="*/ 2147483646 w 17"/>
              <a:gd name="T5" fmla="*/ 0 h 24"/>
              <a:gd name="T6" fmla="*/ 2147483646 w 17"/>
              <a:gd name="T7" fmla="*/ 2147483646 h 24"/>
              <a:gd name="T8" fmla="*/ 0 w 17"/>
              <a:gd name="T9" fmla="*/ 2147483646 h 24"/>
              <a:gd name="T10" fmla="*/ 2147483646 w 17"/>
              <a:gd name="T11" fmla="*/ 0 h 24"/>
              <a:gd name="T12" fmla="*/ 2147483646 w 17"/>
              <a:gd name="T13" fmla="*/ 2147483646 h 24"/>
              <a:gd name="T14" fmla="*/ 2147483646 w 17"/>
              <a:gd name="T15" fmla="*/ 2147483646 h 24"/>
              <a:gd name="T16" fmla="*/ 2147483646 w 17"/>
              <a:gd name="T17" fmla="*/ 0 h 24"/>
              <a:gd name="T18" fmla="*/ 2147483646 w 17"/>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24"/>
              <a:gd name="T32" fmla="*/ 17 w 17"/>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24">
                <a:moveTo>
                  <a:pt x="0" y="24"/>
                </a:moveTo>
                <a:lnTo>
                  <a:pt x="0" y="0"/>
                </a:lnTo>
                <a:lnTo>
                  <a:pt x="2" y="0"/>
                </a:lnTo>
                <a:lnTo>
                  <a:pt x="2" y="24"/>
                </a:lnTo>
                <a:lnTo>
                  <a:pt x="0" y="24"/>
                </a:lnTo>
                <a:close/>
                <a:moveTo>
                  <a:pt x="17" y="0"/>
                </a:moveTo>
                <a:lnTo>
                  <a:pt x="17" y="24"/>
                </a:lnTo>
                <a:lnTo>
                  <a:pt x="16" y="24"/>
                </a:lnTo>
                <a:lnTo>
                  <a:pt x="16" y="0"/>
                </a:lnTo>
                <a:lnTo>
                  <a:pt x="17" y="0"/>
                </a:lnTo>
                <a:close/>
              </a:path>
            </a:pathLst>
          </a:custGeom>
          <a:solidFill>
            <a:srgbClr val="F226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26" name="Freeform 445">
            <a:extLst>
              <a:ext uri="{FF2B5EF4-FFF2-40B4-BE49-F238E27FC236}">
                <a16:creationId xmlns:a16="http://schemas.microsoft.com/office/drawing/2014/main" id="{675AF53E-2924-489E-A844-DDFE28A29DBF}"/>
              </a:ext>
            </a:extLst>
          </p:cNvPr>
          <p:cNvSpPr>
            <a:spLocks noEditPoints="1"/>
          </p:cNvSpPr>
          <p:nvPr/>
        </p:nvSpPr>
        <p:spPr bwMode="auto">
          <a:xfrm>
            <a:off x="4505326" y="4274344"/>
            <a:ext cx="16669" cy="29766"/>
          </a:xfrm>
          <a:custGeom>
            <a:avLst/>
            <a:gdLst>
              <a:gd name="T0" fmla="*/ 0 w 14"/>
              <a:gd name="T1" fmla="*/ 2147483646 h 25"/>
              <a:gd name="T2" fmla="*/ 0 w 14"/>
              <a:gd name="T3" fmla="*/ 2147483646 h 25"/>
              <a:gd name="T4" fmla="*/ 2147483646 w 14"/>
              <a:gd name="T5" fmla="*/ 0 h 25"/>
              <a:gd name="T6" fmla="*/ 2147483646 w 14"/>
              <a:gd name="T7" fmla="*/ 2147483646 h 25"/>
              <a:gd name="T8" fmla="*/ 0 w 14"/>
              <a:gd name="T9" fmla="*/ 2147483646 h 25"/>
              <a:gd name="T10" fmla="*/ 2147483646 w 14"/>
              <a:gd name="T11" fmla="*/ 2147483646 h 25"/>
              <a:gd name="T12" fmla="*/ 2147483646 w 14"/>
              <a:gd name="T13" fmla="*/ 2147483646 h 25"/>
              <a:gd name="T14" fmla="*/ 2147483646 w 14"/>
              <a:gd name="T15" fmla="*/ 2147483646 h 25"/>
              <a:gd name="T16" fmla="*/ 2147483646 w 14"/>
              <a:gd name="T17" fmla="*/ 0 h 25"/>
              <a:gd name="T18" fmla="*/ 2147483646 w 14"/>
              <a:gd name="T19" fmla="*/ 2147483646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25"/>
              <a:gd name="T32" fmla="*/ 14 w 14"/>
              <a:gd name="T33" fmla="*/ 25 h 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25">
                <a:moveTo>
                  <a:pt x="0" y="25"/>
                </a:moveTo>
                <a:lnTo>
                  <a:pt x="0" y="1"/>
                </a:lnTo>
                <a:lnTo>
                  <a:pt x="1" y="0"/>
                </a:lnTo>
                <a:lnTo>
                  <a:pt x="1" y="24"/>
                </a:lnTo>
                <a:lnTo>
                  <a:pt x="0" y="25"/>
                </a:lnTo>
                <a:close/>
                <a:moveTo>
                  <a:pt x="14" y="1"/>
                </a:moveTo>
                <a:lnTo>
                  <a:pt x="14" y="25"/>
                </a:lnTo>
                <a:lnTo>
                  <a:pt x="12" y="24"/>
                </a:lnTo>
                <a:lnTo>
                  <a:pt x="12" y="0"/>
                </a:lnTo>
                <a:lnTo>
                  <a:pt x="14" y="1"/>
                </a:lnTo>
                <a:close/>
              </a:path>
            </a:pathLst>
          </a:custGeom>
          <a:solidFill>
            <a:srgbClr val="F41E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27" name="Freeform 446">
            <a:extLst>
              <a:ext uri="{FF2B5EF4-FFF2-40B4-BE49-F238E27FC236}">
                <a16:creationId xmlns:a16="http://schemas.microsoft.com/office/drawing/2014/main" id="{5964F7BC-E208-41D4-8846-558699F7FE78}"/>
              </a:ext>
            </a:extLst>
          </p:cNvPr>
          <p:cNvSpPr>
            <a:spLocks noEditPoints="1"/>
          </p:cNvSpPr>
          <p:nvPr/>
        </p:nvSpPr>
        <p:spPr bwMode="auto">
          <a:xfrm>
            <a:off x="4506516" y="4274344"/>
            <a:ext cx="13097" cy="29766"/>
          </a:xfrm>
          <a:custGeom>
            <a:avLst/>
            <a:gdLst>
              <a:gd name="T0" fmla="*/ 0 w 11"/>
              <a:gd name="T1" fmla="*/ 2147483646 h 25"/>
              <a:gd name="T2" fmla="*/ 0 w 11"/>
              <a:gd name="T3" fmla="*/ 0 h 25"/>
              <a:gd name="T4" fmla="*/ 2147483646 w 11"/>
              <a:gd name="T5" fmla="*/ 2147483646 h 25"/>
              <a:gd name="T6" fmla="*/ 2147483646 w 11"/>
              <a:gd name="T7" fmla="*/ 2147483646 h 25"/>
              <a:gd name="T8" fmla="*/ 0 w 11"/>
              <a:gd name="T9" fmla="*/ 2147483646 h 25"/>
              <a:gd name="T10" fmla="*/ 2147483646 w 11"/>
              <a:gd name="T11" fmla="*/ 0 h 25"/>
              <a:gd name="T12" fmla="*/ 2147483646 w 11"/>
              <a:gd name="T13" fmla="*/ 2147483646 h 25"/>
              <a:gd name="T14" fmla="*/ 2147483646 w 11"/>
              <a:gd name="T15" fmla="*/ 2147483646 h 25"/>
              <a:gd name="T16" fmla="*/ 2147483646 w 11"/>
              <a:gd name="T17" fmla="*/ 2147483646 h 25"/>
              <a:gd name="T18" fmla="*/ 2147483646 w 11"/>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25"/>
              <a:gd name="T32" fmla="*/ 11 w 11"/>
              <a:gd name="T33" fmla="*/ 25 h 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25">
                <a:moveTo>
                  <a:pt x="0" y="24"/>
                </a:moveTo>
                <a:lnTo>
                  <a:pt x="0" y="0"/>
                </a:lnTo>
                <a:lnTo>
                  <a:pt x="1" y="1"/>
                </a:lnTo>
                <a:lnTo>
                  <a:pt x="1" y="25"/>
                </a:lnTo>
                <a:lnTo>
                  <a:pt x="0" y="24"/>
                </a:lnTo>
                <a:close/>
                <a:moveTo>
                  <a:pt x="11" y="0"/>
                </a:moveTo>
                <a:lnTo>
                  <a:pt x="11" y="24"/>
                </a:lnTo>
                <a:lnTo>
                  <a:pt x="10" y="25"/>
                </a:lnTo>
                <a:lnTo>
                  <a:pt x="10" y="1"/>
                </a:lnTo>
                <a:lnTo>
                  <a:pt x="11" y="0"/>
                </a:lnTo>
                <a:close/>
              </a:path>
            </a:pathLst>
          </a:custGeom>
          <a:solidFill>
            <a:srgbClr val="F717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28" name="Freeform 447">
            <a:extLst>
              <a:ext uri="{FF2B5EF4-FFF2-40B4-BE49-F238E27FC236}">
                <a16:creationId xmlns:a16="http://schemas.microsoft.com/office/drawing/2014/main" id="{5C9E07EC-5291-4C8B-BCC8-8C18D6695988}"/>
              </a:ext>
            </a:extLst>
          </p:cNvPr>
          <p:cNvSpPr>
            <a:spLocks noEditPoints="1"/>
          </p:cNvSpPr>
          <p:nvPr/>
        </p:nvSpPr>
        <p:spPr bwMode="auto">
          <a:xfrm>
            <a:off x="4507706" y="4274344"/>
            <a:ext cx="10716" cy="29766"/>
          </a:xfrm>
          <a:custGeom>
            <a:avLst/>
            <a:gdLst>
              <a:gd name="T0" fmla="*/ 0 w 9"/>
              <a:gd name="T1" fmla="*/ 2147483646 h 25"/>
              <a:gd name="T2" fmla="*/ 0 w 9"/>
              <a:gd name="T3" fmla="*/ 2147483646 h 25"/>
              <a:gd name="T4" fmla="*/ 2147483646 w 9"/>
              <a:gd name="T5" fmla="*/ 0 h 25"/>
              <a:gd name="T6" fmla="*/ 2147483646 w 9"/>
              <a:gd name="T7" fmla="*/ 2147483646 h 25"/>
              <a:gd name="T8" fmla="*/ 0 w 9"/>
              <a:gd name="T9" fmla="*/ 2147483646 h 25"/>
              <a:gd name="T10" fmla="*/ 2147483646 w 9"/>
              <a:gd name="T11" fmla="*/ 2147483646 h 25"/>
              <a:gd name="T12" fmla="*/ 2147483646 w 9"/>
              <a:gd name="T13" fmla="*/ 2147483646 h 25"/>
              <a:gd name="T14" fmla="*/ 2147483646 w 9"/>
              <a:gd name="T15" fmla="*/ 2147483646 h 25"/>
              <a:gd name="T16" fmla="*/ 2147483646 w 9"/>
              <a:gd name="T17" fmla="*/ 0 h 25"/>
              <a:gd name="T18" fmla="*/ 2147483646 w 9"/>
              <a:gd name="T19" fmla="*/ 2147483646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
              <a:gd name="T31" fmla="*/ 0 h 25"/>
              <a:gd name="T32" fmla="*/ 9 w 9"/>
              <a:gd name="T33" fmla="*/ 25 h 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 h="25">
                <a:moveTo>
                  <a:pt x="0" y="25"/>
                </a:moveTo>
                <a:lnTo>
                  <a:pt x="0" y="1"/>
                </a:lnTo>
                <a:lnTo>
                  <a:pt x="1" y="0"/>
                </a:lnTo>
                <a:lnTo>
                  <a:pt x="1" y="24"/>
                </a:lnTo>
                <a:lnTo>
                  <a:pt x="0" y="25"/>
                </a:lnTo>
                <a:close/>
                <a:moveTo>
                  <a:pt x="9" y="1"/>
                </a:moveTo>
                <a:lnTo>
                  <a:pt x="9" y="25"/>
                </a:lnTo>
                <a:lnTo>
                  <a:pt x="8" y="24"/>
                </a:lnTo>
                <a:lnTo>
                  <a:pt x="8" y="0"/>
                </a:lnTo>
                <a:lnTo>
                  <a:pt x="9" y="1"/>
                </a:lnTo>
                <a:close/>
              </a:path>
            </a:pathLst>
          </a:custGeom>
          <a:solidFill>
            <a:srgbClr val="F9101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29" name="Freeform 448">
            <a:extLst>
              <a:ext uri="{FF2B5EF4-FFF2-40B4-BE49-F238E27FC236}">
                <a16:creationId xmlns:a16="http://schemas.microsoft.com/office/drawing/2014/main" id="{BB858BD3-7454-43EA-B3A6-F7B68CBA9A0D}"/>
              </a:ext>
            </a:extLst>
          </p:cNvPr>
          <p:cNvSpPr>
            <a:spLocks noEditPoints="1"/>
          </p:cNvSpPr>
          <p:nvPr/>
        </p:nvSpPr>
        <p:spPr bwMode="auto">
          <a:xfrm>
            <a:off x="4508897" y="4274344"/>
            <a:ext cx="8334" cy="29766"/>
          </a:xfrm>
          <a:custGeom>
            <a:avLst/>
            <a:gdLst>
              <a:gd name="T0" fmla="*/ 0 w 7"/>
              <a:gd name="T1" fmla="*/ 2147483646 h 25"/>
              <a:gd name="T2" fmla="*/ 0 w 7"/>
              <a:gd name="T3" fmla="*/ 0 h 25"/>
              <a:gd name="T4" fmla="*/ 2147483646 w 7"/>
              <a:gd name="T5" fmla="*/ 2147483646 h 25"/>
              <a:gd name="T6" fmla="*/ 2147483646 w 7"/>
              <a:gd name="T7" fmla="*/ 2147483646 h 25"/>
              <a:gd name="T8" fmla="*/ 0 w 7"/>
              <a:gd name="T9" fmla="*/ 2147483646 h 25"/>
              <a:gd name="T10" fmla="*/ 2147483646 w 7"/>
              <a:gd name="T11" fmla="*/ 0 h 25"/>
              <a:gd name="T12" fmla="*/ 2147483646 w 7"/>
              <a:gd name="T13" fmla="*/ 2147483646 h 25"/>
              <a:gd name="T14" fmla="*/ 2147483646 w 7"/>
              <a:gd name="T15" fmla="*/ 2147483646 h 25"/>
              <a:gd name="T16" fmla="*/ 2147483646 w 7"/>
              <a:gd name="T17" fmla="*/ 2147483646 h 25"/>
              <a:gd name="T18" fmla="*/ 2147483646 w 7"/>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25"/>
              <a:gd name="T32" fmla="*/ 7 w 7"/>
              <a:gd name="T33" fmla="*/ 25 h 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25">
                <a:moveTo>
                  <a:pt x="0" y="24"/>
                </a:moveTo>
                <a:lnTo>
                  <a:pt x="0" y="0"/>
                </a:lnTo>
                <a:lnTo>
                  <a:pt x="2" y="1"/>
                </a:lnTo>
                <a:lnTo>
                  <a:pt x="2" y="25"/>
                </a:lnTo>
                <a:lnTo>
                  <a:pt x="0" y="24"/>
                </a:lnTo>
                <a:close/>
                <a:moveTo>
                  <a:pt x="7" y="0"/>
                </a:moveTo>
                <a:lnTo>
                  <a:pt x="7" y="24"/>
                </a:lnTo>
                <a:lnTo>
                  <a:pt x="6" y="25"/>
                </a:lnTo>
                <a:lnTo>
                  <a:pt x="6" y="1"/>
                </a:lnTo>
                <a:lnTo>
                  <a:pt x="7" y="0"/>
                </a:lnTo>
                <a:close/>
              </a:path>
            </a:pathLst>
          </a:custGeom>
          <a:solidFill>
            <a:srgbClr val="FB090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30" name="Freeform 449">
            <a:extLst>
              <a:ext uri="{FF2B5EF4-FFF2-40B4-BE49-F238E27FC236}">
                <a16:creationId xmlns:a16="http://schemas.microsoft.com/office/drawing/2014/main" id="{10B98BCA-1046-4943-A36C-8C293472236D}"/>
              </a:ext>
            </a:extLst>
          </p:cNvPr>
          <p:cNvSpPr>
            <a:spLocks noEditPoints="1"/>
          </p:cNvSpPr>
          <p:nvPr/>
        </p:nvSpPr>
        <p:spPr bwMode="auto">
          <a:xfrm>
            <a:off x="4511278" y="4275535"/>
            <a:ext cx="4763" cy="28575"/>
          </a:xfrm>
          <a:custGeom>
            <a:avLst/>
            <a:gdLst>
              <a:gd name="T0" fmla="*/ 0 w 4"/>
              <a:gd name="T1" fmla="*/ 2147483646 h 24"/>
              <a:gd name="T2" fmla="*/ 0 w 4"/>
              <a:gd name="T3" fmla="*/ 0 h 24"/>
              <a:gd name="T4" fmla="*/ 2147483646 w 4"/>
              <a:gd name="T5" fmla="*/ 0 h 24"/>
              <a:gd name="T6" fmla="*/ 2147483646 w 4"/>
              <a:gd name="T7" fmla="*/ 2147483646 h 24"/>
              <a:gd name="T8" fmla="*/ 0 w 4"/>
              <a:gd name="T9" fmla="*/ 2147483646 h 24"/>
              <a:gd name="T10" fmla="*/ 2147483646 w 4"/>
              <a:gd name="T11" fmla="*/ 0 h 24"/>
              <a:gd name="T12" fmla="*/ 2147483646 w 4"/>
              <a:gd name="T13" fmla="*/ 2147483646 h 24"/>
              <a:gd name="T14" fmla="*/ 2147483646 w 4"/>
              <a:gd name="T15" fmla="*/ 2147483646 h 24"/>
              <a:gd name="T16" fmla="*/ 2147483646 w 4"/>
              <a:gd name="T17" fmla="*/ 0 h 24"/>
              <a:gd name="T18" fmla="*/ 2147483646 w 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24"/>
              <a:gd name="T32" fmla="*/ 4 w 4"/>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24">
                <a:moveTo>
                  <a:pt x="0" y="24"/>
                </a:moveTo>
                <a:lnTo>
                  <a:pt x="0" y="0"/>
                </a:lnTo>
                <a:lnTo>
                  <a:pt x="1" y="0"/>
                </a:lnTo>
                <a:lnTo>
                  <a:pt x="1" y="24"/>
                </a:lnTo>
                <a:lnTo>
                  <a:pt x="0" y="24"/>
                </a:lnTo>
                <a:close/>
                <a:moveTo>
                  <a:pt x="4" y="0"/>
                </a:moveTo>
                <a:lnTo>
                  <a:pt x="4" y="24"/>
                </a:lnTo>
                <a:lnTo>
                  <a:pt x="2" y="24"/>
                </a:lnTo>
                <a:lnTo>
                  <a:pt x="2" y="0"/>
                </a:lnTo>
                <a:lnTo>
                  <a:pt x="4" y="0"/>
                </a:lnTo>
                <a:close/>
              </a:path>
            </a:pathLst>
          </a:custGeom>
          <a:solidFill>
            <a:srgbClr val="FD030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31" name="Freeform 450">
            <a:extLst>
              <a:ext uri="{FF2B5EF4-FFF2-40B4-BE49-F238E27FC236}">
                <a16:creationId xmlns:a16="http://schemas.microsoft.com/office/drawing/2014/main" id="{FF05C8A0-7FF2-48CC-8F2A-615497CFFDE8}"/>
              </a:ext>
            </a:extLst>
          </p:cNvPr>
          <p:cNvSpPr>
            <a:spLocks noEditPoints="1"/>
          </p:cNvSpPr>
          <p:nvPr/>
        </p:nvSpPr>
        <p:spPr bwMode="auto">
          <a:xfrm>
            <a:off x="4512469" y="4275535"/>
            <a:ext cx="1191" cy="28575"/>
          </a:xfrm>
          <a:custGeom>
            <a:avLst/>
            <a:gdLst>
              <a:gd name="T0" fmla="*/ 0 w 1"/>
              <a:gd name="T1" fmla="*/ 2147483646 h 24"/>
              <a:gd name="T2" fmla="*/ 0 w 1"/>
              <a:gd name="T3" fmla="*/ 0 h 24"/>
              <a:gd name="T4" fmla="*/ 2147483646 w 1"/>
              <a:gd name="T5" fmla="*/ 0 h 24"/>
              <a:gd name="T6" fmla="*/ 2147483646 w 1"/>
              <a:gd name="T7" fmla="*/ 2147483646 h 24"/>
              <a:gd name="T8" fmla="*/ 0 w 1"/>
              <a:gd name="T9" fmla="*/ 2147483646 h 24"/>
              <a:gd name="T10" fmla="*/ 2147483646 w 1"/>
              <a:gd name="T11" fmla="*/ 0 h 24"/>
              <a:gd name="T12" fmla="*/ 2147483646 w 1"/>
              <a:gd name="T13" fmla="*/ 2147483646 h 24"/>
              <a:gd name="T14" fmla="*/ 2147483646 w 1"/>
              <a:gd name="T15" fmla="*/ 2147483646 h 24"/>
              <a:gd name="T16" fmla="*/ 2147483646 w 1"/>
              <a:gd name="T17" fmla="*/ 0 h 24"/>
              <a:gd name="T18" fmla="*/ 2147483646 w 1"/>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24"/>
              <a:gd name="T32" fmla="*/ 1 w 1"/>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24">
                <a:moveTo>
                  <a:pt x="0" y="24"/>
                </a:moveTo>
                <a:lnTo>
                  <a:pt x="0" y="0"/>
                </a:lnTo>
                <a:lnTo>
                  <a:pt x="1" y="0"/>
                </a:lnTo>
                <a:lnTo>
                  <a:pt x="1" y="24"/>
                </a:lnTo>
                <a:lnTo>
                  <a:pt x="0" y="24"/>
                </a:lnTo>
                <a:close/>
                <a:moveTo>
                  <a:pt x="1" y="0"/>
                </a:moveTo>
                <a:lnTo>
                  <a:pt x="1" y="24"/>
                </a:lnTo>
                <a:lnTo>
                  <a:pt x="1"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32" name="Freeform 451">
            <a:extLst>
              <a:ext uri="{FF2B5EF4-FFF2-40B4-BE49-F238E27FC236}">
                <a16:creationId xmlns:a16="http://schemas.microsoft.com/office/drawing/2014/main" id="{090FF218-CC20-4168-81D3-66D580A7B5E4}"/>
              </a:ext>
            </a:extLst>
          </p:cNvPr>
          <p:cNvSpPr>
            <a:spLocks/>
          </p:cNvSpPr>
          <p:nvPr/>
        </p:nvSpPr>
        <p:spPr bwMode="auto">
          <a:xfrm>
            <a:off x="4473178" y="3907631"/>
            <a:ext cx="509588" cy="509588"/>
          </a:xfrm>
          <a:custGeom>
            <a:avLst/>
            <a:gdLst>
              <a:gd name="T0" fmla="*/ 0 w 428"/>
              <a:gd name="T1" fmla="*/ 2147483646 h 428"/>
              <a:gd name="T2" fmla="*/ 0 w 428"/>
              <a:gd name="T3" fmla="*/ 2147483646 h 428"/>
              <a:gd name="T4" fmla="*/ 2147483646 w 428"/>
              <a:gd name="T5" fmla="*/ 2147483646 h 428"/>
              <a:gd name="T6" fmla="*/ 2147483646 w 428"/>
              <a:gd name="T7" fmla="*/ 2147483646 h 428"/>
              <a:gd name="T8" fmla="*/ 2147483646 w 428"/>
              <a:gd name="T9" fmla="*/ 2147483646 h 428"/>
              <a:gd name="T10" fmla="*/ 2147483646 w 428"/>
              <a:gd name="T11" fmla="*/ 0 h 428"/>
              <a:gd name="T12" fmla="*/ 2147483646 w 428"/>
              <a:gd name="T13" fmla="*/ 0 h 428"/>
              <a:gd name="T14" fmla="*/ 2147483646 w 428"/>
              <a:gd name="T15" fmla="*/ 2147483646 h 428"/>
              <a:gd name="T16" fmla="*/ 2147483646 w 428"/>
              <a:gd name="T17" fmla="*/ 2147483646 h 428"/>
              <a:gd name="T18" fmla="*/ 2147483646 w 428"/>
              <a:gd name="T19" fmla="*/ 2147483646 h 428"/>
              <a:gd name="T20" fmla="*/ 2147483646 w 428"/>
              <a:gd name="T21" fmla="*/ 2147483646 h 428"/>
              <a:gd name="T22" fmla="*/ 2147483646 w 428"/>
              <a:gd name="T23" fmla="*/ 2147483646 h 428"/>
              <a:gd name="T24" fmla="*/ 2147483646 w 428"/>
              <a:gd name="T25" fmla="*/ 2147483646 h 428"/>
              <a:gd name="T26" fmla="*/ 2147483646 w 428"/>
              <a:gd name="T27" fmla="*/ 2147483646 h 428"/>
              <a:gd name="T28" fmla="*/ 0 w 428"/>
              <a:gd name="T29" fmla="*/ 2147483646 h 4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28"/>
              <a:gd name="T46" fmla="*/ 0 h 428"/>
              <a:gd name="T47" fmla="*/ 428 w 428"/>
              <a:gd name="T48" fmla="*/ 428 h 42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28" h="428">
                <a:moveTo>
                  <a:pt x="0" y="428"/>
                </a:moveTo>
                <a:lnTo>
                  <a:pt x="0" y="298"/>
                </a:lnTo>
                <a:lnTo>
                  <a:pt x="44" y="252"/>
                </a:lnTo>
                <a:lnTo>
                  <a:pt x="48" y="252"/>
                </a:lnTo>
                <a:lnTo>
                  <a:pt x="48" y="48"/>
                </a:lnTo>
                <a:lnTo>
                  <a:pt x="95" y="0"/>
                </a:lnTo>
                <a:lnTo>
                  <a:pt x="380" y="0"/>
                </a:lnTo>
                <a:lnTo>
                  <a:pt x="380" y="143"/>
                </a:lnTo>
                <a:lnTo>
                  <a:pt x="369" y="178"/>
                </a:lnTo>
                <a:lnTo>
                  <a:pt x="369" y="243"/>
                </a:lnTo>
                <a:lnTo>
                  <a:pt x="362" y="249"/>
                </a:lnTo>
                <a:lnTo>
                  <a:pt x="428" y="249"/>
                </a:lnTo>
                <a:lnTo>
                  <a:pt x="428" y="380"/>
                </a:lnTo>
                <a:lnTo>
                  <a:pt x="380" y="428"/>
                </a:lnTo>
                <a:lnTo>
                  <a:pt x="0" y="428"/>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333" name="Rectangle 452">
            <a:extLst>
              <a:ext uri="{FF2B5EF4-FFF2-40B4-BE49-F238E27FC236}">
                <a16:creationId xmlns:a16="http://schemas.microsoft.com/office/drawing/2014/main" id="{B6AD7F52-EF1E-4F0D-B887-143EDC2E4D6C}"/>
              </a:ext>
            </a:extLst>
          </p:cNvPr>
          <p:cNvSpPr>
            <a:spLocks noChangeArrowheads="1"/>
          </p:cNvSpPr>
          <p:nvPr/>
        </p:nvSpPr>
        <p:spPr bwMode="auto">
          <a:xfrm>
            <a:off x="4499372" y="4442223"/>
            <a:ext cx="88485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vi-VN" sz="1800">
                <a:solidFill>
                  <a:srgbClr val="000000"/>
                </a:solidFill>
              </a:rPr>
              <a:t>Bắc kinh</a:t>
            </a:r>
            <a:endParaRPr lang="en-US" altLang="vi-VN" sz="1800">
              <a:latin typeface="Courier New" panose="02070309020205020404" pitchFamily="49" charset="0"/>
            </a:endParaRPr>
          </a:p>
        </p:txBody>
      </p:sp>
      <p:sp>
        <p:nvSpPr>
          <p:cNvPr id="174334" name="Freeform 453">
            <a:extLst>
              <a:ext uri="{FF2B5EF4-FFF2-40B4-BE49-F238E27FC236}">
                <a16:creationId xmlns:a16="http://schemas.microsoft.com/office/drawing/2014/main" id="{9A4AFEB8-500E-4DEB-9528-3A416C3ECE46}"/>
              </a:ext>
            </a:extLst>
          </p:cNvPr>
          <p:cNvSpPr>
            <a:spLocks/>
          </p:cNvSpPr>
          <p:nvPr/>
        </p:nvSpPr>
        <p:spPr bwMode="auto">
          <a:xfrm>
            <a:off x="2763441" y="2845594"/>
            <a:ext cx="70247" cy="28575"/>
          </a:xfrm>
          <a:custGeom>
            <a:avLst/>
            <a:gdLst>
              <a:gd name="T0" fmla="*/ 2147483646 w 59"/>
              <a:gd name="T1" fmla="*/ 2147483646 h 24"/>
              <a:gd name="T2" fmla="*/ 2147483646 w 59"/>
              <a:gd name="T3" fmla="*/ 0 h 24"/>
              <a:gd name="T4" fmla="*/ 0 w 59"/>
              <a:gd name="T5" fmla="*/ 0 h 24"/>
              <a:gd name="T6" fmla="*/ 2147483646 w 59"/>
              <a:gd name="T7" fmla="*/ 2147483646 h 24"/>
              <a:gd name="T8" fmla="*/ 0 60000 65536"/>
              <a:gd name="T9" fmla="*/ 0 60000 65536"/>
              <a:gd name="T10" fmla="*/ 0 60000 65536"/>
              <a:gd name="T11" fmla="*/ 0 60000 65536"/>
              <a:gd name="T12" fmla="*/ 0 w 59"/>
              <a:gd name="T13" fmla="*/ 0 h 24"/>
              <a:gd name="T14" fmla="*/ 59 w 59"/>
              <a:gd name="T15" fmla="*/ 24 h 24"/>
            </a:gdLst>
            <a:ahLst/>
            <a:cxnLst>
              <a:cxn ang="T8">
                <a:pos x="T0" y="T1"/>
              </a:cxn>
              <a:cxn ang="T9">
                <a:pos x="T2" y="T3"/>
              </a:cxn>
              <a:cxn ang="T10">
                <a:pos x="T4" y="T5"/>
              </a:cxn>
              <a:cxn ang="T11">
                <a:pos x="T6" y="T7"/>
              </a:cxn>
            </a:cxnLst>
            <a:rect l="T12" t="T13" r="T14" b="T15"/>
            <a:pathLst>
              <a:path w="59" h="24">
                <a:moveTo>
                  <a:pt x="35" y="24"/>
                </a:moveTo>
                <a:lnTo>
                  <a:pt x="59" y="0"/>
                </a:lnTo>
                <a:lnTo>
                  <a:pt x="0" y="0"/>
                </a:lnTo>
                <a:lnTo>
                  <a:pt x="35" y="2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35" name="Freeform 454">
            <a:extLst>
              <a:ext uri="{FF2B5EF4-FFF2-40B4-BE49-F238E27FC236}">
                <a16:creationId xmlns:a16="http://schemas.microsoft.com/office/drawing/2014/main" id="{CAC7DF50-40E6-4281-B209-1C3142F977C1}"/>
              </a:ext>
            </a:extLst>
          </p:cNvPr>
          <p:cNvSpPr>
            <a:spLocks/>
          </p:cNvSpPr>
          <p:nvPr/>
        </p:nvSpPr>
        <p:spPr bwMode="auto">
          <a:xfrm>
            <a:off x="2324101" y="2849167"/>
            <a:ext cx="113110" cy="53578"/>
          </a:xfrm>
          <a:custGeom>
            <a:avLst/>
            <a:gdLst>
              <a:gd name="T0" fmla="*/ 2147483646 w 95"/>
              <a:gd name="T1" fmla="*/ 2147483646 h 45"/>
              <a:gd name="T2" fmla="*/ 2147483646 w 95"/>
              <a:gd name="T3" fmla="*/ 0 h 45"/>
              <a:gd name="T4" fmla="*/ 0 w 95"/>
              <a:gd name="T5" fmla="*/ 2147483646 h 45"/>
              <a:gd name="T6" fmla="*/ 2147483646 w 95"/>
              <a:gd name="T7" fmla="*/ 2147483646 h 45"/>
              <a:gd name="T8" fmla="*/ 0 60000 65536"/>
              <a:gd name="T9" fmla="*/ 0 60000 65536"/>
              <a:gd name="T10" fmla="*/ 0 60000 65536"/>
              <a:gd name="T11" fmla="*/ 0 60000 65536"/>
              <a:gd name="T12" fmla="*/ 0 w 95"/>
              <a:gd name="T13" fmla="*/ 0 h 45"/>
              <a:gd name="T14" fmla="*/ 95 w 95"/>
              <a:gd name="T15" fmla="*/ 45 h 45"/>
            </a:gdLst>
            <a:ahLst/>
            <a:cxnLst>
              <a:cxn ang="T8">
                <a:pos x="T0" y="T1"/>
              </a:cxn>
              <a:cxn ang="T9">
                <a:pos x="T2" y="T3"/>
              </a:cxn>
              <a:cxn ang="T10">
                <a:pos x="T4" y="T5"/>
              </a:cxn>
              <a:cxn ang="T11">
                <a:pos x="T6" y="T7"/>
              </a:cxn>
            </a:cxnLst>
            <a:rect l="T12" t="T13" r="T14" b="T15"/>
            <a:pathLst>
              <a:path w="95" h="45">
                <a:moveTo>
                  <a:pt x="95" y="45"/>
                </a:moveTo>
                <a:lnTo>
                  <a:pt x="44" y="0"/>
                </a:lnTo>
                <a:lnTo>
                  <a:pt x="0" y="45"/>
                </a:lnTo>
                <a:lnTo>
                  <a:pt x="95" y="4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36" name="Freeform 455">
            <a:extLst>
              <a:ext uri="{FF2B5EF4-FFF2-40B4-BE49-F238E27FC236}">
                <a16:creationId xmlns:a16="http://schemas.microsoft.com/office/drawing/2014/main" id="{B3E575B4-52B5-44B8-9E8B-0D48672594A5}"/>
              </a:ext>
            </a:extLst>
          </p:cNvPr>
          <p:cNvSpPr>
            <a:spLocks/>
          </p:cNvSpPr>
          <p:nvPr/>
        </p:nvSpPr>
        <p:spPr bwMode="auto">
          <a:xfrm>
            <a:off x="2381250" y="2845594"/>
            <a:ext cx="429816" cy="57150"/>
          </a:xfrm>
          <a:custGeom>
            <a:avLst/>
            <a:gdLst>
              <a:gd name="T0" fmla="*/ 2147483646 w 361"/>
              <a:gd name="T1" fmla="*/ 2147483646 h 48"/>
              <a:gd name="T2" fmla="*/ 2147483646 w 361"/>
              <a:gd name="T3" fmla="*/ 0 h 48"/>
              <a:gd name="T4" fmla="*/ 2147483646 w 361"/>
              <a:gd name="T5" fmla="*/ 0 h 48"/>
              <a:gd name="T6" fmla="*/ 0 w 361"/>
              <a:gd name="T7" fmla="*/ 2147483646 h 48"/>
              <a:gd name="T8" fmla="*/ 2147483646 w 361"/>
              <a:gd name="T9" fmla="*/ 2147483646 h 48"/>
              <a:gd name="T10" fmla="*/ 2147483646 w 361"/>
              <a:gd name="T11" fmla="*/ 2147483646 h 48"/>
              <a:gd name="T12" fmla="*/ 2147483646 w 361"/>
              <a:gd name="T13" fmla="*/ 2147483646 h 48"/>
              <a:gd name="T14" fmla="*/ 0 60000 65536"/>
              <a:gd name="T15" fmla="*/ 0 60000 65536"/>
              <a:gd name="T16" fmla="*/ 0 60000 65536"/>
              <a:gd name="T17" fmla="*/ 0 60000 65536"/>
              <a:gd name="T18" fmla="*/ 0 60000 65536"/>
              <a:gd name="T19" fmla="*/ 0 60000 65536"/>
              <a:gd name="T20" fmla="*/ 0 60000 65536"/>
              <a:gd name="T21" fmla="*/ 0 w 361"/>
              <a:gd name="T22" fmla="*/ 0 h 48"/>
              <a:gd name="T23" fmla="*/ 361 w 361"/>
              <a:gd name="T24" fmla="*/ 48 h 4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1" h="48">
                <a:moveTo>
                  <a:pt x="361" y="18"/>
                </a:moveTo>
                <a:lnTo>
                  <a:pt x="326" y="0"/>
                </a:lnTo>
                <a:lnTo>
                  <a:pt x="47" y="0"/>
                </a:lnTo>
                <a:lnTo>
                  <a:pt x="0" y="24"/>
                </a:lnTo>
                <a:lnTo>
                  <a:pt x="47" y="48"/>
                </a:lnTo>
                <a:lnTo>
                  <a:pt x="332" y="48"/>
                </a:lnTo>
                <a:lnTo>
                  <a:pt x="361" y="18"/>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37" name="Freeform 456">
            <a:extLst>
              <a:ext uri="{FF2B5EF4-FFF2-40B4-BE49-F238E27FC236}">
                <a16:creationId xmlns:a16="http://schemas.microsoft.com/office/drawing/2014/main" id="{70536C96-4E48-439A-9F2B-8A01921F0126}"/>
              </a:ext>
            </a:extLst>
          </p:cNvPr>
          <p:cNvSpPr>
            <a:spLocks/>
          </p:cNvSpPr>
          <p:nvPr/>
        </p:nvSpPr>
        <p:spPr bwMode="auto">
          <a:xfrm>
            <a:off x="2450307" y="2882505"/>
            <a:ext cx="254794" cy="16669"/>
          </a:xfrm>
          <a:custGeom>
            <a:avLst/>
            <a:gdLst>
              <a:gd name="T0" fmla="*/ 2147483646 w 214"/>
              <a:gd name="T1" fmla="*/ 0 h 14"/>
              <a:gd name="T2" fmla="*/ 2147483646 w 214"/>
              <a:gd name="T3" fmla="*/ 2147483646 h 14"/>
              <a:gd name="T4" fmla="*/ 0 w 214"/>
              <a:gd name="T5" fmla="*/ 2147483646 h 14"/>
              <a:gd name="T6" fmla="*/ 0 w 214"/>
              <a:gd name="T7" fmla="*/ 2147483646 h 14"/>
              <a:gd name="T8" fmla="*/ 2147483646 w 214"/>
              <a:gd name="T9" fmla="*/ 2147483646 h 14"/>
              <a:gd name="T10" fmla="*/ 2147483646 w 214"/>
              <a:gd name="T11" fmla="*/ 2147483646 h 14"/>
              <a:gd name="T12" fmla="*/ 2147483646 w 214"/>
              <a:gd name="T13" fmla="*/ 2147483646 h 14"/>
              <a:gd name="T14" fmla="*/ 2147483646 w 214"/>
              <a:gd name="T15" fmla="*/ 2147483646 h 14"/>
              <a:gd name="T16" fmla="*/ 2147483646 w 214"/>
              <a:gd name="T17" fmla="*/ 2147483646 h 14"/>
              <a:gd name="T18" fmla="*/ 2147483646 w 214"/>
              <a:gd name="T19" fmla="*/ 2147483646 h 14"/>
              <a:gd name="T20" fmla="*/ 2147483646 w 214"/>
              <a:gd name="T21" fmla="*/ 2147483646 h 14"/>
              <a:gd name="T22" fmla="*/ 2147483646 w 214"/>
              <a:gd name="T23" fmla="*/ 2147483646 h 14"/>
              <a:gd name="T24" fmla="*/ 2147483646 w 214"/>
              <a:gd name="T25" fmla="*/ 2147483646 h 14"/>
              <a:gd name="T26" fmla="*/ 2147483646 w 214"/>
              <a:gd name="T27" fmla="*/ 2147483646 h 14"/>
              <a:gd name="T28" fmla="*/ 2147483646 w 214"/>
              <a:gd name="T29" fmla="*/ 0 h 14"/>
              <a:gd name="T30" fmla="*/ 2147483646 w 214"/>
              <a:gd name="T31" fmla="*/ 0 h 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14"/>
              <a:gd name="T49" fmla="*/ 0 h 14"/>
              <a:gd name="T50" fmla="*/ 214 w 214"/>
              <a:gd name="T51" fmla="*/ 14 h 1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14" h="14">
                <a:moveTo>
                  <a:pt x="214" y="0"/>
                </a:moveTo>
                <a:lnTo>
                  <a:pt x="214" y="14"/>
                </a:lnTo>
                <a:lnTo>
                  <a:pt x="0" y="14"/>
                </a:lnTo>
                <a:lnTo>
                  <a:pt x="31" y="14"/>
                </a:lnTo>
                <a:lnTo>
                  <a:pt x="60" y="12"/>
                </a:lnTo>
                <a:lnTo>
                  <a:pt x="88" y="12"/>
                </a:lnTo>
                <a:lnTo>
                  <a:pt x="113" y="11"/>
                </a:lnTo>
                <a:lnTo>
                  <a:pt x="137" y="10"/>
                </a:lnTo>
                <a:lnTo>
                  <a:pt x="159" y="9"/>
                </a:lnTo>
                <a:lnTo>
                  <a:pt x="176" y="7"/>
                </a:lnTo>
                <a:lnTo>
                  <a:pt x="190" y="5"/>
                </a:lnTo>
                <a:lnTo>
                  <a:pt x="201" y="4"/>
                </a:lnTo>
                <a:lnTo>
                  <a:pt x="207" y="1"/>
                </a:lnTo>
                <a:lnTo>
                  <a:pt x="209" y="0"/>
                </a:lnTo>
                <a:lnTo>
                  <a:pt x="214"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38" name="Freeform 457">
            <a:extLst>
              <a:ext uri="{FF2B5EF4-FFF2-40B4-BE49-F238E27FC236}">
                <a16:creationId xmlns:a16="http://schemas.microsoft.com/office/drawing/2014/main" id="{201C3011-53B3-4DBC-961B-48D17054E7F0}"/>
              </a:ext>
            </a:extLst>
          </p:cNvPr>
          <p:cNvSpPr>
            <a:spLocks/>
          </p:cNvSpPr>
          <p:nvPr/>
        </p:nvSpPr>
        <p:spPr bwMode="auto">
          <a:xfrm>
            <a:off x="2450306" y="2882505"/>
            <a:ext cx="248841" cy="16669"/>
          </a:xfrm>
          <a:custGeom>
            <a:avLst/>
            <a:gdLst>
              <a:gd name="T0" fmla="*/ 0 w 209"/>
              <a:gd name="T1" fmla="*/ 2147483646 h 14"/>
              <a:gd name="T2" fmla="*/ 2147483646 w 209"/>
              <a:gd name="T3" fmla="*/ 2147483646 h 14"/>
              <a:gd name="T4" fmla="*/ 2147483646 w 209"/>
              <a:gd name="T5" fmla="*/ 2147483646 h 14"/>
              <a:gd name="T6" fmla="*/ 2147483646 w 209"/>
              <a:gd name="T7" fmla="*/ 2147483646 h 14"/>
              <a:gd name="T8" fmla="*/ 2147483646 w 209"/>
              <a:gd name="T9" fmla="*/ 2147483646 h 14"/>
              <a:gd name="T10" fmla="*/ 2147483646 w 209"/>
              <a:gd name="T11" fmla="*/ 2147483646 h 14"/>
              <a:gd name="T12" fmla="*/ 2147483646 w 209"/>
              <a:gd name="T13" fmla="*/ 2147483646 h 14"/>
              <a:gd name="T14" fmla="*/ 2147483646 w 209"/>
              <a:gd name="T15" fmla="*/ 2147483646 h 14"/>
              <a:gd name="T16" fmla="*/ 2147483646 w 209"/>
              <a:gd name="T17" fmla="*/ 2147483646 h 14"/>
              <a:gd name="T18" fmla="*/ 2147483646 w 209"/>
              <a:gd name="T19" fmla="*/ 2147483646 h 14"/>
              <a:gd name="T20" fmla="*/ 2147483646 w 209"/>
              <a:gd name="T21" fmla="*/ 2147483646 h 14"/>
              <a:gd name="T22" fmla="*/ 2147483646 w 209"/>
              <a:gd name="T23" fmla="*/ 0 h 14"/>
              <a:gd name="T24" fmla="*/ 2147483646 w 209"/>
              <a:gd name="T25" fmla="*/ 0 h 14"/>
              <a:gd name="T26" fmla="*/ 2147483646 w 209"/>
              <a:gd name="T27" fmla="*/ 2147483646 h 14"/>
              <a:gd name="T28" fmla="*/ 2147483646 w 209"/>
              <a:gd name="T29" fmla="*/ 2147483646 h 14"/>
              <a:gd name="T30" fmla="*/ 2147483646 w 209"/>
              <a:gd name="T31" fmla="*/ 2147483646 h 14"/>
              <a:gd name="T32" fmla="*/ 2147483646 w 209"/>
              <a:gd name="T33" fmla="*/ 2147483646 h 14"/>
              <a:gd name="T34" fmla="*/ 2147483646 w 209"/>
              <a:gd name="T35" fmla="*/ 2147483646 h 14"/>
              <a:gd name="T36" fmla="*/ 2147483646 w 209"/>
              <a:gd name="T37" fmla="*/ 2147483646 h 14"/>
              <a:gd name="T38" fmla="*/ 2147483646 w 209"/>
              <a:gd name="T39" fmla="*/ 2147483646 h 14"/>
              <a:gd name="T40" fmla="*/ 2147483646 w 209"/>
              <a:gd name="T41" fmla="*/ 2147483646 h 14"/>
              <a:gd name="T42" fmla="*/ 2147483646 w 209"/>
              <a:gd name="T43" fmla="*/ 2147483646 h 14"/>
              <a:gd name="T44" fmla="*/ 0 w 209"/>
              <a:gd name="T45" fmla="*/ 2147483646 h 14"/>
              <a:gd name="T46" fmla="*/ 0 w 209"/>
              <a:gd name="T47" fmla="*/ 2147483646 h 1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09"/>
              <a:gd name="T73" fmla="*/ 0 h 14"/>
              <a:gd name="T74" fmla="*/ 209 w 209"/>
              <a:gd name="T75" fmla="*/ 14 h 1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09" h="14">
                <a:moveTo>
                  <a:pt x="0" y="14"/>
                </a:moveTo>
                <a:lnTo>
                  <a:pt x="31" y="14"/>
                </a:lnTo>
                <a:lnTo>
                  <a:pt x="60" y="12"/>
                </a:lnTo>
                <a:lnTo>
                  <a:pt x="88" y="12"/>
                </a:lnTo>
                <a:lnTo>
                  <a:pt x="113" y="11"/>
                </a:lnTo>
                <a:lnTo>
                  <a:pt x="137" y="10"/>
                </a:lnTo>
                <a:lnTo>
                  <a:pt x="159" y="9"/>
                </a:lnTo>
                <a:lnTo>
                  <a:pt x="176" y="7"/>
                </a:lnTo>
                <a:lnTo>
                  <a:pt x="190" y="5"/>
                </a:lnTo>
                <a:lnTo>
                  <a:pt x="201" y="4"/>
                </a:lnTo>
                <a:lnTo>
                  <a:pt x="207" y="1"/>
                </a:lnTo>
                <a:lnTo>
                  <a:pt x="209" y="0"/>
                </a:lnTo>
                <a:lnTo>
                  <a:pt x="204" y="0"/>
                </a:lnTo>
                <a:lnTo>
                  <a:pt x="202" y="1"/>
                </a:lnTo>
                <a:lnTo>
                  <a:pt x="194" y="4"/>
                </a:lnTo>
                <a:lnTo>
                  <a:pt x="183" y="6"/>
                </a:lnTo>
                <a:lnTo>
                  <a:pt x="165" y="7"/>
                </a:lnTo>
                <a:lnTo>
                  <a:pt x="145" y="9"/>
                </a:lnTo>
                <a:lnTo>
                  <a:pt x="121" y="11"/>
                </a:lnTo>
                <a:lnTo>
                  <a:pt x="93" y="11"/>
                </a:lnTo>
                <a:lnTo>
                  <a:pt x="64" y="12"/>
                </a:lnTo>
                <a:lnTo>
                  <a:pt x="33" y="14"/>
                </a:lnTo>
                <a:lnTo>
                  <a:pt x="0" y="14"/>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39" name="Freeform 458">
            <a:extLst>
              <a:ext uri="{FF2B5EF4-FFF2-40B4-BE49-F238E27FC236}">
                <a16:creationId xmlns:a16="http://schemas.microsoft.com/office/drawing/2014/main" id="{9AFBD99A-C41D-4950-9FAE-D7CCD3E86CEE}"/>
              </a:ext>
            </a:extLst>
          </p:cNvPr>
          <p:cNvSpPr>
            <a:spLocks/>
          </p:cNvSpPr>
          <p:nvPr/>
        </p:nvSpPr>
        <p:spPr bwMode="auto">
          <a:xfrm>
            <a:off x="2450306" y="2882505"/>
            <a:ext cx="242888" cy="16669"/>
          </a:xfrm>
          <a:custGeom>
            <a:avLst/>
            <a:gdLst>
              <a:gd name="T0" fmla="*/ 2147483646 w 204"/>
              <a:gd name="T1" fmla="*/ 0 h 14"/>
              <a:gd name="T2" fmla="*/ 2147483646 w 204"/>
              <a:gd name="T3" fmla="*/ 2147483646 h 14"/>
              <a:gd name="T4" fmla="*/ 2147483646 w 204"/>
              <a:gd name="T5" fmla="*/ 2147483646 h 14"/>
              <a:gd name="T6" fmla="*/ 2147483646 w 204"/>
              <a:gd name="T7" fmla="*/ 2147483646 h 14"/>
              <a:gd name="T8" fmla="*/ 2147483646 w 204"/>
              <a:gd name="T9" fmla="*/ 2147483646 h 14"/>
              <a:gd name="T10" fmla="*/ 2147483646 w 204"/>
              <a:gd name="T11" fmla="*/ 2147483646 h 14"/>
              <a:gd name="T12" fmla="*/ 2147483646 w 204"/>
              <a:gd name="T13" fmla="*/ 2147483646 h 14"/>
              <a:gd name="T14" fmla="*/ 2147483646 w 204"/>
              <a:gd name="T15" fmla="*/ 2147483646 h 14"/>
              <a:gd name="T16" fmla="*/ 2147483646 w 204"/>
              <a:gd name="T17" fmla="*/ 2147483646 h 14"/>
              <a:gd name="T18" fmla="*/ 2147483646 w 204"/>
              <a:gd name="T19" fmla="*/ 2147483646 h 14"/>
              <a:gd name="T20" fmla="*/ 0 w 204"/>
              <a:gd name="T21" fmla="*/ 2147483646 h 14"/>
              <a:gd name="T22" fmla="*/ 0 w 204"/>
              <a:gd name="T23" fmla="*/ 2147483646 h 14"/>
              <a:gd name="T24" fmla="*/ 2147483646 w 204"/>
              <a:gd name="T25" fmla="*/ 2147483646 h 14"/>
              <a:gd name="T26" fmla="*/ 2147483646 w 204"/>
              <a:gd name="T27" fmla="*/ 2147483646 h 14"/>
              <a:gd name="T28" fmla="*/ 2147483646 w 204"/>
              <a:gd name="T29" fmla="*/ 2147483646 h 14"/>
              <a:gd name="T30" fmla="*/ 2147483646 w 204"/>
              <a:gd name="T31" fmla="*/ 2147483646 h 14"/>
              <a:gd name="T32" fmla="*/ 2147483646 w 204"/>
              <a:gd name="T33" fmla="*/ 2147483646 h 14"/>
              <a:gd name="T34" fmla="*/ 2147483646 w 204"/>
              <a:gd name="T35" fmla="*/ 2147483646 h 14"/>
              <a:gd name="T36" fmla="*/ 2147483646 w 204"/>
              <a:gd name="T37" fmla="*/ 2147483646 h 14"/>
              <a:gd name="T38" fmla="*/ 2147483646 w 204"/>
              <a:gd name="T39" fmla="*/ 2147483646 h 14"/>
              <a:gd name="T40" fmla="*/ 2147483646 w 204"/>
              <a:gd name="T41" fmla="*/ 2147483646 h 14"/>
              <a:gd name="T42" fmla="*/ 2147483646 w 204"/>
              <a:gd name="T43" fmla="*/ 0 h 14"/>
              <a:gd name="T44" fmla="*/ 2147483646 w 204"/>
              <a:gd name="T45" fmla="*/ 0 h 1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04"/>
              <a:gd name="T70" fmla="*/ 0 h 14"/>
              <a:gd name="T71" fmla="*/ 204 w 204"/>
              <a:gd name="T72" fmla="*/ 14 h 1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04" h="14">
                <a:moveTo>
                  <a:pt x="204" y="0"/>
                </a:moveTo>
                <a:lnTo>
                  <a:pt x="202" y="1"/>
                </a:lnTo>
                <a:lnTo>
                  <a:pt x="194" y="4"/>
                </a:lnTo>
                <a:lnTo>
                  <a:pt x="183" y="6"/>
                </a:lnTo>
                <a:lnTo>
                  <a:pt x="165" y="7"/>
                </a:lnTo>
                <a:lnTo>
                  <a:pt x="145" y="9"/>
                </a:lnTo>
                <a:lnTo>
                  <a:pt x="121" y="11"/>
                </a:lnTo>
                <a:lnTo>
                  <a:pt x="93" y="11"/>
                </a:lnTo>
                <a:lnTo>
                  <a:pt x="64" y="12"/>
                </a:lnTo>
                <a:lnTo>
                  <a:pt x="33" y="14"/>
                </a:lnTo>
                <a:lnTo>
                  <a:pt x="0" y="14"/>
                </a:lnTo>
                <a:lnTo>
                  <a:pt x="0" y="12"/>
                </a:lnTo>
                <a:lnTo>
                  <a:pt x="32" y="12"/>
                </a:lnTo>
                <a:lnTo>
                  <a:pt x="62" y="12"/>
                </a:lnTo>
                <a:lnTo>
                  <a:pt x="90" y="11"/>
                </a:lnTo>
                <a:lnTo>
                  <a:pt x="117" y="10"/>
                </a:lnTo>
                <a:lnTo>
                  <a:pt x="141" y="9"/>
                </a:lnTo>
                <a:lnTo>
                  <a:pt x="161" y="7"/>
                </a:lnTo>
                <a:lnTo>
                  <a:pt x="178" y="5"/>
                </a:lnTo>
                <a:lnTo>
                  <a:pt x="189" y="4"/>
                </a:lnTo>
                <a:lnTo>
                  <a:pt x="197" y="1"/>
                </a:lnTo>
                <a:lnTo>
                  <a:pt x="199" y="0"/>
                </a:lnTo>
                <a:lnTo>
                  <a:pt x="204" y="0"/>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40" name="Freeform 459">
            <a:extLst>
              <a:ext uri="{FF2B5EF4-FFF2-40B4-BE49-F238E27FC236}">
                <a16:creationId xmlns:a16="http://schemas.microsoft.com/office/drawing/2014/main" id="{85A6628E-9ADD-4061-9C45-CD6005DA622F}"/>
              </a:ext>
            </a:extLst>
          </p:cNvPr>
          <p:cNvSpPr>
            <a:spLocks/>
          </p:cNvSpPr>
          <p:nvPr/>
        </p:nvSpPr>
        <p:spPr bwMode="auto">
          <a:xfrm>
            <a:off x="2450307" y="2882503"/>
            <a:ext cx="236935" cy="14288"/>
          </a:xfrm>
          <a:custGeom>
            <a:avLst/>
            <a:gdLst>
              <a:gd name="T0" fmla="*/ 0 w 199"/>
              <a:gd name="T1" fmla="*/ 2147483646 h 12"/>
              <a:gd name="T2" fmla="*/ 2147483646 w 199"/>
              <a:gd name="T3" fmla="*/ 2147483646 h 12"/>
              <a:gd name="T4" fmla="*/ 2147483646 w 199"/>
              <a:gd name="T5" fmla="*/ 2147483646 h 12"/>
              <a:gd name="T6" fmla="*/ 2147483646 w 199"/>
              <a:gd name="T7" fmla="*/ 2147483646 h 12"/>
              <a:gd name="T8" fmla="*/ 2147483646 w 199"/>
              <a:gd name="T9" fmla="*/ 2147483646 h 12"/>
              <a:gd name="T10" fmla="*/ 2147483646 w 199"/>
              <a:gd name="T11" fmla="*/ 2147483646 h 12"/>
              <a:gd name="T12" fmla="*/ 2147483646 w 199"/>
              <a:gd name="T13" fmla="*/ 2147483646 h 12"/>
              <a:gd name="T14" fmla="*/ 2147483646 w 199"/>
              <a:gd name="T15" fmla="*/ 2147483646 h 12"/>
              <a:gd name="T16" fmla="*/ 2147483646 w 199"/>
              <a:gd name="T17" fmla="*/ 2147483646 h 12"/>
              <a:gd name="T18" fmla="*/ 2147483646 w 199"/>
              <a:gd name="T19" fmla="*/ 2147483646 h 12"/>
              <a:gd name="T20" fmla="*/ 2147483646 w 199"/>
              <a:gd name="T21" fmla="*/ 0 h 12"/>
              <a:gd name="T22" fmla="*/ 2147483646 w 199"/>
              <a:gd name="T23" fmla="*/ 0 h 12"/>
              <a:gd name="T24" fmla="*/ 2147483646 w 199"/>
              <a:gd name="T25" fmla="*/ 2147483646 h 12"/>
              <a:gd name="T26" fmla="*/ 2147483646 w 199"/>
              <a:gd name="T27" fmla="*/ 2147483646 h 12"/>
              <a:gd name="T28" fmla="*/ 2147483646 w 199"/>
              <a:gd name="T29" fmla="*/ 2147483646 h 12"/>
              <a:gd name="T30" fmla="*/ 2147483646 w 199"/>
              <a:gd name="T31" fmla="*/ 2147483646 h 12"/>
              <a:gd name="T32" fmla="*/ 2147483646 w 199"/>
              <a:gd name="T33" fmla="*/ 2147483646 h 12"/>
              <a:gd name="T34" fmla="*/ 2147483646 w 199"/>
              <a:gd name="T35" fmla="*/ 2147483646 h 12"/>
              <a:gd name="T36" fmla="*/ 2147483646 w 199"/>
              <a:gd name="T37" fmla="*/ 2147483646 h 12"/>
              <a:gd name="T38" fmla="*/ 2147483646 w 199"/>
              <a:gd name="T39" fmla="*/ 2147483646 h 12"/>
              <a:gd name="T40" fmla="*/ 2147483646 w 199"/>
              <a:gd name="T41" fmla="*/ 2147483646 h 12"/>
              <a:gd name="T42" fmla="*/ 0 w 199"/>
              <a:gd name="T43" fmla="*/ 2147483646 h 12"/>
              <a:gd name="T44" fmla="*/ 0 w 199"/>
              <a:gd name="T45" fmla="*/ 2147483646 h 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9"/>
              <a:gd name="T70" fmla="*/ 0 h 12"/>
              <a:gd name="T71" fmla="*/ 199 w 199"/>
              <a:gd name="T72" fmla="*/ 12 h 1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9" h="12">
                <a:moveTo>
                  <a:pt x="0" y="12"/>
                </a:moveTo>
                <a:lnTo>
                  <a:pt x="32" y="12"/>
                </a:lnTo>
                <a:lnTo>
                  <a:pt x="62" y="12"/>
                </a:lnTo>
                <a:lnTo>
                  <a:pt x="90" y="11"/>
                </a:lnTo>
                <a:lnTo>
                  <a:pt x="117" y="10"/>
                </a:lnTo>
                <a:lnTo>
                  <a:pt x="141" y="9"/>
                </a:lnTo>
                <a:lnTo>
                  <a:pt x="161" y="7"/>
                </a:lnTo>
                <a:lnTo>
                  <a:pt x="178" y="5"/>
                </a:lnTo>
                <a:lnTo>
                  <a:pt x="189" y="4"/>
                </a:lnTo>
                <a:lnTo>
                  <a:pt x="197" y="1"/>
                </a:lnTo>
                <a:lnTo>
                  <a:pt x="199" y="0"/>
                </a:lnTo>
                <a:lnTo>
                  <a:pt x="193" y="0"/>
                </a:lnTo>
                <a:lnTo>
                  <a:pt x="190" y="1"/>
                </a:lnTo>
                <a:lnTo>
                  <a:pt x="184" y="4"/>
                </a:lnTo>
                <a:lnTo>
                  <a:pt x="173" y="5"/>
                </a:lnTo>
                <a:lnTo>
                  <a:pt x="156" y="7"/>
                </a:lnTo>
                <a:lnTo>
                  <a:pt x="137" y="9"/>
                </a:lnTo>
                <a:lnTo>
                  <a:pt x="114" y="10"/>
                </a:lnTo>
                <a:lnTo>
                  <a:pt x="88" y="11"/>
                </a:lnTo>
                <a:lnTo>
                  <a:pt x="60" y="12"/>
                </a:lnTo>
                <a:lnTo>
                  <a:pt x="31" y="12"/>
                </a:lnTo>
                <a:lnTo>
                  <a:pt x="0" y="1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41" name="Freeform 460">
            <a:extLst>
              <a:ext uri="{FF2B5EF4-FFF2-40B4-BE49-F238E27FC236}">
                <a16:creationId xmlns:a16="http://schemas.microsoft.com/office/drawing/2014/main" id="{18C2552D-9E47-48C9-9DCE-E784A6B34994}"/>
              </a:ext>
            </a:extLst>
          </p:cNvPr>
          <p:cNvSpPr>
            <a:spLocks/>
          </p:cNvSpPr>
          <p:nvPr/>
        </p:nvSpPr>
        <p:spPr bwMode="auto">
          <a:xfrm>
            <a:off x="2450306" y="2882503"/>
            <a:ext cx="229791" cy="14288"/>
          </a:xfrm>
          <a:custGeom>
            <a:avLst/>
            <a:gdLst>
              <a:gd name="T0" fmla="*/ 2147483646 w 193"/>
              <a:gd name="T1" fmla="*/ 0 h 12"/>
              <a:gd name="T2" fmla="*/ 2147483646 w 193"/>
              <a:gd name="T3" fmla="*/ 2147483646 h 12"/>
              <a:gd name="T4" fmla="*/ 2147483646 w 193"/>
              <a:gd name="T5" fmla="*/ 2147483646 h 12"/>
              <a:gd name="T6" fmla="*/ 2147483646 w 193"/>
              <a:gd name="T7" fmla="*/ 2147483646 h 12"/>
              <a:gd name="T8" fmla="*/ 2147483646 w 193"/>
              <a:gd name="T9" fmla="*/ 2147483646 h 12"/>
              <a:gd name="T10" fmla="*/ 2147483646 w 193"/>
              <a:gd name="T11" fmla="*/ 2147483646 h 12"/>
              <a:gd name="T12" fmla="*/ 2147483646 w 193"/>
              <a:gd name="T13" fmla="*/ 2147483646 h 12"/>
              <a:gd name="T14" fmla="*/ 2147483646 w 193"/>
              <a:gd name="T15" fmla="*/ 2147483646 h 12"/>
              <a:gd name="T16" fmla="*/ 2147483646 w 193"/>
              <a:gd name="T17" fmla="*/ 2147483646 h 12"/>
              <a:gd name="T18" fmla="*/ 2147483646 w 193"/>
              <a:gd name="T19" fmla="*/ 2147483646 h 12"/>
              <a:gd name="T20" fmla="*/ 0 w 193"/>
              <a:gd name="T21" fmla="*/ 2147483646 h 12"/>
              <a:gd name="T22" fmla="*/ 0 w 193"/>
              <a:gd name="T23" fmla="*/ 2147483646 h 12"/>
              <a:gd name="T24" fmla="*/ 2147483646 w 193"/>
              <a:gd name="T25" fmla="*/ 2147483646 h 12"/>
              <a:gd name="T26" fmla="*/ 2147483646 w 193"/>
              <a:gd name="T27" fmla="*/ 2147483646 h 12"/>
              <a:gd name="T28" fmla="*/ 2147483646 w 193"/>
              <a:gd name="T29" fmla="*/ 2147483646 h 12"/>
              <a:gd name="T30" fmla="*/ 2147483646 w 193"/>
              <a:gd name="T31" fmla="*/ 2147483646 h 12"/>
              <a:gd name="T32" fmla="*/ 2147483646 w 193"/>
              <a:gd name="T33" fmla="*/ 2147483646 h 12"/>
              <a:gd name="T34" fmla="*/ 2147483646 w 193"/>
              <a:gd name="T35" fmla="*/ 2147483646 h 12"/>
              <a:gd name="T36" fmla="*/ 2147483646 w 193"/>
              <a:gd name="T37" fmla="*/ 2147483646 h 12"/>
              <a:gd name="T38" fmla="*/ 2147483646 w 193"/>
              <a:gd name="T39" fmla="*/ 2147483646 h 12"/>
              <a:gd name="T40" fmla="*/ 2147483646 w 193"/>
              <a:gd name="T41" fmla="*/ 2147483646 h 12"/>
              <a:gd name="T42" fmla="*/ 2147483646 w 193"/>
              <a:gd name="T43" fmla="*/ 0 h 12"/>
              <a:gd name="T44" fmla="*/ 2147483646 w 193"/>
              <a:gd name="T45" fmla="*/ 0 h 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3"/>
              <a:gd name="T70" fmla="*/ 0 h 12"/>
              <a:gd name="T71" fmla="*/ 193 w 193"/>
              <a:gd name="T72" fmla="*/ 12 h 1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3" h="12">
                <a:moveTo>
                  <a:pt x="193" y="0"/>
                </a:moveTo>
                <a:lnTo>
                  <a:pt x="190" y="1"/>
                </a:lnTo>
                <a:lnTo>
                  <a:pt x="184" y="4"/>
                </a:lnTo>
                <a:lnTo>
                  <a:pt x="173" y="5"/>
                </a:lnTo>
                <a:lnTo>
                  <a:pt x="156" y="7"/>
                </a:lnTo>
                <a:lnTo>
                  <a:pt x="137" y="9"/>
                </a:lnTo>
                <a:lnTo>
                  <a:pt x="114" y="10"/>
                </a:lnTo>
                <a:lnTo>
                  <a:pt x="88" y="11"/>
                </a:lnTo>
                <a:lnTo>
                  <a:pt x="60" y="12"/>
                </a:lnTo>
                <a:lnTo>
                  <a:pt x="31" y="12"/>
                </a:lnTo>
                <a:lnTo>
                  <a:pt x="0" y="12"/>
                </a:lnTo>
                <a:lnTo>
                  <a:pt x="30" y="12"/>
                </a:lnTo>
                <a:lnTo>
                  <a:pt x="59" y="11"/>
                </a:lnTo>
                <a:lnTo>
                  <a:pt x="85" y="11"/>
                </a:lnTo>
                <a:lnTo>
                  <a:pt x="111" y="10"/>
                </a:lnTo>
                <a:lnTo>
                  <a:pt x="132" y="9"/>
                </a:lnTo>
                <a:lnTo>
                  <a:pt x="151" y="7"/>
                </a:lnTo>
                <a:lnTo>
                  <a:pt x="166" y="5"/>
                </a:lnTo>
                <a:lnTo>
                  <a:pt x="178" y="4"/>
                </a:lnTo>
                <a:lnTo>
                  <a:pt x="185" y="1"/>
                </a:lnTo>
                <a:lnTo>
                  <a:pt x="187" y="0"/>
                </a:lnTo>
                <a:lnTo>
                  <a:pt x="193" y="0"/>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42" name="Freeform 461">
            <a:extLst>
              <a:ext uri="{FF2B5EF4-FFF2-40B4-BE49-F238E27FC236}">
                <a16:creationId xmlns:a16="http://schemas.microsoft.com/office/drawing/2014/main" id="{6AAD7C18-01FE-4473-BF50-509E2137DBBC}"/>
              </a:ext>
            </a:extLst>
          </p:cNvPr>
          <p:cNvSpPr>
            <a:spLocks/>
          </p:cNvSpPr>
          <p:nvPr/>
        </p:nvSpPr>
        <p:spPr bwMode="auto">
          <a:xfrm>
            <a:off x="2450308" y="2882503"/>
            <a:ext cx="222647" cy="14288"/>
          </a:xfrm>
          <a:custGeom>
            <a:avLst/>
            <a:gdLst>
              <a:gd name="T0" fmla="*/ 0 w 187"/>
              <a:gd name="T1" fmla="*/ 2147483646 h 12"/>
              <a:gd name="T2" fmla="*/ 2147483646 w 187"/>
              <a:gd name="T3" fmla="*/ 2147483646 h 12"/>
              <a:gd name="T4" fmla="*/ 2147483646 w 187"/>
              <a:gd name="T5" fmla="*/ 2147483646 h 12"/>
              <a:gd name="T6" fmla="*/ 2147483646 w 187"/>
              <a:gd name="T7" fmla="*/ 2147483646 h 12"/>
              <a:gd name="T8" fmla="*/ 2147483646 w 187"/>
              <a:gd name="T9" fmla="*/ 2147483646 h 12"/>
              <a:gd name="T10" fmla="*/ 2147483646 w 187"/>
              <a:gd name="T11" fmla="*/ 2147483646 h 12"/>
              <a:gd name="T12" fmla="*/ 2147483646 w 187"/>
              <a:gd name="T13" fmla="*/ 2147483646 h 12"/>
              <a:gd name="T14" fmla="*/ 2147483646 w 187"/>
              <a:gd name="T15" fmla="*/ 2147483646 h 12"/>
              <a:gd name="T16" fmla="*/ 2147483646 w 187"/>
              <a:gd name="T17" fmla="*/ 2147483646 h 12"/>
              <a:gd name="T18" fmla="*/ 2147483646 w 187"/>
              <a:gd name="T19" fmla="*/ 2147483646 h 12"/>
              <a:gd name="T20" fmla="*/ 2147483646 w 187"/>
              <a:gd name="T21" fmla="*/ 0 h 12"/>
              <a:gd name="T22" fmla="*/ 2147483646 w 187"/>
              <a:gd name="T23" fmla="*/ 0 h 12"/>
              <a:gd name="T24" fmla="*/ 2147483646 w 187"/>
              <a:gd name="T25" fmla="*/ 2147483646 h 12"/>
              <a:gd name="T26" fmla="*/ 2147483646 w 187"/>
              <a:gd name="T27" fmla="*/ 2147483646 h 12"/>
              <a:gd name="T28" fmla="*/ 2147483646 w 187"/>
              <a:gd name="T29" fmla="*/ 2147483646 h 12"/>
              <a:gd name="T30" fmla="*/ 2147483646 w 187"/>
              <a:gd name="T31" fmla="*/ 2147483646 h 12"/>
              <a:gd name="T32" fmla="*/ 2147483646 w 187"/>
              <a:gd name="T33" fmla="*/ 2147483646 h 12"/>
              <a:gd name="T34" fmla="*/ 2147483646 w 187"/>
              <a:gd name="T35" fmla="*/ 2147483646 h 12"/>
              <a:gd name="T36" fmla="*/ 2147483646 w 187"/>
              <a:gd name="T37" fmla="*/ 2147483646 h 12"/>
              <a:gd name="T38" fmla="*/ 2147483646 w 187"/>
              <a:gd name="T39" fmla="*/ 2147483646 h 12"/>
              <a:gd name="T40" fmla="*/ 2147483646 w 187"/>
              <a:gd name="T41" fmla="*/ 2147483646 h 12"/>
              <a:gd name="T42" fmla="*/ 0 w 187"/>
              <a:gd name="T43" fmla="*/ 2147483646 h 12"/>
              <a:gd name="T44" fmla="*/ 0 w 187"/>
              <a:gd name="T45" fmla="*/ 2147483646 h 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87"/>
              <a:gd name="T70" fmla="*/ 0 h 12"/>
              <a:gd name="T71" fmla="*/ 187 w 187"/>
              <a:gd name="T72" fmla="*/ 12 h 1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87" h="12">
                <a:moveTo>
                  <a:pt x="0" y="12"/>
                </a:moveTo>
                <a:lnTo>
                  <a:pt x="30" y="12"/>
                </a:lnTo>
                <a:lnTo>
                  <a:pt x="59" y="11"/>
                </a:lnTo>
                <a:lnTo>
                  <a:pt x="85" y="11"/>
                </a:lnTo>
                <a:lnTo>
                  <a:pt x="111" y="10"/>
                </a:lnTo>
                <a:lnTo>
                  <a:pt x="132" y="9"/>
                </a:lnTo>
                <a:lnTo>
                  <a:pt x="151" y="7"/>
                </a:lnTo>
                <a:lnTo>
                  <a:pt x="166" y="5"/>
                </a:lnTo>
                <a:lnTo>
                  <a:pt x="178" y="4"/>
                </a:lnTo>
                <a:lnTo>
                  <a:pt x="185" y="1"/>
                </a:lnTo>
                <a:lnTo>
                  <a:pt x="187" y="0"/>
                </a:lnTo>
                <a:lnTo>
                  <a:pt x="180" y="0"/>
                </a:lnTo>
                <a:lnTo>
                  <a:pt x="179" y="1"/>
                </a:lnTo>
                <a:lnTo>
                  <a:pt x="171" y="4"/>
                </a:lnTo>
                <a:lnTo>
                  <a:pt x="161" y="5"/>
                </a:lnTo>
                <a:lnTo>
                  <a:pt x="146" y="6"/>
                </a:lnTo>
                <a:lnTo>
                  <a:pt x="128" y="7"/>
                </a:lnTo>
                <a:lnTo>
                  <a:pt x="107" y="9"/>
                </a:lnTo>
                <a:lnTo>
                  <a:pt x="83" y="10"/>
                </a:lnTo>
                <a:lnTo>
                  <a:pt x="56" y="11"/>
                </a:lnTo>
                <a:lnTo>
                  <a:pt x="30" y="11"/>
                </a:lnTo>
                <a:lnTo>
                  <a:pt x="0" y="11"/>
                </a:lnTo>
                <a:lnTo>
                  <a:pt x="0" y="1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43" name="Freeform 462">
            <a:extLst>
              <a:ext uri="{FF2B5EF4-FFF2-40B4-BE49-F238E27FC236}">
                <a16:creationId xmlns:a16="http://schemas.microsoft.com/office/drawing/2014/main" id="{E6B54463-6C53-4452-AC56-C864DBB744CF}"/>
              </a:ext>
            </a:extLst>
          </p:cNvPr>
          <p:cNvSpPr>
            <a:spLocks/>
          </p:cNvSpPr>
          <p:nvPr/>
        </p:nvSpPr>
        <p:spPr bwMode="auto">
          <a:xfrm>
            <a:off x="2450306" y="2882503"/>
            <a:ext cx="214313" cy="13097"/>
          </a:xfrm>
          <a:custGeom>
            <a:avLst/>
            <a:gdLst>
              <a:gd name="T0" fmla="*/ 2147483646 w 180"/>
              <a:gd name="T1" fmla="*/ 0 h 11"/>
              <a:gd name="T2" fmla="*/ 2147483646 w 180"/>
              <a:gd name="T3" fmla="*/ 2147483646 h 11"/>
              <a:gd name="T4" fmla="*/ 2147483646 w 180"/>
              <a:gd name="T5" fmla="*/ 2147483646 h 11"/>
              <a:gd name="T6" fmla="*/ 2147483646 w 180"/>
              <a:gd name="T7" fmla="*/ 2147483646 h 11"/>
              <a:gd name="T8" fmla="*/ 2147483646 w 180"/>
              <a:gd name="T9" fmla="*/ 2147483646 h 11"/>
              <a:gd name="T10" fmla="*/ 2147483646 w 180"/>
              <a:gd name="T11" fmla="*/ 2147483646 h 11"/>
              <a:gd name="T12" fmla="*/ 2147483646 w 180"/>
              <a:gd name="T13" fmla="*/ 2147483646 h 11"/>
              <a:gd name="T14" fmla="*/ 2147483646 w 180"/>
              <a:gd name="T15" fmla="*/ 2147483646 h 11"/>
              <a:gd name="T16" fmla="*/ 2147483646 w 180"/>
              <a:gd name="T17" fmla="*/ 2147483646 h 11"/>
              <a:gd name="T18" fmla="*/ 2147483646 w 180"/>
              <a:gd name="T19" fmla="*/ 2147483646 h 11"/>
              <a:gd name="T20" fmla="*/ 0 w 180"/>
              <a:gd name="T21" fmla="*/ 2147483646 h 11"/>
              <a:gd name="T22" fmla="*/ 0 w 180"/>
              <a:gd name="T23" fmla="*/ 2147483646 h 11"/>
              <a:gd name="T24" fmla="*/ 2147483646 w 180"/>
              <a:gd name="T25" fmla="*/ 2147483646 h 11"/>
              <a:gd name="T26" fmla="*/ 2147483646 w 180"/>
              <a:gd name="T27" fmla="*/ 2147483646 h 11"/>
              <a:gd name="T28" fmla="*/ 2147483646 w 180"/>
              <a:gd name="T29" fmla="*/ 2147483646 h 11"/>
              <a:gd name="T30" fmla="*/ 2147483646 w 180"/>
              <a:gd name="T31" fmla="*/ 2147483646 h 11"/>
              <a:gd name="T32" fmla="*/ 2147483646 w 180"/>
              <a:gd name="T33" fmla="*/ 2147483646 h 11"/>
              <a:gd name="T34" fmla="*/ 2147483646 w 180"/>
              <a:gd name="T35" fmla="*/ 2147483646 h 11"/>
              <a:gd name="T36" fmla="*/ 2147483646 w 180"/>
              <a:gd name="T37" fmla="*/ 2147483646 h 11"/>
              <a:gd name="T38" fmla="*/ 2147483646 w 180"/>
              <a:gd name="T39" fmla="*/ 2147483646 h 11"/>
              <a:gd name="T40" fmla="*/ 2147483646 w 180"/>
              <a:gd name="T41" fmla="*/ 2147483646 h 11"/>
              <a:gd name="T42" fmla="*/ 2147483646 w 180"/>
              <a:gd name="T43" fmla="*/ 0 h 11"/>
              <a:gd name="T44" fmla="*/ 2147483646 w 180"/>
              <a:gd name="T45" fmla="*/ 0 h 1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80"/>
              <a:gd name="T70" fmla="*/ 0 h 11"/>
              <a:gd name="T71" fmla="*/ 180 w 180"/>
              <a:gd name="T72" fmla="*/ 11 h 1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80" h="11">
                <a:moveTo>
                  <a:pt x="180" y="0"/>
                </a:moveTo>
                <a:lnTo>
                  <a:pt x="179" y="1"/>
                </a:lnTo>
                <a:lnTo>
                  <a:pt x="171" y="4"/>
                </a:lnTo>
                <a:lnTo>
                  <a:pt x="161" y="5"/>
                </a:lnTo>
                <a:lnTo>
                  <a:pt x="146" y="6"/>
                </a:lnTo>
                <a:lnTo>
                  <a:pt x="128" y="7"/>
                </a:lnTo>
                <a:lnTo>
                  <a:pt x="107" y="9"/>
                </a:lnTo>
                <a:lnTo>
                  <a:pt x="83" y="10"/>
                </a:lnTo>
                <a:lnTo>
                  <a:pt x="56" y="11"/>
                </a:lnTo>
                <a:lnTo>
                  <a:pt x="30" y="11"/>
                </a:lnTo>
                <a:lnTo>
                  <a:pt x="0" y="11"/>
                </a:lnTo>
                <a:lnTo>
                  <a:pt x="28" y="11"/>
                </a:lnTo>
                <a:lnTo>
                  <a:pt x="55" y="11"/>
                </a:lnTo>
                <a:lnTo>
                  <a:pt x="79" y="10"/>
                </a:lnTo>
                <a:lnTo>
                  <a:pt x="103" y="9"/>
                </a:lnTo>
                <a:lnTo>
                  <a:pt x="123" y="7"/>
                </a:lnTo>
                <a:lnTo>
                  <a:pt x="141" y="6"/>
                </a:lnTo>
                <a:lnTo>
                  <a:pt x="155" y="5"/>
                </a:lnTo>
                <a:lnTo>
                  <a:pt x="165" y="2"/>
                </a:lnTo>
                <a:lnTo>
                  <a:pt x="171" y="1"/>
                </a:lnTo>
                <a:lnTo>
                  <a:pt x="174" y="0"/>
                </a:lnTo>
                <a:lnTo>
                  <a:pt x="18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44" name="Freeform 463">
            <a:extLst>
              <a:ext uri="{FF2B5EF4-FFF2-40B4-BE49-F238E27FC236}">
                <a16:creationId xmlns:a16="http://schemas.microsoft.com/office/drawing/2014/main" id="{0DA4012A-720A-4D48-B251-CBD4BFC1B8D9}"/>
              </a:ext>
            </a:extLst>
          </p:cNvPr>
          <p:cNvSpPr>
            <a:spLocks/>
          </p:cNvSpPr>
          <p:nvPr/>
        </p:nvSpPr>
        <p:spPr bwMode="auto">
          <a:xfrm>
            <a:off x="2450307" y="2882503"/>
            <a:ext cx="207169" cy="13097"/>
          </a:xfrm>
          <a:custGeom>
            <a:avLst/>
            <a:gdLst>
              <a:gd name="T0" fmla="*/ 0 w 174"/>
              <a:gd name="T1" fmla="*/ 2147483646 h 11"/>
              <a:gd name="T2" fmla="*/ 2147483646 w 174"/>
              <a:gd name="T3" fmla="*/ 2147483646 h 11"/>
              <a:gd name="T4" fmla="*/ 2147483646 w 174"/>
              <a:gd name="T5" fmla="*/ 2147483646 h 11"/>
              <a:gd name="T6" fmla="*/ 2147483646 w 174"/>
              <a:gd name="T7" fmla="*/ 2147483646 h 11"/>
              <a:gd name="T8" fmla="*/ 2147483646 w 174"/>
              <a:gd name="T9" fmla="*/ 2147483646 h 11"/>
              <a:gd name="T10" fmla="*/ 2147483646 w 174"/>
              <a:gd name="T11" fmla="*/ 2147483646 h 11"/>
              <a:gd name="T12" fmla="*/ 2147483646 w 174"/>
              <a:gd name="T13" fmla="*/ 2147483646 h 11"/>
              <a:gd name="T14" fmla="*/ 2147483646 w 174"/>
              <a:gd name="T15" fmla="*/ 2147483646 h 11"/>
              <a:gd name="T16" fmla="*/ 2147483646 w 174"/>
              <a:gd name="T17" fmla="*/ 2147483646 h 11"/>
              <a:gd name="T18" fmla="*/ 2147483646 w 174"/>
              <a:gd name="T19" fmla="*/ 2147483646 h 11"/>
              <a:gd name="T20" fmla="*/ 2147483646 w 174"/>
              <a:gd name="T21" fmla="*/ 0 h 11"/>
              <a:gd name="T22" fmla="*/ 2147483646 w 174"/>
              <a:gd name="T23" fmla="*/ 0 h 11"/>
              <a:gd name="T24" fmla="*/ 2147483646 w 174"/>
              <a:gd name="T25" fmla="*/ 2147483646 h 11"/>
              <a:gd name="T26" fmla="*/ 2147483646 w 174"/>
              <a:gd name="T27" fmla="*/ 2147483646 h 11"/>
              <a:gd name="T28" fmla="*/ 2147483646 w 174"/>
              <a:gd name="T29" fmla="*/ 2147483646 h 11"/>
              <a:gd name="T30" fmla="*/ 2147483646 w 174"/>
              <a:gd name="T31" fmla="*/ 2147483646 h 11"/>
              <a:gd name="T32" fmla="*/ 2147483646 w 174"/>
              <a:gd name="T33" fmla="*/ 2147483646 h 11"/>
              <a:gd name="T34" fmla="*/ 2147483646 w 174"/>
              <a:gd name="T35" fmla="*/ 2147483646 h 11"/>
              <a:gd name="T36" fmla="*/ 2147483646 w 174"/>
              <a:gd name="T37" fmla="*/ 2147483646 h 11"/>
              <a:gd name="T38" fmla="*/ 2147483646 w 174"/>
              <a:gd name="T39" fmla="*/ 2147483646 h 11"/>
              <a:gd name="T40" fmla="*/ 0 w 174"/>
              <a:gd name="T41" fmla="*/ 2147483646 h 11"/>
              <a:gd name="T42" fmla="*/ 0 w 174"/>
              <a:gd name="T43" fmla="*/ 2147483646 h 1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4"/>
              <a:gd name="T67" fmla="*/ 0 h 11"/>
              <a:gd name="T68" fmla="*/ 174 w 174"/>
              <a:gd name="T69" fmla="*/ 11 h 1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4" h="11">
                <a:moveTo>
                  <a:pt x="0" y="11"/>
                </a:moveTo>
                <a:lnTo>
                  <a:pt x="28" y="11"/>
                </a:lnTo>
                <a:lnTo>
                  <a:pt x="55" y="11"/>
                </a:lnTo>
                <a:lnTo>
                  <a:pt x="79" y="10"/>
                </a:lnTo>
                <a:lnTo>
                  <a:pt x="103" y="9"/>
                </a:lnTo>
                <a:lnTo>
                  <a:pt x="123" y="7"/>
                </a:lnTo>
                <a:lnTo>
                  <a:pt x="141" y="6"/>
                </a:lnTo>
                <a:lnTo>
                  <a:pt x="155" y="5"/>
                </a:lnTo>
                <a:lnTo>
                  <a:pt x="165" y="2"/>
                </a:lnTo>
                <a:lnTo>
                  <a:pt x="171" y="1"/>
                </a:lnTo>
                <a:lnTo>
                  <a:pt x="174" y="0"/>
                </a:lnTo>
                <a:lnTo>
                  <a:pt x="166" y="0"/>
                </a:lnTo>
                <a:lnTo>
                  <a:pt x="164" y="1"/>
                </a:lnTo>
                <a:lnTo>
                  <a:pt x="156" y="4"/>
                </a:lnTo>
                <a:lnTo>
                  <a:pt x="145" y="5"/>
                </a:lnTo>
                <a:lnTo>
                  <a:pt x="128" y="6"/>
                </a:lnTo>
                <a:lnTo>
                  <a:pt x="108" y="7"/>
                </a:lnTo>
                <a:lnTo>
                  <a:pt x="84" y="9"/>
                </a:lnTo>
                <a:lnTo>
                  <a:pt x="57" y="10"/>
                </a:lnTo>
                <a:lnTo>
                  <a:pt x="30" y="10"/>
                </a:lnTo>
                <a:lnTo>
                  <a:pt x="0" y="11"/>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45" name="Freeform 464">
            <a:extLst>
              <a:ext uri="{FF2B5EF4-FFF2-40B4-BE49-F238E27FC236}">
                <a16:creationId xmlns:a16="http://schemas.microsoft.com/office/drawing/2014/main" id="{883A9F12-0B7F-481E-9205-A134A75A199D}"/>
              </a:ext>
            </a:extLst>
          </p:cNvPr>
          <p:cNvSpPr>
            <a:spLocks/>
          </p:cNvSpPr>
          <p:nvPr/>
        </p:nvSpPr>
        <p:spPr bwMode="auto">
          <a:xfrm>
            <a:off x="2450307" y="2882503"/>
            <a:ext cx="197644" cy="13097"/>
          </a:xfrm>
          <a:custGeom>
            <a:avLst/>
            <a:gdLst>
              <a:gd name="T0" fmla="*/ 2147483646 w 166"/>
              <a:gd name="T1" fmla="*/ 0 h 11"/>
              <a:gd name="T2" fmla="*/ 2147483646 w 166"/>
              <a:gd name="T3" fmla="*/ 2147483646 h 11"/>
              <a:gd name="T4" fmla="*/ 2147483646 w 166"/>
              <a:gd name="T5" fmla="*/ 2147483646 h 11"/>
              <a:gd name="T6" fmla="*/ 2147483646 w 166"/>
              <a:gd name="T7" fmla="*/ 2147483646 h 11"/>
              <a:gd name="T8" fmla="*/ 2147483646 w 166"/>
              <a:gd name="T9" fmla="*/ 2147483646 h 11"/>
              <a:gd name="T10" fmla="*/ 2147483646 w 166"/>
              <a:gd name="T11" fmla="*/ 2147483646 h 11"/>
              <a:gd name="T12" fmla="*/ 2147483646 w 166"/>
              <a:gd name="T13" fmla="*/ 2147483646 h 11"/>
              <a:gd name="T14" fmla="*/ 2147483646 w 166"/>
              <a:gd name="T15" fmla="*/ 2147483646 h 11"/>
              <a:gd name="T16" fmla="*/ 2147483646 w 166"/>
              <a:gd name="T17" fmla="*/ 2147483646 h 11"/>
              <a:gd name="T18" fmla="*/ 0 w 166"/>
              <a:gd name="T19" fmla="*/ 2147483646 h 11"/>
              <a:gd name="T20" fmla="*/ 0 w 166"/>
              <a:gd name="T21" fmla="*/ 2147483646 h 11"/>
              <a:gd name="T22" fmla="*/ 2147483646 w 166"/>
              <a:gd name="T23" fmla="*/ 2147483646 h 11"/>
              <a:gd name="T24" fmla="*/ 2147483646 w 166"/>
              <a:gd name="T25" fmla="*/ 2147483646 h 11"/>
              <a:gd name="T26" fmla="*/ 2147483646 w 166"/>
              <a:gd name="T27" fmla="*/ 2147483646 h 11"/>
              <a:gd name="T28" fmla="*/ 2147483646 w 166"/>
              <a:gd name="T29" fmla="*/ 2147483646 h 11"/>
              <a:gd name="T30" fmla="*/ 2147483646 w 166"/>
              <a:gd name="T31" fmla="*/ 2147483646 h 11"/>
              <a:gd name="T32" fmla="*/ 2147483646 w 166"/>
              <a:gd name="T33" fmla="*/ 2147483646 h 11"/>
              <a:gd name="T34" fmla="*/ 2147483646 w 166"/>
              <a:gd name="T35" fmla="*/ 2147483646 h 11"/>
              <a:gd name="T36" fmla="*/ 2147483646 w 166"/>
              <a:gd name="T37" fmla="*/ 2147483646 h 11"/>
              <a:gd name="T38" fmla="*/ 2147483646 w 166"/>
              <a:gd name="T39" fmla="*/ 0 h 11"/>
              <a:gd name="T40" fmla="*/ 2147483646 w 166"/>
              <a:gd name="T41" fmla="*/ 0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66"/>
              <a:gd name="T64" fmla="*/ 0 h 11"/>
              <a:gd name="T65" fmla="*/ 166 w 166"/>
              <a:gd name="T66" fmla="*/ 11 h 1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66" h="11">
                <a:moveTo>
                  <a:pt x="166" y="0"/>
                </a:moveTo>
                <a:lnTo>
                  <a:pt x="164" y="1"/>
                </a:lnTo>
                <a:lnTo>
                  <a:pt x="156" y="4"/>
                </a:lnTo>
                <a:lnTo>
                  <a:pt x="145" y="5"/>
                </a:lnTo>
                <a:lnTo>
                  <a:pt x="128" y="6"/>
                </a:lnTo>
                <a:lnTo>
                  <a:pt x="108" y="7"/>
                </a:lnTo>
                <a:lnTo>
                  <a:pt x="84" y="9"/>
                </a:lnTo>
                <a:lnTo>
                  <a:pt x="57" y="10"/>
                </a:lnTo>
                <a:lnTo>
                  <a:pt x="30" y="10"/>
                </a:lnTo>
                <a:lnTo>
                  <a:pt x="0" y="11"/>
                </a:lnTo>
                <a:lnTo>
                  <a:pt x="0" y="10"/>
                </a:lnTo>
                <a:lnTo>
                  <a:pt x="28" y="10"/>
                </a:lnTo>
                <a:lnTo>
                  <a:pt x="55" y="10"/>
                </a:lnTo>
                <a:lnTo>
                  <a:pt x="80" y="9"/>
                </a:lnTo>
                <a:lnTo>
                  <a:pt x="103" y="7"/>
                </a:lnTo>
                <a:lnTo>
                  <a:pt x="122" y="6"/>
                </a:lnTo>
                <a:lnTo>
                  <a:pt x="138" y="5"/>
                </a:lnTo>
                <a:lnTo>
                  <a:pt x="150" y="2"/>
                </a:lnTo>
                <a:lnTo>
                  <a:pt x="157" y="1"/>
                </a:lnTo>
                <a:lnTo>
                  <a:pt x="159" y="0"/>
                </a:lnTo>
                <a:lnTo>
                  <a:pt x="166"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46" name="Freeform 465">
            <a:extLst>
              <a:ext uri="{FF2B5EF4-FFF2-40B4-BE49-F238E27FC236}">
                <a16:creationId xmlns:a16="http://schemas.microsoft.com/office/drawing/2014/main" id="{AC919A93-7926-4DA7-B16D-02FC5763AB3C}"/>
              </a:ext>
            </a:extLst>
          </p:cNvPr>
          <p:cNvSpPr>
            <a:spLocks/>
          </p:cNvSpPr>
          <p:nvPr/>
        </p:nvSpPr>
        <p:spPr bwMode="auto">
          <a:xfrm>
            <a:off x="2450307" y="2882505"/>
            <a:ext cx="189310" cy="11906"/>
          </a:xfrm>
          <a:custGeom>
            <a:avLst/>
            <a:gdLst>
              <a:gd name="T0" fmla="*/ 0 w 159"/>
              <a:gd name="T1" fmla="*/ 2147483646 h 10"/>
              <a:gd name="T2" fmla="*/ 2147483646 w 159"/>
              <a:gd name="T3" fmla="*/ 2147483646 h 10"/>
              <a:gd name="T4" fmla="*/ 2147483646 w 159"/>
              <a:gd name="T5" fmla="*/ 2147483646 h 10"/>
              <a:gd name="T6" fmla="*/ 2147483646 w 159"/>
              <a:gd name="T7" fmla="*/ 2147483646 h 10"/>
              <a:gd name="T8" fmla="*/ 2147483646 w 159"/>
              <a:gd name="T9" fmla="*/ 2147483646 h 10"/>
              <a:gd name="T10" fmla="*/ 2147483646 w 159"/>
              <a:gd name="T11" fmla="*/ 2147483646 h 10"/>
              <a:gd name="T12" fmla="*/ 2147483646 w 159"/>
              <a:gd name="T13" fmla="*/ 2147483646 h 10"/>
              <a:gd name="T14" fmla="*/ 2147483646 w 159"/>
              <a:gd name="T15" fmla="*/ 2147483646 h 10"/>
              <a:gd name="T16" fmla="*/ 2147483646 w 159"/>
              <a:gd name="T17" fmla="*/ 2147483646 h 10"/>
              <a:gd name="T18" fmla="*/ 2147483646 w 159"/>
              <a:gd name="T19" fmla="*/ 0 h 10"/>
              <a:gd name="T20" fmla="*/ 2147483646 w 159"/>
              <a:gd name="T21" fmla="*/ 0 h 10"/>
              <a:gd name="T22" fmla="*/ 2147483646 w 159"/>
              <a:gd name="T23" fmla="*/ 2147483646 h 10"/>
              <a:gd name="T24" fmla="*/ 2147483646 w 159"/>
              <a:gd name="T25" fmla="*/ 2147483646 h 10"/>
              <a:gd name="T26" fmla="*/ 2147483646 w 159"/>
              <a:gd name="T27" fmla="*/ 2147483646 h 10"/>
              <a:gd name="T28" fmla="*/ 2147483646 w 159"/>
              <a:gd name="T29" fmla="*/ 2147483646 h 10"/>
              <a:gd name="T30" fmla="*/ 2147483646 w 159"/>
              <a:gd name="T31" fmla="*/ 2147483646 h 10"/>
              <a:gd name="T32" fmla="*/ 2147483646 w 159"/>
              <a:gd name="T33" fmla="*/ 2147483646 h 10"/>
              <a:gd name="T34" fmla="*/ 2147483646 w 159"/>
              <a:gd name="T35" fmla="*/ 2147483646 h 10"/>
              <a:gd name="T36" fmla="*/ 2147483646 w 159"/>
              <a:gd name="T37" fmla="*/ 2147483646 h 10"/>
              <a:gd name="T38" fmla="*/ 0 w 159"/>
              <a:gd name="T39" fmla="*/ 2147483646 h 10"/>
              <a:gd name="T40" fmla="*/ 0 w 159"/>
              <a:gd name="T41" fmla="*/ 2147483646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9"/>
              <a:gd name="T64" fmla="*/ 0 h 10"/>
              <a:gd name="T65" fmla="*/ 159 w 159"/>
              <a:gd name="T66" fmla="*/ 10 h 1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9" h="10">
                <a:moveTo>
                  <a:pt x="0" y="10"/>
                </a:moveTo>
                <a:lnTo>
                  <a:pt x="28" y="10"/>
                </a:lnTo>
                <a:lnTo>
                  <a:pt x="55" y="10"/>
                </a:lnTo>
                <a:lnTo>
                  <a:pt x="80" y="9"/>
                </a:lnTo>
                <a:lnTo>
                  <a:pt x="103" y="7"/>
                </a:lnTo>
                <a:lnTo>
                  <a:pt x="122" y="6"/>
                </a:lnTo>
                <a:lnTo>
                  <a:pt x="138" y="5"/>
                </a:lnTo>
                <a:lnTo>
                  <a:pt x="150" y="2"/>
                </a:lnTo>
                <a:lnTo>
                  <a:pt x="157" y="1"/>
                </a:lnTo>
                <a:lnTo>
                  <a:pt x="159" y="0"/>
                </a:lnTo>
                <a:lnTo>
                  <a:pt x="151" y="0"/>
                </a:lnTo>
                <a:lnTo>
                  <a:pt x="149" y="1"/>
                </a:lnTo>
                <a:lnTo>
                  <a:pt x="142" y="2"/>
                </a:lnTo>
                <a:lnTo>
                  <a:pt x="131" y="5"/>
                </a:lnTo>
                <a:lnTo>
                  <a:pt x="116" y="6"/>
                </a:lnTo>
                <a:lnTo>
                  <a:pt x="98" y="7"/>
                </a:lnTo>
                <a:lnTo>
                  <a:pt x="76" y="9"/>
                </a:lnTo>
                <a:lnTo>
                  <a:pt x="52" y="9"/>
                </a:lnTo>
                <a:lnTo>
                  <a:pt x="27" y="10"/>
                </a:lnTo>
                <a:lnTo>
                  <a:pt x="0" y="1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47" name="Freeform 466">
            <a:extLst>
              <a:ext uri="{FF2B5EF4-FFF2-40B4-BE49-F238E27FC236}">
                <a16:creationId xmlns:a16="http://schemas.microsoft.com/office/drawing/2014/main" id="{70B376CF-98D4-4E1A-985D-5E2D92761278}"/>
              </a:ext>
            </a:extLst>
          </p:cNvPr>
          <p:cNvSpPr>
            <a:spLocks/>
          </p:cNvSpPr>
          <p:nvPr/>
        </p:nvSpPr>
        <p:spPr bwMode="auto">
          <a:xfrm>
            <a:off x="2450307" y="2882505"/>
            <a:ext cx="179785" cy="11906"/>
          </a:xfrm>
          <a:custGeom>
            <a:avLst/>
            <a:gdLst>
              <a:gd name="T0" fmla="*/ 2147483646 w 151"/>
              <a:gd name="T1" fmla="*/ 0 h 10"/>
              <a:gd name="T2" fmla="*/ 2147483646 w 151"/>
              <a:gd name="T3" fmla="*/ 2147483646 h 10"/>
              <a:gd name="T4" fmla="*/ 2147483646 w 151"/>
              <a:gd name="T5" fmla="*/ 2147483646 h 10"/>
              <a:gd name="T6" fmla="*/ 2147483646 w 151"/>
              <a:gd name="T7" fmla="*/ 2147483646 h 10"/>
              <a:gd name="T8" fmla="*/ 2147483646 w 151"/>
              <a:gd name="T9" fmla="*/ 2147483646 h 10"/>
              <a:gd name="T10" fmla="*/ 2147483646 w 151"/>
              <a:gd name="T11" fmla="*/ 2147483646 h 10"/>
              <a:gd name="T12" fmla="*/ 2147483646 w 151"/>
              <a:gd name="T13" fmla="*/ 2147483646 h 10"/>
              <a:gd name="T14" fmla="*/ 2147483646 w 151"/>
              <a:gd name="T15" fmla="*/ 2147483646 h 10"/>
              <a:gd name="T16" fmla="*/ 2147483646 w 151"/>
              <a:gd name="T17" fmla="*/ 2147483646 h 10"/>
              <a:gd name="T18" fmla="*/ 0 w 151"/>
              <a:gd name="T19" fmla="*/ 2147483646 h 10"/>
              <a:gd name="T20" fmla="*/ 0 w 151"/>
              <a:gd name="T21" fmla="*/ 2147483646 h 10"/>
              <a:gd name="T22" fmla="*/ 2147483646 w 151"/>
              <a:gd name="T23" fmla="*/ 2147483646 h 10"/>
              <a:gd name="T24" fmla="*/ 2147483646 w 151"/>
              <a:gd name="T25" fmla="*/ 2147483646 h 10"/>
              <a:gd name="T26" fmla="*/ 2147483646 w 151"/>
              <a:gd name="T27" fmla="*/ 2147483646 h 10"/>
              <a:gd name="T28" fmla="*/ 2147483646 w 151"/>
              <a:gd name="T29" fmla="*/ 2147483646 h 10"/>
              <a:gd name="T30" fmla="*/ 2147483646 w 151"/>
              <a:gd name="T31" fmla="*/ 2147483646 h 10"/>
              <a:gd name="T32" fmla="*/ 2147483646 w 151"/>
              <a:gd name="T33" fmla="*/ 2147483646 h 10"/>
              <a:gd name="T34" fmla="*/ 2147483646 w 151"/>
              <a:gd name="T35" fmla="*/ 2147483646 h 10"/>
              <a:gd name="T36" fmla="*/ 2147483646 w 151"/>
              <a:gd name="T37" fmla="*/ 2147483646 h 10"/>
              <a:gd name="T38" fmla="*/ 2147483646 w 151"/>
              <a:gd name="T39" fmla="*/ 0 h 10"/>
              <a:gd name="T40" fmla="*/ 2147483646 w 151"/>
              <a:gd name="T41" fmla="*/ 0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1"/>
              <a:gd name="T64" fmla="*/ 0 h 10"/>
              <a:gd name="T65" fmla="*/ 151 w 151"/>
              <a:gd name="T66" fmla="*/ 10 h 1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1" h="10">
                <a:moveTo>
                  <a:pt x="151" y="0"/>
                </a:moveTo>
                <a:lnTo>
                  <a:pt x="149" y="1"/>
                </a:lnTo>
                <a:lnTo>
                  <a:pt x="142" y="2"/>
                </a:lnTo>
                <a:lnTo>
                  <a:pt x="131" y="5"/>
                </a:lnTo>
                <a:lnTo>
                  <a:pt x="116" y="6"/>
                </a:lnTo>
                <a:lnTo>
                  <a:pt x="98" y="7"/>
                </a:lnTo>
                <a:lnTo>
                  <a:pt x="76" y="9"/>
                </a:lnTo>
                <a:lnTo>
                  <a:pt x="52" y="9"/>
                </a:lnTo>
                <a:lnTo>
                  <a:pt x="27" y="10"/>
                </a:lnTo>
                <a:lnTo>
                  <a:pt x="0" y="10"/>
                </a:lnTo>
                <a:lnTo>
                  <a:pt x="0" y="9"/>
                </a:lnTo>
                <a:lnTo>
                  <a:pt x="26" y="9"/>
                </a:lnTo>
                <a:lnTo>
                  <a:pt x="50" y="9"/>
                </a:lnTo>
                <a:lnTo>
                  <a:pt x="71" y="7"/>
                </a:lnTo>
                <a:lnTo>
                  <a:pt x="92" y="6"/>
                </a:lnTo>
                <a:lnTo>
                  <a:pt x="109" y="6"/>
                </a:lnTo>
                <a:lnTo>
                  <a:pt x="125" y="4"/>
                </a:lnTo>
                <a:lnTo>
                  <a:pt x="135" y="2"/>
                </a:lnTo>
                <a:lnTo>
                  <a:pt x="141" y="1"/>
                </a:lnTo>
                <a:lnTo>
                  <a:pt x="144" y="0"/>
                </a:lnTo>
                <a:lnTo>
                  <a:pt x="151" y="0"/>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48" name="Freeform 467">
            <a:extLst>
              <a:ext uri="{FF2B5EF4-FFF2-40B4-BE49-F238E27FC236}">
                <a16:creationId xmlns:a16="http://schemas.microsoft.com/office/drawing/2014/main" id="{64C1232E-88B7-469A-BCC0-7E5068466F98}"/>
              </a:ext>
            </a:extLst>
          </p:cNvPr>
          <p:cNvSpPr>
            <a:spLocks/>
          </p:cNvSpPr>
          <p:nvPr/>
        </p:nvSpPr>
        <p:spPr bwMode="auto">
          <a:xfrm>
            <a:off x="2450306" y="2882505"/>
            <a:ext cx="171450" cy="10715"/>
          </a:xfrm>
          <a:custGeom>
            <a:avLst/>
            <a:gdLst>
              <a:gd name="T0" fmla="*/ 0 w 144"/>
              <a:gd name="T1" fmla="*/ 2147483646 h 9"/>
              <a:gd name="T2" fmla="*/ 2147483646 w 144"/>
              <a:gd name="T3" fmla="*/ 2147483646 h 9"/>
              <a:gd name="T4" fmla="*/ 2147483646 w 144"/>
              <a:gd name="T5" fmla="*/ 2147483646 h 9"/>
              <a:gd name="T6" fmla="*/ 2147483646 w 144"/>
              <a:gd name="T7" fmla="*/ 2147483646 h 9"/>
              <a:gd name="T8" fmla="*/ 2147483646 w 144"/>
              <a:gd name="T9" fmla="*/ 2147483646 h 9"/>
              <a:gd name="T10" fmla="*/ 2147483646 w 144"/>
              <a:gd name="T11" fmla="*/ 2147483646 h 9"/>
              <a:gd name="T12" fmla="*/ 2147483646 w 144"/>
              <a:gd name="T13" fmla="*/ 2147483646 h 9"/>
              <a:gd name="T14" fmla="*/ 2147483646 w 144"/>
              <a:gd name="T15" fmla="*/ 2147483646 h 9"/>
              <a:gd name="T16" fmla="*/ 2147483646 w 144"/>
              <a:gd name="T17" fmla="*/ 2147483646 h 9"/>
              <a:gd name="T18" fmla="*/ 2147483646 w 144"/>
              <a:gd name="T19" fmla="*/ 0 h 9"/>
              <a:gd name="T20" fmla="*/ 2147483646 w 144"/>
              <a:gd name="T21" fmla="*/ 0 h 9"/>
              <a:gd name="T22" fmla="*/ 2147483646 w 144"/>
              <a:gd name="T23" fmla="*/ 2147483646 h 9"/>
              <a:gd name="T24" fmla="*/ 2147483646 w 144"/>
              <a:gd name="T25" fmla="*/ 2147483646 h 9"/>
              <a:gd name="T26" fmla="*/ 2147483646 w 144"/>
              <a:gd name="T27" fmla="*/ 2147483646 h 9"/>
              <a:gd name="T28" fmla="*/ 2147483646 w 144"/>
              <a:gd name="T29" fmla="*/ 2147483646 h 9"/>
              <a:gd name="T30" fmla="*/ 2147483646 w 144"/>
              <a:gd name="T31" fmla="*/ 2147483646 h 9"/>
              <a:gd name="T32" fmla="*/ 2147483646 w 144"/>
              <a:gd name="T33" fmla="*/ 2147483646 h 9"/>
              <a:gd name="T34" fmla="*/ 2147483646 w 144"/>
              <a:gd name="T35" fmla="*/ 2147483646 h 9"/>
              <a:gd name="T36" fmla="*/ 2147483646 w 144"/>
              <a:gd name="T37" fmla="*/ 2147483646 h 9"/>
              <a:gd name="T38" fmla="*/ 0 w 144"/>
              <a:gd name="T39" fmla="*/ 2147483646 h 9"/>
              <a:gd name="T40" fmla="*/ 0 w 144"/>
              <a:gd name="T41" fmla="*/ 2147483646 h 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4"/>
              <a:gd name="T64" fmla="*/ 0 h 9"/>
              <a:gd name="T65" fmla="*/ 144 w 144"/>
              <a:gd name="T66" fmla="*/ 9 h 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4" h="9">
                <a:moveTo>
                  <a:pt x="0" y="9"/>
                </a:moveTo>
                <a:lnTo>
                  <a:pt x="26" y="9"/>
                </a:lnTo>
                <a:lnTo>
                  <a:pt x="50" y="9"/>
                </a:lnTo>
                <a:lnTo>
                  <a:pt x="71" y="7"/>
                </a:lnTo>
                <a:lnTo>
                  <a:pt x="92" y="6"/>
                </a:lnTo>
                <a:lnTo>
                  <a:pt x="109" y="6"/>
                </a:lnTo>
                <a:lnTo>
                  <a:pt x="125" y="4"/>
                </a:lnTo>
                <a:lnTo>
                  <a:pt x="135" y="2"/>
                </a:lnTo>
                <a:lnTo>
                  <a:pt x="141" y="1"/>
                </a:lnTo>
                <a:lnTo>
                  <a:pt x="144" y="0"/>
                </a:lnTo>
                <a:lnTo>
                  <a:pt x="133" y="0"/>
                </a:lnTo>
                <a:lnTo>
                  <a:pt x="132" y="1"/>
                </a:lnTo>
                <a:lnTo>
                  <a:pt x="126" y="2"/>
                </a:lnTo>
                <a:lnTo>
                  <a:pt x="116" y="4"/>
                </a:lnTo>
                <a:lnTo>
                  <a:pt x="103" y="5"/>
                </a:lnTo>
                <a:lnTo>
                  <a:pt x="87" y="6"/>
                </a:lnTo>
                <a:lnTo>
                  <a:pt x="68" y="7"/>
                </a:lnTo>
                <a:lnTo>
                  <a:pt x="46" y="7"/>
                </a:lnTo>
                <a:lnTo>
                  <a:pt x="24" y="9"/>
                </a:lnTo>
                <a:lnTo>
                  <a:pt x="0" y="9"/>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49" name="Freeform 468">
            <a:extLst>
              <a:ext uri="{FF2B5EF4-FFF2-40B4-BE49-F238E27FC236}">
                <a16:creationId xmlns:a16="http://schemas.microsoft.com/office/drawing/2014/main" id="{174D39DA-6D79-478F-9AAC-9A5E74D2FC81}"/>
              </a:ext>
            </a:extLst>
          </p:cNvPr>
          <p:cNvSpPr>
            <a:spLocks/>
          </p:cNvSpPr>
          <p:nvPr/>
        </p:nvSpPr>
        <p:spPr bwMode="auto">
          <a:xfrm>
            <a:off x="2450306" y="2882505"/>
            <a:ext cx="158354" cy="10715"/>
          </a:xfrm>
          <a:custGeom>
            <a:avLst/>
            <a:gdLst>
              <a:gd name="T0" fmla="*/ 2147483646 w 133"/>
              <a:gd name="T1" fmla="*/ 0 h 9"/>
              <a:gd name="T2" fmla="*/ 2147483646 w 133"/>
              <a:gd name="T3" fmla="*/ 2147483646 h 9"/>
              <a:gd name="T4" fmla="*/ 2147483646 w 133"/>
              <a:gd name="T5" fmla="*/ 2147483646 h 9"/>
              <a:gd name="T6" fmla="*/ 2147483646 w 133"/>
              <a:gd name="T7" fmla="*/ 2147483646 h 9"/>
              <a:gd name="T8" fmla="*/ 2147483646 w 133"/>
              <a:gd name="T9" fmla="*/ 2147483646 h 9"/>
              <a:gd name="T10" fmla="*/ 2147483646 w 133"/>
              <a:gd name="T11" fmla="*/ 2147483646 h 9"/>
              <a:gd name="T12" fmla="*/ 2147483646 w 133"/>
              <a:gd name="T13" fmla="*/ 2147483646 h 9"/>
              <a:gd name="T14" fmla="*/ 2147483646 w 133"/>
              <a:gd name="T15" fmla="*/ 2147483646 h 9"/>
              <a:gd name="T16" fmla="*/ 2147483646 w 133"/>
              <a:gd name="T17" fmla="*/ 2147483646 h 9"/>
              <a:gd name="T18" fmla="*/ 0 w 133"/>
              <a:gd name="T19" fmla="*/ 2147483646 h 9"/>
              <a:gd name="T20" fmla="*/ 0 w 133"/>
              <a:gd name="T21" fmla="*/ 2147483646 h 9"/>
              <a:gd name="T22" fmla="*/ 2147483646 w 133"/>
              <a:gd name="T23" fmla="*/ 2147483646 h 9"/>
              <a:gd name="T24" fmla="*/ 2147483646 w 133"/>
              <a:gd name="T25" fmla="*/ 2147483646 h 9"/>
              <a:gd name="T26" fmla="*/ 2147483646 w 133"/>
              <a:gd name="T27" fmla="*/ 2147483646 h 9"/>
              <a:gd name="T28" fmla="*/ 2147483646 w 133"/>
              <a:gd name="T29" fmla="*/ 2147483646 h 9"/>
              <a:gd name="T30" fmla="*/ 2147483646 w 133"/>
              <a:gd name="T31" fmla="*/ 2147483646 h 9"/>
              <a:gd name="T32" fmla="*/ 2147483646 w 133"/>
              <a:gd name="T33" fmla="*/ 2147483646 h 9"/>
              <a:gd name="T34" fmla="*/ 2147483646 w 133"/>
              <a:gd name="T35" fmla="*/ 2147483646 h 9"/>
              <a:gd name="T36" fmla="*/ 2147483646 w 133"/>
              <a:gd name="T37" fmla="*/ 0 h 9"/>
              <a:gd name="T38" fmla="*/ 2147483646 w 133"/>
              <a:gd name="T39" fmla="*/ 0 h 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33"/>
              <a:gd name="T61" fmla="*/ 0 h 9"/>
              <a:gd name="T62" fmla="*/ 133 w 133"/>
              <a:gd name="T63" fmla="*/ 9 h 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33" h="9">
                <a:moveTo>
                  <a:pt x="133" y="0"/>
                </a:moveTo>
                <a:lnTo>
                  <a:pt x="132" y="1"/>
                </a:lnTo>
                <a:lnTo>
                  <a:pt x="126" y="2"/>
                </a:lnTo>
                <a:lnTo>
                  <a:pt x="116" y="4"/>
                </a:lnTo>
                <a:lnTo>
                  <a:pt x="103" y="5"/>
                </a:lnTo>
                <a:lnTo>
                  <a:pt x="87" y="6"/>
                </a:lnTo>
                <a:lnTo>
                  <a:pt x="68" y="7"/>
                </a:lnTo>
                <a:lnTo>
                  <a:pt x="46" y="7"/>
                </a:lnTo>
                <a:lnTo>
                  <a:pt x="24" y="9"/>
                </a:lnTo>
                <a:lnTo>
                  <a:pt x="0" y="9"/>
                </a:lnTo>
                <a:lnTo>
                  <a:pt x="0" y="7"/>
                </a:lnTo>
                <a:lnTo>
                  <a:pt x="24" y="7"/>
                </a:lnTo>
                <a:lnTo>
                  <a:pt x="49" y="7"/>
                </a:lnTo>
                <a:lnTo>
                  <a:pt x="70" y="6"/>
                </a:lnTo>
                <a:lnTo>
                  <a:pt x="88" y="5"/>
                </a:lnTo>
                <a:lnTo>
                  <a:pt x="104" y="4"/>
                </a:lnTo>
                <a:lnTo>
                  <a:pt x="116" y="2"/>
                </a:lnTo>
                <a:lnTo>
                  <a:pt x="122" y="1"/>
                </a:lnTo>
                <a:lnTo>
                  <a:pt x="125" y="0"/>
                </a:lnTo>
                <a:lnTo>
                  <a:pt x="133" y="0"/>
                </a:lnTo>
                <a:close/>
              </a:path>
            </a:pathLst>
          </a:custGeom>
          <a:solidFill>
            <a:srgbClr val="8D8D8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50" name="Freeform 469">
            <a:extLst>
              <a:ext uri="{FF2B5EF4-FFF2-40B4-BE49-F238E27FC236}">
                <a16:creationId xmlns:a16="http://schemas.microsoft.com/office/drawing/2014/main" id="{76C84094-A1F3-4541-B315-11E2B0BAF0B4}"/>
              </a:ext>
            </a:extLst>
          </p:cNvPr>
          <p:cNvSpPr>
            <a:spLocks/>
          </p:cNvSpPr>
          <p:nvPr/>
        </p:nvSpPr>
        <p:spPr bwMode="auto">
          <a:xfrm>
            <a:off x="2450306" y="2882504"/>
            <a:ext cx="148829" cy="8334"/>
          </a:xfrm>
          <a:custGeom>
            <a:avLst/>
            <a:gdLst>
              <a:gd name="T0" fmla="*/ 0 w 125"/>
              <a:gd name="T1" fmla="*/ 2147483646 h 7"/>
              <a:gd name="T2" fmla="*/ 2147483646 w 125"/>
              <a:gd name="T3" fmla="*/ 2147483646 h 7"/>
              <a:gd name="T4" fmla="*/ 2147483646 w 125"/>
              <a:gd name="T5" fmla="*/ 2147483646 h 7"/>
              <a:gd name="T6" fmla="*/ 2147483646 w 125"/>
              <a:gd name="T7" fmla="*/ 2147483646 h 7"/>
              <a:gd name="T8" fmla="*/ 2147483646 w 125"/>
              <a:gd name="T9" fmla="*/ 2147483646 h 7"/>
              <a:gd name="T10" fmla="*/ 2147483646 w 125"/>
              <a:gd name="T11" fmla="*/ 2147483646 h 7"/>
              <a:gd name="T12" fmla="*/ 2147483646 w 125"/>
              <a:gd name="T13" fmla="*/ 2147483646 h 7"/>
              <a:gd name="T14" fmla="*/ 2147483646 w 125"/>
              <a:gd name="T15" fmla="*/ 2147483646 h 7"/>
              <a:gd name="T16" fmla="*/ 2147483646 w 125"/>
              <a:gd name="T17" fmla="*/ 0 h 7"/>
              <a:gd name="T18" fmla="*/ 2147483646 w 125"/>
              <a:gd name="T19" fmla="*/ 0 h 7"/>
              <a:gd name="T20" fmla="*/ 2147483646 w 125"/>
              <a:gd name="T21" fmla="*/ 2147483646 h 7"/>
              <a:gd name="T22" fmla="*/ 2147483646 w 125"/>
              <a:gd name="T23" fmla="*/ 2147483646 h 7"/>
              <a:gd name="T24" fmla="*/ 2147483646 w 125"/>
              <a:gd name="T25" fmla="*/ 2147483646 h 7"/>
              <a:gd name="T26" fmla="*/ 2147483646 w 125"/>
              <a:gd name="T27" fmla="*/ 2147483646 h 7"/>
              <a:gd name="T28" fmla="*/ 2147483646 w 125"/>
              <a:gd name="T29" fmla="*/ 2147483646 h 7"/>
              <a:gd name="T30" fmla="*/ 2147483646 w 125"/>
              <a:gd name="T31" fmla="*/ 2147483646 h 7"/>
              <a:gd name="T32" fmla="*/ 2147483646 w 125"/>
              <a:gd name="T33" fmla="*/ 2147483646 h 7"/>
              <a:gd name="T34" fmla="*/ 0 w 125"/>
              <a:gd name="T35" fmla="*/ 2147483646 h 7"/>
              <a:gd name="T36" fmla="*/ 0 w 125"/>
              <a:gd name="T37" fmla="*/ 2147483646 h 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5"/>
              <a:gd name="T58" fmla="*/ 0 h 7"/>
              <a:gd name="T59" fmla="*/ 125 w 125"/>
              <a:gd name="T60" fmla="*/ 7 h 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5" h="7">
                <a:moveTo>
                  <a:pt x="0" y="7"/>
                </a:moveTo>
                <a:lnTo>
                  <a:pt x="24" y="7"/>
                </a:lnTo>
                <a:lnTo>
                  <a:pt x="49" y="7"/>
                </a:lnTo>
                <a:lnTo>
                  <a:pt x="70" y="6"/>
                </a:lnTo>
                <a:lnTo>
                  <a:pt x="88" y="5"/>
                </a:lnTo>
                <a:lnTo>
                  <a:pt x="104" y="4"/>
                </a:lnTo>
                <a:lnTo>
                  <a:pt x="116" y="2"/>
                </a:lnTo>
                <a:lnTo>
                  <a:pt x="122" y="1"/>
                </a:lnTo>
                <a:lnTo>
                  <a:pt x="125" y="0"/>
                </a:lnTo>
                <a:lnTo>
                  <a:pt x="114" y="0"/>
                </a:lnTo>
                <a:lnTo>
                  <a:pt x="112" y="1"/>
                </a:lnTo>
                <a:lnTo>
                  <a:pt x="106" y="2"/>
                </a:lnTo>
                <a:lnTo>
                  <a:pt x="95" y="4"/>
                </a:lnTo>
                <a:lnTo>
                  <a:pt x="81" y="5"/>
                </a:lnTo>
                <a:lnTo>
                  <a:pt x="64" y="6"/>
                </a:lnTo>
                <a:lnTo>
                  <a:pt x="45" y="6"/>
                </a:lnTo>
                <a:lnTo>
                  <a:pt x="23" y="7"/>
                </a:lnTo>
                <a:lnTo>
                  <a:pt x="0" y="7"/>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51" name="Freeform 470">
            <a:extLst>
              <a:ext uri="{FF2B5EF4-FFF2-40B4-BE49-F238E27FC236}">
                <a16:creationId xmlns:a16="http://schemas.microsoft.com/office/drawing/2014/main" id="{1AB91042-B50F-40BF-ABC7-8B83DDE51AC3}"/>
              </a:ext>
            </a:extLst>
          </p:cNvPr>
          <p:cNvSpPr>
            <a:spLocks/>
          </p:cNvSpPr>
          <p:nvPr/>
        </p:nvSpPr>
        <p:spPr bwMode="auto">
          <a:xfrm>
            <a:off x="2450308" y="2882504"/>
            <a:ext cx="135731" cy="8334"/>
          </a:xfrm>
          <a:custGeom>
            <a:avLst/>
            <a:gdLst>
              <a:gd name="T0" fmla="*/ 2147483646 w 114"/>
              <a:gd name="T1" fmla="*/ 0 h 7"/>
              <a:gd name="T2" fmla="*/ 2147483646 w 114"/>
              <a:gd name="T3" fmla="*/ 2147483646 h 7"/>
              <a:gd name="T4" fmla="*/ 2147483646 w 114"/>
              <a:gd name="T5" fmla="*/ 2147483646 h 7"/>
              <a:gd name="T6" fmla="*/ 2147483646 w 114"/>
              <a:gd name="T7" fmla="*/ 2147483646 h 7"/>
              <a:gd name="T8" fmla="*/ 2147483646 w 114"/>
              <a:gd name="T9" fmla="*/ 2147483646 h 7"/>
              <a:gd name="T10" fmla="*/ 2147483646 w 114"/>
              <a:gd name="T11" fmla="*/ 2147483646 h 7"/>
              <a:gd name="T12" fmla="*/ 2147483646 w 114"/>
              <a:gd name="T13" fmla="*/ 2147483646 h 7"/>
              <a:gd name="T14" fmla="*/ 2147483646 w 114"/>
              <a:gd name="T15" fmla="*/ 2147483646 h 7"/>
              <a:gd name="T16" fmla="*/ 0 w 114"/>
              <a:gd name="T17" fmla="*/ 2147483646 h 7"/>
              <a:gd name="T18" fmla="*/ 0 w 114"/>
              <a:gd name="T19" fmla="*/ 2147483646 h 7"/>
              <a:gd name="T20" fmla="*/ 2147483646 w 114"/>
              <a:gd name="T21" fmla="*/ 2147483646 h 7"/>
              <a:gd name="T22" fmla="*/ 2147483646 w 114"/>
              <a:gd name="T23" fmla="*/ 2147483646 h 7"/>
              <a:gd name="T24" fmla="*/ 2147483646 w 114"/>
              <a:gd name="T25" fmla="*/ 2147483646 h 7"/>
              <a:gd name="T26" fmla="*/ 2147483646 w 114"/>
              <a:gd name="T27" fmla="*/ 2147483646 h 7"/>
              <a:gd name="T28" fmla="*/ 2147483646 w 114"/>
              <a:gd name="T29" fmla="*/ 2147483646 h 7"/>
              <a:gd name="T30" fmla="*/ 2147483646 w 114"/>
              <a:gd name="T31" fmla="*/ 2147483646 h 7"/>
              <a:gd name="T32" fmla="*/ 2147483646 w 114"/>
              <a:gd name="T33" fmla="*/ 2147483646 h 7"/>
              <a:gd name="T34" fmla="*/ 2147483646 w 114"/>
              <a:gd name="T35" fmla="*/ 0 h 7"/>
              <a:gd name="T36" fmla="*/ 2147483646 w 114"/>
              <a:gd name="T37" fmla="*/ 0 h 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4"/>
              <a:gd name="T58" fmla="*/ 0 h 7"/>
              <a:gd name="T59" fmla="*/ 114 w 114"/>
              <a:gd name="T60" fmla="*/ 7 h 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4" h="7">
                <a:moveTo>
                  <a:pt x="114" y="0"/>
                </a:moveTo>
                <a:lnTo>
                  <a:pt x="112" y="1"/>
                </a:lnTo>
                <a:lnTo>
                  <a:pt x="106" y="2"/>
                </a:lnTo>
                <a:lnTo>
                  <a:pt x="95" y="4"/>
                </a:lnTo>
                <a:lnTo>
                  <a:pt x="81" y="5"/>
                </a:lnTo>
                <a:lnTo>
                  <a:pt x="64" y="6"/>
                </a:lnTo>
                <a:lnTo>
                  <a:pt x="45" y="6"/>
                </a:lnTo>
                <a:lnTo>
                  <a:pt x="23" y="7"/>
                </a:lnTo>
                <a:lnTo>
                  <a:pt x="0" y="7"/>
                </a:lnTo>
                <a:lnTo>
                  <a:pt x="0" y="6"/>
                </a:lnTo>
                <a:lnTo>
                  <a:pt x="21" y="6"/>
                </a:lnTo>
                <a:lnTo>
                  <a:pt x="40" y="6"/>
                </a:lnTo>
                <a:lnTo>
                  <a:pt x="57" y="5"/>
                </a:lnTo>
                <a:lnTo>
                  <a:pt x="74" y="4"/>
                </a:lnTo>
                <a:lnTo>
                  <a:pt x="87" y="4"/>
                </a:lnTo>
                <a:lnTo>
                  <a:pt x="95" y="2"/>
                </a:lnTo>
                <a:lnTo>
                  <a:pt x="102" y="1"/>
                </a:lnTo>
                <a:lnTo>
                  <a:pt x="103" y="0"/>
                </a:lnTo>
                <a:lnTo>
                  <a:pt x="114" y="0"/>
                </a:lnTo>
                <a:close/>
              </a:path>
            </a:pathLst>
          </a:custGeom>
          <a:solidFill>
            <a:srgbClr val="84848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52" name="Freeform 471">
            <a:extLst>
              <a:ext uri="{FF2B5EF4-FFF2-40B4-BE49-F238E27FC236}">
                <a16:creationId xmlns:a16="http://schemas.microsoft.com/office/drawing/2014/main" id="{CDFDFBA6-60C6-4505-9493-FF27B30DDA93}"/>
              </a:ext>
            </a:extLst>
          </p:cNvPr>
          <p:cNvSpPr>
            <a:spLocks/>
          </p:cNvSpPr>
          <p:nvPr/>
        </p:nvSpPr>
        <p:spPr bwMode="auto">
          <a:xfrm>
            <a:off x="2450307" y="2882505"/>
            <a:ext cx="122635" cy="7144"/>
          </a:xfrm>
          <a:custGeom>
            <a:avLst/>
            <a:gdLst>
              <a:gd name="T0" fmla="*/ 0 w 103"/>
              <a:gd name="T1" fmla="*/ 2147483646 h 6"/>
              <a:gd name="T2" fmla="*/ 2147483646 w 103"/>
              <a:gd name="T3" fmla="*/ 2147483646 h 6"/>
              <a:gd name="T4" fmla="*/ 2147483646 w 103"/>
              <a:gd name="T5" fmla="*/ 2147483646 h 6"/>
              <a:gd name="T6" fmla="*/ 2147483646 w 103"/>
              <a:gd name="T7" fmla="*/ 2147483646 h 6"/>
              <a:gd name="T8" fmla="*/ 2147483646 w 103"/>
              <a:gd name="T9" fmla="*/ 2147483646 h 6"/>
              <a:gd name="T10" fmla="*/ 2147483646 w 103"/>
              <a:gd name="T11" fmla="*/ 2147483646 h 6"/>
              <a:gd name="T12" fmla="*/ 2147483646 w 103"/>
              <a:gd name="T13" fmla="*/ 2147483646 h 6"/>
              <a:gd name="T14" fmla="*/ 2147483646 w 103"/>
              <a:gd name="T15" fmla="*/ 2147483646 h 6"/>
              <a:gd name="T16" fmla="*/ 2147483646 w 103"/>
              <a:gd name="T17" fmla="*/ 0 h 6"/>
              <a:gd name="T18" fmla="*/ 2147483646 w 103"/>
              <a:gd name="T19" fmla="*/ 0 h 6"/>
              <a:gd name="T20" fmla="*/ 2147483646 w 103"/>
              <a:gd name="T21" fmla="*/ 2147483646 h 6"/>
              <a:gd name="T22" fmla="*/ 2147483646 w 103"/>
              <a:gd name="T23" fmla="*/ 2147483646 h 6"/>
              <a:gd name="T24" fmla="*/ 2147483646 w 103"/>
              <a:gd name="T25" fmla="*/ 2147483646 h 6"/>
              <a:gd name="T26" fmla="*/ 2147483646 w 103"/>
              <a:gd name="T27" fmla="*/ 2147483646 h 6"/>
              <a:gd name="T28" fmla="*/ 2147483646 w 103"/>
              <a:gd name="T29" fmla="*/ 2147483646 h 6"/>
              <a:gd name="T30" fmla="*/ 2147483646 w 103"/>
              <a:gd name="T31" fmla="*/ 2147483646 h 6"/>
              <a:gd name="T32" fmla="*/ 0 w 103"/>
              <a:gd name="T33" fmla="*/ 2147483646 h 6"/>
              <a:gd name="T34" fmla="*/ 0 w 103"/>
              <a:gd name="T35" fmla="*/ 2147483646 h 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
              <a:gd name="T55" fmla="*/ 0 h 6"/>
              <a:gd name="T56" fmla="*/ 103 w 103"/>
              <a:gd name="T57" fmla="*/ 6 h 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 h="6">
                <a:moveTo>
                  <a:pt x="0" y="6"/>
                </a:moveTo>
                <a:lnTo>
                  <a:pt x="21" y="6"/>
                </a:lnTo>
                <a:lnTo>
                  <a:pt x="40" y="6"/>
                </a:lnTo>
                <a:lnTo>
                  <a:pt x="57" y="5"/>
                </a:lnTo>
                <a:lnTo>
                  <a:pt x="74" y="4"/>
                </a:lnTo>
                <a:lnTo>
                  <a:pt x="87" y="4"/>
                </a:lnTo>
                <a:lnTo>
                  <a:pt x="95" y="2"/>
                </a:lnTo>
                <a:lnTo>
                  <a:pt x="102" y="1"/>
                </a:lnTo>
                <a:lnTo>
                  <a:pt x="103" y="0"/>
                </a:lnTo>
                <a:lnTo>
                  <a:pt x="92" y="0"/>
                </a:lnTo>
                <a:lnTo>
                  <a:pt x="90" y="1"/>
                </a:lnTo>
                <a:lnTo>
                  <a:pt x="83" y="2"/>
                </a:lnTo>
                <a:lnTo>
                  <a:pt x="73" y="4"/>
                </a:lnTo>
                <a:lnTo>
                  <a:pt x="57" y="4"/>
                </a:lnTo>
                <a:lnTo>
                  <a:pt x="41" y="5"/>
                </a:lnTo>
                <a:lnTo>
                  <a:pt x="21" y="5"/>
                </a:lnTo>
                <a:lnTo>
                  <a:pt x="0" y="6"/>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53" name="Freeform 472">
            <a:extLst>
              <a:ext uri="{FF2B5EF4-FFF2-40B4-BE49-F238E27FC236}">
                <a16:creationId xmlns:a16="http://schemas.microsoft.com/office/drawing/2014/main" id="{14352334-813B-4CA5-B1C1-2C0F58326EAB}"/>
              </a:ext>
            </a:extLst>
          </p:cNvPr>
          <p:cNvSpPr>
            <a:spLocks/>
          </p:cNvSpPr>
          <p:nvPr/>
        </p:nvSpPr>
        <p:spPr bwMode="auto">
          <a:xfrm>
            <a:off x="2450306" y="2882505"/>
            <a:ext cx="109538" cy="7144"/>
          </a:xfrm>
          <a:custGeom>
            <a:avLst/>
            <a:gdLst>
              <a:gd name="T0" fmla="*/ 2147483646 w 92"/>
              <a:gd name="T1" fmla="*/ 0 h 6"/>
              <a:gd name="T2" fmla="*/ 2147483646 w 92"/>
              <a:gd name="T3" fmla="*/ 2147483646 h 6"/>
              <a:gd name="T4" fmla="*/ 2147483646 w 92"/>
              <a:gd name="T5" fmla="*/ 2147483646 h 6"/>
              <a:gd name="T6" fmla="*/ 2147483646 w 92"/>
              <a:gd name="T7" fmla="*/ 2147483646 h 6"/>
              <a:gd name="T8" fmla="*/ 2147483646 w 92"/>
              <a:gd name="T9" fmla="*/ 2147483646 h 6"/>
              <a:gd name="T10" fmla="*/ 2147483646 w 92"/>
              <a:gd name="T11" fmla="*/ 2147483646 h 6"/>
              <a:gd name="T12" fmla="*/ 2147483646 w 92"/>
              <a:gd name="T13" fmla="*/ 2147483646 h 6"/>
              <a:gd name="T14" fmla="*/ 0 w 92"/>
              <a:gd name="T15" fmla="*/ 2147483646 h 6"/>
              <a:gd name="T16" fmla="*/ 0 w 92"/>
              <a:gd name="T17" fmla="*/ 2147483646 h 6"/>
              <a:gd name="T18" fmla="*/ 2147483646 w 92"/>
              <a:gd name="T19" fmla="*/ 2147483646 h 6"/>
              <a:gd name="T20" fmla="*/ 2147483646 w 92"/>
              <a:gd name="T21" fmla="*/ 2147483646 h 6"/>
              <a:gd name="T22" fmla="*/ 2147483646 w 92"/>
              <a:gd name="T23" fmla="*/ 2147483646 h 6"/>
              <a:gd name="T24" fmla="*/ 2147483646 w 92"/>
              <a:gd name="T25" fmla="*/ 2147483646 h 6"/>
              <a:gd name="T26" fmla="*/ 2147483646 w 92"/>
              <a:gd name="T27" fmla="*/ 2147483646 h 6"/>
              <a:gd name="T28" fmla="*/ 2147483646 w 92"/>
              <a:gd name="T29" fmla="*/ 0 h 6"/>
              <a:gd name="T30" fmla="*/ 2147483646 w 92"/>
              <a:gd name="T31" fmla="*/ 0 h 6"/>
              <a:gd name="T32" fmla="*/ 2147483646 w 92"/>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6"/>
              <a:gd name="T53" fmla="*/ 92 w 92"/>
              <a:gd name="T54" fmla="*/ 6 h 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6">
                <a:moveTo>
                  <a:pt x="92" y="0"/>
                </a:moveTo>
                <a:lnTo>
                  <a:pt x="90" y="1"/>
                </a:lnTo>
                <a:lnTo>
                  <a:pt x="83" y="2"/>
                </a:lnTo>
                <a:lnTo>
                  <a:pt x="73" y="4"/>
                </a:lnTo>
                <a:lnTo>
                  <a:pt x="57" y="4"/>
                </a:lnTo>
                <a:lnTo>
                  <a:pt x="41" y="5"/>
                </a:lnTo>
                <a:lnTo>
                  <a:pt x="21" y="5"/>
                </a:lnTo>
                <a:lnTo>
                  <a:pt x="0" y="6"/>
                </a:lnTo>
                <a:lnTo>
                  <a:pt x="0" y="5"/>
                </a:lnTo>
                <a:lnTo>
                  <a:pt x="18" y="5"/>
                </a:lnTo>
                <a:lnTo>
                  <a:pt x="35" y="4"/>
                </a:lnTo>
                <a:lnTo>
                  <a:pt x="50" y="4"/>
                </a:lnTo>
                <a:lnTo>
                  <a:pt x="62" y="2"/>
                </a:lnTo>
                <a:lnTo>
                  <a:pt x="71" y="1"/>
                </a:lnTo>
                <a:lnTo>
                  <a:pt x="78" y="0"/>
                </a:lnTo>
                <a:lnTo>
                  <a:pt x="80" y="0"/>
                </a:lnTo>
                <a:lnTo>
                  <a:pt x="92" y="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54" name="Freeform 473">
            <a:extLst>
              <a:ext uri="{FF2B5EF4-FFF2-40B4-BE49-F238E27FC236}">
                <a16:creationId xmlns:a16="http://schemas.microsoft.com/office/drawing/2014/main" id="{F7E4A552-D65F-4370-8A4D-2D7AD101806E}"/>
              </a:ext>
            </a:extLst>
          </p:cNvPr>
          <p:cNvSpPr>
            <a:spLocks/>
          </p:cNvSpPr>
          <p:nvPr/>
        </p:nvSpPr>
        <p:spPr bwMode="auto">
          <a:xfrm>
            <a:off x="2450306" y="2882505"/>
            <a:ext cx="95250" cy="5953"/>
          </a:xfrm>
          <a:custGeom>
            <a:avLst/>
            <a:gdLst>
              <a:gd name="T0" fmla="*/ 0 w 80"/>
              <a:gd name="T1" fmla="*/ 2147483646 h 5"/>
              <a:gd name="T2" fmla="*/ 2147483646 w 80"/>
              <a:gd name="T3" fmla="*/ 2147483646 h 5"/>
              <a:gd name="T4" fmla="*/ 2147483646 w 80"/>
              <a:gd name="T5" fmla="*/ 2147483646 h 5"/>
              <a:gd name="T6" fmla="*/ 2147483646 w 80"/>
              <a:gd name="T7" fmla="*/ 2147483646 h 5"/>
              <a:gd name="T8" fmla="*/ 2147483646 w 80"/>
              <a:gd name="T9" fmla="*/ 2147483646 h 5"/>
              <a:gd name="T10" fmla="*/ 2147483646 w 80"/>
              <a:gd name="T11" fmla="*/ 2147483646 h 5"/>
              <a:gd name="T12" fmla="*/ 2147483646 w 80"/>
              <a:gd name="T13" fmla="*/ 0 h 5"/>
              <a:gd name="T14" fmla="*/ 2147483646 w 80"/>
              <a:gd name="T15" fmla="*/ 0 h 5"/>
              <a:gd name="T16" fmla="*/ 2147483646 w 80"/>
              <a:gd name="T17" fmla="*/ 0 h 5"/>
              <a:gd name="T18" fmla="*/ 2147483646 w 80"/>
              <a:gd name="T19" fmla="*/ 0 h 5"/>
              <a:gd name="T20" fmla="*/ 2147483646 w 80"/>
              <a:gd name="T21" fmla="*/ 2147483646 h 5"/>
              <a:gd name="T22" fmla="*/ 2147483646 w 80"/>
              <a:gd name="T23" fmla="*/ 2147483646 h 5"/>
              <a:gd name="T24" fmla="*/ 2147483646 w 80"/>
              <a:gd name="T25" fmla="*/ 2147483646 h 5"/>
              <a:gd name="T26" fmla="*/ 2147483646 w 80"/>
              <a:gd name="T27" fmla="*/ 2147483646 h 5"/>
              <a:gd name="T28" fmla="*/ 0 w 80"/>
              <a:gd name="T29" fmla="*/ 2147483646 h 5"/>
              <a:gd name="T30" fmla="*/ 0 w 80"/>
              <a:gd name="T31" fmla="*/ 2147483646 h 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0"/>
              <a:gd name="T49" fmla="*/ 0 h 5"/>
              <a:gd name="T50" fmla="*/ 80 w 80"/>
              <a:gd name="T51" fmla="*/ 5 h 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0" h="5">
                <a:moveTo>
                  <a:pt x="0" y="5"/>
                </a:moveTo>
                <a:lnTo>
                  <a:pt x="18" y="5"/>
                </a:lnTo>
                <a:lnTo>
                  <a:pt x="35" y="4"/>
                </a:lnTo>
                <a:lnTo>
                  <a:pt x="50" y="4"/>
                </a:lnTo>
                <a:lnTo>
                  <a:pt x="62" y="2"/>
                </a:lnTo>
                <a:lnTo>
                  <a:pt x="71" y="1"/>
                </a:lnTo>
                <a:lnTo>
                  <a:pt x="78" y="0"/>
                </a:lnTo>
                <a:lnTo>
                  <a:pt x="80" y="0"/>
                </a:lnTo>
                <a:lnTo>
                  <a:pt x="66" y="0"/>
                </a:lnTo>
                <a:lnTo>
                  <a:pt x="64" y="0"/>
                </a:lnTo>
                <a:lnTo>
                  <a:pt x="57" y="1"/>
                </a:lnTo>
                <a:lnTo>
                  <a:pt x="47" y="2"/>
                </a:lnTo>
                <a:lnTo>
                  <a:pt x="33" y="4"/>
                </a:lnTo>
                <a:lnTo>
                  <a:pt x="18" y="4"/>
                </a:lnTo>
                <a:lnTo>
                  <a:pt x="0" y="4"/>
                </a:lnTo>
                <a:lnTo>
                  <a:pt x="0" y="5"/>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55" name="Freeform 474">
            <a:extLst>
              <a:ext uri="{FF2B5EF4-FFF2-40B4-BE49-F238E27FC236}">
                <a16:creationId xmlns:a16="http://schemas.microsoft.com/office/drawing/2014/main" id="{1516B784-D69C-4016-9AAE-EB2F3DD44445}"/>
              </a:ext>
            </a:extLst>
          </p:cNvPr>
          <p:cNvSpPr>
            <a:spLocks/>
          </p:cNvSpPr>
          <p:nvPr/>
        </p:nvSpPr>
        <p:spPr bwMode="auto">
          <a:xfrm>
            <a:off x="2450308" y="2882503"/>
            <a:ext cx="78581" cy="4763"/>
          </a:xfrm>
          <a:custGeom>
            <a:avLst/>
            <a:gdLst>
              <a:gd name="T0" fmla="*/ 2147483646 w 66"/>
              <a:gd name="T1" fmla="*/ 0 h 4"/>
              <a:gd name="T2" fmla="*/ 2147483646 w 66"/>
              <a:gd name="T3" fmla="*/ 0 h 4"/>
              <a:gd name="T4" fmla="*/ 2147483646 w 66"/>
              <a:gd name="T5" fmla="*/ 2147483646 h 4"/>
              <a:gd name="T6" fmla="*/ 2147483646 w 66"/>
              <a:gd name="T7" fmla="*/ 2147483646 h 4"/>
              <a:gd name="T8" fmla="*/ 2147483646 w 66"/>
              <a:gd name="T9" fmla="*/ 2147483646 h 4"/>
              <a:gd name="T10" fmla="*/ 2147483646 w 66"/>
              <a:gd name="T11" fmla="*/ 2147483646 h 4"/>
              <a:gd name="T12" fmla="*/ 0 w 66"/>
              <a:gd name="T13" fmla="*/ 2147483646 h 4"/>
              <a:gd name="T14" fmla="*/ 0 w 66"/>
              <a:gd name="T15" fmla="*/ 2147483646 h 4"/>
              <a:gd name="T16" fmla="*/ 2147483646 w 66"/>
              <a:gd name="T17" fmla="*/ 2147483646 h 4"/>
              <a:gd name="T18" fmla="*/ 2147483646 w 66"/>
              <a:gd name="T19" fmla="*/ 2147483646 h 4"/>
              <a:gd name="T20" fmla="*/ 2147483646 w 66"/>
              <a:gd name="T21" fmla="*/ 2147483646 h 4"/>
              <a:gd name="T22" fmla="*/ 2147483646 w 66"/>
              <a:gd name="T23" fmla="*/ 0 h 4"/>
              <a:gd name="T24" fmla="*/ 2147483646 w 66"/>
              <a:gd name="T25" fmla="*/ 0 h 4"/>
              <a:gd name="T26" fmla="*/ 2147483646 w 66"/>
              <a:gd name="T27" fmla="*/ 0 h 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6"/>
              <a:gd name="T43" fmla="*/ 0 h 4"/>
              <a:gd name="T44" fmla="*/ 66 w 66"/>
              <a:gd name="T45" fmla="*/ 4 h 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6" h="4">
                <a:moveTo>
                  <a:pt x="66" y="0"/>
                </a:moveTo>
                <a:lnTo>
                  <a:pt x="64" y="0"/>
                </a:lnTo>
                <a:lnTo>
                  <a:pt x="57" y="1"/>
                </a:lnTo>
                <a:lnTo>
                  <a:pt x="47" y="2"/>
                </a:lnTo>
                <a:lnTo>
                  <a:pt x="33" y="4"/>
                </a:lnTo>
                <a:lnTo>
                  <a:pt x="18" y="4"/>
                </a:lnTo>
                <a:lnTo>
                  <a:pt x="0" y="4"/>
                </a:lnTo>
                <a:lnTo>
                  <a:pt x="0" y="2"/>
                </a:lnTo>
                <a:lnTo>
                  <a:pt x="17" y="2"/>
                </a:lnTo>
                <a:lnTo>
                  <a:pt x="31" y="2"/>
                </a:lnTo>
                <a:lnTo>
                  <a:pt x="42" y="1"/>
                </a:lnTo>
                <a:lnTo>
                  <a:pt x="50" y="0"/>
                </a:lnTo>
                <a:lnTo>
                  <a:pt x="52" y="0"/>
                </a:lnTo>
                <a:lnTo>
                  <a:pt x="66"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56" name="Freeform 475">
            <a:extLst>
              <a:ext uri="{FF2B5EF4-FFF2-40B4-BE49-F238E27FC236}">
                <a16:creationId xmlns:a16="http://schemas.microsoft.com/office/drawing/2014/main" id="{5DD6C666-1993-44D2-9708-5CA6C9B20626}"/>
              </a:ext>
            </a:extLst>
          </p:cNvPr>
          <p:cNvSpPr>
            <a:spLocks/>
          </p:cNvSpPr>
          <p:nvPr/>
        </p:nvSpPr>
        <p:spPr bwMode="auto">
          <a:xfrm>
            <a:off x="2450306" y="2882505"/>
            <a:ext cx="61913" cy="2381"/>
          </a:xfrm>
          <a:custGeom>
            <a:avLst/>
            <a:gdLst>
              <a:gd name="T0" fmla="*/ 0 w 52"/>
              <a:gd name="T1" fmla="*/ 2147483646 h 2"/>
              <a:gd name="T2" fmla="*/ 2147483646 w 52"/>
              <a:gd name="T3" fmla="*/ 2147483646 h 2"/>
              <a:gd name="T4" fmla="*/ 2147483646 w 52"/>
              <a:gd name="T5" fmla="*/ 2147483646 h 2"/>
              <a:gd name="T6" fmla="*/ 2147483646 w 52"/>
              <a:gd name="T7" fmla="*/ 2147483646 h 2"/>
              <a:gd name="T8" fmla="*/ 2147483646 w 52"/>
              <a:gd name="T9" fmla="*/ 0 h 2"/>
              <a:gd name="T10" fmla="*/ 2147483646 w 52"/>
              <a:gd name="T11" fmla="*/ 0 h 2"/>
              <a:gd name="T12" fmla="*/ 2147483646 w 52"/>
              <a:gd name="T13" fmla="*/ 0 h 2"/>
              <a:gd name="T14" fmla="*/ 2147483646 w 52"/>
              <a:gd name="T15" fmla="*/ 0 h 2"/>
              <a:gd name="T16" fmla="*/ 2147483646 w 52"/>
              <a:gd name="T17" fmla="*/ 2147483646 h 2"/>
              <a:gd name="T18" fmla="*/ 2147483646 w 52"/>
              <a:gd name="T19" fmla="*/ 2147483646 h 2"/>
              <a:gd name="T20" fmla="*/ 2147483646 w 52"/>
              <a:gd name="T21" fmla="*/ 2147483646 h 2"/>
              <a:gd name="T22" fmla="*/ 0 w 52"/>
              <a:gd name="T23" fmla="*/ 2147483646 h 2"/>
              <a:gd name="T24" fmla="*/ 0 w 52"/>
              <a:gd name="T25" fmla="*/ 2147483646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2"/>
              <a:gd name="T40" fmla="*/ 0 h 2"/>
              <a:gd name="T41" fmla="*/ 52 w 52"/>
              <a:gd name="T42" fmla="*/ 2 h 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2" h="2">
                <a:moveTo>
                  <a:pt x="0" y="2"/>
                </a:moveTo>
                <a:lnTo>
                  <a:pt x="17" y="2"/>
                </a:lnTo>
                <a:lnTo>
                  <a:pt x="31" y="2"/>
                </a:lnTo>
                <a:lnTo>
                  <a:pt x="42" y="1"/>
                </a:lnTo>
                <a:lnTo>
                  <a:pt x="50" y="0"/>
                </a:lnTo>
                <a:lnTo>
                  <a:pt x="52" y="0"/>
                </a:lnTo>
                <a:lnTo>
                  <a:pt x="36" y="0"/>
                </a:lnTo>
                <a:lnTo>
                  <a:pt x="35" y="0"/>
                </a:lnTo>
                <a:lnTo>
                  <a:pt x="30" y="1"/>
                </a:lnTo>
                <a:lnTo>
                  <a:pt x="22" y="1"/>
                </a:lnTo>
                <a:lnTo>
                  <a:pt x="12" y="1"/>
                </a:lnTo>
                <a:lnTo>
                  <a:pt x="0" y="1"/>
                </a:lnTo>
                <a:lnTo>
                  <a:pt x="0" y="2"/>
                </a:lnTo>
                <a:close/>
              </a:path>
            </a:pathLst>
          </a:custGeom>
          <a:solidFill>
            <a:srgbClr val="6E6E6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57" name="Freeform 476">
            <a:extLst>
              <a:ext uri="{FF2B5EF4-FFF2-40B4-BE49-F238E27FC236}">
                <a16:creationId xmlns:a16="http://schemas.microsoft.com/office/drawing/2014/main" id="{1782F611-89D6-4CA4-8244-5F28DF7E2B49}"/>
              </a:ext>
            </a:extLst>
          </p:cNvPr>
          <p:cNvSpPr>
            <a:spLocks/>
          </p:cNvSpPr>
          <p:nvPr/>
        </p:nvSpPr>
        <p:spPr bwMode="auto">
          <a:xfrm>
            <a:off x="2450306" y="2882505"/>
            <a:ext cx="42863" cy="1190"/>
          </a:xfrm>
          <a:custGeom>
            <a:avLst/>
            <a:gdLst>
              <a:gd name="T0" fmla="*/ 2147483646 w 36"/>
              <a:gd name="T1" fmla="*/ 0 h 1"/>
              <a:gd name="T2" fmla="*/ 2147483646 w 36"/>
              <a:gd name="T3" fmla="*/ 0 h 1"/>
              <a:gd name="T4" fmla="*/ 2147483646 w 36"/>
              <a:gd name="T5" fmla="*/ 2147483646 h 1"/>
              <a:gd name="T6" fmla="*/ 2147483646 w 36"/>
              <a:gd name="T7" fmla="*/ 2147483646 h 1"/>
              <a:gd name="T8" fmla="*/ 2147483646 w 36"/>
              <a:gd name="T9" fmla="*/ 2147483646 h 1"/>
              <a:gd name="T10" fmla="*/ 0 w 36"/>
              <a:gd name="T11" fmla="*/ 2147483646 h 1"/>
              <a:gd name="T12" fmla="*/ 0 w 36"/>
              <a:gd name="T13" fmla="*/ 2147483646 h 1"/>
              <a:gd name="T14" fmla="*/ 2147483646 w 36"/>
              <a:gd name="T15" fmla="*/ 0 h 1"/>
              <a:gd name="T16" fmla="*/ 2147483646 w 36"/>
              <a:gd name="T17" fmla="*/ 0 h 1"/>
              <a:gd name="T18" fmla="*/ 2147483646 w 36"/>
              <a:gd name="T19" fmla="*/ 0 h 1"/>
              <a:gd name="T20" fmla="*/ 2147483646 w 36"/>
              <a:gd name="T21" fmla="*/ 0 h 1"/>
              <a:gd name="T22" fmla="*/ 2147483646 w 36"/>
              <a:gd name="T23" fmla="*/ 0 h 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
              <a:gd name="T37" fmla="*/ 0 h 1"/>
              <a:gd name="T38" fmla="*/ 36 w 36"/>
              <a:gd name="T39" fmla="*/ 1 h 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 h="1">
                <a:moveTo>
                  <a:pt x="36" y="0"/>
                </a:moveTo>
                <a:lnTo>
                  <a:pt x="35" y="0"/>
                </a:lnTo>
                <a:lnTo>
                  <a:pt x="30" y="1"/>
                </a:lnTo>
                <a:lnTo>
                  <a:pt x="22" y="1"/>
                </a:lnTo>
                <a:lnTo>
                  <a:pt x="12" y="1"/>
                </a:lnTo>
                <a:lnTo>
                  <a:pt x="0" y="1"/>
                </a:lnTo>
                <a:lnTo>
                  <a:pt x="8" y="0"/>
                </a:lnTo>
                <a:lnTo>
                  <a:pt x="14" y="0"/>
                </a:lnTo>
                <a:lnTo>
                  <a:pt x="18" y="0"/>
                </a:lnTo>
                <a:lnTo>
                  <a:pt x="19" y="0"/>
                </a:lnTo>
                <a:lnTo>
                  <a:pt x="36" y="0"/>
                </a:lnTo>
                <a:close/>
              </a:path>
            </a:pathLst>
          </a:custGeom>
          <a:solidFill>
            <a:srgbClr val="6A6A6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58" name="Freeform 477">
            <a:extLst>
              <a:ext uri="{FF2B5EF4-FFF2-40B4-BE49-F238E27FC236}">
                <a16:creationId xmlns:a16="http://schemas.microsoft.com/office/drawing/2014/main" id="{A44B4D10-D963-4143-8E9C-44298053478A}"/>
              </a:ext>
            </a:extLst>
          </p:cNvPr>
          <p:cNvSpPr>
            <a:spLocks/>
          </p:cNvSpPr>
          <p:nvPr/>
        </p:nvSpPr>
        <p:spPr bwMode="auto">
          <a:xfrm>
            <a:off x="2450308" y="2882505"/>
            <a:ext cx="22622" cy="1190"/>
          </a:xfrm>
          <a:custGeom>
            <a:avLst/>
            <a:gdLst>
              <a:gd name="T0" fmla="*/ 0 w 19"/>
              <a:gd name="T1" fmla="*/ 2147483646 h 1"/>
              <a:gd name="T2" fmla="*/ 2147483646 w 19"/>
              <a:gd name="T3" fmla="*/ 0 h 1"/>
              <a:gd name="T4" fmla="*/ 2147483646 w 19"/>
              <a:gd name="T5" fmla="*/ 0 h 1"/>
              <a:gd name="T6" fmla="*/ 2147483646 w 19"/>
              <a:gd name="T7" fmla="*/ 0 h 1"/>
              <a:gd name="T8" fmla="*/ 2147483646 w 19"/>
              <a:gd name="T9" fmla="*/ 0 h 1"/>
              <a:gd name="T10" fmla="*/ 2147483646 w 19"/>
              <a:gd name="T11" fmla="*/ 0 h 1"/>
              <a:gd name="T12" fmla="*/ 0 w 19"/>
              <a:gd name="T13" fmla="*/ 0 h 1"/>
              <a:gd name="T14" fmla="*/ 0 w 19"/>
              <a:gd name="T15" fmla="*/ 2147483646 h 1"/>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
              <a:gd name="T26" fmla="*/ 19 w 19"/>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
                <a:moveTo>
                  <a:pt x="0" y="1"/>
                </a:moveTo>
                <a:lnTo>
                  <a:pt x="8" y="0"/>
                </a:lnTo>
                <a:lnTo>
                  <a:pt x="14" y="0"/>
                </a:lnTo>
                <a:lnTo>
                  <a:pt x="18" y="0"/>
                </a:lnTo>
                <a:lnTo>
                  <a:pt x="19" y="0"/>
                </a:lnTo>
                <a:lnTo>
                  <a:pt x="2" y="0"/>
                </a:lnTo>
                <a:lnTo>
                  <a:pt x="0"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59" name="Freeform 478">
            <a:extLst>
              <a:ext uri="{FF2B5EF4-FFF2-40B4-BE49-F238E27FC236}">
                <a16:creationId xmlns:a16="http://schemas.microsoft.com/office/drawing/2014/main" id="{C1593A66-BBB4-400C-9DBF-D09897ED9542}"/>
              </a:ext>
            </a:extLst>
          </p:cNvPr>
          <p:cNvSpPr>
            <a:spLocks/>
          </p:cNvSpPr>
          <p:nvPr/>
        </p:nvSpPr>
        <p:spPr bwMode="auto">
          <a:xfrm>
            <a:off x="2450308" y="2882505"/>
            <a:ext cx="2381" cy="1190"/>
          </a:xfrm>
          <a:custGeom>
            <a:avLst/>
            <a:gdLst>
              <a:gd name="T0" fmla="*/ 2147483646 w 2"/>
              <a:gd name="T1" fmla="*/ 0 h 1587"/>
              <a:gd name="T2" fmla="*/ 0 w 2"/>
              <a:gd name="T3" fmla="*/ 0 h 1587"/>
              <a:gd name="T4" fmla="*/ 0 w 2"/>
              <a:gd name="T5" fmla="*/ 0 h 1587"/>
              <a:gd name="T6" fmla="*/ 0 w 2"/>
              <a:gd name="T7" fmla="*/ 0 h 1587"/>
              <a:gd name="T8" fmla="*/ 2147483646 w 2"/>
              <a:gd name="T9" fmla="*/ 0 h 1587"/>
              <a:gd name="T10" fmla="*/ 0 60000 65536"/>
              <a:gd name="T11" fmla="*/ 0 60000 65536"/>
              <a:gd name="T12" fmla="*/ 0 60000 65536"/>
              <a:gd name="T13" fmla="*/ 0 60000 65536"/>
              <a:gd name="T14" fmla="*/ 0 60000 65536"/>
              <a:gd name="T15" fmla="*/ 0 w 2"/>
              <a:gd name="T16" fmla="*/ 0 h 1587"/>
              <a:gd name="T17" fmla="*/ 2 w 2"/>
              <a:gd name="T18" fmla="*/ 1587 h 1587"/>
            </a:gdLst>
            <a:ahLst/>
            <a:cxnLst>
              <a:cxn ang="T10">
                <a:pos x="T0" y="T1"/>
              </a:cxn>
              <a:cxn ang="T11">
                <a:pos x="T2" y="T3"/>
              </a:cxn>
              <a:cxn ang="T12">
                <a:pos x="T4" y="T5"/>
              </a:cxn>
              <a:cxn ang="T13">
                <a:pos x="T6" y="T7"/>
              </a:cxn>
              <a:cxn ang="T14">
                <a:pos x="T8" y="T9"/>
              </a:cxn>
            </a:cxnLst>
            <a:rect l="T15" t="T16" r="T17" b="T18"/>
            <a:pathLst>
              <a:path w="2" h="1587">
                <a:moveTo>
                  <a:pt x="2" y="0"/>
                </a:moveTo>
                <a:lnTo>
                  <a:pt x="0" y="0"/>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60" name="Freeform 479">
            <a:extLst>
              <a:ext uri="{FF2B5EF4-FFF2-40B4-BE49-F238E27FC236}">
                <a16:creationId xmlns:a16="http://schemas.microsoft.com/office/drawing/2014/main" id="{A7D7C9B4-FB27-453A-B99F-AD4D53D020BB}"/>
              </a:ext>
            </a:extLst>
          </p:cNvPr>
          <p:cNvSpPr>
            <a:spLocks/>
          </p:cNvSpPr>
          <p:nvPr/>
        </p:nvSpPr>
        <p:spPr bwMode="auto">
          <a:xfrm>
            <a:off x="2776538" y="2845595"/>
            <a:ext cx="57150" cy="213122"/>
          </a:xfrm>
          <a:custGeom>
            <a:avLst/>
            <a:gdLst>
              <a:gd name="T0" fmla="*/ 0 w 48"/>
              <a:gd name="T1" fmla="*/ 2147483646 h 179"/>
              <a:gd name="T2" fmla="*/ 2147483646 w 48"/>
              <a:gd name="T3" fmla="*/ 0 h 179"/>
              <a:gd name="T4" fmla="*/ 2147483646 w 48"/>
              <a:gd name="T5" fmla="*/ 2147483646 h 179"/>
              <a:gd name="T6" fmla="*/ 0 w 48"/>
              <a:gd name="T7" fmla="*/ 2147483646 h 179"/>
              <a:gd name="T8" fmla="*/ 0 w 48"/>
              <a:gd name="T9" fmla="*/ 2147483646 h 179"/>
              <a:gd name="T10" fmla="*/ 0 60000 65536"/>
              <a:gd name="T11" fmla="*/ 0 60000 65536"/>
              <a:gd name="T12" fmla="*/ 0 60000 65536"/>
              <a:gd name="T13" fmla="*/ 0 60000 65536"/>
              <a:gd name="T14" fmla="*/ 0 60000 65536"/>
              <a:gd name="T15" fmla="*/ 0 w 48"/>
              <a:gd name="T16" fmla="*/ 0 h 179"/>
              <a:gd name="T17" fmla="*/ 48 w 48"/>
              <a:gd name="T18" fmla="*/ 179 h 179"/>
            </a:gdLst>
            <a:ahLst/>
            <a:cxnLst>
              <a:cxn ang="T10">
                <a:pos x="T0" y="T1"/>
              </a:cxn>
              <a:cxn ang="T11">
                <a:pos x="T2" y="T3"/>
              </a:cxn>
              <a:cxn ang="T12">
                <a:pos x="T4" y="T5"/>
              </a:cxn>
              <a:cxn ang="T13">
                <a:pos x="T6" y="T7"/>
              </a:cxn>
              <a:cxn ang="T14">
                <a:pos x="T8" y="T9"/>
              </a:cxn>
            </a:cxnLst>
            <a:rect l="T15" t="T16" r="T17" b="T18"/>
            <a:pathLst>
              <a:path w="48" h="179">
                <a:moveTo>
                  <a:pt x="0" y="48"/>
                </a:moveTo>
                <a:lnTo>
                  <a:pt x="48" y="0"/>
                </a:lnTo>
                <a:lnTo>
                  <a:pt x="48" y="131"/>
                </a:lnTo>
                <a:lnTo>
                  <a:pt x="0" y="179"/>
                </a:lnTo>
                <a:lnTo>
                  <a:pt x="0" y="48"/>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61" name="Rectangle 480">
            <a:extLst>
              <a:ext uri="{FF2B5EF4-FFF2-40B4-BE49-F238E27FC236}">
                <a16:creationId xmlns:a16="http://schemas.microsoft.com/office/drawing/2014/main" id="{F6678BDD-717C-4B5F-B7A9-3E16C2619360}"/>
              </a:ext>
            </a:extLst>
          </p:cNvPr>
          <p:cNvSpPr>
            <a:spLocks noChangeArrowheads="1"/>
          </p:cNvSpPr>
          <p:nvPr/>
        </p:nvSpPr>
        <p:spPr bwMode="auto">
          <a:xfrm>
            <a:off x="2324100" y="2902744"/>
            <a:ext cx="452438" cy="123825"/>
          </a:xfrm>
          <a:prstGeom prst="rect">
            <a:avLst/>
          </a:prstGeom>
          <a:solidFill>
            <a:srgbClr val="C0C0C0"/>
          </a:solidFill>
          <a:ln w="4763">
            <a:solidFill>
              <a:srgbClr val="000000"/>
            </a:solidFill>
            <a:miter lim="800000"/>
            <a:headEnd/>
            <a:tailEnd/>
          </a:ln>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362" name="Freeform 481">
            <a:extLst>
              <a:ext uri="{FF2B5EF4-FFF2-40B4-BE49-F238E27FC236}">
                <a16:creationId xmlns:a16="http://schemas.microsoft.com/office/drawing/2014/main" id="{48F0C310-8DF5-426C-A0B5-82D138E55A29}"/>
              </a:ext>
            </a:extLst>
          </p:cNvPr>
          <p:cNvSpPr>
            <a:spLocks/>
          </p:cNvSpPr>
          <p:nvPr/>
        </p:nvSpPr>
        <p:spPr bwMode="auto">
          <a:xfrm>
            <a:off x="2465786" y="2902744"/>
            <a:ext cx="5953" cy="123825"/>
          </a:xfrm>
          <a:custGeom>
            <a:avLst/>
            <a:gdLst>
              <a:gd name="T0" fmla="*/ 2147483646 w 5"/>
              <a:gd name="T1" fmla="*/ 0 h 104"/>
              <a:gd name="T2" fmla="*/ 2147483646 w 5"/>
              <a:gd name="T3" fmla="*/ 2147483646 h 104"/>
              <a:gd name="T4" fmla="*/ 0 w 5"/>
              <a:gd name="T5" fmla="*/ 2147483646 h 104"/>
              <a:gd name="T6" fmla="*/ 2147483646 w 5"/>
              <a:gd name="T7" fmla="*/ 2147483646 h 104"/>
              <a:gd name="T8" fmla="*/ 2147483646 w 5"/>
              <a:gd name="T9" fmla="*/ 2147483646 h 104"/>
              <a:gd name="T10" fmla="*/ 0 60000 65536"/>
              <a:gd name="T11" fmla="*/ 0 60000 65536"/>
              <a:gd name="T12" fmla="*/ 0 60000 65536"/>
              <a:gd name="T13" fmla="*/ 0 60000 65536"/>
              <a:gd name="T14" fmla="*/ 0 60000 65536"/>
              <a:gd name="T15" fmla="*/ 0 w 5"/>
              <a:gd name="T16" fmla="*/ 0 h 104"/>
              <a:gd name="T17" fmla="*/ 5 w 5"/>
              <a:gd name="T18" fmla="*/ 104 h 104"/>
            </a:gdLst>
            <a:ahLst/>
            <a:cxnLst>
              <a:cxn ang="T10">
                <a:pos x="T0" y="T1"/>
              </a:cxn>
              <a:cxn ang="T11">
                <a:pos x="T2" y="T3"/>
              </a:cxn>
              <a:cxn ang="T12">
                <a:pos x="T4" y="T5"/>
              </a:cxn>
              <a:cxn ang="T13">
                <a:pos x="T6" y="T7"/>
              </a:cxn>
              <a:cxn ang="T14">
                <a:pos x="T8" y="T9"/>
              </a:cxn>
            </a:cxnLst>
            <a:rect l="T15" t="T16" r="T17" b="T18"/>
            <a:pathLst>
              <a:path w="5" h="104">
                <a:moveTo>
                  <a:pt x="5" y="0"/>
                </a:moveTo>
                <a:lnTo>
                  <a:pt x="1" y="26"/>
                </a:lnTo>
                <a:lnTo>
                  <a:pt x="0" y="52"/>
                </a:lnTo>
                <a:lnTo>
                  <a:pt x="1" y="78"/>
                </a:lnTo>
                <a:lnTo>
                  <a:pt x="5" y="104"/>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363" name="Rectangle 482">
            <a:extLst>
              <a:ext uri="{FF2B5EF4-FFF2-40B4-BE49-F238E27FC236}">
                <a16:creationId xmlns:a16="http://schemas.microsoft.com/office/drawing/2014/main" id="{EA9809EA-7A97-40CA-89CE-9B94ADED146B}"/>
              </a:ext>
            </a:extLst>
          </p:cNvPr>
          <p:cNvSpPr>
            <a:spLocks noChangeArrowheads="1"/>
          </p:cNvSpPr>
          <p:nvPr/>
        </p:nvSpPr>
        <p:spPr bwMode="auto">
          <a:xfrm>
            <a:off x="2324100" y="3026570"/>
            <a:ext cx="452438" cy="32147"/>
          </a:xfrm>
          <a:prstGeom prst="rect">
            <a:avLst/>
          </a:prstGeom>
          <a:solidFill>
            <a:srgbClr val="9A9A9A"/>
          </a:solidFill>
          <a:ln w="4763">
            <a:solidFill>
              <a:srgbClr val="000000"/>
            </a:solidFill>
            <a:miter lim="800000"/>
            <a:headEnd/>
            <a:tailEnd/>
          </a:ln>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364" name="Rectangle 483">
            <a:extLst>
              <a:ext uri="{FF2B5EF4-FFF2-40B4-BE49-F238E27FC236}">
                <a16:creationId xmlns:a16="http://schemas.microsoft.com/office/drawing/2014/main" id="{FC42FD43-A20B-41DB-8BE9-B96DE33E3F91}"/>
              </a:ext>
            </a:extLst>
          </p:cNvPr>
          <p:cNvSpPr>
            <a:spLocks noChangeArrowheads="1"/>
          </p:cNvSpPr>
          <p:nvPr/>
        </p:nvSpPr>
        <p:spPr bwMode="auto">
          <a:xfrm>
            <a:off x="2672954" y="2940844"/>
            <a:ext cx="17859" cy="5954"/>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365" name="Freeform 484">
            <a:extLst>
              <a:ext uri="{FF2B5EF4-FFF2-40B4-BE49-F238E27FC236}">
                <a16:creationId xmlns:a16="http://schemas.microsoft.com/office/drawing/2014/main" id="{505A8547-94EF-4E1F-9868-8EA5D28BCD68}"/>
              </a:ext>
            </a:extLst>
          </p:cNvPr>
          <p:cNvSpPr>
            <a:spLocks noEditPoints="1"/>
          </p:cNvSpPr>
          <p:nvPr/>
        </p:nvSpPr>
        <p:spPr bwMode="auto">
          <a:xfrm>
            <a:off x="2487217" y="2930129"/>
            <a:ext cx="73819" cy="8334"/>
          </a:xfrm>
          <a:custGeom>
            <a:avLst/>
            <a:gdLst>
              <a:gd name="T0" fmla="*/ 0 w 62"/>
              <a:gd name="T1" fmla="*/ 2147483646 h 7"/>
              <a:gd name="T2" fmla="*/ 2147483646 w 62"/>
              <a:gd name="T3" fmla="*/ 2147483646 h 7"/>
              <a:gd name="T4" fmla="*/ 2147483646 w 62"/>
              <a:gd name="T5" fmla="*/ 0 h 7"/>
              <a:gd name="T6" fmla="*/ 0 w 62"/>
              <a:gd name="T7" fmla="*/ 0 h 7"/>
              <a:gd name="T8" fmla="*/ 0 w 62"/>
              <a:gd name="T9" fmla="*/ 2147483646 h 7"/>
              <a:gd name="T10" fmla="*/ 2147483646 w 62"/>
              <a:gd name="T11" fmla="*/ 2147483646 h 7"/>
              <a:gd name="T12" fmla="*/ 2147483646 w 62"/>
              <a:gd name="T13" fmla="*/ 2147483646 h 7"/>
              <a:gd name="T14" fmla="*/ 2147483646 w 62"/>
              <a:gd name="T15" fmla="*/ 0 h 7"/>
              <a:gd name="T16" fmla="*/ 2147483646 w 62"/>
              <a:gd name="T17" fmla="*/ 0 h 7"/>
              <a:gd name="T18" fmla="*/ 2147483646 w 62"/>
              <a:gd name="T19" fmla="*/ 2147483646 h 7"/>
              <a:gd name="T20" fmla="*/ 2147483646 w 62"/>
              <a:gd name="T21" fmla="*/ 2147483646 h 7"/>
              <a:gd name="T22" fmla="*/ 2147483646 w 62"/>
              <a:gd name="T23" fmla="*/ 2147483646 h 7"/>
              <a:gd name="T24" fmla="*/ 2147483646 w 62"/>
              <a:gd name="T25" fmla="*/ 0 h 7"/>
              <a:gd name="T26" fmla="*/ 2147483646 w 62"/>
              <a:gd name="T27" fmla="*/ 0 h 7"/>
              <a:gd name="T28" fmla="*/ 2147483646 w 62"/>
              <a:gd name="T29" fmla="*/ 2147483646 h 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2"/>
              <a:gd name="T46" fmla="*/ 0 h 7"/>
              <a:gd name="T47" fmla="*/ 62 w 62"/>
              <a:gd name="T48" fmla="*/ 7 h 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2" h="7">
                <a:moveTo>
                  <a:pt x="0" y="7"/>
                </a:moveTo>
                <a:lnTo>
                  <a:pt x="18" y="7"/>
                </a:lnTo>
                <a:lnTo>
                  <a:pt x="18" y="0"/>
                </a:lnTo>
                <a:lnTo>
                  <a:pt x="0" y="0"/>
                </a:lnTo>
                <a:lnTo>
                  <a:pt x="0" y="7"/>
                </a:lnTo>
                <a:close/>
                <a:moveTo>
                  <a:pt x="26" y="7"/>
                </a:moveTo>
                <a:lnTo>
                  <a:pt x="35" y="7"/>
                </a:lnTo>
                <a:lnTo>
                  <a:pt x="35" y="0"/>
                </a:lnTo>
                <a:lnTo>
                  <a:pt x="26" y="0"/>
                </a:lnTo>
                <a:lnTo>
                  <a:pt x="26" y="7"/>
                </a:lnTo>
                <a:close/>
                <a:moveTo>
                  <a:pt x="44" y="7"/>
                </a:moveTo>
                <a:lnTo>
                  <a:pt x="62" y="7"/>
                </a:lnTo>
                <a:lnTo>
                  <a:pt x="62" y="0"/>
                </a:lnTo>
                <a:lnTo>
                  <a:pt x="44" y="0"/>
                </a:lnTo>
                <a:lnTo>
                  <a:pt x="44" y="7"/>
                </a:lnTo>
                <a:close/>
              </a:path>
            </a:pathLst>
          </a:custGeom>
          <a:solidFill>
            <a:srgbClr val="C0C0C0"/>
          </a:solidFill>
          <a:ln w="1588">
            <a:solidFill>
              <a:srgbClr val="000000"/>
            </a:solidFill>
            <a:round/>
            <a:headEnd/>
            <a:tailEnd/>
          </a:ln>
        </p:spPr>
        <p:txBody>
          <a:bodyPr/>
          <a:lstStyle/>
          <a:p>
            <a:endParaRPr lang="en-US"/>
          </a:p>
        </p:txBody>
      </p:sp>
      <p:sp>
        <p:nvSpPr>
          <p:cNvPr id="174366" name="Freeform 485">
            <a:extLst>
              <a:ext uri="{FF2B5EF4-FFF2-40B4-BE49-F238E27FC236}">
                <a16:creationId xmlns:a16="http://schemas.microsoft.com/office/drawing/2014/main" id="{83BA42F3-F0C6-447F-B8A2-34736A7E3302}"/>
              </a:ext>
            </a:extLst>
          </p:cNvPr>
          <p:cNvSpPr>
            <a:spLocks noEditPoints="1"/>
          </p:cNvSpPr>
          <p:nvPr/>
        </p:nvSpPr>
        <p:spPr bwMode="auto">
          <a:xfrm>
            <a:off x="2337197" y="2915841"/>
            <a:ext cx="327422" cy="47625"/>
          </a:xfrm>
          <a:custGeom>
            <a:avLst/>
            <a:gdLst>
              <a:gd name="T0" fmla="*/ 0 w 275"/>
              <a:gd name="T1" fmla="*/ 2147483646 h 40"/>
              <a:gd name="T2" fmla="*/ 2147483646 w 275"/>
              <a:gd name="T3" fmla="*/ 2147483646 h 40"/>
              <a:gd name="T4" fmla="*/ 2147483646 w 275"/>
              <a:gd name="T5" fmla="*/ 0 h 40"/>
              <a:gd name="T6" fmla="*/ 0 w 275"/>
              <a:gd name="T7" fmla="*/ 0 h 40"/>
              <a:gd name="T8" fmla="*/ 0 w 275"/>
              <a:gd name="T9" fmla="*/ 2147483646 h 40"/>
              <a:gd name="T10" fmla="*/ 2147483646 w 275"/>
              <a:gd name="T11" fmla="*/ 2147483646 h 40"/>
              <a:gd name="T12" fmla="*/ 2147483646 w 275"/>
              <a:gd name="T13" fmla="*/ 2147483646 h 40"/>
              <a:gd name="T14" fmla="*/ 2147483646 w 275"/>
              <a:gd name="T15" fmla="*/ 2147483646 h 40"/>
              <a:gd name="T16" fmla="*/ 2147483646 w 275"/>
              <a:gd name="T17" fmla="*/ 2147483646 h 40"/>
              <a:gd name="T18" fmla="*/ 2147483646 w 275"/>
              <a:gd name="T19" fmla="*/ 2147483646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5"/>
              <a:gd name="T31" fmla="*/ 0 h 40"/>
              <a:gd name="T32" fmla="*/ 275 w 275"/>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5" h="40">
                <a:moveTo>
                  <a:pt x="0" y="40"/>
                </a:moveTo>
                <a:lnTo>
                  <a:pt x="37" y="40"/>
                </a:lnTo>
                <a:lnTo>
                  <a:pt x="37" y="0"/>
                </a:lnTo>
                <a:lnTo>
                  <a:pt x="0" y="0"/>
                </a:lnTo>
                <a:lnTo>
                  <a:pt x="0" y="40"/>
                </a:lnTo>
                <a:close/>
                <a:moveTo>
                  <a:pt x="244" y="29"/>
                </a:moveTo>
                <a:lnTo>
                  <a:pt x="275" y="29"/>
                </a:lnTo>
                <a:lnTo>
                  <a:pt x="275" y="8"/>
                </a:lnTo>
                <a:lnTo>
                  <a:pt x="244" y="8"/>
                </a:lnTo>
                <a:lnTo>
                  <a:pt x="244" y="29"/>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67" name="Freeform 486">
            <a:extLst>
              <a:ext uri="{FF2B5EF4-FFF2-40B4-BE49-F238E27FC236}">
                <a16:creationId xmlns:a16="http://schemas.microsoft.com/office/drawing/2014/main" id="{7A9D0782-6F61-4CD4-9644-D3BAA0697CE7}"/>
              </a:ext>
            </a:extLst>
          </p:cNvPr>
          <p:cNvSpPr>
            <a:spLocks noEditPoints="1"/>
          </p:cNvSpPr>
          <p:nvPr/>
        </p:nvSpPr>
        <p:spPr bwMode="auto">
          <a:xfrm>
            <a:off x="2327673" y="2909887"/>
            <a:ext cx="445294" cy="139304"/>
          </a:xfrm>
          <a:custGeom>
            <a:avLst/>
            <a:gdLst>
              <a:gd name="T0" fmla="*/ 2147483646 w 374"/>
              <a:gd name="T1" fmla="*/ 2147483646 h 117"/>
              <a:gd name="T2" fmla="*/ 2147483646 w 374"/>
              <a:gd name="T3" fmla="*/ 2147483646 h 117"/>
              <a:gd name="T4" fmla="*/ 2147483646 w 374"/>
              <a:gd name="T5" fmla="*/ 0 h 117"/>
              <a:gd name="T6" fmla="*/ 2147483646 w 374"/>
              <a:gd name="T7" fmla="*/ 0 h 117"/>
              <a:gd name="T8" fmla="*/ 2147483646 w 374"/>
              <a:gd name="T9" fmla="*/ 2147483646 h 117"/>
              <a:gd name="T10" fmla="*/ 2147483646 w 374"/>
              <a:gd name="T11" fmla="*/ 2147483646 h 117"/>
              <a:gd name="T12" fmla="*/ 2147483646 w 374"/>
              <a:gd name="T13" fmla="*/ 2147483646 h 117"/>
              <a:gd name="T14" fmla="*/ 2147483646 w 374"/>
              <a:gd name="T15" fmla="*/ 2147483646 h 117"/>
              <a:gd name="T16" fmla="*/ 2147483646 w 374"/>
              <a:gd name="T17" fmla="*/ 2147483646 h 117"/>
              <a:gd name="T18" fmla="*/ 2147483646 w 374"/>
              <a:gd name="T19" fmla="*/ 2147483646 h 117"/>
              <a:gd name="T20" fmla="*/ 2147483646 w 374"/>
              <a:gd name="T21" fmla="*/ 2147483646 h 117"/>
              <a:gd name="T22" fmla="*/ 2147483646 w 374"/>
              <a:gd name="T23" fmla="*/ 2147483646 h 117"/>
              <a:gd name="T24" fmla="*/ 2147483646 w 374"/>
              <a:gd name="T25" fmla="*/ 2147483646 h 117"/>
              <a:gd name="T26" fmla="*/ 2147483646 w 374"/>
              <a:gd name="T27" fmla="*/ 2147483646 h 117"/>
              <a:gd name="T28" fmla="*/ 2147483646 w 374"/>
              <a:gd name="T29" fmla="*/ 2147483646 h 117"/>
              <a:gd name="T30" fmla="*/ 2147483646 w 374"/>
              <a:gd name="T31" fmla="*/ 2147483646 h 117"/>
              <a:gd name="T32" fmla="*/ 2147483646 w 374"/>
              <a:gd name="T33" fmla="*/ 2147483646 h 117"/>
              <a:gd name="T34" fmla="*/ 2147483646 w 374"/>
              <a:gd name="T35" fmla="*/ 2147483646 h 117"/>
              <a:gd name="T36" fmla="*/ 2147483646 w 374"/>
              <a:gd name="T37" fmla="*/ 2147483646 h 117"/>
              <a:gd name="T38" fmla="*/ 2147483646 w 374"/>
              <a:gd name="T39" fmla="*/ 2147483646 h 117"/>
              <a:gd name="T40" fmla="*/ 2147483646 w 374"/>
              <a:gd name="T41" fmla="*/ 2147483646 h 117"/>
              <a:gd name="T42" fmla="*/ 2147483646 w 374"/>
              <a:gd name="T43" fmla="*/ 2147483646 h 117"/>
              <a:gd name="T44" fmla="*/ 2147483646 w 374"/>
              <a:gd name="T45" fmla="*/ 2147483646 h 117"/>
              <a:gd name="T46" fmla="*/ 2147483646 w 374"/>
              <a:gd name="T47" fmla="*/ 2147483646 h 117"/>
              <a:gd name="T48" fmla="*/ 0 w 374"/>
              <a:gd name="T49" fmla="*/ 2147483646 h 117"/>
              <a:gd name="T50" fmla="*/ 2147483646 w 374"/>
              <a:gd name="T51" fmla="*/ 2147483646 h 117"/>
              <a:gd name="T52" fmla="*/ 2147483646 w 374"/>
              <a:gd name="T53" fmla="*/ 2147483646 h 117"/>
              <a:gd name="T54" fmla="*/ 2147483646 w 374"/>
              <a:gd name="T55" fmla="*/ 2147483646 h 117"/>
              <a:gd name="T56" fmla="*/ 2147483646 w 374"/>
              <a:gd name="T57" fmla="*/ 2147483646 h 117"/>
              <a:gd name="T58" fmla="*/ 2147483646 w 374"/>
              <a:gd name="T59" fmla="*/ 2147483646 h 117"/>
              <a:gd name="T60" fmla="*/ 2147483646 w 374"/>
              <a:gd name="T61" fmla="*/ 2147483646 h 117"/>
              <a:gd name="T62" fmla="*/ 2147483646 w 374"/>
              <a:gd name="T63" fmla="*/ 2147483646 h 117"/>
              <a:gd name="T64" fmla="*/ 2147483646 w 374"/>
              <a:gd name="T65" fmla="*/ 2147483646 h 117"/>
              <a:gd name="T66" fmla="*/ 2147483646 w 374"/>
              <a:gd name="T67" fmla="*/ 2147483646 h 11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74"/>
              <a:gd name="T103" fmla="*/ 0 h 117"/>
              <a:gd name="T104" fmla="*/ 374 w 374"/>
              <a:gd name="T105" fmla="*/ 117 h 11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74" h="117">
                <a:moveTo>
                  <a:pt x="129" y="93"/>
                </a:moveTo>
                <a:lnTo>
                  <a:pt x="372" y="93"/>
                </a:lnTo>
                <a:lnTo>
                  <a:pt x="372" y="0"/>
                </a:lnTo>
                <a:lnTo>
                  <a:pt x="129" y="0"/>
                </a:lnTo>
                <a:lnTo>
                  <a:pt x="125" y="22"/>
                </a:lnTo>
                <a:lnTo>
                  <a:pt x="124" y="46"/>
                </a:lnTo>
                <a:lnTo>
                  <a:pt x="125" y="69"/>
                </a:lnTo>
                <a:lnTo>
                  <a:pt x="129" y="93"/>
                </a:lnTo>
                <a:close/>
                <a:moveTo>
                  <a:pt x="220" y="82"/>
                </a:moveTo>
                <a:lnTo>
                  <a:pt x="359" y="82"/>
                </a:lnTo>
                <a:lnTo>
                  <a:pt x="359" y="11"/>
                </a:lnTo>
                <a:lnTo>
                  <a:pt x="220" y="11"/>
                </a:lnTo>
                <a:lnTo>
                  <a:pt x="220" y="82"/>
                </a:lnTo>
                <a:close/>
                <a:moveTo>
                  <a:pt x="339" y="117"/>
                </a:moveTo>
                <a:lnTo>
                  <a:pt x="368" y="117"/>
                </a:lnTo>
                <a:lnTo>
                  <a:pt x="372" y="116"/>
                </a:lnTo>
                <a:lnTo>
                  <a:pt x="374" y="111"/>
                </a:lnTo>
                <a:lnTo>
                  <a:pt x="372" y="107"/>
                </a:lnTo>
                <a:lnTo>
                  <a:pt x="368" y="106"/>
                </a:lnTo>
                <a:lnTo>
                  <a:pt x="339" y="106"/>
                </a:lnTo>
                <a:lnTo>
                  <a:pt x="339" y="117"/>
                </a:lnTo>
                <a:close/>
                <a:moveTo>
                  <a:pt x="35" y="117"/>
                </a:moveTo>
                <a:lnTo>
                  <a:pt x="6" y="117"/>
                </a:lnTo>
                <a:lnTo>
                  <a:pt x="2" y="116"/>
                </a:lnTo>
                <a:lnTo>
                  <a:pt x="0" y="111"/>
                </a:lnTo>
                <a:lnTo>
                  <a:pt x="2" y="107"/>
                </a:lnTo>
                <a:lnTo>
                  <a:pt x="6" y="106"/>
                </a:lnTo>
                <a:lnTo>
                  <a:pt x="35" y="106"/>
                </a:lnTo>
                <a:lnTo>
                  <a:pt x="35" y="117"/>
                </a:lnTo>
                <a:close/>
                <a:moveTo>
                  <a:pt x="134" y="24"/>
                </a:moveTo>
                <a:lnTo>
                  <a:pt x="196" y="24"/>
                </a:lnTo>
                <a:lnTo>
                  <a:pt x="196" y="17"/>
                </a:lnTo>
                <a:lnTo>
                  <a:pt x="134" y="17"/>
                </a:lnTo>
                <a:lnTo>
                  <a:pt x="134" y="24"/>
                </a:lnTo>
                <a:close/>
              </a:path>
            </a:pathLst>
          </a:custGeom>
          <a:solidFill>
            <a:srgbClr val="C0C0C0"/>
          </a:solidFill>
          <a:ln w="1588">
            <a:solidFill>
              <a:srgbClr val="000000"/>
            </a:solidFill>
            <a:round/>
            <a:headEnd/>
            <a:tailEnd/>
          </a:ln>
        </p:spPr>
        <p:txBody>
          <a:bodyPr/>
          <a:lstStyle/>
          <a:p>
            <a:endParaRPr lang="en-US"/>
          </a:p>
        </p:txBody>
      </p:sp>
      <p:sp>
        <p:nvSpPr>
          <p:cNvPr id="174368" name="Line 487">
            <a:extLst>
              <a:ext uri="{FF2B5EF4-FFF2-40B4-BE49-F238E27FC236}">
                <a16:creationId xmlns:a16="http://schemas.microsoft.com/office/drawing/2014/main" id="{D19ECD41-3F31-4AA6-893B-1CAA93639002}"/>
              </a:ext>
            </a:extLst>
          </p:cNvPr>
          <p:cNvSpPr>
            <a:spLocks noChangeShapeType="1"/>
          </p:cNvSpPr>
          <p:nvPr/>
        </p:nvSpPr>
        <p:spPr bwMode="auto">
          <a:xfrm>
            <a:off x="2563417" y="2909887"/>
            <a:ext cx="1190" cy="110729"/>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369" name="Line 488">
            <a:extLst>
              <a:ext uri="{FF2B5EF4-FFF2-40B4-BE49-F238E27FC236}">
                <a16:creationId xmlns:a16="http://schemas.microsoft.com/office/drawing/2014/main" id="{08CEF5A6-CF70-4901-9D83-CB00626B3F37}"/>
              </a:ext>
            </a:extLst>
          </p:cNvPr>
          <p:cNvSpPr>
            <a:spLocks noChangeShapeType="1"/>
          </p:cNvSpPr>
          <p:nvPr/>
        </p:nvSpPr>
        <p:spPr bwMode="auto">
          <a:xfrm flipH="1">
            <a:off x="2475311" y="2946799"/>
            <a:ext cx="88106" cy="1190"/>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370" name="Line 489">
            <a:extLst>
              <a:ext uri="{FF2B5EF4-FFF2-40B4-BE49-F238E27FC236}">
                <a16:creationId xmlns:a16="http://schemas.microsoft.com/office/drawing/2014/main" id="{3FCA8F45-542A-4AB5-A0BD-DD58EB224076}"/>
              </a:ext>
            </a:extLst>
          </p:cNvPr>
          <p:cNvSpPr>
            <a:spLocks noChangeShapeType="1"/>
          </p:cNvSpPr>
          <p:nvPr/>
        </p:nvSpPr>
        <p:spPr bwMode="auto">
          <a:xfrm flipH="1">
            <a:off x="2475311" y="2983706"/>
            <a:ext cx="88106" cy="119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371" name="Line 490">
            <a:extLst>
              <a:ext uri="{FF2B5EF4-FFF2-40B4-BE49-F238E27FC236}">
                <a16:creationId xmlns:a16="http://schemas.microsoft.com/office/drawing/2014/main" id="{1590AFB3-EDAB-4288-A5AD-D4AD0E7C2EE3}"/>
              </a:ext>
            </a:extLst>
          </p:cNvPr>
          <p:cNvSpPr>
            <a:spLocks noChangeShapeType="1"/>
          </p:cNvSpPr>
          <p:nvPr/>
        </p:nvSpPr>
        <p:spPr bwMode="auto">
          <a:xfrm>
            <a:off x="2702719" y="2922985"/>
            <a:ext cx="1191" cy="32147"/>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372" name="Line 491">
            <a:extLst>
              <a:ext uri="{FF2B5EF4-FFF2-40B4-BE49-F238E27FC236}">
                <a16:creationId xmlns:a16="http://schemas.microsoft.com/office/drawing/2014/main" id="{5D83DB4A-B92D-4012-AE11-8D9859583325}"/>
              </a:ext>
            </a:extLst>
          </p:cNvPr>
          <p:cNvSpPr>
            <a:spLocks noChangeShapeType="1"/>
          </p:cNvSpPr>
          <p:nvPr/>
        </p:nvSpPr>
        <p:spPr bwMode="auto">
          <a:xfrm>
            <a:off x="2589610" y="2955131"/>
            <a:ext cx="165497" cy="119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373" name="Line 492">
            <a:extLst>
              <a:ext uri="{FF2B5EF4-FFF2-40B4-BE49-F238E27FC236}">
                <a16:creationId xmlns:a16="http://schemas.microsoft.com/office/drawing/2014/main" id="{A0D7DEAD-0299-44E4-B82C-4B725871891C}"/>
              </a:ext>
            </a:extLst>
          </p:cNvPr>
          <p:cNvSpPr>
            <a:spLocks noChangeShapeType="1"/>
          </p:cNvSpPr>
          <p:nvPr/>
        </p:nvSpPr>
        <p:spPr bwMode="auto">
          <a:xfrm flipV="1">
            <a:off x="2487217" y="2902744"/>
            <a:ext cx="1190" cy="4763"/>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374" name="Line 493">
            <a:extLst>
              <a:ext uri="{FF2B5EF4-FFF2-40B4-BE49-F238E27FC236}">
                <a16:creationId xmlns:a16="http://schemas.microsoft.com/office/drawing/2014/main" id="{46D4591D-349D-4F25-88DD-1F1EF60F18BB}"/>
              </a:ext>
            </a:extLst>
          </p:cNvPr>
          <p:cNvSpPr>
            <a:spLocks noChangeShapeType="1"/>
          </p:cNvSpPr>
          <p:nvPr/>
        </p:nvSpPr>
        <p:spPr bwMode="auto">
          <a:xfrm flipV="1">
            <a:off x="2487217" y="3020617"/>
            <a:ext cx="1190" cy="5953"/>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375" name="Line 494">
            <a:extLst>
              <a:ext uri="{FF2B5EF4-FFF2-40B4-BE49-F238E27FC236}">
                <a16:creationId xmlns:a16="http://schemas.microsoft.com/office/drawing/2014/main" id="{97BD34F8-ACAA-4861-ADCF-7A12192B4013}"/>
              </a:ext>
            </a:extLst>
          </p:cNvPr>
          <p:cNvSpPr>
            <a:spLocks noChangeShapeType="1"/>
          </p:cNvSpPr>
          <p:nvPr/>
        </p:nvSpPr>
        <p:spPr bwMode="auto">
          <a:xfrm>
            <a:off x="2489598" y="2964656"/>
            <a:ext cx="5953" cy="1191"/>
          </a:xfrm>
          <a:prstGeom prst="line">
            <a:avLst/>
          </a:prstGeom>
          <a:noFill/>
          <a:ln w="4763">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376" name="Line 495">
            <a:extLst>
              <a:ext uri="{FF2B5EF4-FFF2-40B4-BE49-F238E27FC236}">
                <a16:creationId xmlns:a16="http://schemas.microsoft.com/office/drawing/2014/main" id="{882B2D44-9BE3-46F8-AA7C-70E0814554D2}"/>
              </a:ext>
            </a:extLst>
          </p:cNvPr>
          <p:cNvSpPr>
            <a:spLocks noChangeShapeType="1"/>
          </p:cNvSpPr>
          <p:nvPr/>
        </p:nvSpPr>
        <p:spPr bwMode="auto">
          <a:xfrm>
            <a:off x="2489598" y="2934892"/>
            <a:ext cx="5953" cy="1190"/>
          </a:xfrm>
          <a:prstGeom prst="line">
            <a:avLst/>
          </a:prstGeom>
          <a:noFill/>
          <a:ln w="4763">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377" name="Line 496">
            <a:extLst>
              <a:ext uri="{FF2B5EF4-FFF2-40B4-BE49-F238E27FC236}">
                <a16:creationId xmlns:a16="http://schemas.microsoft.com/office/drawing/2014/main" id="{F08727FC-FEEF-4349-9312-BDF81D321EEF}"/>
              </a:ext>
            </a:extLst>
          </p:cNvPr>
          <p:cNvSpPr>
            <a:spLocks noChangeShapeType="1"/>
          </p:cNvSpPr>
          <p:nvPr/>
        </p:nvSpPr>
        <p:spPr bwMode="auto">
          <a:xfrm>
            <a:off x="2543175" y="2934892"/>
            <a:ext cx="5954" cy="1190"/>
          </a:xfrm>
          <a:prstGeom prst="line">
            <a:avLst/>
          </a:prstGeom>
          <a:noFill/>
          <a:ln w="4763">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378" name="Line 497">
            <a:extLst>
              <a:ext uri="{FF2B5EF4-FFF2-40B4-BE49-F238E27FC236}">
                <a16:creationId xmlns:a16="http://schemas.microsoft.com/office/drawing/2014/main" id="{DDE0DFEF-C98F-4085-AB6E-433D910CDD4F}"/>
              </a:ext>
            </a:extLst>
          </p:cNvPr>
          <p:cNvSpPr>
            <a:spLocks noChangeShapeType="1"/>
          </p:cNvSpPr>
          <p:nvPr/>
        </p:nvSpPr>
        <p:spPr bwMode="auto">
          <a:xfrm>
            <a:off x="2611042" y="2946799"/>
            <a:ext cx="7144" cy="1190"/>
          </a:xfrm>
          <a:prstGeom prst="line">
            <a:avLst/>
          </a:prstGeom>
          <a:noFill/>
          <a:ln w="4763">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379" name="Freeform 498">
            <a:extLst>
              <a:ext uri="{FF2B5EF4-FFF2-40B4-BE49-F238E27FC236}">
                <a16:creationId xmlns:a16="http://schemas.microsoft.com/office/drawing/2014/main" id="{919676AD-5690-4FF3-80C2-6DEF6D76F18A}"/>
              </a:ext>
            </a:extLst>
          </p:cNvPr>
          <p:cNvSpPr>
            <a:spLocks/>
          </p:cNvSpPr>
          <p:nvPr/>
        </p:nvSpPr>
        <p:spPr bwMode="auto">
          <a:xfrm>
            <a:off x="2720579" y="2549129"/>
            <a:ext cx="55959" cy="333375"/>
          </a:xfrm>
          <a:custGeom>
            <a:avLst/>
            <a:gdLst>
              <a:gd name="T0" fmla="*/ 0 w 47"/>
              <a:gd name="T1" fmla="*/ 2147483646 h 280"/>
              <a:gd name="T2" fmla="*/ 2147483646 w 47"/>
              <a:gd name="T3" fmla="*/ 2147483646 h 280"/>
              <a:gd name="T4" fmla="*/ 2147483646 w 47"/>
              <a:gd name="T5" fmla="*/ 2147483646 h 280"/>
              <a:gd name="T6" fmla="*/ 2147483646 w 47"/>
              <a:gd name="T7" fmla="*/ 2147483646 h 280"/>
              <a:gd name="T8" fmla="*/ 2147483646 w 47"/>
              <a:gd name="T9" fmla="*/ 0 h 280"/>
              <a:gd name="T10" fmla="*/ 0 w 47"/>
              <a:gd name="T11" fmla="*/ 2147483646 h 280"/>
              <a:gd name="T12" fmla="*/ 0 w 47"/>
              <a:gd name="T13" fmla="*/ 2147483646 h 280"/>
              <a:gd name="T14" fmla="*/ 0 60000 65536"/>
              <a:gd name="T15" fmla="*/ 0 60000 65536"/>
              <a:gd name="T16" fmla="*/ 0 60000 65536"/>
              <a:gd name="T17" fmla="*/ 0 60000 65536"/>
              <a:gd name="T18" fmla="*/ 0 60000 65536"/>
              <a:gd name="T19" fmla="*/ 0 60000 65536"/>
              <a:gd name="T20" fmla="*/ 0 60000 65536"/>
              <a:gd name="T21" fmla="*/ 0 w 47"/>
              <a:gd name="T22" fmla="*/ 0 h 280"/>
              <a:gd name="T23" fmla="*/ 47 w 47"/>
              <a:gd name="T24" fmla="*/ 280 h 2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7" h="280">
                <a:moveTo>
                  <a:pt x="0" y="280"/>
                </a:moveTo>
                <a:lnTo>
                  <a:pt x="36" y="243"/>
                </a:lnTo>
                <a:lnTo>
                  <a:pt x="36" y="178"/>
                </a:lnTo>
                <a:lnTo>
                  <a:pt x="47" y="143"/>
                </a:lnTo>
                <a:lnTo>
                  <a:pt x="47" y="0"/>
                </a:lnTo>
                <a:lnTo>
                  <a:pt x="0" y="48"/>
                </a:lnTo>
                <a:lnTo>
                  <a:pt x="0" y="280"/>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80" name="Freeform 499">
            <a:extLst>
              <a:ext uri="{FF2B5EF4-FFF2-40B4-BE49-F238E27FC236}">
                <a16:creationId xmlns:a16="http://schemas.microsoft.com/office/drawing/2014/main" id="{53275DD8-A9F9-4AB5-BA01-AAFDC28A2CDF}"/>
              </a:ext>
            </a:extLst>
          </p:cNvPr>
          <p:cNvSpPr>
            <a:spLocks/>
          </p:cNvSpPr>
          <p:nvPr/>
        </p:nvSpPr>
        <p:spPr bwMode="auto">
          <a:xfrm>
            <a:off x="2381250" y="2549129"/>
            <a:ext cx="395288" cy="57150"/>
          </a:xfrm>
          <a:custGeom>
            <a:avLst/>
            <a:gdLst>
              <a:gd name="T0" fmla="*/ 2147483646 w 332"/>
              <a:gd name="T1" fmla="*/ 0 h 48"/>
              <a:gd name="T2" fmla="*/ 2147483646 w 332"/>
              <a:gd name="T3" fmla="*/ 0 h 48"/>
              <a:gd name="T4" fmla="*/ 0 w 332"/>
              <a:gd name="T5" fmla="*/ 2147483646 h 48"/>
              <a:gd name="T6" fmla="*/ 2147483646 w 332"/>
              <a:gd name="T7" fmla="*/ 2147483646 h 48"/>
              <a:gd name="T8" fmla="*/ 2147483646 w 332"/>
              <a:gd name="T9" fmla="*/ 0 h 48"/>
              <a:gd name="T10" fmla="*/ 0 60000 65536"/>
              <a:gd name="T11" fmla="*/ 0 60000 65536"/>
              <a:gd name="T12" fmla="*/ 0 60000 65536"/>
              <a:gd name="T13" fmla="*/ 0 60000 65536"/>
              <a:gd name="T14" fmla="*/ 0 60000 65536"/>
              <a:gd name="T15" fmla="*/ 0 w 332"/>
              <a:gd name="T16" fmla="*/ 0 h 48"/>
              <a:gd name="T17" fmla="*/ 332 w 332"/>
              <a:gd name="T18" fmla="*/ 48 h 48"/>
            </a:gdLst>
            <a:ahLst/>
            <a:cxnLst>
              <a:cxn ang="T10">
                <a:pos x="T0" y="T1"/>
              </a:cxn>
              <a:cxn ang="T11">
                <a:pos x="T2" y="T3"/>
              </a:cxn>
              <a:cxn ang="T12">
                <a:pos x="T4" y="T5"/>
              </a:cxn>
              <a:cxn ang="T13">
                <a:pos x="T6" y="T7"/>
              </a:cxn>
              <a:cxn ang="T14">
                <a:pos x="T8" y="T9"/>
              </a:cxn>
            </a:cxnLst>
            <a:rect l="T15" t="T16" r="T17" b="T18"/>
            <a:pathLst>
              <a:path w="332" h="48">
                <a:moveTo>
                  <a:pt x="332" y="0"/>
                </a:moveTo>
                <a:lnTo>
                  <a:pt x="47" y="0"/>
                </a:lnTo>
                <a:lnTo>
                  <a:pt x="0" y="48"/>
                </a:lnTo>
                <a:lnTo>
                  <a:pt x="285" y="48"/>
                </a:lnTo>
                <a:lnTo>
                  <a:pt x="332"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81" name="Rectangle 500">
            <a:extLst>
              <a:ext uri="{FF2B5EF4-FFF2-40B4-BE49-F238E27FC236}">
                <a16:creationId xmlns:a16="http://schemas.microsoft.com/office/drawing/2014/main" id="{38B0CB4A-9835-4353-B47C-F9CA0D76505B}"/>
              </a:ext>
            </a:extLst>
          </p:cNvPr>
          <p:cNvSpPr>
            <a:spLocks noChangeArrowheads="1"/>
          </p:cNvSpPr>
          <p:nvPr/>
        </p:nvSpPr>
        <p:spPr bwMode="auto">
          <a:xfrm>
            <a:off x="2381250" y="2606280"/>
            <a:ext cx="339329" cy="273844"/>
          </a:xfrm>
          <a:prstGeom prst="rect">
            <a:avLst/>
          </a:prstGeom>
          <a:solidFill>
            <a:srgbClr val="C0C0C0"/>
          </a:solidFill>
          <a:ln w="4763">
            <a:solidFill>
              <a:srgbClr val="000000"/>
            </a:solidFill>
            <a:miter lim="800000"/>
            <a:headEnd/>
            <a:tailEnd/>
          </a:ln>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382" name="Rectangle 501">
            <a:extLst>
              <a:ext uri="{FF2B5EF4-FFF2-40B4-BE49-F238E27FC236}">
                <a16:creationId xmlns:a16="http://schemas.microsoft.com/office/drawing/2014/main" id="{9F4AF01A-E998-430E-A9B5-D44C2710C9AA}"/>
              </a:ext>
            </a:extLst>
          </p:cNvPr>
          <p:cNvSpPr>
            <a:spLocks noChangeArrowheads="1"/>
          </p:cNvSpPr>
          <p:nvPr/>
        </p:nvSpPr>
        <p:spPr bwMode="auto">
          <a:xfrm>
            <a:off x="2686051" y="2845594"/>
            <a:ext cx="16669" cy="9525"/>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383" name="Freeform 502">
            <a:extLst>
              <a:ext uri="{FF2B5EF4-FFF2-40B4-BE49-F238E27FC236}">
                <a16:creationId xmlns:a16="http://schemas.microsoft.com/office/drawing/2014/main" id="{FECF640D-CE11-4EDD-BE97-7B91EE309502}"/>
              </a:ext>
            </a:extLst>
          </p:cNvPr>
          <p:cNvSpPr>
            <a:spLocks/>
          </p:cNvSpPr>
          <p:nvPr/>
        </p:nvSpPr>
        <p:spPr bwMode="auto">
          <a:xfrm>
            <a:off x="2430067" y="2647951"/>
            <a:ext cx="240506" cy="169069"/>
          </a:xfrm>
          <a:custGeom>
            <a:avLst/>
            <a:gdLst>
              <a:gd name="T0" fmla="*/ 0 w 202"/>
              <a:gd name="T1" fmla="*/ 2147483646 h 142"/>
              <a:gd name="T2" fmla="*/ 2147483646 w 202"/>
              <a:gd name="T3" fmla="*/ 2147483646 h 142"/>
              <a:gd name="T4" fmla="*/ 2147483646 w 202"/>
              <a:gd name="T5" fmla="*/ 0 h 142"/>
              <a:gd name="T6" fmla="*/ 2147483646 w 202"/>
              <a:gd name="T7" fmla="*/ 0 h 142"/>
              <a:gd name="T8" fmla="*/ 2147483646 w 202"/>
              <a:gd name="T9" fmla="*/ 2147483646 h 142"/>
              <a:gd name="T10" fmla="*/ 0 w 202"/>
              <a:gd name="T11" fmla="*/ 2147483646 h 142"/>
              <a:gd name="T12" fmla="*/ 0 w 202"/>
              <a:gd name="T13" fmla="*/ 2147483646 h 142"/>
              <a:gd name="T14" fmla="*/ 0 60000 65536"/>
              <a:gd name="T15" fmla="*/ 0 60000 65536"/>
              <a:gd name="T16" fmla="*/ 0 60000 65536"/>
              <a:gd name="T17" fmla="*/ 0 60000 65536"/>
              <a:gd name="T18" fmla="*/ 0 60000 65536"/>
              <a:gd name="T19" fmla="*/ 0 60000 65536"/>
              <a:gd name="T20" fmla="*/ 0 60000 65536"/>
              <a:gd name="T21" fmla="*/ 0 w 202"/>
              <a:gd name="T22" fmla="*/ 0 h 142"/>
              <a:gd name="T23" fmla="*/ 202 w 202"/>
              <a:gd name="T24" fmla="*/ 142 h 1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2" h="142">
                <a:moveTo>
                  <a:pt x="0" y="142"/>
                </a:moveTo>
                <a:lnTo>
                  <a:pt x="202" y="142"/>
                </a:lnTo>
                <a:lnTo>
                  <a:pt x="202" y="0"/>
                </a:lnTo>
                <a:lnTo>
                  <a:pt x="197" y="0"/>
                </a:lnTo>
                <a:lnTo>
                  <a:pt x="197" y="138"/>
                </a:lnTo>
                <a:lnTo>
                  <a:pt x="0" y="138"/>
                </a:lnTo>
                <a:lnTo>
                  <a:pt x="0" y="142"/>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84" name="Freeform 503">
            <a:extLst>
              <a:ext uri="{FF2B5EF4-FFF2-40B4-BE49-F238E27FC236}">
                <a16:creationId xmlns:a16="http://schemas.microsoft.com/office/drawing/2014/main" id="{94881913-939A-401D-A888-66DBF443E2B3}"/>
              </a:ext>
            </a:extLst>
          </p:cNvPr>
          <p:cNvSpPr>
            <a:spLocks/>
          </p:cNvSpPr>
          <p:nvPr/>
        </p:nvSpPr>
        <p:spPr bwMode="auto">
          <a:xfrm>
            <a:off x="2430067" y="2647951"/>
            <a:ext cx="234553" cy="164306"/>
          </a:xfrm>
          <a:custGeom>
            <a:avLst/>
            <a:gdLst>
              <a:gd name="T0" fmla="*/ 0 w 197"/>
              <a:gd name="T1" fmla="*/ 2147483646 h 138"/>
              <a:gd name="T2" fmla="*/ 2147483646 w 197"/>
              <a:gd name="T3" fmla="*/ 2147483646 h 138"/>
              <a:gd name="T4" fmla="*/ 2147483646 w 197"/>
              <a:gd name="T5" fmla="*/ 0 h 138"/>
              <a:gd name="T6" fmla="*/ 2147483646 w 197"/>
              <a:gd name="T7" fmla="*/ 0 h 138"/>
              <a:gd name="T8" fmla="*/ 2147483646 w 197"/>
              <a:gd name="T9" fmla="*/ 2147483646 h 138"/>
              <a:gd name="T10" fmla="*/ 0 w 197"/>
              <a:gd name="T11" fmla="*/ 2147483646 h 138"/>
              <a:gd name="T12" fmla="*/ 0 w 197"/>
              <a:gd name="T13" fmla="*/ 2147483646 h 138"/>
              <a:gd name="T14" fmla="*/ 0 60000 65536"/>
              <a:gd name="T15" fmla="*/ 0 60000 65536"/>
              <a:gd name="T16" fmla="*/ 0 60000 65536"/>
              <a:gd name="T17" fmla="*/ 0 60000 65536"/>
              <a:gd name="T18" fmla="*/ 0 60000 65536"/>
              <a:gd name="T19" fmla="*/ 0 60000 65536"/>
              <a:gd name="T20" fmla="*/ 0 60000 65536"/>
              <a:gd name="T21" fmla="*/ 0 w 197"/>
              <a:gd name="T22" fmla="*/ 0 h 138"/>
              <a:gd name="T23" fmla="*/ 197 w 197"/>
              <a:gd name="T24" fmla="*/ 138 h 1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 h="138">
                <a:moveTo>
                  <a:pt x="0" y="138"/>
                </a:moveTo>
                <a:lnTo>
                  <a:pt x="197" y="138"/>
                </a:lnTo>
                <a:lnTo>
                  <a:pt x="197" y="0"/>
                </a:lnTo>
                <a:lnTo>
                  <a:pt x="193" y="0"/>
                </a:lnTo>
                <a:lnTo>
                  <a:pt x="193" y="136"/>
                </a:lnTo>
                <a:lnTo>
                  <a:pt x="0" y="136"/>
                </a:lnTo>
                <a:lnTo>
                  <a:pt x="0" y="138"/>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85" name="Freeform 504">
            <a:extLst>
              <a:ext uri="{FF2B5EF4-FFF2-40B4-BE49-F238E27FC236}">
                <a16:creationId xmlns:a16="http://schemas.microsoft.com/office/drawing/2014/main" id="{B6B6FAFB-E008-45B4-9E3E-363D25A6118A}"/>
              </a:ext>
            </a:extLst>
          </p:cNvPr>
          <p:cNvSpPr>
            <a:spLocks/>
          </p:cNvSpPr>
          <p:nvPr/>
        </p:nvSpPr>
        <p:spPr bwMode="auto">
          <a:xfrm>
            <a:off x="2430067" y="2647950"/>
            <a:ext cx="229790" cy="161925"/>
          </a:xfrm>
          <a:custGeom>
            <a:avLst/>
            <a:gdLst>
              <a:gd name="T0" fmla="*/ 0 w 193"/>
              <a:gd name="T1" fmla="*/ 2147483646 h 136"/>
              <a:gd name="T2" fmla="*/ 2147483646 w 193"/>
              <a:gd name="T3" fmla="*/ 2147483646 h 136"/>
              <a:gd name="T4" fmla="*/ 2147483646 w 193"/>
              <a:gd name="T5" fmla="*/ 0 h 136"/>
              <a:gd name="T6" fmla="*/ 2147483646 w 193"/>
              <a:gd name="T7" fmla="*/ 0 h 136"/>
              <a:gd name="T8" fmla="*/ 2147483646 w 193"/>
              <a:gd name="T9" fmla="*/ 2147483646 h 136"/>
              <a:gd name="T10" fmla="*/ 0 w 193"/>
              <a:gd name="T11" fmla="*/ 2147483646 h 136"/>
              <a:gd name="T12" fmla="*/ 0 w 193"/>
              <a:gd name="T13" fmla="*/ 2147483646 h 136"/>
              <a:gd name="T14" fmla="*/ 0 60000 65536"/>
              <a:gd name="T15" fmla="*/ 0 60000 65536"/>
              <a:gd name="T16" fmla="*/ 0 60000 65536"/>
              <a:gd name="T17" fmla="*/ 0 60000 65536"/>
              <a:gd name="T18" fmla="*/ 0 60000 65536"/>
              <a:gd name="T19" fmla="*/ 0 60000 65536"/>
              <a:gd name="T20" fmla="*/ 0 60000 65536"/>
              <a:gd name="T21" fmla="*/ 0 w 193"/>
              <a:gd name="T22" fmla="*/ 0 h 136"/>
              <a:gd name="T23" fmla="*/ 193 w 193"/>
              <a:gd name="T24" fmla="*/ 136 h 1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3" h="136">
                <a:moveTo>
                  <a:pt x="0" y="136"/>
                </a:moveTo>
                <a:lnTo>
                  <a:pt x="193" y="136"/>
                </a:lnTo>
                <a:lnTo>
                  <a:pt x="193" y="0"/>
                </a:lnTo>
                <a:lnTo>
                  <a:pt x="190" y="0"/>
                </a:lnTo>
                <a:lnTo>
                  <a:pt x="190" y="133"/>
                </a:lnTo>
                <a:lnTo>
                  <a:pt x="0" y="133"/>
                </a:lnTo>
                <a:lnTo>
                  <a:pt x="0" y="136"/>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86" name="Freeform 505">
            <a:extLst>
              <a:ext uri="{FF2B5EF4-FFF2-40B4-BE49-F238E27FC236}">
                <a16:creationId xmlns:a16="http://schemas.microsoft.com/office/drawing/2014/main" id="{2A193196-FAFC-4510-B4BD-6E0A2C9909E1}"/>
              </a:ext>
            </a:extLst>
          </p:cNvPr>
          <p:cNvSpPr>
            <a:spLocks/>
          </p:cNvSpPr>
          <p:nvPr/>
        </p:nvSpPr>
        <p:spPr bwMode="auto">
          <a:xfrm>
            <a:off x="2430067" y="2647950"/>
            <a:ext cx="226219" cy="158354"/>
          </a:xfrm>
          <a:custGeom>
            <a:avLst/>
            <a:gdLst>
              <a:gd name="T0" fmla="*/ 0 w 190"/>
              <a:gd name="T1" fmla="*/ 2147483646 h 133"/>
              <a:gd name="T2" fmla="*/ 2147483646 w 190"/>
              <a:gd name="T3" fmla="*/ 2147483646 h 133"/>
              <a:gd name="T4" fmla="*/ 2147483646 w 190"/>
              <a:gd name="T5" fmla="*/ 0 h 133"/>
              <a:gd name="T6" fmla="*/ 2147483646 w 190"/>
              <a:gd name="T7" fmla="*/ 0 h 133"/>
              <a:gd name="T8" fmla="*/ 2147483646 w 190"/>
              <a:gd name="T9" fmla="*/ 2147483646 h 133"/>
              <a:gd name="T10" fmla="*/ 0 w 190"/>
              <a:gd name="T11" fmla="*/ 2147483646 h 133"/>
              <a:gd name="T12" fmla="*/ 0 w 190"/>
              <a:gd name="T13" fmla="*/ 2147483646 h 133"/>
              <a:gd name="T14" fmla="*/ 0 60000 65536"/>
              <a:gd name="T15" fmla="*/ 0 60000 65536"/>
              <a:gd name="T16" fmla="*/ 0 60000 65536"/>
              <a:gd name="T17" fmla="*/ 0 60000 65536"/>
              <a:gd name="T18" fmla="*/ 0 60000 65536"/>
              <a:gd name="T19" fmla="*/ 0 60000 65536"/>
              <a:gd name="T20" fmla="*/ 0 60000 65536"/>
              <a:gd name="T21" fmla="*/ 0 w 190"/>
              <a:gd name="T22" fmla="*/ 0 h 133"/>
              <a:gd name="T23" fmla="*/ 190 w 190"/>
              <a:gd name="T24" fmla="*/ 133 h 1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0" h="133">
                <a:moveTo>
                  <a:pt x="0" y="133"/>
                </a:moveTo>
                <a:lnTo>
                  <a:pt x="190" y="133"/>
                </a:lnTo>
                <a:lnTo>
                  <a:pt x="190" y="0"/>
                </a:lnTo>
                <a:lnTo>
                  <a:pt x="186" y="0"/>
                </a:lnTo>
                <a:lnTo>
                  <a:pt x="186" y="131"/>
                </a:lnTo>
                <a:lnTo>
                  <a:pt x="0" y="131"/>
                </a:lnTo>
                <a:lnTo>
                  <a:pt x="0" y="133"/>
                </a:lnTo>
                <a:close/>
              </a:path>
            </a:pathLst>
          </a:custGeom>
          <a:solidFill>
            <a:srgbClr val="969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87" name="Freeform 506">
            <a:extLst>
              <a:ext uri="{FF2B5EF4-FFF2-40B4-BE49-F238E27FC236}">
                <a16:creationId xmlns:a16="http://schemas.microsoft.com/office/drawing/2014/main" id="{A33E4532-0CE0-4908-B183-778799B9B9B6}"/>
              </a:ext>
            </a:extLst>
          </p:cNvPr>
          <p:cNvSpPr>
            <a:spLocks/>
          </p:cNvSpPr>
          <p:nvPr/>
        </p:nvSpPr>
        <p:spPr bwMode="auto">
          <a:xfrm>
            <a:off x="2430067" y="2647951"/>
            <a:ext cx="221456" cy="155972"/>
          </a:xfrm>
          <a:custGeom>
            <a:avLst/>
            <a:gdLst>
              <a:gd name="T0" fmla="*/ 0 w 186"/>
              <a:gd name="T1" fmla="*/ 2147483646 h 131"/>
              <a:gd name="T2" fmla="*/ 2147483646 w 186"/>
              <a:gd name="T3" fmla="*/ 2147483646 h 131"/>
              <a:gd name="T4" fmla="*/ 2147483646 w 186"/>
              <a:gd name="T5" fmla="*/ 0 h 131"/>
              <a:gd name="T6" fmla="*/ 2147483646 w 186"/>
              <a:gd name="T7" fmla="*/ 0 h 131"/>
              <a:gd name="T8" fmla="*/ 2147483646 w 186"/>
              <a:gd name="T9" fmla="*/ 2147483646 h 131"/>
              <a:gd name="T10" fmla="*/ 0 w 186"/>
              <a:gd name="T11" fmla="*/ 2147483646 h 131"/>
              <a:gd name="T12" fmla="*/ 0 w 186"/>
              <a:gd name="T13" fmla="*/ 2147483646 h 131"/>
              <a:gd name="T14" fmla="*/ 0 60000 65536"/>
              <a:gd name="T15" fmla="*/ 0 60000 65536"/>
              <a:gd name="T16" fmla="*/ 0 60000 65536"/>
              <a:gd name="T17" fmla="*/ 0 60000 65536"/>
              <a:gd name="T18" fmla="*/ 0 60000 65536"/>
              <a:gd name="T19" fmla="*/ 0 60000 65536"/>
              <a:gd name="T20" fmla="*/ 0 60000 65536"/>
              <a:gd name="T21" fmla="*/ 0 w 186"/>
              <a:gd name="T22" fmla="*/ 0 h 131"/>
              <a:gd name="T23" fmla="*/ 186 w 186"/>
              <a:gd name="T24" fmla="*/ 131 h 1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6" h="131">
                <a:moveTo>
                  <a:pt x="0" y="131"/>
                </a:moveTo>
                <a:lnTo>
                  <a:pt x="186" y="131"/>
                </a:lnTo>
                <a:lnTo>
                  <a:pt x="186" y="0"/>
                </a:lnTo>
                <a:lnTo>
                  <a:pt x="182" y="0"/>
                </a:lnTo>
                <a:lnTo>
                  <a:pt x="182" y="128"/>
                </a:lnTo>
                <a:lnTo>
                  <a:pt x="0" y="128"/>
                </a:lnTo>
                <a:lnTo>
                  <a:pt x="0" y="131"/>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88" name="Freeform 507">
            <a:extLst>
              <a:ext uri="{FF2B5EF4-FFF2-40B4-BE49-F238E27FC236}">
                <a16:creationId xmlns:a16="http://schemas.microsoft.com/office/drawing/2014/main" id="{D3460319-65EE-4924-B512-171542BC9D55}"/>
              </a:ext>
            </a:extLst>
          </p:cNvPr>
          <p:cNvSpPr>
            <a:spLocks/>
          </p:cNvSpPr>
          <p:nvPr/>
        </p:nvSpPr>
        <p:spPr bwMode="auto">
          <a:xfrm>
            <a:off x="2430067" y="2647950"/>
            <a:ext cx="216694" cy="152400"/>
          </a:xfrm>
          <a:custGeom>
            <a:avLst/>
            <a:gdLst>
              <a:gd name="T0" fmla="*/ 0 w 182"/>
              <a:gd name="T1" fmla="*/ 2147483646 h 128"/>
              <a:gd name="T2" fmla="*/ 2147483646 w 182"/>
              <a:gd name="T3" fmla="*/ 2147483646 h 128"/>
              <a:gd name="T4" fmla="*/ 2147483646 w 182"/>
              <a:gd name="T5" fmla="*/ 0 h 128"/>
              <a:gd name="T6" fmla="*/ 2147483646 w 182"/>
              <a:gd name="T7" fmla="*/ 0 h 128"/>
              <a:gd name="T8" fmla="*/ 2147483646 w 182"/>
              <a:gd name="T9" fmla="*/ 2147483646 h 128"/>
              <a:gd name="T10" fmla="*/ 0 w 182"/>
              <a:gd name="T11" fmla="*/ 2147483646 h 128"/>
              <a:gd name="T12" fmla="*/ 0 w 182"/>
              <a:gd name="T13" fmla="*/ 2147483646 h 128"/>
              <a:gd name="T14" fmla="*/ 0 60000 65536"/>
              <a:gd name="T15" fmla="*/ 0 60000 65536"/>
              <a:gd name="T16" fmla="*/ 0 60000 65536"/>
              <a:gd name="T17" fmla="*/ 0 60000 65536"/>
              <a:gd name="T18" fmla="*/ 0 60000 65536"/>
              <a:gd name="T19" fmla="*/ 0 60000 65536"/>
              <a:gd name="T20" fmla="*/ 0 60000 65536"/>
              <a:gd name="T21" fmla="*/ 0 w 182"/>
              <a:gd name="T22" fmla="*/ 0 h 128"/>
              <a:gd name="T23" fmla="*/ 182 w 182"/>
              <a:gd name="T24" fmla="*/ 128 h 1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2" h="128">
                <a:moveTo>
                  <a:pt x="0" y="128"/>
                </a:moveTo>
                <a:lnTo>
                  <a:pt x="182" y="128"/>
                </a:lnTo>
                <a:lnTo>
                  <a:pt x="182" y="0"/>
                </a:lnTo>
                <a:lnTo>
                  <a:pt x="178" y="0"/>
                </a:lnTo>
                <a:lnTo>
                  <a:pt x="178" y="126"/>
                </a:lnTo>
                <a:lnTo>
                  <a:pt x="0" y="126"/>
                </a:lnTo>
                <a:lnTo>
                  <a:pt x="0" y="128"/>
                </a:lnTo>
                <a:close/>
              </a:path>
            </a:pathLst>
          </a:custGeom>
          <a:solidFill>
            <a:srgbClr val="9E9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89" name="Freeform 508">
            <a:extLst>
              <a:ext uri="{FF2B5EF4-FFF2-40B4-BE49-F238E27FC236}">
                <a16:creationId xmlns:a16="http://schemas.microsoft.com/office/drawing/2014/main" id="{A3F87A9B-4919-4CEE-8C53-026E9738CD78}"/>
              </a:ext>
            </a:extLst>
          </p:cNvPr>
          <p:cNvSpPr>
            <a:spLocks/>
          </p:cNvSpPr>
          <p:nvPr/>
        </p:nvSpPr>
        <p:spPr bwMode="auto">
          <a:xfrm>
            <a:off x="2430067" y="2647951"/>
            <a:ext cx="211931" cy="150019"/>
          </a:xfrm>
          <a:custGeom>
            <a:avLst/>
            <a:gdLst>
              <a:gd name="T0" fmla="*/ 0 w 178"/>
              <a:gd name="T1" fmla="*/ 2147483646 h 126"/>
              <a:gd name="T2" fmla="*/ 2147483646 w 178"/>
              <a:gd name="T3" fmla="*/ 2147483646 h 126"/>
              <a:gd name="T4" fmla="*/ 2147483646 w 178"/>
              <a:gd name="T5" fmla="*/ 0 h 126"/>
              <a:gd name="T6" fmla="*/ 2147483646 w 178"/>
              <a:gd name="T7" fmla="*/ 0 h 126"/>
              <a:gd name="T8" fmla="*/ 2147483646 w 178"/>
              <a:gd name="T9" fmla="*/ 2147483646 h 126"/>
              <a:gd name="T10" fmla="*/ 0 w 178"/>
              <a:gd name="T11" fmla="*/ 2147483646 h 126"/>
              <a:gd name="T12" fmla="*/ 0 w 178"/>
              <a:gd name="T13" fmla="*/ 2147483646 h 126"/>
              <a:gd name="T14" fmla="*/ 0 60000 65536"/>
              <a:gd name="T15" fmla="*/ 0 60000 65536"/>
              <a:gd name="T16" fmla="*/ 0 60000 65536"/>
              <a:gd name="T17" fmla="*/ 0 60000 65536"/>
              <a:gd name="T18" fmla="*/ 0 60000 65536"/>
              <a:gd name="T19" fmla="*/ 0 60000 65536"/>
              <a:gd name="T20" fmla="*/ 0 60000 65536"/>
              <a:gd name="T21" fmla="*/ 0 w 178"/>
              <a:gd name="T22" fmla="*/ 0 h 126"/>
              <a:gd name="T23" fmla="*/ 178 w 178"/>
              <a:gd name="T24" fmla="*/ 126 h 1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8" h="126">
                <a:moveTo>
                  <a:pt x="0" y="126"/>
                </a:moveTo>
                <a:lnTo>
                  <a:pt x="178" y="126"/>
                </a:lnTo>
                <a:lnTo>
                  <a:pt x="178" y="0"/>
                </a:lnTo>
                <a:lnTo>
                  <a:pt x="174" y="0"/>
                </a:lnTo>
                <a:lnTo>
                  <a:pt x="174" y="123"/>
                </a:lnTo>
                <a:lnTo>
                  <a:pt x="0" y="123"/>
                </a:lnTo>
                <a:lnTo>
                  <a:pt x="0" y="126"/>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90" name="Freeform 509">
            <a:extLst>
              <a:ext uri="{FF2B5EF4-FFF2-40B4-BE49-F238E27FC236}">
                <a16:creationId xmlns:a16="http://schemas.microsoft.com/office/drawing/2014/main" id="{4E009554-B978-4872-ABEA-223FDEBE0E15}"/>
              </a:ext>
            </a:extLst>
          </p:cNvPr>
          <p:cNvSpPr>
            <a:spLocks/>
          </p:cNvSpPr>
          <p:nvPr/>
        </p:nvSpPr>
        <p:spPr bwMode="auto">
          <a:xfrm>
            <a:off x="2430067" y="2647951"/>
            <a:ext cx="207169" cy="146447"/>
          </a:xfrm>
          <a:custGeom>
            <a:avLst/>
            <a:gdLst>
              <a:gd name="T0" fmla="*/ 0 w 174"/>
              <a:gd name="T1" fmla="*/ 2147483646 h 123"/>
              <a:gd name="T2" fmla="*/ 2147483646 w 174"/>
              <a:gd name="T3" fmla="*/ 2147483646 h 123"/>
              <a:gd name="T4" fmla="*/ 2147483646 w 174"/>
              <a:gd name="T5" fmla="*/ 0 h 123"/>
              <a:gd name="T6" fmla="*/ 2147483646 w 174"/>
              <a:gd name="T7" fmla="*/ 0 h 123"/>
              <a:gd name="T8" fmla="*/ 2147483646 w 174"/>
              <a:gd name="T9" fmla="*/ 2147483646 h 123"/>
              <a:gd name="T10" fmla="*/ 0 w 174"/>
              <a:gd name="T11" fmla="*/ 2147483646 h 123"/>
              <a:gd name="T12" fmla="*/ 0 w 174"/>
              <a:gd name="T13" fmla="*/ 2147483646 h 123"/>
              <a:gd name="T14" fmla="*/ 0 60000 65536"/>
              <a:gd name="T15" fmla="*/ 0 60000 65536"/>
              <a:gd name="T16" fmla="*/ 0 60000 65536"/>
              <a:gd name="T17" fmla="*/ 0 60000 65536"/>
              <a:gd name="T18" fmla="*/ 0 60000 65536"/>
              <a:gd name="T19" fmla="*/ 0 60000 65536"/>
              <a:gd name="T20" fmla="*/ 0 60000 65536"/>
              <a:gd name="T21" fmla="*/ 0 w 174"/>
              <a:gd name="T22" fmla="*/ 0 h 123"/>
              <a:gd name="T23" fmla="*/ 174 w 174"/>
              <a:gd name="T24" fmla="*/ 123 h 1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4" h="123">
                <a:moveTo>
                  <a:pt x="0" y="123"/>
                </a:moveTo>
                <a:lnTo>
                  <a:pt x="174" y="123"/>
                </a:lnTo>
                <a:lnTo>
                  <a:pt x="174" y="0"/>
                </a:lnTo>
                <a:lnTo>
                  <a:pt x="171" y="0"/>
                </a:lnTo>
                <a:lnTo>
                  <a:pt x="171" y="119"/>
                </a:lnTo>
                <a:lnTo>
                  <a:pt x="0" y="119"/>
                </a:lnTo>
                <a:lnTo>
                  <a:pt x="0" y="123"/>
                </a:lnTo>
                <a:close/>
              </a:path>
            </a:pathLst>
          </a:custGeom>
          <a:solidFill>
            <a:srgbClr val="A5A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91" name="Freeform 510">
            <a:extLst>
              <a:ext uri="{FF2B5EF4-FFF2-40B4-BE49-F238E27FC236}">
                <a16:creationId xmlns:a16="http://schemas.microsoft.com/office/drawing/2014/main" id="{E846C398-6962-48E4-8B37-2BC60CC5947C}"/>
              </a:ext>
            </a:extLst>
          </p:cNvPr>
          <p:cNvSpPr>
            <a:spLocks/>
          </p:cNvSpPr>
          <p:nvPr/>
        </p:nvSpPr>
        <p:spPr bwMode="auto">
          <a:xfrm>
            <a:off x="2430066" y="2647951"/>
            <a:ext cx="203597" cy="141685"/>
          </a:xfrm>
          <a:custGeom>
            <a:avLst/>
            <a:gdLst>
              <a:gd name="T0" fmla="*/ 0 w 171"/>
              <a:gd name="T1" fmla="*/ 2147483646 h 119"/>
              <a:gd name="T2" fmla="*/ 2147483646 w 171"/>
              <a:gd name="T3" fmla="*/ 2147483646 h 119"/>
              <a:gd name="T4" fmla="*/ 2147483646 w 171"/>
              <a:gd name="T5" fmla="*/ 0 h 119"/>
              <a:gd name="T6" fmla="*/ 2147483646 w 171"/>
              <a:gd name="T7" fmla="*/ 0 h 119"/>
              <a:gd name="T8" fmla="*/ 2147483646 w 171"/>
              <a:gd name="T9" fmla="*/ 2147483646 h 119"/>
              <a:gd name="T10" fmla="*/ 0 w 171"/>
              <a:gd name="T11" fmla="*/ 2147483646 h 119"/>
              <a:gd name="T12" fmla="*/ 0 w 171"/>
              <a:gd name="T13" fmla="*/ 2147483646 h 119"/>
              <a:gd name="T14" fmla="*/ 0 60000 65536"/>
              <a:gd name="T15" fmla="*/ 0 60000 65536"/>
              <a:gd name="T16" fmla="*/ 0 60000 65536"/>
              <a:gd name="T17" fmla="*/ 0 60000 65536"/>
              <a:gd name="T18" fmla="*/ 0 60000 65536"/>
              <a:gd name="T19" fmla="*/ 0 60000 65536"/>
              <a:gd name="T20" fmla="*/ 0 60000 65536"/>
              <a:gd name="T21" fmla="*/ 0 w 171"/>
              <a:gd name="T22" fmla="*/ 0 h 119"/>
              <a:gd name="T23" fmla="*/ 171 w 171"/>
              <a:gd name="T24" fmla="*/ 119 h 1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1" h="119">
                <a:moveTo>
                  <a:pt x="0" y="119"/>
                </a:moveTo>
                <a:lnTo>
                  <a:pt x="171" y="119"/>
                </a:lnTo>
                <a:lnTo>
                  <a:pt x="171" y="0"/>
                </a:lnTo>
                <a:lnTo>
                  <a:pt x="167" y="0"/>
                </a:lnTo>
                <a:lnTo>
                  <a:pt x="167" y="117"/>
                </a:lnTo>
                <a:lnTo>
                  <a:pt x="0" y="117"/>
                </a:lnTo>
                <a:lnTo>
                  <a:pt x="0" y="119"/>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92" name="Freeform 511">
            <a:extLst>
              <a:ext uri="{FF2B5EF4-FFF2-40B4-BE49-F238E27FC236}">
                <a16:creationId xmlns:a16="http://schemas.microsoft.com/office/drawing/2014/main" id="{78D211FE-7D7C-46E5-8740-63A46C15A4FF}"/>
              </a:ext>
            </a:extLst>
          </p:cNvPr>
          <p:cNvSpPr>
            <a:spLocks/>
          </p:cNvSpPr>
          <p:nvPr/>
        </p:nvSpPr>
        <p:spPr bwMode="auto">
          <a:xfrm>
            <a:off x="2430066" y="2647950"/>
            <a:ext cx="198834" cy="139304"/>
          </a:xfrm>
          <a:custGeom>
            <a:avLst/>
            <a:gdLst>
              <a:gd name="T0" fmla="*/ 0 w 167"/>
              <a:gd name="T1" fmla="*/ 2147483646 h 117"/>
              <a:gd name="T2" fmla="*/ 2147483646 w 167"/>
              <a:gd name="T3" fmla="*/ 2147483646 h 117"/>
              <a:gd name="T4" fmla="*/ 2147483646 w 167"/>
              <a:gd name="T5" fmla="*/ 0 h 117"/>
              <a:gd name="T6" fmla="*/ 2147483646 w 167"/>
              <a:gd name="T7" fmla="*/ 0 h 117"/>
              <a:gd name="T8" fmla="*/ 2147483646 w 167"/>
              <a:gd name="T9" fmla="*/ 2147483646 h 117"/>
              <a:gd name="T10" fmla="*/ 0 w 167"/>
              <a:gd name="T11" fmla="*/ 2147483646 h 117"/>
              <a:gd name="T12" fmla="*/ 0 w 167"/>
              <a:gd name="T13" fmla="*/ 2147483646 h 117"/>
              <a:gd name="T14" fmla="*/ 0 60000 65536"/>
              <a:gd name="T15" fmla="*/ 0 60000 65536"/>
              <a:gd name="T16" fmla="*/ 0 60000 65536"/>
              <a:gd name="T17" fmla="*/ 0 60000 65536"/>
              <a:gd name="T18" fmla="*/ 0 60000 65536"/>
              <a:gd name="T19" fmla="*/ 0 60000 65536"/>
              <a:gd name="T20" fmla="*/ 0 60000 65536"/>
              <a:gd name="T21" fmla="*/ 0 w 167"/>
              <a:gd name="T22" fmla="*/ 0 h 117"/>
              <a:gd name="T23" fmla="*/ 167 w 167"/>
              <a:gd name="T24" fmla="*/ 117 h 1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7" h="117">
                <a:moveTo>
                  <a:pt x="0" y="117"/>
                </a:moveTo>
                <a:lnTo>
                  <a:pt x="167" y="117"/>
                </a:lnTo>
                <a:lnTo>
                  <a:pt x="167" y="0"/>
                </a:lnTo>
                <a:lnTo>
                  <a:pt x="162" y="0"/>
                </a:lnTo>
                <a:lnTo>
                  <a:pt x="162" y="114"/>
                </a:lnTo>
                <a:lnTo>
                  <a:pt x="0" y="114"/>
                </a:lnTo>
                <a:lnTo>
                  <a:pt x="0" y="117"/>
                </a:lnTo>
                <a:close/>
              </a:path>
            </a:pathLst>
          </a:custGeom>
          <a:solidFill>
            <a:srgbClr val="ADA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93" name="Freeform 512">
            <a:extLst>
              <a:ext uri="{FF2B5EF4-FFF2-40B4-BE49-F238E27FC236}">
                <a16:creationId xmlns:a16="http://schemas.microsoft.com/office/drawing/2014/main" id="{C34F2ED5-2109-4465-9646-9F1D13F3C81E}"/>
              </a:ext>
            </a:extLst>
          </p:cNvPr>
          <p:cNvSpPr>
            <a:spLocks/>
          </p:cNvSpPr>
          <p:nvPr/>
        </p:nvSpPr>
        <p:spPr bwMode="auto">
          <a:xfrm>
            <a:off x="2430067" y="2647951"/>
            <a:ext cx="192881" cy="135731"/>
          </a:xfrm>
          <a:custGeom>
            <a:avLst/>
            <a:gdLst>
              <a:gd name="T0" fmla="*/ 0 w 162"/>
              <a:gd name="T1" fmla="*/ 2147483646 h 114"/>
              <a:gd name="T2" fmla="*/ 2147483646 w 162"/>
              <a:gd name="T3" fmla="*/ 2147483646 h 114"/>
              <a:gd name="T4" fmla="*/ 2147483646 w 162"/>
              <a:gd name="T5" fmla="*/ 0 h 114"/>
              <a:gd name="T6" fmla="*/ 2147483646 w 162"/>
              <a:gd name="T7" fmla="*/ 0 h 114"/>
              <a:gd name="T8" fmla="*/ 2147483646 w 162"/>
              <a:gd name="T9" fmla="*/ 2147483646 h 114"/>
              <a:gd name="T10" fmla="*/ 0 w 162"/>
              <a:gd name="T11" fmla="*/ 2147483646 h 114"/>
              <a:gd name="T12" fmla="*/ 0 w 162"/>
              <a:gd name="T13" fmla="*/ 2147483646 h 114"/>
              <a:gd name="T14" fmla="*/ 0 60000 65536"/>
              <a:gd name="T15" fmla="*/ 0 60000 65536"/>
              <a:gd name="T16" fmla="*/ 0 60000 65536"/>
              <a:gd name="T17" fmla="*/ 0 60000 65536"/>
              <a:gd name="T18" fmla="*/ 0 60000 65536"/>
              <a:gd name="T19" fmla="*/ 0 60000 65536"/>
              <a:gd name="T20" fmla="*/ 0 60000 65536"/>
              <a:gd name="T21" fmla="*/ 0 w 162"/>
              <a:gd name="T22" fmla="*/ 0 h 114"/>
              <a:gd name="T23" fmla="*/ 162 w 162"/>
              <a:gd name="T24" fmla="*/ 114 h 1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2" h="114">
                <a:moveTo>
                  <a:pt x="0" y="114"/>
                </a:moveTo>
                <a:lnTo>
                  <a:pt x="162" y="114"/>
                </a:lnTo>
                <a:lnTo>
                  <a:pt x="162" y="0"/>
                </a:lnTo>
                <a:lnTo>
                  <a:pt x="158" y="0"/>
                </a:lnTo>
                <a:lnTo>
                  <a:pt x="158" y="110"/>
                </a:lnTo>
                <a:lnTo>
                  <a:pt x="0" y="110"/>
                </a:lnTo>
                <a:lnTo>
                  <a:pt x="0" y="114"/>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94" name="Freeform 513">
            <a:extLst>
              <a:ext uri="{FF2B5EF4-FFF2-40B4-BE49-F238E27FC236}">
                <a16:creationId xmlns:a16="http://schemas.microsoft.com/office/drawing/2014/main" id="{038D2E59-9A5C-4CB1-B3CE-CC62B9D670C1}"/>
              </a:ext>
            </a:extLst>
          </p:cNvPr>
          <p:cNvSpPr>
            <a:spLocks/>
          </p:cNvSpPr>
          <p:nvPr/>
        </p:nvSpPr>
        <p:spPr bwMode="auto">
          <a:xfrm>
            <a:off x="2430067" y="2647951"/>
            <a:ext cx="188119" cy="130969"/>
          </a:xfrm>
          <a:custGeom>
            <a:avLst/>
            <a:gdLst>
              <a:gd name="T0" fmla="*/ 0 w 158"/>
              <a:gd name="T1" fmla="*/ 2147483646 h 110"/>
              <a:gd name="T2" fmla="*/ 2147483646 w 158"/>
              <a:gd name="T3" fmla="*/ 2147483646 h 110"/>
              <a:gd name="T4" fmla="*/ 2147483646 w 158"/>
              <a:gd name="T5" fmla="*/ 0 h 110"/>
              <a:gd name="T6" fmla="*/ 2147483646 w 158"/>
              <a:gd name="T7" fmla="*/ 0 h 110"/>
              <a:gd name="T8" fmla="*/ 2147483646 w 158"/>
              <a:gd name="T9" fmla="*/ 2147483646 h 110"/>
              <a:gd name="T10" fmla="*/ 0 w 158"/>
              <a:gd name="T11" fmla="*/ 2147483646 h 110"/>
              <a:gd name="T12" fmla="*/ 0 w 158"/>
              <a:gd name="T13" fmla="*/ 2147483646 h 110"/>
              <a:gd name="T14" fmla="*/ 0 60000 65536"/>
              <a:gd name="T15" fmla="*/ 0 60000 65536"/>
              <a:gd name="T16" fmla="*/ 0 60000 65536"/>
              <a:gd name="T17" fmla="*/ 0 60000 65536"/>
              <a:gd name="T18" fmla="*/ 0 60000 65536"/>
              <a:gd name="T19" fmla="*/ 0 60000 65536"/>
              <a:gd name="T20" fmla="*/ 0 60000 65536"/>
              <a:gd name="T21" fmla="*/ 0 w 158"/>
              <a:gd name="T22" fmla="*/ 0 h 110"/>
              <a:gd name="T23" fmla="*/ 158 w 158"/>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 h="110">
                <a:moveTo>
                  <a:pt x="0" y="110"/>
                </a:moveTo>
                <a:lnTo>
                  <a:pt x="158" y="110"/>
                </a:lnTo>
                <a:lnTo>
                  <a:pt x="158" y="0"/>
                </a:lnTo>
                <a:lnTo>
                  <a:pt x="153" y="0"/>
                </a:lnTo>
                <a:lnTo>
                  <a:pt x="153" y="108"/>
                </a:lnTo>
                <a:lnTo>
                  <a:pt x="0" y="108"/>
                </a:lnTo>
                <a:lnTo>
                  <a:pt x="0" y="11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95" name="Freeform 514">
            <a:extLst>
              <a:ext uri="{FF2B5EF4-FFF2-40B4-BE49-F238E27FC236}">
                <a16:creationId xmlns:a16="http://schemas.microsoft.com/office/drawing/2014/main" id="{781F976A-AFD1-4C29-AAEF-F81930C2BFB2}"/>
              </a:ext>
            </a:extLst>
          </p:cNvPr>
          <p:cNvSpPr>
            <a:spLocks/>
          </p:cNvSpPr>
          <p:nvPr/>
        </p:nvSpPr>
        <p:spPr bwMode="auto">
          <a:xfrm>
            <a:off x="2430067" y="2647950"/>
            <a:ext cx="182165" cy="128588"/>
          </a:xfrm>
          <a:custGeom>
            <a:avLst/>
            <a:gdLst>
              <a:gd name="T0" fmla="*/ 0 w 153"/>
              <a:gd name="T1" fmla="*/ 2147483646 h 108"/>
              <a:gd name="T2" fmla="*/ 2147483646 w 153"/>
              <a:gd name="T3" fmla="*/ 2147483646 h 108"/>
              <a:gd name="T4" fmla="*/ 2147483646 w 153"/>
              <a:gd name="T5" fmla="*/ 0 h 108"/>
              <a:gd name="T6" fmla="*/ 2147483646 w 153"/>
              <a:gd name="T7" fmla="*/ 0 h 108"/>
              <a:gd name="T8" fmla="*/ 2147483646 w 153"/>
              <a:gd name="T9" fmla="*/ 2147483646 h 108"/>
              <a:gd name="T10" fmla="*/ 0 w 153"/>
              <a:gd name="T11" fmla="*/ 2147483646 h 108"/>
              <a:gd name="T12" fmla="*/ 0 w 153"/>
              <a:gd name="T13" fmla="*/ 2147483646 h 108"/>
              <a:gd name="T14" fmla="*/ 0 60000 65536"/>
              <a:gd name="T15" fmla="*/ 0 60000 65536"/>
              <a:gd name="T16" fmla="*/ 0 60000 65536"/>
              <a:gd name="T17" fmla="*/ 0 60000 65536"/>
              <a:gd name="T18" fmla="*/ 0 60000 65536"/>
              <a:gd name="T19" fmla="*/ 0 60000 65536"/>
              <a:gd name="T20" fmla="*/ 0 60000 65536"/>
              <a:gd name="T21" fmla="*/ 0 w 153"/>
              <a:gd name="T22" fmla="*/ 0 h 108"/>
              <a:gd name="T23" fmla="*/ 153 w 153"/>
              <a:gd name="T24" fmla="*/ 108 h 1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3" h="108">
                <a:moveTo>
                  <a:pt x="0" y="108"/>
                </a:moveTo>
                <a:lnTo>
                  <a:pt x="153" y="108"/>
                </a:lnTo>
                <a:lnTo>
                  <a:pt x="153" y="0"/>
                </a:lnTo>
                <a:lnTo>
                  <a:pt x="148" y="0"/>
                </a:lnTo>
                <a:lnTo>
                  <a:pt x="148" y="104"/>
                </a:lnTo>
                <a:lnTo>
                  <a:pt x="0" y="104"/>
                </a:lnTo>
                <a:lnTo>
                  <a:pt x="0" y="108"/>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96" name="Freeform 515">
            <a:extLst>
              <a:ext uri="{FF2B5EF4-FFF2-40B4-BE49-F238E27FC236}">
                <a16:creationId xmlns:a16="http://schemas.microsoft.com/office/drawing/2014/main" id="{4F8826D7-377B-4644-8B66-3B42763946BD}"/>
              </a:ext>
            </a:extLst>
          </p:cNvPr>
          <p:cNvSpPr>
            <a:spLocks/>
          </p:cNvSpPr>
          <p:nvPr/>
        </p:nvSpPr>
        <p:spPr bwMode="auto">
          <a:xfrm>
            <a:off x="2430066" y="2647950"/>
            <a:ext cx="176213" cy="123825"/>
          </a:xfrm>
          <a:custGeom>
            <a:avLst/>
            <a:gdLst>
              <a:gd name="T0" fmla="*/ 0 w 148"/>
              <a:gd name="T1" fmla="*/ 2147483646 h 104"/>
              <a:gd name="T2" fmla="*/ 2147483646 w 148"/>
              <a:gd name="T3" fmla="*/ 2147483646 h 104"/>
              <a:gd name="T4" fmla="*/ 2147483646 w 148"/>
              <a:gd name="T5" fmla="*/ 0 h 104"/>
              <a:gd name="T6" fmla="*/ 2147483646 w 148"/>
              <a:gd name="T7" fmla="*/ 0 h 104"/>
              <a:gd name="T8" fmla="*/ 2147483646 w 148"/>
              <a:gd name="T9" fmla="*/ 2147483646 h 104"/>
              <a:gd name="T10" fmla="*/ 0 w 148"/>
              <a:gd name="T11" fmla="*/ 2147483646 h 104"/>
              <a:gd name="T12" fmla="*/ 0 w 148"/>
              <a:gd name="T13" fmla="*/ 2147483646 h 104"/>
              <a:gd name="T14" fmla="*/ 0 60000 65536"/>
              <a:gd name="T15" fmla="*/ 0 60000 65536"/>
              <a:gd name="T16" fmla="*/ 0 60000 65536"/>
              <a:gd name="T17" fmla="*/ 0 60000 65536"/>
              <a:gd name="T18" fmla="*/ 0 60000 65536"/>
              <a:gd name="T19" fmla="*/ 0 60000 65536"/>
              <a:gd name="T20" fmla="*/ 0 60000 65536"/>
              <a:gd name="T21" fmla="*/ 0 w 148"/>
              <a:gd name="T22" fmla="*/ 0 h 104"/>
              <a:gd name="T23" fmla="*/ 148 w 148"/>
              <a:gd name="T24" fmla="*/ 104 h 1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8" h="104">
                <a:moveTo>
                  <a:pt x="0" y="104"/>
                </a:moveTo>
                <a:lnTo>
                  <a:pt x="148" y="104"/>
                </a:lnTo>
                <a:lnTo>
                  <a:pt x="148" y="0"/>
                </a:lnTo>
                <a:lnTo>
                  <a:pt x="143" y="0"/>
                </a:lnTo>
                <a:lnTo>
                  <a:pt x="143" y="100"/>
                </a:lnTo>
                <a:lnTo>
                  <a:pt x="0" y="100"/>
                </a:lnTo>
                <a:lnTo>
                  <a:pt x="0" y="104"/>
                </a:lnTo>
                <a:close/>
              </a:path>
            </a:pathLst>
          </a:custGeom>
          <a:solidFill>
            <a:srgbClr val="BBB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97" name="Freeform 516">
            <a:extLst>
              <a:ext uri="{FF2B5EF4-FFF2-40B4-BE49-F238E27FC236}">
                <a16:creationId xmlns:a16="http://schemas.microsoft.com/office/drawing/2014/main" id="{51ED984F-25BB-404B-BBBC-7CE978660F0B}"/>
              </a:ext>
            </a:extLst>
          </p:cNvPr>
          <p:cNvSpPr>
            <a:spLocks/>
          </p:cNvSpPr>
          <p:nvPr/>
        </p:nvSpPr>
        <p:spPr bwMode="auto">
          <a:xfrm>
            <a:off x="2430066" y="2647950"/>
            <a:ext cx="170259" cy="119063"/>
          </a:xfrm>
          <a:custGeom>
            <a:avLst/>
            <a:gdLst>
              <a:gd name="T0" fmla="*/ 0 w 143"/>
              <a:gd name="T1" fmla="*/ 2147483646 h 100"/>
              <a:gd name="T2" fmla="*/ 2147483646 w 143"/>
              <a:gd name="T3" fmla="*/ 2147483646 h 100"/>
              <a:gd name="T4" fmla="*/ 2147483646 w 143"/>
              <a:gd name="T5" fmla="*/ 0 h 100"/>
              <a:gd name="T6" fmla="*/ 2147483646 w 143"/>
              <a:gd name="T7" fmla="*/ 0 h 100"/>
              <a:gd name="T8" fmla="*/ 2147483646 w 143"/>
              <a:gd name="T9" fmla="*/ 2147483646 h 100"/>
              <a:gd name="T10" fmla="*/ 0 w 143"/>
              <a:gd name="T11" fmla="*/ 2147483646 h 100"/>
              <a:gd name="T12" fmla="*/ 0 w 143"/>
              <a:gd name="T13" fmla="*/ 2147483646 h 100"/>
              <a:gd name="T14" fmla="*/ 0 60000 65536"/>
              <a:gd name="T15" fmla="*/ 0 60000 65536"/>
              <a:gd name="T16" fmla="*/ 0 60000 65536"/>
              <a:gd name="T17" fmla="*/ 0 60000 65536"/>
              <a:gd name="T18" fmla="*/ 0 60000 65536"/>
              <a:gd name="T19" fmla="*/ 0 60000 65536"/>
              <a:gd name="T20" fmla="*/ 0 60000 65536"/>
              <a:gd name="T21" fmla="*/ 0 w 143"/>
              <a:gd name="T22" fmla="*/ 0 h 100"/>
              <a:gd name="T23" fmla="*/ 143 w 143"/>
              <a:gd name="T24" fmla="*/ 100 h 1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100">
                <a:moveTo>
                  <a:pt x="0" y="100"/>
                </a:moveTo>
                <a:lnTo>
                  <a:pt x="143" y="100"/>
                </a:lnTo>
                <a:lnTo>
                  <a:pt x="143" y="0"/>
                </a:lnTo>
                <a:lnTo>
                  <a:pt x="138" y="0"/>
                </a:lnTo>
                <a:lnTo>
                  <a:pt x="138" y="97"/>
                </a:lnTo>
                <a:lnTo>
                  <a:pt x="0" y="97"/>
                </a:lnTo>
                <a:lnTo>
                  <a:pt x="0" y="100"/>
                </a:lnTo>
                <a:close/>
              </a:path>
            </a:pathLst>
          </a:custGeom>
          <a:solidFill>
            <a:srgbClr val="BFB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98" name="Freeform 517">
            <a:extLst>
              <a:ext uri="{FF2B5EF4-FFF2-40B4-BE49-F238E27FC236}">
                <a16:creationId xmlns:a16="http://schemas.microsoft.com/office/drawing/2014/main" id="{62889371-D24F-4A09-B96C-53FEAF90D873}"/>
              </a:ext>
            </a:extLst>
          </p:cNvPr>
          <p:cNvSpPr>
            <a:spLocks/>
          </p:cNvSpPr>
          <p:nvPr/>
        </p:nvSpPr>
        <p:spPr bwMode="auto">
          <a:xfrm>
            <a:off x="2430067" y="2647950"/>
            <a:ext cx="164306" cy="115491"/>
          </a:xfrm>
          <a:custGeom>
            <a:avLst/>
            <a:gdLst>
              <a:gd name="T0" fmla="*/ 0 w 138"/>
              <a:gd name="T1" fmla="*/ 2147483646 h 97"/>
              <a:gd name="T2" fmla="*/ 2147483646 w 138"/>
              <a:gd name="T3" fmla="*/ 2147483646 h 97"/>
              <a:gd name="T4" fmla="*/ 2147483646 w 138"/>
              <a:gd name="T5" fmla="*/ 0 h 97"/>
              <a:gd name="T6" fmla="*/ 2147483646 w 138"/>
              <a:gd name="T7" fmla="*/ 0 h 97"/>
              <a:gd name="T8" fmla="*/ 2147483646 w 138"/>
              <a:gd name="T9" fmla="*/ 2147483646 h 97"/>
              <a:gd name="T10" fmla="*/ 0 w 138"/>
              <a:gd name="T11" fmla="*/ 2147483646 h 97"/>
              <a:gd name="T12" fmla="*/ 0 w 138"/>
              <a:gd name="T13" fmla="*/ 2147483646 h 97"/>
              <a:gd name="T14" fmla="*/ 0 60000 65536"/>
              <a:gd name="T15" fmla="*/ 0 60000 65536"/>
              <a:gd name="T16" fmla="*/ 0 60000 65536"/>
              <a:gd name="T17" fmla="*/ 0 60000 65536"/>
              <a:gd name="T18" fmla="*/ 0 60000 65536"/>
              <a:gd name="T19" fmla="*/ 0 60000 65536"/>
              <a:gd name="T20" fmla="*/ 0 60000 65536"/>
              <a:gd name="T21" fmla="*/ 0 w 138"/>
              <a:gd name="T22" fmla="*/ 0 h 97"/>
              <a:gd name="T23" fmla="*/ 138 w 138"/>
              <a:gd name="T24" fmla="*/ 97 h 9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97">
                <a:moveTo>
                  <a:pt x="0" y="97"/>
                </a:moveTo>
                <a:lnTo>
                  <a:pt x="138" y="97"/>
                </a:lnTo>
                <a:lnTo>
                  <a:pt x="138" y="0"/>
                </a:lnTo>
                <a:lnTo>
                  <a:pt x="133" y="0"/>
                </a:lnTo>
                <a:lnTo>
                  <a:pt x="133" y="93"/>
                </a:lnTo>
                <a:lnTo>
                  <a:pt x="0" y="93"/>
                </a:lnTo>
                <a:lnTo>
                  <a:pt x="0" y="97"/>
                </a:lnTo>
                <a:close/>
              </a:path>
            </a:pathLst>
          </a:custGeom>
          <a:solidFill>
            <a:srgbClr val="C3C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99" name="Freeform 518">
            <a:extLst>
              <a:ext uri="{FF2B5EF4-FFF2-40B4-BE49-F238E27FC236}">
                <a16:creationId xmlns:a16="http://schemas.microsoft.com/office/drawing/2014/main" id="{C1D79000-979D-4C4A-9346-42F0F2BB8B69}"/>
              </a:ext>
            </a:extLst>
          </p:cNvPr>
          <p:cNvSpPr>
            <a:spLocks/>
          </p:cNvSpPr>
          <p:nvPr/>
        </p:nvSpPr>
        <p:spPr bwMode="auto">
          <a:xfrm>
            <a:off x="2430067" y="2647950"/>
            <a:ext cx="158353" cy="110729"/>
          </a:xfrm>
          <a:custGeom>
            <a:avLst/>
            <a:gdLst>
              <a:gd name="T0" fmla="*/ 0 w 133"/>
              <a:gd name="T1" fmla="*/ 2147483646 h 93"/>
              <a:gd name="T2" fmla="*/ 2147483646 w 133"/>
              <a:gd name="T3" fmla="*/ 2147483646 h 93"/>
              <a:gd name="T4" fmla="*/ 2147483646 w 133"/>
              <a:gd name="T5" fmla="*/ 0 h 93"/>
              <a:gd name="T6" fmla="*/ 2147483646 w 133"/>
              <a:gd name="T7" fmla="*/ 0 h 93"/>
              <a:gd name="T8" fmla="*/ 2147483646 w 133"/>
              <a:gd name="T9" fmla="*/ 2147483646 h 93"/>
              <a:gd name="T10" fmla="*/ 0 w 133"/>
              <a:gd name="T11" fmla="*/ 2147483646 h 93"/>
              <a:gd name="T12" fmla="*/ 0 w 133"/>
              <a:gd name="T13" fmla="*/ 2147483646 h 93"/>
              <a:gd name="T14" fmla="*/ 0 60000 65536"/>
              <a:gd name="T15" fmla="*/ 0 60000 65536"/>
              <a:gd name="T16" fmla="*/ 0 60000 65536"/>
              <a:gd name="T17" fmla="*/ 0 60000 65536"/>
              <a:gd name="T18" fmla="*/ 0 60000 65536"/>
              <a:gd name="T19" fmla="*/ 0 60000 65536"/>
              <a:gd name="T20" fmla="*/ 0 60000 65536"/>
              <a:gd name="T21" fmla="*/ 0 w 133"/>
              <a:gd name="T22" fmla="*/ 0 h 93"/>
              <a:gd name="T23" fmla="*/ 133 w 133"/>
              <a:gd name="T24" fmla="*/ 93 h 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93">
                <a:moveTo>
                  <a:pt x="0" y="93"/>
                </a:moveTo>
                <a:lnTo>
                  <a:pt x="133" y="93"/>
                </a:lnTo>
                <a:lnTo>
                  <a:pt x="133" y="0"/>
                </a:lnTo>
                <a:lnTo>
                  <a:pt x="126" y="0"/>
                </a:lnTo>
                <a:lnTo>
                  <a:pt x="126" y="89"/>
                </a:lnTo>
                <a:lnTo>
                  <a:pt x="0" y="89"/>
                </a:lnTo>
                <a:lnTo>
                  <a:pt x="0" y="93"/>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00" name="Freeform 519">
            <a:extLst>
              <a:ext uri="{FF2B5EF4-FFF2-40B4-BE49-F238E27FC236}">
                <a16:creationId xmlns:a16="http://schemas.microsoft.com/office/drawing/2014/main" id="{B9D2FB66-DA78-4405-BF83-D34A19CF30A7}"/>
              </a:ext>
            </a:extLst>
          </p:cNvPr>
          <p:cNvSpPr>
            <a:spLocks/>
          </p:cNvSpPr>
          <p:nvPr/>
        </p:nvSpPr>
        <p:spPr bwMode="auto">
          <a:xfrm>
            <a:off x="2430067" y="2647950"/>
            <a:ext cx="150019" cy="105966"/>
          </a:xfrm>
          <a:custGeom>
            <a:avLst/>
            <a:gdLst>
              <a:gd name="T0" fmla="*/ 0 w 126"/>
              <a:gd name="T1" fmla="*/ 2147483646 h 89"/>
              <a:gd name="T2" fmla="*/ 2147483646 w 126"/>
              <a:gd name="T3" fmla="*/ 2147483646 h 89"/>
              <a:gd name="T4" fmla="*/ 2147483646 w 126"/>
              <a:gd name="T5" fmla="*/ 0 h 89"/>
              <a:gd name="T6" fmla="*/ 2147483646 w 126"/>
              <a:gd name="T7" fmla="*/ 0 h 89"/>
              <a:gd name="T8" fmla="*/ 2147483646 w 126"/>
              <a:gd name="T9" fmla="*/ 2147483646 h 89"/>
              <a:gd name="T10" fmla="*/ 0 w 126"/>
              <a:gd name="T11" fmla="*/ 2147483646 h 89"/>
              <a:gd name="T12" fmla="*/ 0 w 126"/>
              <a:gd name="T13" fmla="*/ 2147483646 h 89"/>
              <a:gd name="T14" fmla="*/ 0 60000 65536"/>
              <a:gd name="T15" fmla="*/ 0 60000 65536"/>
              <a:gd name="T16" fmla="*/ 0 60000 65536"/>
              <a:gd name="T17" fmla="*/ 0 60000 65536"/>
              <a:gd name="T18" fmla="*/ 0 60000 65536"/>
              <a:gd name="T19" fmla="*/ 0 60000 65536"/>
              <a:gd name="T20" fmla="*/ 0 60000 65536"/>
              <a:gd name="T21" fmla="*/ 0 w 126"/>
              <a:gd name="T22" fmla="*/ 0 h 89"/>
              <a:gd name="T23" fmla="*/ 126 w 126"/>
              <a:gd name="T24" fmla="*/ 89 h 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89">
                <a:moveTo>
                  <a:pt x="0" y="89"/>
                </a:moveTo>
                <a:lnTo>
                  <a:pt x="126" y="89"/>
                </a:lnTo>
                <a:lnTo>
                  <a:pt x="126" y="0"/>
                </a:lnTo>
                <a:lnTo>
                  <a:pt x="121" y="0"/>
                </a:lnTo>
                <a:lnTo>
                  <a:pt x="121" y="85"/>
                </a:lnTo>
                <a:lnTo>
                  <a:pt x="0" y="85"/>
                </a:lnTo>
                <a:lnTo>
                  <a:pt x="0" y="89"/>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01" name="Freeform 520">
            <a:extLst>
              <a:ext uri="{FF2B5EF4-FFF2-40B4-BE49-F238E27FC236}">
                <a16:creationId xmlns:a16="http://schemas.microsoft.com/office/drawing/2014/main" id="{BFD4DA24-E3DC-46B6-90AB-284981B27A2C}"/>
              </a:ext>
            </a:extLst>
          </p:cNvPr>
          <p:cNvSpPr>
            <a:spLocks/>
          </p:cNvSpPr>
          <p:nvPr/>
        </p:nvSpPr>
        <p:spPr bwMode="auto">
          <a:xfrm>
            <a:off x="2430067" y="2647950"/>
            <a:ext cx="144065" cy="101204"/>
          </a:xfrm>
          <a:custGeom>
            <a:avLst/>
            <a:gdLst>
              <a:gd name="T0" fmla="*/ 0 w 121"/>
              <a:gd name="T1" fmla="*/ 2147483646 h 85"/>
              <a:gd name="T2" fmla="*/ 2147483646 w 121"/>
              <a:gd name="T3" fmla="*/ 2147483646 h 85"/>
              <a:gd name="T4" fmla="*/ 2147483646 w 121"/>
              <a:gd name="T5" fmla="*/ 0 h 85"/>
              <a:gd name="T6" fmla="*/ 2147483646 w 121"/>
              <a:gd name="T7" fmla="*/ 0 h 85"/>
              <a:gd name="T8" fmla="*/ 2147483646 w 121"/>
              <a:gd name="T9" fmla="*/ 2147483646 h 85"/>
              <a:gd name="T10" fmla="*/ 0 w 121"/>
              <a:gd name="T11" fmla="*/ 2147483646 h 85"/>
              <a:gd name="T12" fmla="*/ 0 w 121"/>
              <a:gd name="T13" fmla="*/ 2147483646 h 85"/>
              <a:gd name="T14" fmla="*/ 0 60000 65536"/>
              <a:gd name="T15" fmla="*/ 0 60000 65536"/>
              <a:gd name="T16" fmla="*/ 0 60000 65536"/>
              <a:gd name="T17" fmla="*/ 0 60000 65536"/>
              <a:gd name="T18" fmla="*/ 0 60000 65536"/>
              <a:gd name="T19" fmla="*/ 0 60000 65536"/>
              <a:gd name="T20" fmla="*/ 0 60000 65536"/>
              <a:gd name="T21" fmla="*/ 0 w 121"/>
              <a:gd name="T22" fmla="*/ 0 h 85"/>
              <a:gd name="T23" fmla="*/ 121 w 121"/>
              <a:gd name="T24" fmla="*/ 85 h 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 h="85">
                <a:moveTo>
                  <a:pt x="0" y="85"/>
                </a:moveTo>
                <a:lnTo>
                  <a:pt x="121" y="85"/>
                </a:lnTo>
                <a:lnTo>
                  <a:pt x="121" y="0"/>
                </a:lnTo>
                <a:lnTo>
                  <a:pt x="115" y="0"/>
                </a:lnTo>
                <a:lnTo>
                  <a:pt x="115" y="80"/>
                </a:lnTo>
                <a:lnTo>
                  <a:pt x="0" y="80"/>
                </a:lnTo>
                <a:lnTo>
                  <a:pt x="0" y="85"/>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02" name="Freeform 521">
            <a:extLst>
              <a:ext uri="{FF2B5EF4-FFF2-40B4-BE49-F238E27FC236}">
                <a16:creationId xmlns:a16="http://schemas.microsoft.com/office/drawing/2014/main" id="{427CB158-7322-4860-9F08-A5958DBDC382}"/>
              </a:ext>
            </a:extLst>
          </p:cNvPr>
          <p:cNvSpPr>
            <a:spLocks/>
          </p:cNvSpPr>
          <p:nvPr/>
        </p:nvSpPr>
        <p:spPr bwMode="auto">
          <a:xfrm>
            <a:off x="2430066" y="2647950"/>
            <a:ext cx="136922" cy="95250"/>
          </a:xfrm>
          <a:custGeom>
            <a:avLst/>
            <a:gdLst>
              <a:gd name="T0" fmla="*/ 0 w 115"/>
              <a:gd name="T1" fmla="*/ 2147483646 h 80"/>
              <a:gd name="T2" fmla="*/ 2147483646 w 115"/>
              <a:gd name="T3" fmla="*/ 2147483646 h 80"/>
              <a:gd name="T4" fmla="*/ 2147483646 w 115"/>
              <a:gd name="T5" fmla="*/ 0 h 80"/>
              <a:gd name="T6" fmla="*/ 2147483646 w 115"/>
              <a:gd name="T7" fmla="*/ 0 h 80"/>
              <a:gd name="T8" fmla="*/ 2147483646 w 115"/>
              <a:gd name="T9" fmla="*/ 2147483646 h 80"/>
              <a:gd name="T10" fmla="*/ 0 w 115"/>
              <a:gd name="T11" fmla="*/ 2147483646 h 80"/>
              <a:gd name="T12" fmla="*/ 0 w 115"/>
              <a:gd name="T13" fmla="*/ 2147483646 h 80"/>
              <a:gd name="T14" fmla="*/ 0 60000 65536"/>
              <a:gd name="T15" fmla="*/ 0 60000 65536"/>
              <a:gd name="T16" fmla="*/ 0 60000 65536"/>
              <a:gd name="T17" fmla="*/ 0 60000 65536"/>
              <a:gd name="T18" fmla="*/ 0 60000 65536"/>
              <a:gd name="T19" fmla="*/ 0 60000 65536"/>
              <a:gd name="T20" fmla="*/ 0 60000 65536"/>
              <a:gd name="T21" fmla="*/ 0 w 115"/>
              <a:gd name="T22" fmla="*/ 0 h 80"/>
              <a:gd name="T23" fmla="*/ 115 w 115"/>
              <a:gd name="T24" fmla="*/ 80 h 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 h="80">
                <a:moveTo>
                  <a:pt x="0" y="80"/>
                </a:moveTo>
                <a:lnTo>
                  <a:pt x="115" y="80"/>
                </a:lnTo>
                <a:lnTo>
                  <a:pt x="115" y="0"/>
                </a:lnTo>
                <a:lnTo>
                  <a:pt x="109" y="0"/>
                </a:lnTo>
                <a:lnTo>
                  <a:pt x="109" y="76"/>
                </a:lnTo>
                <a:lnTo>
                  <a:pt x="0" y="76"/>
                </a:lnTo>
                <a:lnTo>
                  <a:pt x="0" y="8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03" name="Freeform 522">
            <a:extLst>
              <a:ext uri="{FF2B5EF4-FFF2-40B4-BE49-F238E27FC236}">
                <a16:creationId xmlns:a16="http://schemas.microsoft.com/office/drawing/2014/main" id="{90A2E7DF-EEE5-445E-AD2A-4B39081BC901}"/>
              </a:ext>
            </a:extLst>
          </p:cNvPr>
          <p:cNvSpPr>
            <a:spLocks/>
          </p:cNvSpPr>
          <p:nvPr/>
        </p:nvSpPr>
        <p:spPr bwMode="auto">
          <a:xfrm>
            <a:off x="2430067" y="2647950"/>
            <a:ext cx="129778" cy="90488"/>
          </a:xfrm>
          <a:custGeom>
            <a:avLst/>
            <a:gdLst>
              <a:gd name="T0" fmla="*/ 0 w 109"/>
              <a:gd name="T1" fmla="*/ 2147483646 h 76"/>
              <a:gd name="T2" fmla="*/ 2147483646 w 109"/>
              <a:gd name="T3" fmla="*/ 2147483646 h 76"/>
              <a:gd name="T4" fmla="*/ 2147483646 w 109"/>
              <a:gd name="T5" fmla="*/ 0 h 76"/>
              <a:gd name="T6" fmla="*/ 2147483646 w 109"/>
              <a:gd name="T7" fmla="*/ 0 h 76"/>
              <a:gd name="T8" fmla="*/ 2147483646 w 109"/>
              <a:gd name="T9" fmla="*/ 2147483646 h 76"/>
              <a:gd name="T10" fmla="*/ 0 w 109"/>
              <a:gd name="T11" fmla="*/ 2147483646 h 76"/>
              <a:gd name="T12" fmla="*/ 0 w 109"/>
              <a:gd name="T13" fmla="*/ 2147483646 h 76"/>
              <a:gd name="T14" fmla="*/ 0 60000 65536"/>
              <a:gd name="T15" fmla="*/ 0 60000 65536"/>
              <a:gd name="T16" fmla="*/ 0 60000 65536"/>
              <a:gd name="T17" fmla="*/ 0 60000 65536"/>
              <a:gd name="T18" fmla="*/ 0 60000 65536"/>
              <a:gd name="T19" fmla="*/ 0 60000 65536"/>
              <a:gd name="T20" fmla="*/ 0 60000 65536"/>
              <a:gd name="T21" fmla="*/ 0 w 109"/>
              <a:gd name="T22" fmla="*/ 0 h 76"/>
              <a:gd name="T23" fmla="*/ 109 w 109"/>
              <a:gd name="T24" fmla="*/ 76 h 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9" h="76">
                <a:moveTo>
                  <a:pt x="0" y="76"/>
                </a:moveTo>
                <a:lnTo>
                  <a:pt x="109" y="76"/>
                </a:lnTo>
                <a:lnTo>
                  <a:pt x="109" y="0"/>
                </a:lnTo>
                <a:lnTo>
                  <a:pt x="101" y="0"/>
                </a:lnTo>
                <a:lnTo>
                  <a:pt x="101" y="71"/>
                </a:lnTo>
                <a:lnTo>
                  <a:pt x="0" y="71"/>
                </a:lnTo>
                <a:lnTo>
                  <a:pt x="0" y="76"/>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04" name="Freeform 523">
            <a:extLst>
              <a:ext uri="{FF2B5EF4-FFF2-40B4-BE49-F238E27FC236}">
                <a16:creationId xmlns:a16="http://schemas.microsoft.com/office/drawing/2014/main" id="{2861903C-C648-4292-996B-155FB71114ED}"/>
              </a:ext>
            </a:extLst>
          </p:cNvPr>
          <p:cNvSpPr>
            <a:spLocks/>
          </p:cNvSpPr>
          <p:nvPr/>
        </p:nvSpPr>
        <p:spPr bwMode="auto">
          <a:xfrm>
            <a:off x="2427685" y="2646760"/>
            <a:ext cx="122634" cy="85725"/>
          </a:xfrm>
          <a:custGeom>
            <a:avLst/>
            <a:gdLst>
              <a:gd name="T0" fmla="*/ 2147483646 w 103"/>
              <a:gd name="T1" fmla="*/ 2147483646 h 72"/>
              <a:gd name="T2" fmla="*/ 2147483646 w 103"/>
              <a:gd name="T3" fmla="*/ 2147483646 h 72"/>
              <a:gd name="T4" fmla="*/ 2147483646 w 103"/>
              <a:gd name="T5" fmla="*/ 2147483646 h 72"/>
              <a:gd name="T6" fmla="*/ 2147483646 w 103"/>
              <a:gd name="T7" fmla="*/ 0 h 72"/>
              <a:gd name="T8" fmla="*/ 2147483646 w 103"/>
              <a:gd name="T9" fmla="*/ 2147483646 h 72"/>
              <a:gd name="T10" fmla="*/ 0 w 103"/>
              <a:gd name="T11" fmla="*/ 2147483646 h 72"/>
              <a:gd name="T12" fmla="*/ 2147483646 w 103"/>
              <a:gd name="T13" fmla="*/ 2147483646 h 72"/>
              <a:gd name="T14" fmla="*/ 0 60000 65536"/>
              <a:gd name="T15" fmla="*/ 0 60000 65536"/>
              <a:gd name="T16" fmla="*/ 0 60000 65536"/>
              <a:gd name="T17" fmla="*/ 0 60000 65536"/>
              <a:gd name="T18" fmla="*/ 0 60000 65536"/>
              <a:gd name="T19" fmla="*/ 0 60000 65536"/>
              <a:gd name="T20" fmla="*/ 0 60000 65536"/>
              <a:gd name="T21" fmla="*/ 0 w 103"/>
              <a:gd name="T22" fmla="*/ 0 h 72"/>
              <a:gd name="T23" fmla="*/ 103 w 103"/>
              <a:gd name="T24" fmla="*/ 72 h 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3" h="72">
                <a:moveTo>
                  <a:pt x="2" y="72"/>
                </a:moveTo>
                <a:lnTo>
                  <a:pt x="103" y="72"/>
                </a:lnTo>
                <a:lnTo>
                  <a:pt x="103" y="1"/>
                </a:lnTo>
                <a:lnTo>
                  <a:pt x="97" y="0"/>
                </a:lnTo>
                <a:lnTo>
                  <a:pt x="97" y="67"/>
                </a:lnTo>
                <a:lnTo>
                  <a:pt x="0" y="67"/>
                </a:lnTo>
                <a:lnTo>
                  <a:pt x="2" y="72"/>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05" name="Freeform 524">
            <a:extLst>
              <a:ext uri="{FF2B5EF4-FFF2-40B4-BE49-F238E27FC236}">
                <a16:creationId xmlns:a16="http://schemas.microsoft.com/office/drawing/2014/main" id="{E383B7F8-0F4C-407E-9C8A-3FD9B4DBDE5B}"/>
              </a:ext>
            </a:extLst>
          </p:cNvPr>
          <p:cNvSpPr>
            <a:spLocks/>
          </p:cNvSpPr>
          <p:nvPr/>
        </p:nvSpPr>
        <p:spPr bwMode="auto">
          <a:xfrm>
            <a:off x="2427686" y="2646760"/>
            <a:ext cx="115490" cy="79772"/>
          </a:xfrm>
          <a:custGeom>
            <a:avLst/>
            <a:gdLst>
              <a:gd name="T0" fmla="*/ 0 w 97"/>
              <a:gd name="T1" fmla="*/ 2147483646 h 67"/>
              <a:gd name="T2" fmla="*/ 2147483646 w 97"/>
              <a:gd name="T3" fmla="*/ 2147483646 h 67"/>
              <a:gd name="T4" fmla="*/ 2147483646 w 97"/>
              <a:gd name="T5" fmla="*/ 0 h 67"/>
              <a:gd name="T6" fmla="*/ 2147483646 w 97"/>
              <a:gd name="T7" fmla="*/ 2147483646 h 67"/>
              <a:gd name="T8" fmla="*/ 2147483646 w 97"/>
              <a:gd name="T9" fmla="*/ 2147483646 h 67"/>
              <a:gd name="T10" fmla="*/ 2147483646 w 97"/>
              <a:gd name="T11" fmla="*/ 2147483646 h 67"/>
              <a:gd name="T12" fmla="*/ 0 w 97"/>
              <a:gd name="T13" fmla="*/ 2147483646 h 67"/>
              <a:gd name="T14" fmla="*/ 0 60000 65536"/>
              <a:gd name="T15" fmla="*/ 0 60000 65536"/>
              <a:gd name="T16" fmla="*/ 0 60000 65536"/>
              <a:gd name="T17" fmla="*/ 0 60000 65536"/>
              <a:gd name="T18" fmla="*/ 0 60000 65536"/>
              <a:gd name="T19" fmla="*/ 0 60000 65536"/>
              <a:gd name="T20" fmla="*/ 0 60000 65536"/>
              <a:gd name="T21" fmla="*/ 0 w 97"/>
              <a:gd name="T22" fmla="*/ 0 h 67"/>
              <a:gd name="T23" fmla="*/ 97 w 97"/>
              <a:gd name="T24" fmla="*/ 67 h 6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7" h="67">
                <a:moveTo>
                  <a:pt x="0" y="67"/>
                </a:moveTo>
                <a:lnTo>
                  <a:pt x="97" y="67"/>
                </a:lnTo>
                <a:lnTo>
                  <a:pt x="97" y="0"/>
                </a:lnTo>
                <a:lnTo>
                  <a:pt x="89" y="1"/>
                </a:lnTo>
                <a:lnTo>
                  <a:pt x="89" y="62"/>
                </a:lnTo>
                <a:lnTo>
                  <a:pt x="2" y="62"/>
                </a:lnTo>
                <a:lnTo>
                  <a:pt x="0" y="67"/>
                </a:lnTo>
                <a:close/>
              </a:path>
            </a:pathLst>
          </a:custGeom>
          <a:solidFill>
            <a:srgbClr val="DDD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06" name="Freeform 525">
            <a:extLst>
              <a:ext uri="{FF2B5EF4-FFF2-40B4-BE49-F238E27FC236}">
                <a16:creationId xmlns:a16="http://schemas.microsoft.com/office/drawing/2014/main" id="{A9247263-0232-4C20-8AD8-45267411A929}"/>
              </a:ext>
            </a:extLst>
          </p:cNvPr>
          <p:cNvSpPr>
            <a:spLocks/>
          </p:cNvSpPr>
          <p:nvPr/>
        </p:nvSpPr>
        <p:spPr bwMode="auto">
          <a:xfrm>
            <a:off x="2430066" y="2647950"/>
            <a:ext cx="103584" cy="72629"/>
          </a:xfrm>
          <a:custGeom>
            <a:avLst/>
            <a:gdLst>
              <a:gd name="T0" fmla="*/ 0 w 87"/>
              <a:gd name="T1" fmla="*/ 2147483646 h 61"/>
              <a:gd name="T2" fmla="*/ 2147483646 w 87"/>
              <a:gd name="T3" fmla="*/ 2147483646 h 61"/>
              <a:gd name="T4" fmla="*/ 2147483646 w 87"/>
              <a:gd name="T5" fmla="*/ 0 h 61"/>
              <a:gd name="T6" fmla="*/ 2147483646 w 87"/>
              <a:gd name="T7" fmla="*/ 0 h 61"/>
              <a:gd name="T8" fmla="*/ 2147483646 w 87"/>
              <a:gd name="T9" fmla="*/ 2147483646 h 61"/>
              <a:gd name="T10" fmla="*/ 0 w 87"/>
              <a:gd name="T11" fmla="*/ 2147483646 h 61"/>
              <a:gd name="T12" fmla="*/ 0 w 87"/>
              <a:gd name="T13" fmla="*/ 2147483646 h 61"/>
              <a:gd name="T14" fmla="*/ 0 60000 65536"/>
              <a:gd name="T15" fmla="*/ 0 60000 65536"/>
              <a:gd name="T16" fmla="*/ 0 60000 65536"/>
              <a:gd name="T17" fmla="*/ 0 60000 65536"/>
              <a:gd name="T18" fmla="*/ 0 60000 65536"/>
              <a:gd name="T19" fmla="*/ 0 60000 65536"/>
              <a:gd name="T20" fmla="*/ 0 60000 65536"/>
              <a:gd name="T21" fmla="*/ 0 w 87"/>
              <a:gd name="T22" fmla="*/ 0 h 61"/>
              <a:gd name="T23" fmla="*/ 87 w 87"/>
              <a:gd name="T24" fmla="*/ 61 h 6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 h="61">
                <a:moveTo>
                  <a:pt x="0" y="61"/>
                </a:moveTo>
                <a:lnTo>
                  <a:pt x="87" y="61"/>
                </a:lnTo>
                <a:lnTo>
                  <a:pt x="87" y="0"/>
                </a:lnTo>
                <a:lnTo>
                  <a:pt x="79" y="0"/>
                </a:lnTo>
                <a:lnTo>
                  <a:pt x="79" y="56"/>
                </a:lnTo>
                <a:lnTo>
                  <a:pt x="0" y="56"/>
                </a:lnTo>
                <a:lnTo>
                  <a:pt x="0" y="61"/>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07" name="Freeform 526">
            <a:extLst>
              <a:ext uri="{FF2B5EF4-FFF2-40B4-BE49-F238E27FC236}">
                <a16:creationId xmlns:a16="http://schemas.microsoft.com/office/drawing/2014/main" id="{BB6DD40A-7868-4BBB-BE29-3B954FC32962}"/>
              </a:ext>
            </a:extLst>
          </p:cNvPr>
          <p:cNvSpPr>
            <a:spLocks/>
          </p:cNvSpPr>
          <p:nvPr/>
        </p:nvSpPr>
        <p:spPr bwMode="auto">
          <a:xfrm>
            <a:off x="2430066" y="2647950"/>
            <a:ext cx="94059" cy="66675"/>
          </a:xfrm>
          <a:custGeom>
            <a:avLst/>
            <a:gdLst>
              <a:gd name="T0" fmla="*/ 0 w 79"/>
              <a:gd name="T1" fmla="*/ 2147483646 h 56"/>
              <a:gd name="T2" fmla="*/ 2147483646 w 79"/>
              <a:gd name="T3" fmla="*/ 2147483646 h 56"/>
              <a:gd name="T4" fmla="*/ 2147483646 w 79"/>
              <a:gd name="T5" fmla="*/ 0 h 56"/>
              <a:gd name="T6" fmla="*/ 2147483646 w 79"/>
              <a:gd name="T7" fmla="*/ 0 h 56"/>
              <a:gd name="T8" fmla="*/ 2147483646 w 79"/>
              <a:gd name="T9" fmla="*/ 2147483646 h 56"/>
              <a:gd name="T10" fmla="*/ 0 w 79"/>
              <a:gd name="T11" fmla="*/ 2147483646 h 56"/>
              <a:gd name="T12" fmla="*/ 0 w 79"/>
              <a:gd name="T13" fmla="*/ 2147483646 h 56"/>
              <a:gd name="T14" fmla="*/ 0 60000 65536"/>
              <a:gd name="T15" fmla="*/ 0 60000 65536"/>
              <a:gd name="T16" fmla="*/ 0 60000 65536"/>
              <a:gd name="T17" fmla="*/ 0 60000 65536"/>
              <a:gd name="T18" fmla="*/ 0 60000 65536"/>
              <a:gd name="T19" fmla="*/ 0 60000 65536"/>
              <a:gd name="T20" fmla="*/ 0 60000 65536"/>
              <a:gd name="T21" fmla="*/ 0 w 79"/>
              <a:gd name="T22" fmla="*/ 0 h 56"/>
              <a:gd name="T23" fmla="*/ 79 w 79"/>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 h="56">
                <a:moveTo>
                  <a:pt x="0" y="56"/>
                </a:moveTo>
                <a:lnTo>
                  <a:pt x="79" y="56"/>
                </a:lnTo>
                <a:lnTo>
                  <a:pt x="79" y="0"/>
                </a:lnTo>
                <a:lnTo>
                  <a:pt x="71" y="0"/>
                </a:lnTo>
                <a:lnTo>
                  <a:pt x="71" y="50"/>
                </a:lnTo>
                <a:lnTo>
                  <a:pt x="0" y="50"/>
                </a:lnTo>
                <a:lnTo>
                  <a:pt x="0" y="56"/>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08" name="Freeform 527">
            <a:extLst>
              <a:ext uri="{FF2B5EF4-FFF2-40B4-BE49-F238E27FC236}">
                <a16:creationId xmlns:a16="http://schemas.microsoft.com/office/drawing/2014/main" id="{C15A435E-692E-4945-8691-649F290C3A5D}"/>
              </a:ext>
            </a:extLst>
          </p:cNvPr>
          <p:cNvSpPr>
            <a:spLocks/>
          </p:cNvSpPr>
          <p:nvPr/>
        </p:nvSpPr>
        <p:spPr bwMode="auto">
          <a:xfrm>
            <a:off x="2430066" y="2647951"/>
            <a:ext cx="84534" cy="59531"/>
          </a:xfrm>
          <a:custGeom>
            <a:avLst/>
            <a:gdLst>
              <a:gd name="T0" fmla="*/ 0 w 71"/>
              <a:gd name="T1" fmla="*/ 2147483646 h 50"/>
              <a:gd name="T2" fmla="*/ 2147483646 w 71"/>
              <a:gd name="T3" fmla="*/ 2147483646 h 50"/>
              <a:gd name="T4" fmla="*/ 2147483646 w 71"/>
              <a:gd name="T5" fmla="*/ 0 h 50"/>
              <a:gd name="T6" fmla="*/ 2147483646 w 71"/>
              <a:gd name="T7" fmla="*/ 0 h 50"/>
              <a:gd name="T8" fmla="*/ 2147483646 w 71"/>
              <a:gd name="T9" fmla="*/ 2147483646 h 50"/>
              <a:gd name="T10" fmla="*/ 0 w 71"/>
              <a:gd name="T11" fmla="*/ 2147483646 h 50"/>
              <a:gd name="T12" fmla="*/ 0 w 71"/>
              <a:gd name="T13" fmla="*/ 2147483646 h 50"/>
              <a:gd name="T14" fmla="*/ 0 60000 65536"/>
              <a:gd name="T15" fmla="*/ 0 60000 65536"/>
              <a:gd name="T16" fmla="*/ 0 60000 65536"/>
              <a:gd name="T17" fmla="*/ 0 60000 65536"/>
              <a:gd name="T18" fmla="*/ 0 60000 65536"/>
              <a:gd name="T19" fmla="*/ 0 60000 65536"/>
              <a:gd name="T20" fmla="*/ 0 60000 65536"/>
              <a:gd name="T21" fmla="*/ 0 w 71"/>
              <a:gd name="T22" fmla="*/ 0 h 50"/>
              <a:gd name="T23" fmla="*/ 71 w 71"/>
              <a:gd name="T24" fmla="*/ 50 h 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1" h="50">
                <a:moveTo>
                  <a:pt x="0" y="50"/>
                </a:moveTo>
                <a:lnTo>
                  <a:pt x="71" y="50"/>
                </a:lnTo>
                <a:lnTo>
                  <a:pt x="71" y="0"/>
                </a:lnTo>
                <a:lnTo>
                  <a:pt x="62" y="0"/>
                </a:lnTo>
                <a:lnTo>
                  <a:pt x="62" y="43"/>
                </a:lnTo>
                <a:lnTo>
                  <a:pt x="0" y="43"/>
                </a:lnTo>
                <a:lnTo>
                  <a:pt x="0" y="5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09" name="Freeform 528">
            <a:extLst>
              <a:ext uri="{FF2B5EF4-FFF2-40B4-BE49-F238E27FC236}">
                <a16:creationId xmlns:a16="http://schemas.microsoft.com/office/drawing/2014/main" id="{FD99F968-7C44-4A38-BF53-A032807292A5}"/>
              </a:ext>
            </a:extLst>
          </p:cNvPr>
          <p:cNvSpPr>
            <a:spLocks/>
          </p:cNvSpPr>
          <p:nvPr/>
        </p:nvSpPr>
        <p:spPr bwMode="auto">
          <a:xfrm>
            <a:off x="2430067" y="2647951"/>
            <a:ext cx="73819" cy="51197"/>
          </a:xfrm>
          <a:custGeom>
            <a:avLst/>
            <a:gdLst>
              <a:gd name="T0" fmla="*/ 0 w 62"/>
              <a:gd name="T1" fmla="*/ 2147483646 h 43"/>
              <a:gd name="T2" fmla="*/ 2147483646 w 62"/>
              <a:gd name="T3" fmla="*/ 2147483646 h 43"/>
              <a:gd name="T4" fmla="*/ 2147483646 w 62"/>
              <a:gd name="T5" fmla="*/ 0 h 43"/>
              <a:gd name="T6" fmla="*/ 2147483646 w 62"/>
              <a:gd name="T7" fmla="*/ 0 h 43"/>
              <a:gd name="T8" fmla="*/ 2147483646 w 62"/>
              <a:gd name="T9" fmla="*/ 2147483646 h 43"/>
              <a:gd name="T10" fmla="*/ 0 w 62"/>
              <a:gd name="T11" fmla="*/ 2147483646 h 43"/>
              <a:gd name="T12" fmla="*/ 0 w 62"/>
              <a:gd name="T13" fmla="*/ 2147483646 h 43"/>
              <a:gd name="T14" fmla="*/ 0 60000 65536"/>
              <a:gd name="T15" fmla="*/ 0 60000 65536"/>
              <a:gd name="T16" fmla="*/ 0 60000 65536"/>
              <a:gd name="T17" fmla="*/ 0 60000 65536"/>
              <a:gd name="T18" fmla="*/ 0 60000 65536"/>
              <a:gd name="T19" fmla="*/ 0 60000 65536"/>
              <a:gd name="T20" fmla="*/ 0 60000 65536"/>
              <a:gd name="T21" fmla="*/ 0 w 62"/>
              <a:gd name="T22" fmla="*/ 0 h 43"/>
              <a:gd name="T23" fmla="*/ 62 w 62"/>
              <a:gd name="T24" fmla="*/ 43 h 4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2" h="43">
                <a:moveTo>
                  <a:pt x="0" y="43"/>
                </a:moveTo>
                <a:lnTo>
                  <a:pt x="62" y="43"/>
                </a:lnTo>
                <a:lnTo>
                  <a:pt x="62" y="0"/>
                </a:lnTo>
                <a:lnTo>
                  <a:pt x="53" y="0"/>
                </a:lnTo>
                <a:lnTo>
                  <a:pt x="53" y="37"/>
                </a:lnTo>
                <a:lnTo>
                  <a:pt x="0" y="37"/>
                </a:lnTo>
                <a:lnTo>
                  <a:pt x="0" y="43"/>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10" name="Freeform 529">
            <a:extLst>
              <a:ext uri="{FF2B5EF4-FFF2-40B4-BE49-F238E27FC236}">
                <a16:creationId xmlns:a16="http://schemas.microsoft.com/office/drawing/2014/main" id="{8B0822D7-8460-4C6E-B986-BABEADE7B06D}"/>
              </a:ext>
            </a:extLst>
          </p:cNvPr>
          <p:cNvSpPr>
            <a:spLocks/>
          </p:cNvSpPr>
          <p:nvPr/>
        </p:nvSpPr>
        <p:spPr bwMode="auto">
          <a:xfrm>
            <a:off x="2430067" y="2647950"/>
            <a:ext cx="63103" cy="44054"/>
          </a:xfrm>
          <a:custGeom>
            <a:avLst/>
            <a:gdLst>
              <a:gd name="T0" fmla="*/ 0 w 53"/>
              <a:gd name="T1" fmla="*/ 2147483646 h 37"/>
              <a:gd name="T2" fmla="*/ 2147483646 w 53"/>
              <a:gd name="T3" fmla="*/ 2147483646 h 37"/>
              <a:gd name="T4" fmla="*/ 2147483646 w 53"/>
              <a:gd name="T5" fmla="*/ 0 h 37"/>
              <a:gd name="T6" fmla="*/ 2147483646 w 53"/>
              <a:gd name="T7" fmla="*/ 0 h 37"/>
              <a:gd name="T8" fmla="*/ 2147483646 w 53"/>
              <a:gd name="T9" fmla="*/ 2147483646 h 37"/>
              <a:gd name="T10" fmla="*/ 0 w 53"/>
              <a:gd name="T11" fmla="*/ 2147483646 h 37"/>
              <a:gd name="T12" fmla="*/ 0 w 53"/>
              <a:gd name="T13" fmla="*/ 2147483646 h 37"/>
              <a:gd name="T14" fmla="*/ 0 60000 65536"/>
              <a:gd name="T15" fmla="*/ 0 60000 65536"/>
              <a:gd name="T16" fmla="*/ 0 60000 65536"/>
              <a:gd name="T17" fmla="*/ 0 60000 65536"/>
              <a:gd name="T18" fmla="*/ 0 60000 65536"/>
              <a:gd name="T19" fmla="*/ 0 60000 65536"/>
              <a:gd name="T20" fmla="*/ 0 60000 65536"/>
              <a:gd name="T21" fmla="*/ 0 w 53"/>
              <a:gd name="T22" fmla="*/ 0 h 37"/>
              <a:gd name="T23" fmla="*/ 53 w 53"/>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 h="37">
                <a:moveTo>
                  <a:pt x="0" y="37"/>
                </a:moveTo>
                <a:lnTo>
                  <a:pt x="53" y="37"/>
                </a:lnTo>
                <a:lnTo>
                  <a:pt x="53" y="0"/>
                </a:lnTo>
                <a:lnTo>
                  <a:pt x="44" y="0"/>
                </a:lnTo>
                <a:lnTo>
                  <a:pt x="44" y="31"/>
                </a:lnTo>
                <a:lnTo>
                  <a:pt x="0" y="31"/>
                </a:lnTo>
                <a:lnTo>
                  <a:pt x="0" y="37"/>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11" name="Freeform 530">
            <a:extLst>
              <a:ext uri="{FF2B5EF4-FFF2-40B4-BE49-F238E27FC236}">
                <a16:creationId xmlns:a16="http://schemas.microsoft.com/office/drawing/2014/main" id="{6DCAB17B-E25D-4A8F-BD56-35422ECF3652}"/>
              </a:ext>
            </a:extLst>
          </p:cNvPr>
          <p:cNvSpPr>
            <a:spLocks/>
          </p:cNvSpPr>
          <p:nvPr/>
        </p:nvSpPr>
        <p:spPr bwMode="auto">
          <a:xfrm>
            <a:off x="2430066" y="2647951"/>
            <a:ext cx="52388" cy="36910"/>
          </a:xfrm>
          <a:custGeom>
            <a:avLst/>
            <a:gdLst>
              <a:gd name="T0" fmla="*/ 0 w 44"/>
              <a:gd name="T1" fmla="*/ 2147483646 h 31"/>
              <a:gd name="T2" fmla="*/ 2147483646 w 44"/>
              <a:gd name="T3" fmla="*/ 2147483646 h 31"/>
              <a:gd name="T4" fmla="*/ 2147483646 w 44"/>
              <a:gd name="T5" fmla="*/ 0 h 31"/>
              <a:gd name="T6" fmla="*/ 2147483646 w 44"/>
              <a:gd name="T7" fmla="*/ 0 h 31"/>
              <a:gd name="T8" fmla="*/ 2147483646 w 44"/>
              <a:gd name="T9" fmla="*/ 2147483646 h 31"/>
              <a:gd name="T10" fmla="*/ 0 w 44"/>
              <a:gd name="T11" fmla="*/ 2147483646 h 31"/>
              <a:gd name="T12" fmla="*/ 0 w 44"/>
              <a:gd name="T13" fmla="*/ 2147483646 h 31"/>
              <a:gd name="T14" fmla="*/ 0 60000 65536"/>
              <a:gd name="T15" fmla="*/ 0 60000 65536"/>
              <a:gd name="T16" fmla="*/ 0 60000 65536"/>
              <a:gd name="T17" fmla="*/ 0 60000 65536"/>
              <a:gd name="T18" fmla="*/ 0 60000 65536"/>
              <a:gd name="T19" fmla="*/ 0 60000 65536"/>
              <a:gd name="T20" fmla="*/ 0 60000 65536"/>
              <a:gd name="T21" fmla="*/ 0 w 44"/>
              <a:gd name="T22" fmla="*/ 0 h 31"/>
              <a:gd name="T23" fmla="*/ 44 w 44"/>
              <a:gd name="T24" fmla="*/ 31 h 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 h="31">
                <a:moveTo>
                  <a:pt x="0" y="31"/>
                </a:moveTo>
                <a:lnTo>
                  <a:pt x="44" y="31"/>
                </a:lnTo>
                <a:lnTo>
                  <a:pt x="44" y="0"/>
                </a:lnTo>
                <a:lnTo>
                  <a:pt x="34" y="0"/>
                </a:lnTo>
                <a:lnTo>
                  <a:pt x="34" y="24"/>
                </a:lnTo>
                <a:lnTo>
                  <a:pt x="0" y="24"/>
                </a:lnTo>
                <a:lnTo>
                  <a:pt x="0" y="31"/>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12" name="Freeform 531">
            <a:extLst>
              <a:ext uri="{FF2B5EF4-FFF2-40B4-BE49-F238E27FC236}">
                <a16:creationId xmlns:a16="http://schemas.microsoft.com/office/drawing/2014/main" id="{A30A459F-6458-4F7F-98C6-04C506F189D5}"/>
              </a:ext>
            </a:extLst>
          </p:cNvPr>
          <p:cNvSpPr>
            <a:spLocks/>
          </p:cNvSpPr>
          <p:nvPr/>
        </p:nvSpPr>
        <p:spPr bwMode="auto">
          <a:xfrm>
            <a:off x="2427685" y="2646761"/>
            <a:ext cx="42863" cy="29765"/>
          </a:xfrm>
          <a:custGeom>
            <a:avLst/>
            <a:gdLst>
              <a:gd name="T0" fmla="*/ 2147483646 w 36"/>
              <a:gd name="T1" fmla="*/ 2147483646 h 25"/>
              <a:gd name="T2" fmla="*/ 2147483646 w 36"/>
              <a:gd name="T3" fmla="*/ 2147483646 h 25"/>
              <a:gd name="T4" fmla="*/ 2147483646 w 36"/>
              <a:gd name="T5" fmla="*/ 2147483646 h 25"/>
              <a:gd name="T6" fmla="*/ 2147483646 w 36"/>
              <a:gd name="T7" fmla="*/ 0 h 25"/>
              <a:gd name="T8" fmla="*/ 2147483646 w 36"/>
              <a:gd name="T9" fmla="*/ 2147483646 h 25"/>
              <a:gd name="T10" fmla="*/ 0 w 36"/>
              <a:gd name="T11" fmla="*/ 2147483646 h 25"/>
              <a:gd name="T12" fmla="*/ 2147483646 w 36"/>
              <a:gd name="T13" fmla="*/ 2147483646 h 25"/>
              <a:gd name="T14" fmla="*/ 0 60000 65536"/>
              <a:gd name="T15" fmla="*/ 0 60000 65536"/>
              <a:gd name="T16" fmla="*/ 0 60000 65536"/>
              <a:gd name="T17" fmla="*/ 0 60000 65536"/>
              <a:gd name="T18" fmla="*/ 0 60000 65536"/>
              <a:gd name="T19" fmla="*/ 0 60000 65536"/>
              <a:gd name="T20" fmla="*/ 0 60000 65536"/>
              <a:gd name="T21" fmla="*/ 0 w 36"/>
              <a:gd name="T22" fmla="*/ 0 h 25"/>
              <a:gd name="T23" fmla="*/ 36 w 36"/>
              <a:gd name="T24" fmla="*/ 25 h 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25">
                <a:moveTo>
                  <a:pt x="2" y="25"/>
                </a:moveTo>
                <a:lnTo>
                  <a:pt x="36" y="25"/>
                </a:lnTo>
                <a:lnTo>
                  <a:pt x="36" y="1"/>
                </a:lnTo>
                <a:lnTo>
                  <a:pt x="26" y="0"/>
                </a:lnTo>
                <a:lnTo>
                  <a:pt x="26" y="18"/>
                </a:lnTo>
                <a:lnTo>
                  <a:pt x="0" y="18"/>
                </a:lnTo>
                <a:lnTo>
                  <a:pt x="2" y="25"/>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13" name="Freeform 532">
            <a:extLst>
              <a:ext uri="{FF2B5EF4-FFF2-40B4-BE49-F238E27FC236}">
                <a16:creationId xmlns:a16="http://schemas.microsoft.com/office/drawing/2014/main" id="{27C71787-1B5E-4705-B691-60135C2ED396}"/>
              </a:ext>
            </a:extLst>
          </p:cNvPr>
          <p:cNvSpPr>
            <a:spLocks/>
          </p:cNvSpPr>
          <p:nvPr/>
        </p:nvSpPr>
        <p:spPr bwMode="auto">
          <a:xfrm>
            <a:off x="2427686" y="2646761"/>
            <a:ext cx="30956" cy="21431"/>
          </a:xfrm>
          <a:custGeom>
            <a:avLst/>
            <a:gdLst>
              <a:gd name="T0" fmla="*/ 0 w 26"/>
              <a:gd name="T1" fmla="*/ 2147483646 h 18"/>
              <a:gd name="T2" fmla="*/ 2147483646 w 26"/>
              <a:gd name="T3" fmla="*/ 2147483646 h 18"/>
              <a:gd name="T4" fmla="*/ 2147483646 w 26"/>
              <a:gd name="T5" fmla="*/ 0 h 18"/>
              <a:gd name="T6" fmla="*/ 2147483646 w 26"/>
              <a:gd name="T7" fmla="*/ 2147483646 h 18"/>
              <a:gd name="T8" fmla="*/ 2147483646 w 26"/>
              <a:gd name="T9" fmla="*/ 2147483646 h 18"/>
              <a:gd name="T10" fmla="*/ 2147483646 w 26"/>
              <a:gd name="T11" fmla="*/ 2147483646 h 18"/>
              <a:gd name="T12" fmla="*/ 0 w 26"/>
              <a:gd name="T13" fmla="*/ 2147483646 h 18"/>
              <a:gd name="T14" fmla="*/ 0 60000 65536"/>
              <a:gd name="T15" fmla="*/ 0 60000 65536"/>
              <a:gd name="T16" fmla="*/ 0 60000 65536"/>
              <a:gd name="T17" fmla="*/ 0 60000 65536"/>
              <a:gd name="T18" fmla="*/ 0 60000 65536"/>
              <a:gd name="T19" fmla="*/ 0 60000 65536"/>
              <a:gd name="T20" fmla="*/ 0 60000 65536"/>
              <a:gd name="T21" fmla="*/ 0 w 26"/>
              <a:gd name="T22" fmla="*/ 0 h 18"/>
              <a:gd name="T23" fmla="*/ 26 w 26"/>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18">
                <a:moveTo>
                  <a:pt x="0" y="18"/>
                </a:moveTo>
                <a:lnTo>
                  <a:pt x="26" y="18"/>
                </a:lnTo>
                <a:lnTo>
                  <a:pt x="26" y="0"/>
                </a:lnTo>
                <a:lnTo>
                  <a:pt x="14" y="1"/>
                </a:lnTo>
                <a:lnTo>
                  <a:pt x="14" y="10"/>
                </a:lnTo>
                <a:lnTo>
                  <a:pt x="2" y="10"/>
                </a:lnTo>
                <a:lnTo>
                  <a:pt x="0" y="18"/>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14" name="Freeform 533">
            <a:extLst>
              <a:ext uri="{FF2B5EF4-FFF2-40B4-BE49-F238E27FC236}">
                <a16:creationId xmlns:a16="http://schemas.microsoft.com/office/drawing/2014/main" id="{BCF9CD8F-50DF-4978-9ACE-A12347B241A7}"/>
              </a:ext>
            </a:extLst>
          </p:cNvPr>
          <p:cNvSpPr>
            <a:spLocks/>
          </p:cNvSpPr>
          <p:nvPr/>
        </p:nvSpPr>
        <p:spPr bwMode="auto">
          <a:xfrm>
            <a:off x="2427686" y="2646761"/>
            <a:ext cx="16669" cy="11906"/>
          </a:xfrm>
          <a:custGeom>
            <a:avLst/>
            <a:gdLst>
              <a:gd name="T0" fmla="*/ 2147483646 w 14"/>
              <a:gd name="T1" fmla="*/ 2147483646 h 10"/>
              <a:gd name="T2" fmla="*/ 2147483646 w 14"/>
              <a:gd name="T3" fmla="*/ 2147483646 h 10"/>
              <a:gd name="T4" fmla="*/ 2147483646 w 14"/>
              <a:gd name="T5" fmla="*/ 2147483646 h 10"/>
              <a:gd name="T6" fmla="*/ 2147483646 w 14"/>
              <a:gd name="T7" fmla="*/ 0 h 10"/>
              <a:gd name="T8" fmla="*/ 2147483646 w 14"/>
              <a:gd name="T9" fmla="*/ 2147483646 h 10"/>
              <a:gd name="T10" fmla="*/ 0 w 14"/>
              <a:gd name="T11" fmla="*/ 2147483646 h 10"/>
              <a:gd name="T12" fmla="*/ 2147483646 w 14"/>
              <a:gd name="T13" fmla="*/ 2147483646 h 10"/>
              <a:gd name="T14" fmla="*/ 0 60000 65536"/>
              <a:gd name="T15" fmla="*/ 0 60000 65536"/>
              <a:gd name="T16" fmla="*/ 0 60000 65536"/>
              <a:gd name="T17" fmla="*/ 0 60000 65536"/>
              <a:gd name="T18" fmla="*/ 0 60000 65536"/>
              <a:gd name="T19" fmla="*/ 0 60000 65536"/>
              <a:gd name="T20" fmla="*/ 0 60000 65536"/>
              <a:gd name="T21" fmla="*/ 0 w 14"/>
              <a:gd name="T22" fmla="*/ 0 h 10"/>
              <a:gd name="T23" fmla="*/ 14 w 14"/>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0">
                <a:moveTo>
                  <a:pt x="2" y="10"/>
                </a:moveTo>
                <a:lnTo>
                  <a:pt x="14" y="10"/>
                </a:lnTo>
                <a:lnTo>
                  <a:pt x="14" y="1"/>
                </a:lnTo>
                <a:lnTo>
                  <a:pt x="2" y="0"/>
                </a:lnTo>
                <a:lnTo>
                  <a:pt x="2" y="1"/>
                </a:lnTo>
                <a:lnTo>
                  <a:pt x="0" y="1"/>
                </a:lnTo>
                <a:lnTo>
                  <a:pt x="2" y="1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15" name="Freeform 534">
            <a:extLst>
              <a:ext uri="{FF2B5EF4-FFF2-40B4-BE49-F238E27FC236}">
                <a16:creationId xmlns:a16="http://schemas.microsoft.com/office/drawing/2014/main" id="{D6124B7B-777F-4A83-A9D9-90611AD56E2A}"/>
              </a:ext>
            </a:extLst>
          </p:cNvPr>
          <p:cNvSpPr>
            <a:spLocks/>
          </p:cNvSpPr>
          <p:nvPr/>
        </p:nvSpPr>
        <p:spPr bwMode="auto">
          <a:xfrm>
            <a:off x="2427686" y="2646761"/>
            <a:ext cx="2381" cy="1190"/>
          </a:xfrm>
          <a:custGeom>
            <a:avLst/>
            <a:gdLst>
              <a:gd name="T0" fmla="*/ 0 w 2"/>
              <a:gd name="T1" fmla="*/ 2147483646 h 1"/>
              <a:gd name="T2" fmla="*/ 2147483646 w 2"/>
              <a:gd name="T3" fmla="*/ 2147483646 h 1"/>
              <a:gd name="T4" fmla="*/ 2147483646 w 2"/>
              <a:gd name="T5" fmla="*/ 0 h 1"/>
              <a:gd name="T6" fmla="*/ 2147483646 w 2"/>
              <a:gd name="T7" fmla="*/ 2147483646 h 1"/>
              <a:gd name="T8" fmla="*/ 2147483646 w 2"/>
              <a:gd name="T9" fmla="*/ 2147483646 h 1"/>
              <a:gd name="T10" fmla="*/ 2147483646 w 2"/>
              <a:gd name="T11" fmla="*/ 2147483646 h 1"/>
              <a:gd name="T12" fmla="*/ 0 w 2"/>
              <a:gd name="T13" fmla="*/ 2147483646 h 1"/>
              <a:gd name="T14" fmla="*/ 0 60000 65536"/>
              <a:gd name="T15" fmla="*/ 0 60000 65536"/>
              <a:gd name="T16" fmla="*/ 0 60000 65536"/>
              <a:gd name="T17" fmla="*/ 0 60000 65536"/>
              <a:gd name="T18" fmla="*/ 0 60000 65536"/>
              <a:gd name="T19" fmla="*/ 0 60000 65536"/>
              <a:gd name="T20" fmla="*/ 0 60000 65536"/>
              <a:gd name="T21" fmla="*/ 0 w 2"/>
              <a:gd name="T22" fmla="*/ 0 h 1"/>
              <a:gd name="T23" fmla="*/ 2 w 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1">
                <a:moveTo>
                  <a:pt x="0" y="1"/>
                </a:moveTo>
                <a:lnTo>
                  <a:pt x="2" y="1"/>
                </a:lnTo>
                <a:lnTo>
                  <a:pt x="2" y="0"/>
                </a:lnTo>
                <a:lnTo>
                  <a:pt x="2" y="1"/>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16" name="Freeform 535">
            <a:extLst>
              <a:ext uri="{FF2B5EF4-FFF2-40B4-BE49-F238E27FC236}">
                <a16:creationId xmlns:a16="http://schemas.microsoft.com/office/drawing/2014/main" id="{44596F59-F4D2-4E22-BF23-01FF4D2744DB}"/>
              </a:ext>
            </a:extLst>
          </p:cNvPr>
          <p:cNvSpPr>
            <a:spLocks/>
          </p:cNvSpPr>
          <p:nvPr/>
        </p:nvSpPr>
        <p:spPr bwMode="auto">
          <a:xfrm>
            <a:off x="2413398" y="2633664"/>
            <a:ext cx="273844" cy="203597"/>
          </a:xfrm>
          <a:custGeom>
            <a:avLst/>
            <a:gdLst>
              <a:gd name="T0" fmla="*/ 2147483646 w 230"/>
              <a:gd name="T1" fmla="*/ 0 h 171"/>
              <a:gd name="T2" fmla="*/ 0 w 230"/>
              <a:gd name="T3" fmla="*/ 0 h 171"/>
              <a:gd name="T4" fmla="*/ 0 w 230"/>
              <a:gd name="T5" fmla="*/ 2147483646 h 171"/>
              <a:gd name="T6" fmla="*/ 2147483646 w 230"/>
              <a:gd name="T7" fmla="*/ 2147483646 h 171"/>
              <a:gd name="T8" fmla="*/ 2147483646 w 230"/>
              <a:gd name="T9" fmla="*/ 2147483646 h 171"/>
              <a:gd name="T10" fmla="*/ 2147483646 w 230"/>
              <a:gd name="T11" fmla="*/ 2147483646 h 171"/>
              <a:gd name="T12" fmla="*/ 2147483646 w 230"/>
              <a:gd name="T13" fmla="*/ 0 h 171"/>
              <a:gd name="T14" fmla="*/ 0 60000 65536"/>
              <a:gd name="T15" fmla="*/ 0 60000 65536"/>
              <a:gd name="T16" fmla="*/ 0 60000 65536"/>
              <a:gd name="T17" fmla="*/ 0 60000 65536"/>
              <a:gd name="T18" fmla="*/ 0 60000 65536"/>
              <a:gd name="T19" fmla="*/ 0 60000 65536"/>
              <a:gd name="T20" fmla="*/ 0 60000 65536"/>
              <a:gd name="T21" fmla="*/ 0 w 230"/>
              <a:gd name="T22" fmla="*/ 0 h 171"/>
              <a:gd name="T23" fmla="*/ 230 w 230"/>
              <a:gd name="T24" fmla="*/ 171 h 17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0" h="171">
                <a:moveTo>
                  <a:pt x="230" y="0"/>
                </a:moveTo>
                <a:lnTo>
                  <a:pt x="0" y="0"/>
                </a:lnTo>
                <a:lnTo>
                  <a:pt x="0" y="171"/>
                </a:lnTo>
                <a:lnTo>
                  <a:pt x="4" y="171"/>
                </a:lnTo>
                <a:lnTo>
                  <a:pt x="4" y="2"/>
                </a:lnTo>
                <a:lnTo>
                  <a:pt x="230" y="2"/>
                </a:lnTo>
                <a:lnTo>
                  <a:pt x="230" y="0"/>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17" name="Freeform 536">
            <a:extLst>
              <a:ext uri="{FF2B5EF4-FFF2-40B4-BE49-F238E27FC236}">
                <a16:creationId xmlns:a16="http://schemas.microsoft.com/office/drawing/2014/main" id="{C6357A29-6B94-45DC-A032-4081AFE0EDEF}"/>
              </a:ext>
            </a:extLst>
          </p:cNvPr>
          <p:cNvSpPr>
            <a:spLocks/>
          </p:cNvSpPr>
          <p:nvPr/>
        </p:nvSpPr>
        <p:spPr bwMode="auto">
          <a:xfrm>
            <a:off x="2418161" y="2636044"/>
            <a:ext cx="269081" cy="201216"/>
          </a:xfrm>
          <a:custGeom>
            <a:avLst/>
            <a:gdLst>
              <a:gd name="T0" fmla="*/ 2147483646 w 226"/>
              <a:gd name="T1" fmla="*/ 0 h 169"/>
              <a:gd name="T2" fmla="*/ 0 w 226"/>
              <a:gd name="T3" fmla="*/ 0 h 169"/>
              <a:gd name="T4" fmla="*/ 0 w 226"/>
              <a:gd name="T5" fmla="*/ 2147483646 h 169"/>
              <a:gd name="T6" fmla="*/ 2147483646 w 226"/>
              <a:gd name="T7" fmla="*/ 2147483646 h 169"/>
              <a:gd name="T8" fmla="*/ 2147483646 w 226"/>
              <a:gd name="T9" fmla="*/ 2147483646 h 169"/>
              <a:gd name="T10" fmla="*/ 2147483646 w 226"/>
              <a:gd name="T11" fmla="*/ 2147483646 h 169"/>
              <a:gd name="T12" fmla="*/ 2147483646 w 226"/>
              <a:gd name="T13" fmla="*/ 0 h 169"/>
              <a:gd name="T14" fmla="*/ 0 60000 65536"/>
              <a:gd name="T15" fmla="*/ 0 60000 65536"/>
              <a:gd name="T16" fmla="*/ 0 60000 65536"/>
              <a:gd name="T17" fmla="*/ 0 60000 65536"/>
              <a:gd name="T18" fmla="*/ 0 60000 65536"/>
              <a:gd name="T19" fmla="*/ 0 60000 65536"/>
              <a:gd name="T20" fmla="*/ 0 60000 65536"/>
              <a:gd name="T21" fmla="*/ 0 w 226"/>
              <a:gd name="T22" fmla="*/ 0 h 169"/>
              <a:gd name="T23" fmla="*/ 226 w 226"/>
              <a:gd name="T24" fmla="*/ 169 h 1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6" h="169">
                <a:moveTo>
                  <a:pt x="226" y="0"/>
                </a:moveTo>
                <a:lnTo>
                  <a:pt x="0" y="0"/>
                </a:lnTo>
                <a:lnTo>
                  <a:pt x="0" y="169"/>
                </a:lnTo>
                <a:lnTo>
                  <a:pt x="5" y="169"/>
                </a:lnTo>
                <a:lnTo>
                  <a:pt x="5" y="4"/>
                </a:lnTo>
                <a:lnTo>
                  <a:pt x="226" y="4"/>
                </a:lnTo>
                <a:lnTo>
                  <a:pt x="226" y="0"/>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18" name="Freeform 537">
            <a:extLst>
              <a:ext uri="{FF2B5EF4-FFF2-40B4-BE49-F238E27FC236}">
                <a16:creationId xmlns:a16="http://schemas.microsoft.com/office/drawing/2014/main" id="{B6402F15-D099-4F23-934F-3AB558D0DA70}"/>
              </a:ext>
            </a:extLst>
          </p:cNvPr>
          <p:cNvSpPr>
            <a:spLocks/>
          </p:cNvSpPr>
          <p:nvPr/>
        </p:nvSpPr>
        <p:spPr bwMode="auto">
          <a:xfrm>
            <a:off x="2424112" y="2640806"/>
            <a:ext cx="263129" cy="196454"/>
          </a:xfrm>
          <a:custGeom>
            <a:avLst/>
            <a:gdLst>
              <a:gd name="T0" fmla="*/ 2147483646 w 221"/>
              <a:gd name="T1" fmla="*/ 0 h 165"/>
              <a:gd name="T2" fmla="*/ 0 w 221"/>
              <a:gd name="T3" fmla="*/ 0 h 165"/>
              <a:gd name="T4" fmla="*/ 0 w 221"/>
              <a:gd name="T5" fmla="*/ 2147483646 h 165"/>
              <a:gd name="T6" fmla="*/ 2147483646 w 221"/>
              <a:gd name="T7" fmla="*/ 2147483646 h 165"/>
              <a:gd name="T8" fmla="*/ 2147483646 w 221"/>
              <a:gd name="T9" fmla="*/ 2147483646 h 165"/>
              <a:gd name="T10" fmla="*/ 2147483646 w 221"/>
              <a:gd name="T11" fmla="*/ 2147483646 h 165"/>
              <a:gd name="T12" fmla="*/ 2147483646 w 221"/>
              <a:gd name="T13" fmla="*/ 0 h 165"/>
              <a:gd name="T14" fmla="*/ 0 60000 65536"/>
              <a:gd name="T15" fmla="*/ 0 60000 65536"/>
              <a:gd name="T16" fmla="*/ 0 60000 65536"/>
              <a:gd name="T17" fmla="*/ 0 60000 65536"/>
              <a:gd name="T18" fmla="*/ 0 60000 65536"/>
              <a:gd name="T19" fmla="*/ 0 60000 65536"/>
              <a:gd name="T20" fmla="*/ 0 60000 65536"/>
              <a:gd name="T21" fmla="*/ 0 w 221"/>
              <a:gd name="T22" fmla="*/ 0 h 165"/>
              <a:gd name="T23" fmla="*/ 221 w 221"/>
              <a:gd name="T24" fmla="*/ 165 h 1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1" h="165">
                <a:moveTo>
                  <a:pt x="221" y="0"/>
                </a:moveTo>
                <a:lnTo>
                  <a:pt x="0" y="0"/>
                </a:lnTo>
                <a:lnTo>
                  <a:pt x="0" y="165"/>
                </a:lnTo>
                <a:lnTo>
                  <a:pt x="5" y="165"/>
                </a:lnTo>
                <a:lnTo>
                  <a:pt x="5" y="4"/>
                </a:lnTo>
                <a:lnTo>
                  <a:pt x="221" y="4"/>
                </a:lnTo>
                <a:lnTo>
                  <a:pt x="221" y="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19" name="Freeform 538">
            <a:extLst>
              <a:ext uri="{FF2B5EF4-FFF2-40B4-BE49-F238E27FC236}">
                <a16:creationId xmlns:a16="http://schemas.microsoft.com/office/drawing/2014/main" id="{87ACFB4A-A180-4ED2-9927-98AC47C3F24E}"/>
              </a:ext>
            </a:extLst>
          </p:cNvPr>
          <p:cNvSpPr>
            <a:spLocks/>
          </p:cNvSpPr>
          <p:nvPr/>
        </p:nvSpPr>
        <p:spPr bwMode="auto">
          <a:xfrm>
            <a:off x="2430066" y="2645569"/>
            <a:ext cx="257175" cy="191691"/>
          </a:xfrm>
          <a:custGeom>
            <a:avLst/>
            <a:gdLst>
              <a:gd name="T0" fmla="*/ 2147483646 w 216"/>
              <a:gd name="T1" fmla="*/ 0 h 161"/>
              <a:gd name="T2" fmla="*/ 0 w 216"/>
              <a:gd name="T3" fmla="*/ 0 h 161"/>
              <a:gd name="T4" fmla="*/ 0 w 216"/>
              <a:gd name="T5" fmla="*/ 2147483646 h 161"/>
              <a:gd name="T6" fmla="*/ 2147483646 w 216"/>
              <a:gd name="T7" fmla="*/ 2147483646 h 161"/>
              <a:gd name="T8" fmla="*/ 2147483646 w 216"/>
              <a:gd name="T9" fmla="*/ 2147483646 h 161"/>
              <a:gd name="T10" fmla="*/ 2147483646 w 216"/>
              <a:gd name="T11" fmla="*/ 2147483646 h 161"/>
              <a:gd name="T12" fmla="*/ 2147483646 w 216"/>
              <a:gd name="T13" fmla="*/ 0 h 161"/>
              <a:gd name="T14" fmla="*/ 0 60000 65536"/>
              <a:gd name="T15" fmla="*/ 0 60000 65536"/>
              <a:gd name="T16" fmla="*/ 0 60000 65536"/>
              <a:gd name="T17" fmla="*/ 0 60000 65536"/>
              <a:gd name="T18" fmla="*/ 0 60000 65536"/>
              <a:gd name="T19" fmla="*/ 0 60000 65536"/>
              <a:gd name="T20" fmla="*/ 0 60000 65536"/>
              <a:gd name="T21" fmla="*/ 0 w 216"/>
              <a:gd name="T22" fmla="*/ 0 h 161"/>
              <a:gd name="T23" fmla="*/ 216 w 216"/>
              <a:gd name="T24" fmla="*/ 161 h 16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 h="161">
                <a:moveTo>
                  <a:pt x="216" y="0"/>
                </a:moveTo>
                <a:lnTo>
                  <a:pt x="0" y="0"/>
                </a:lnTo>
                <a:lnTo>
                  <a:pt x="0" y="161"/>
                </a:lnTo>
                <a:lnTo>
                  <a:pt x="5" y="161"/>
                </a:lnTo>
                <a:lnTo>
                  <a:pt x="5" y="3"/>
                </a:lnTo>
                <a:lnTo>
                  <a:pt x="216" y="3"/>
                </a:lnTo>
                <a:lnTo>
                  <a:pt x="216" y="0"/>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20" name="Freeform 539">
            <a:extLst>
              <a:ext uri="{FF2B5EF4-FFF2-40B4-BE49-F238E27FC236}">
                <a16:creationId xmlns:a16="http://schemas.microsoft.com/office/drawing/2014/main" id="{96AD55C5-85F1-49F5-82E2-A79BC13825EA}"/>
              </a:ext>
            </a:extLst>
          </p:cNvPr>
          <p:cNvSpPr>
            <a:spLocks/>
          </p:cNvSpPr>
          <p:nvPr/>
        </p:nvSpPr>
        <p:spPr bwMode="auto">
          <a:xfrm>
            <a:off x="2436020" y="2649142"/>
            <a:ext cx="251222" cy="188119"/>
          </a:xfrm>
          <a:custGeom>
            <a:avLst/>
            <a:gdLst>
              <a:gd name="T0" fmla="*/ 2147483646 w 211"/>
              <a:gd name="T1" fmla="*/ 0 h 158"/>
              <a:gd name="T2" fmla="*/ 0 w 211"/>
              <a:gd name="T3" fmla="*/ 0 h 158"/>
              <a:gd name="T4" fmla="*/ 0 w 211"/>
              <a:gd name="T5" fmla="*/ 2147483646 h 158"/>
              <a:gd name="T6" fmla="*/ 2147483646 w 211"/>
              <a:gd name="T7" fmla="*/ 2147483646 h 158"/>
              <a:gd name="T8" fmla="*/ 2147483646 w 211"/>
              <a:gd name="T9" fmla="*/ 2147483646 h 158"/>
              <a:gd name="T10" fmla="*/ 2147483646 w 211"/>
              <a:gd name="T11" fmla="*/ 2147483646 h 158"/>
              <a:gd name="T12" fmla="*/ 2147483646 w 211"/>
              <a:gd name="T13" fmla="*/ 0 h 158"/>
              <a:gd name="T14" fmla="*/ 0 60000 65536"/>
              <a:gd name="T15" fmla="*/ 0 60000 65536"/>
              <a:gd name="T16" fmla="*/ 0 60000 65536"/>
              <a:gd name="T17" fmla="*/ 0 60000 65536"/>
              <a:gd name="T18" fmla="*/ 0 60000 65536"/>
              <a:gd name="T19" fmla="*/ 0 60000 65536"/>
              <a:gd name="T20" fmla="*/ 0 60000 65536"/>
              <a:gd name="T21" fmla="*/ 0 w 211"/>
              <a:gd name="T22" fmla="*/ 0 h 158"/>
              <a:gd name="T23" fmla="*/ 211 w 211"/>
              <a:gd name="T24" fmla="*/ 158 h 1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1" h="158">
                <a:moveTo>
                  <a:pt x="211" y="0"/>
                </a:moveTo>
                <a:lnTo>
                  <a:pt x="0" y="0"/>
                </a:lnTo>
                <a:lnTo>
                  <a:pt x="0" y="158"/>
                </a:lnTo>
                <a:lnTo>
                  <a:pt x="5" y="158"/>
                </a:lnTo>
                <a:lnTo>
                  <a:pt x="5" y="4"/>
                </a:lnTo>
                <a:lnTo>
                  <a:pt x="211" y="4"/>
                </a:lnTo>
                <a:lnTo>
                  <a:pt x="211"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21" name="Freeform 540">
            <a:extLst>
              <a:ext uri="{FF2B5EF4-FFF2-40B4-BE49-F238E27FC236}">
                <a16:creationId xmlns:a16="http://schemas.microsoft.com/office/drawing/2014/main" id="{679B6F9C-B272-44D1-A3DF-3D0CF677E5F6}"/>
              </a:ext>
            </a:extLst>
          </p:cNvPr>
          <p:cNvSpPr>
            <a:spLocks/>
          </p:cNvSpPr>
          <p:nvPr/>
        </p:nvSpPr>
        <p:spPr bwMode="auto">
          <a:xfrm>
            <a:off x="2441973" y="2653905"/>
            <a:ext cx="245269" cy="183356"/>
          </a:xfrm>
          <a:custGeom>
            <a:avLst/>
            <a:gdLst>
              <a:gd name="T0" fmla="*/ 2147483646 w 206"/>
              <a:gd name="T1" fmla="*/ 0 h 154"/>
              <a:gd name="T2" fmla="*/ 0 w 206"/>
              <a:gd name="T3" fmla="*/ 0 h 154"/>
              <a:gd name="T4" fmla="*/ 0 w 206"/>
              <a:gd name="T5" fmla="*/ 2147483646 h 154"/>
              <a:gd name="T6" fmla="*/ 2147483646 w 206"/>
              <a:gd name="T7" fmla="*/ 2147483646 h 154"/>
              <a:gd name="T8" fmla="*/ 2147483646 w 206"/>
              <a:gd name="T9" fmla="*/ 2147483646 h 154"/>
              <a:gd name="T10" fmla="*/ 2147483646 w 206"/>
              <a:gd name="T11" fmla="*/ 2147483646 h 154"/>
              <a:gd name="T12" fmla="*/ 2147483646 w 206"/>
              <a:gd name="T13" fmla="*/ 0 h 154"/>
              <a:gd name="T14" fmla="*/ 0 60000 65536"/>
              <a:gd name="T15" fmla="*/ 0 60000 65536"/>
              <a:gd name="T16" fmla="*/ 0 60000 65536"/>
              <a:gd name="T17" fmla="*/ 0 60000 65536"/>
              <a:gd name="T18" fmla="*/ 0 60000 65536"/>
              <a:gd name="T19" fmla="*/ 0 60000 65536"/>
              <a:gd name="T20" fmla="*/ 0 60000 65536"/>
              <a:gd name="T21" fmla="*/ 0 w 206"/>
              <a:gd name="T22" fmla="*/ 0 h 154"/>
              <a:gd name="T23" fmla="*/ 206 w 206"/>
              <a:gd name="T24" fmla="*/ 154 h 1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6" h="154">
                <a:moveTo>
                  <a:pt x="206" y="0"/>
                </a:moveTo>
                <a:lnTo>
                  <a:pt x="0" y="0"/>
                </a:lnTo>
                <a:lnTo>
                  <a:pt x="0" y="154"/>
                </a:lnTo>
                <a:lnTo>
                  <a:pt x="5" y="154"/>
                </a:lnTo>
                <a:lnTo>
                  <a:pt x="5" y="4"/>
                </a:lnTo>
                <a:lnTo>
                  <a:pt x="206" y="4"/>
                </a:lnTo>
                <a:lnTo>
                  <a:pt x="206" y="0"/>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22" name="Freeform 541">
            <a:extLst>
              <a:ext uri="{FF2B5EF4-FFF2-40B4-BE49-F238E27FC236}">
                <a16:creationId xmlns:a16="http://schemas.microsoft.com/office/drawing/2014/main" id="{93CDAE83-4AC3-4E5C-A0E0-98356F88DEF0}"/>
              </a:ext>
            </a:extLst>
          </p:cNvPr>
          <p:cNvSpPr>
            <a:spLocks/>
          </p:cNvSpPr>
          <p:nvPr/>
        </p:nvSpPr>
        <p:spPr bwMode="auto">
          <a:xfrm>
            <a:off x="2447925" y="2658667"/>
            <a:ext cx="239316" cy="178594"/>
          </a:xfrm>
          <a:custGeom>
            <a:avLst/>
            <a:gdLst>
              <a:gd name="T0" fmla="*/ 2147483646 w 201"/>
              <a:gd name="T1" fmla="*/ 0 h 150"/>
              <a:gd name="T2" fmla="*/ 0 w 201"/>
              <a:gd name="T3" fmla="*/ 0 h 150"/>
              <a:gd name="T4" fmla="*/ 0 w 201"/>
              <a:gd name="T5" fmla="*/ 2147483646 h 150"/>
              <a:gd name="T6" fmla="*/ 2147483646 w 201"/>
              <a:gd name="T7" fmla="*/ 2147483646 h 150"/>
              <a:gd name="T8" fmla="*/ 2147483646 w 201"/>
              <a:gd name="T9" fmla="*/ 2147483646 h 150"/>
              <a:gd name="T10" fmla="*/ 2147483646 w 201"/>
              <a:gd name="T11" fmla="*/ 2147483646 h 150"/>
              <a:gd name="T12" fmla="*/ 2147483646 w 201"/>
              <a:gd name="T13" fmla="*/ 0 h 150"/>
              <a:gd name="T14" fmla="*/ 0 60000 65536"/>
              <a:gd name="T15" fmla="*/ 0 60000 65536"/>
              <a:gd name="T16" fmla="*/ 0 60000 65536"/>
              <a:gd name="T17" fmla="*/ 0 60000 65536"/>
              <a:gd name="T18" fmla="*/ 0 60000 65536"/>
              <a:gd name="T19" fmla="*/ 0 60000 65536"/>
              <a:gd name="T20" fmla="*/ 0 60000 65536"/>
              <a:gd name="T21" fmla="*/ 0 w 201"/>
              <a:gd name="T22" fmla="*/ 0 h 150"/>
              <a:gd name="T23" fmla="*/ 201 w 201"/>
              <a:gd name="T24" fmla="*/ 150 h 1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1" h="150">
                <a:moveTo>
                  <a:pt x="201" y="0"/>
                </a:moveTo>
                <a:lnTo>
                  <a:pt x="0" y="0"/>
                </a:lnTo>
                <a:lnTo>
                  <a:pt x="0" y="150"/>
                </a:lnTo>
                <a:lnTo>
                  <a:pt x="5" y="150"/>
                </a:lnTo>
                <a:lnTo>
                  <a:pt x="5" y="4"/>
                </a:lnTo>
                <a:lnTo>
                  <a:pt x="201" y="4"/>
                </a:lnTo>
                <a:lnTo>
                  <a:pt x="201" y="0"/>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23" name="Freeform 542">
            <a:extLst>
              <a:ext uri="{FF2B5EF4-FFF2-40B4-BE49-F238E27FC236}">
                <a16:creationId xmlns:a16="http://schemas.microsoft.com/office/drawing/2014/main" id="{531354A2-2F99-4763-8579-6E89A84AFF57}"/>
              </a:ext>
            </a:extLst>
          </p:cNvPr>
          <p:cNvSpPr>
            <a:spLocks/>
          </p:cNvSpPr>
          <p:nvPr/>
        </p:nvSpPr>
        <p:spPr bwMode="auto">
          <a:xfrm>
            <a:off x="2453878" y="2663430"/>
            <a:ext cx="233363" cy="173831"/>
          </a:xfrm>
          <a:custGeom>
            <a:avLst/>
            <a:gdLst>
              <a:gd name="T0" fmla="*/ 2147483646 w 196"/>
              <a:gd name="T1" fmla="*/ 0 h 146"/>
              <a:gd name="T2" fmla="*/ 0 w 196"/>
              <a:gd name="T3" fmla="*/ 0 h 146"/>
              <a:gd name="T4" fmla="*/ 0 w 196"/>
              <a:gd name="T5" fmla="*/ 2147483646 h 146"/>
              <a:gd name="T6" fmla="*/ 2147483646 w 196"/>
              <a:gd name="T7" fmla="*/ 2147483646 h 146"/>
              <a:gd name="T8" fmla="*/ 2147483646 w 196"/>
              <a:gd name="T9" fmla="*/ 2147483646 h 146"/>
              <a:gd name="T10" fmla="*/ 2147483646 w 196"/>
              <a:gd name="T11" fmla="*/ 2147483646 h 146"/>
              <a:gd name="T12" fmla="*/ 2147483646 w 196"/>
              <a:gd name="T13" fmla="*/ 0 h 146"/>
              <a:gd name="T14" fmla="*/ 0 60000 65536"/>
              <a:gd name="T15" fmla="*/ 0 60000 65536"/>
              <a:gd name="T16" fmla="*/ 0 60000 65536"/>
              <a:gd name="T17" fmla="*/ 0 60000 65536"/>
              <a:gd name="T18" fmla="*/ 0 60000 65536"/>
              <a:gd name="T19" fmla="*/ 0 60000 65536"/>
              <a:gd name="T20" fmla="*/ 0 60000 65536"/>
              <a:gd name="T21" fmla="*/ 0 w 196"/>
              <a:gd name="T22" fmla="*/ 0 h 146"/>
              <a:gd name="T23" fmla="*/ 196 w 196"/>
              <a:gd name="T24" fmla="*/ 146 h 14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6" h="146">
                <a:moveTo>
                  <a:pt x="196" y="0"/>
                </a:moveTo>
                <a:lnTo>
                  <a:pt x="0" y="0"/>
                </a:lnTo>
                <a:lnTo>
                  <a:pt x="0" y="146"/>
                </a:lnTo>
                <a:lnTo>
                  <a:pt x="5" y="146"/>
                </a:lnTo>
                <a:lnTo>
                  <a:pt x="5" y="4"/>
                </a:lnTo>
                <a:lnTo>
                  <a:pt x="196" y="4"/>
                </a:lnTo>
                <a:lnTo>
                  <a:pt x="196" y="0"/>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24" name="Freeform 543">
            <a:extLst>
              <a:ext uri="{FF2B5EF4-FFF2-40B4-BE49-F238E27FC236}">
                <a16:creationId xmlns:a16="http://schemas.microsoft.com/office/drawing/2014/main" id="{DDE59711-E1BD-4C88-87AE-8A82A5AC7223}"/>
              </a:ext>
            </a:extLst>
          </p:cNvPr>
          <p:cNvSpPr>
            <a:spLocks/>
          </p:cNvSpPr>
          <p:nvPr/>
        </p:nvSpPr>
        <p:spPr bwMode="auto">
          <a:xfrm>
            <a:off x="2459832" y="2668192"/>
            <a:ext cx="227410" cy="169069"/>
          </a:xfrm>
          <a:custGeom>
            <a:avLst/>
            <a:gdLst>
              <a:gd name="T0" fmla="*/ 2147483646 w 191"/>
              <a:gd name="T1" fmla="*/ 0 h 142"/>
              <a:gd name="T2" fmla="*/ 0 w 191"/>
              <a:gd name="T3" fmla="*/ 0 h 142"/>
              <a:gd name="T4" fmla="*/ 0 w 191"/>
              <a:gd name="T5" fmla="*/ 2147483646 h 142"/>
              <a:gd name="T6" fmla="*/ 2147483646 w 191"/>
              <a:gd name="T7" fmla="*/ 2147483646 h 142"/>
              <a:gd name="T8" fmla="*/ 2147483646 w 191"/>
              <a:gd name="T9" fmla="*/ 2147483646 h 142"/>
              <a:gd name="T10" fmla="*/ 2147483646 w 191"/>
              <a:gd name="T11" fmla="*/ 2147483646 h 142"/>
              <a:gd name="T12" fmla="*/ 2147483646 w 191"/>
              <a:gd name="T13" fmla="*/ 0 h 142"/>
              <a:gd name="T14" fmla="*/ 0 60000 65536"/>
              <a:gd name="T15" fmla="*/ 0 60000 65536"/>
              <a:gd name="T16" fmla="*/ 0 60000 65536"/>
              <a:gd name="T17" fmla="*/ 0 60000 65536"/>
              <a:gd name="T18" fmla="*/ 0 60000 65536"/>
              <a:gd name="T19" fmla="*/ 0 60000 65536"/>
              <a:gd name="T20" fmla="*/ 0 60000 65536"/>
              <a:gd name="T21" fmla="*/ 0 w 191"/>
              <a:gd name="T22" fmla="*/ 0 h 142"/>
              <a:gd name="T23" fmla="*/ 191 w 191"/>
              <a:gd name="T24" fmla="*/ 142 h 1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1" h="142">
                <a:moveTo>
                  <a:pt x="191" y="0"/>
                </a:moveTo>
                <a:lnTo>
                  <a:pt x="0" y="0"/>
                </a:lnTo>
                <a:lnTo>
                  <a:pt x="0" y="142"/>
                </a:lnTo>
                <a:lnTo>
                  <a:pt x="5" y="142"/>
                </a:lnTo>
                <a:lnTo>
                  <a:pt x="5" y="3"/>
                </a:lnTo>
                <a:lnTo>
                  <a:pt x="191" y="3"/>
                </a:lnTo>
                <a:lnTo>
                  <a:pt x="191" y="0"/>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25" name="Freeform 544">
            <a:extLst>
              <a:ext uri="{FF2B5EF4-FFF2-40B4-BE49-F238E27FC236}">
                <a16:creationId xmlns:a16="http://schemas.microsoft.com/office/drawing/2014/main" id="{0024FBD4-3D9B-4147-AE29-49E95F268600}"/>
              </a:ext>
            </a:extLst>
          </p:cNvPr>
          <p:cNvSpPr>
            <a:spLocks/>
          </p:cNvSpPr>
          <p:nvPr/>
        </p:nvSpPr>
        <p:spPr bwMode="auto">
          <a:xfrm>
            <a:off x="2465786" y="2671764"/>
            <a:ext cx="221456" cy="165497"/>
          </a:xfrm>
          <a:custGeom>
            <a:avLst/>
            <a:gdLst>
              <a:gd name="T0" fmla="*/ 2147483646 w 186"/>
              <a:gd name="T1" fmla="*/ 0 h 139"/>
              <a:gd name="T2" fmla="*/ 0 w 186"/>
              <a:gd name="T3" fmla="*/ 0 h 139"/>
              <a:gd name="T4" fmla="*/ 0 w 186"/>
              <a:gd name="T5" fmla="*/ 2147483646 h 139"/>
              <a:gd name="T6" fmla="*/ 2147483646 w 186"/>
              <a:gd name="T7" fmla="*/ 2147483646 h 139"/>
              <a:gd name="T8" fmla="*/ 2147483646 w 186"/>
              <a:gd name="T9" fmla="*/ 2147483646 h 139"/>
              <a:gd name="T10" fmla="*/ 2147483646 w 186"/>
              <a:gd name="T11" fmla="*/ 2147483646 h 139"/>
              <a:gd name="T12" fmla="*/ 2147483646 w 186"/>
              <a:gd name="T13" fmla="*/ 0 h 139"/>
              <a:gd name="T14" fmla="*/ 0 60000 65536"/>
              <a:gd name="T15" fmla="*/ 0 60000 65536"/>
              <a:gd name="T16" fmla="*/ 0 60000 65536"/>
              <a:gd name="T17" fmla="*/ 0 60000 65536"/>
              <a:gd name="T18" fmla="*/ 0 60000 65536"/>
              <a:gd name="T19" fmla="*/ 0 60000 65536"/>
              <a:gd name="T20" fmla="*/ 0 60000 65536"/>
              <a:gd name="T21" fmla="*/ 0 w 186"/>
              <a:gd name="T22" fmla="*/ 0 h 139"/>
              <a:gd name="T23" fmla="*/ 186 w 186"/>
              <a:gd name="T24" fmla="*/ 139 h 13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6" h="139">
                <a:moveTo>
                  <a:pt x="186" y="0"/>
                </a:moveTo>
                <a:lnTo>
                  <a:pt x="0" y="0"/>
                </a:lnTo>
                <a:lnTo>
                  <a:pt x="0" y="139"/>
                </a:lnTo>
                <a:lnTo>
                  <a:pt x="5" y="139"/>
                </a:lnTo>
                <a:lnTo>
                  <a:pt x="5" y="4"/>
                </a:lnTo>
                <a:lnTo>
                  <a:pt x="186" y="4"/>
                </a:lnTo>
                <a:lnTo>
                  <a:pt x="186" y="0"/>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26" name="Freeform 545">
            <a:extLst>
              <a:ext uri="{FF2B5EF4-FFF2-40B4-BE49-F238E27FC236}">
                <a16:creationId xmlns:a16="http://schemas.microsoft.com/office/drawing/2014/main" id="{BE9C2FCE-0DEB-4522-9E83-194A04BD6E15}"/>
              </a:ext>
            </a:extLst>
          </p:cNvPr>
          <p:cNvSpPr>
            <a:spLocks/>
          </p:cNvSpPr>
          <p:nvPr/>
        </p:nvSpPr>
        <p:spPr bwMode="auto">
          <a:xfrm>
            <a:off x="2471737" y="2676526"/>
            <a:ext cx="215504" cy="160735"/>
          </a:xfrm>
          <a:custGeom>
            <a:avLst/>
            <a:gdLst>
              <a:gd name="T0" fmla="*/ 2147483646 w 181"/>
              <a:gd name="T1" fmla="*/ 0 h 135"/>
              <a:gd name="T2" fmla="*/ 0 w 181"/>
              <a:gd name="T3" fmla="*/ 0 h 135"/>
              <a:gd name="T4" fmla="*/ 0 w 181"/>
              <a:gd name="T5" fmla="*/ 2147483646 h 135"/>
              <a:gd name="T6" fmla="*/ 2147483646 w 181"/>
              <a:gd name="T7" fmla="*/ 2147483646 h 135"/>
              <a:gd name="T8" fmla="*/ 2147483646 w 181"/>
              <a:gd name="T9" fmla="*/ 2147483646 h 135"/>
              <a:gd name="T10" fmla="*/ 2147483646 w 181"/>
              <a:gd name="T11" fmla="*/ 2147483646 h 135"/>
              <a:gd name="T12" fmla="*/ 2147483646 w 181"/>
              <a:gd name="T13" fmla="*/ 0 h 135"/>
              <a:gd name="T14" fmla="*/ 0 60000 65536"/>
              <a:gd name="T15" fmla="*/ 0 60000 65536"/>
              <a:gd name="T16" fmla="*/ 0 60000 65536"/>
              <a:gd name="T17" fmla="*/ 0 60000 65536"/>
              <a:gd name="T18" fmla="*/ 0 60000 65536"/>
              <a:gd name="T19" fmla="*/ 0 60000 65536"/>
              <a:gd name="T20" fmla="*/ 0 60000 65536"/>
              <a:gd name="T21" fmla="*/ 0 w 181"/>
              <a:gd name="T22" fmla="*/ 0 h 135"/>
              <a:gd name="T23" fmla="*/ 181 w 181"/>
              <a:gd name="T24" fmla="*/ 135 h 1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1" h="135">
                <a:moveTo>
                  <a:pt x="181" y="0"/>
                </a:moveTo>
                <a:lnTo>
                  <a:pt x="0" y="0"/>
                </a:lnTo>
                <a:lnTo>
                  <a:pt x="0" y="135"/>
                </a:lnTo>
                <a:lnTo>
                  <a:pt x="6" y="135"/>
                </a:lnTo>
                <a:lnTo>
                  <a:pt x="6" y="4"/>
                </a:lnTo>
                <a:lnTo>
                  <a:pt x="181" y="4"/>
                </a:lnTo>
                <a:lnTo>
                  <a:pt x="181" y="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27" name="Freeform 546">
            <a:extLst>
              <a:ext uri="{FF2B5EF4-FFF2-40B4-BE49-F238E27FC236}">
                <a16:creationId xmlns:a16="http://schemas.microsoft.com/office/drawing/2014/main" id="{F12EA483-6172-486D-8E96-6FBCF2D82C06}"/>
              </a:ext>
            </a:extLst>
          </p:cNvPr>
          <p:cNvSpPr>
            <a:spLocks/>
          </p:cNvSpPr>
          <p:nvPr/>
        </p:nvSpPr>
        <p:spPr bwMode="auto">
          <a:xfrm>
            <a:off x="2478882" y="2681289"/>
            <a:ext cx="208360" cy="155972"/>
          </a:xfrm>
          <a:custGeom>
            <a:avLst/>
            <a:gdLst>
              <a:gd name="T0" fmla="*/ 2147483646 w 175"/>
              <a:gd name="T1" fmla="*/ 0 h 131"/>
              <a:gd name="T2" fmla="*/ 0 w 175"/>
              <a:gd name="T3" fmla="*/ 0 h 131"/>
              <a:gd name="T4" fmla="*/ 0 w 175"/>
              <a:gd name="T5" fmla="*/ 2147483646 h 131"/>
              <a:gd name="T6" fmla="*/ 2147483646 w 175"/>
              <a:gd name="T7" fmla="*/ 2147483646 h 131"/>
              <a:gd name="T8" fmla="*/ 2147483646 w 175"/>
              <a:gd name="T9" fmla="*/ 2147483646 h 131"/>
              <a:gd name="T10" fmla="*/ 2147483646 w 175"/>
              <a:gd name="T11" fmla="*/ 2147483646 h 131"/>
              <a:gd name="T12" fmla="*/ 2147483646 w 175"/>
              <a:gd name="T13" fmla="*/ 0 h 131"/>
              <a:gd name="T14" fmla="*/ 0 60000 65536"/>
              <a:gd name="T15" fmla="*/ 0 60000 65536"/>
              <a:gd name="T16" fmla="*/ 0 60000 65536"/>
              <a:gd name="T17" fmla="*/ 0 60000 65536"/>
              <a:gd name="T18" fmla="*/ 0 60000 65536"/>
              <a:gd name="T19" fmla="*/ 0 60000 65536"/>
              <a:gd name="T20" fmla="*/ 0 60000 65536"/>
              <a:gd name="T21" fmla="*/ 0 w 175"/>
              <a:gd name="T22" fmla="*/ 0 h 131"/>
              <a:gd name="T23" fmla="*/ 175 w 175"/>
              <a:gd name="T24" fmla="*/ 131 h 1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5" h="131">
                <a:moveTo>
                  <a:pt x="175" y="0"/>
                </a:moveTo>
                <a:lnTo>
                  <a:pt x="0" y="0"/>
                </a:lnTo>
                <a:lnTo>
                  <a:pt x="0" y="131"/>
                </a:lnTo>
                <a:lnTo>
                  <a:pt x="6" y="131"/>
                </a:lnTo>
                <a:lnTo>
                  <a:pt x="6" y="4"/>
                </a:lnTo>
                <a:lnTo>
                  <a:pt x="175" y="4"/>
                </a:lnTo>
                <a:lnTo>
                  <a:pt x="175" y="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28" name="Freeform 547">
            <a:extLst>
              <a:ext uri="{FF2B5EF4-FFF2-40B4-BE49-F238E27FC236}">
                <a16:creationId xmlns:a16="http://schemas.microsoft.com/office/drawing/2014/main" id="{09426560-3C57-42EA-8D1D-03F9460D49E0}"/>
              </a:ext>
            </a:extLst>
          </p:cNvPr>
          <p:cNvSpPr>
            <a:spLocks/>
          </p:cNvSpPr>
          <p:nvPr/>
        </p:nvSpPr>
        <p:spPr bwMode="auto">
          <a:xfrm>
            <a:off x="2486025" y="2686051"/>
            <a:ext cx="201216" cy="151210"/>
          </a:xfrm>
          <a:custGeom>
            <a:avLst/>
            <a:gdLst>
              <a:gd name="T0" fmla="*/ 2147483646 w 169"/>
              <a:gd name="T1" fmla="*/ 0 h 127"/>
              <a:gd name="T2" fmla="*/ 0 w 169"/>
              <a:gd name="T3" fmla="*/ 0 h 127"/>
              <a:gd name="T4" fmla="*/ 0 w 169"/>
              <a:gd name="T5" fmla="*/ 2147483646 h 127"/>
              <a:gd name="T6" fmla="*/ 2147483646 w 169"/>
              <a:gd name="T7" fmla="*/ 2147483646 h 127"/>
              <a:gd name="T8" fmla="*/ 2147483646 w 169"/>
              <a:gd name="T9" fmla="*/ 2147483646 h 127"/>
              <a:gd name="T10" fmla="*/ 2147483646 w 169"/>
              <a:gd name="T11" fmla="*/ 2147483646 h 127"/>
              <a:gd name="T12" fmla="*/ 2147483646 w 169"/>
              <a:gd name="T13" fmla="*/ 0 h 127"/>
              <a:gd name="T14" fmla="*/ 0 60000 65536"/>
              <a:gd name="T15" fmla="*/ 0 60000 65536"/>
              <a:gd name="T16" fmla="*/ 0 60000 65536"/>
              <a:gd name="T17" fmla="*/ 0 60000 65536"/>
              <a:gd name="T18" fmla="*/ 0 60000 65536"/>
              <a:gd name="T19" fmla="*/ 0 60000 65536"/>
              <a:gd name="T20" fmla="*/ 0 60000 65536"/>
              <a:gd name="T21" fmla="*/ 0 w 169"/>
              <a:gd name="T22" fmla="*/ 0 h 127"/>
              <a:gd name="T23" fmla="*/ 169 w 169"/>
              <a:gd name="T24" fmla="*/ 127 h 1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9" h="127">
                <a:moveTo>
                  <a:pt x="169" y="0"/>
                </a:moveTo>
                <a:lnTo>
                  <a:pt x="0" y="0"/>
                </a:lnTo>
                <a:lnTo>
                  <a:pt x="0" y="127"/>
                </a:lnTo>
                <a:lnTo>
                  <a:pt x="6" y="127"/>
                </a:lnTo>
                <a:lnTo>
                  <a:pt x="6" y="5"/>
                </a:lnTo>
                <a:lnTo>
                  <a:pt x="169" y="5"/>
                </a:lnTo>
                <a:lnTo>
                  <a:pt x="169" y="0"/>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29" name="Freeform 548">
            <a:extLst>
              <a:ext uri="{FF2B5EF4-FFF2-40B4-BE49-F238E27FC236}">
                <a16:creationId xmlns:a16="http://schemas.microsoft.com/office/drawing/2014/main" id="{1C427F86-9953-494F-A040-4E6F7BF1112E}"/>
              </a:ext>
            </a:extLst>
          </p:cNvPr>
          <p:cNvSpPr>
            <a:spLocks/>
          </p:cNvSpPr>
          <p:nvPr/>
        </p:nvSpPr>
        <p:spPr bwMode="auto">
          <a:xfrm>
            <a:off x="2493170" y="2692005"/>
            <a:ext cx="194072" cy="145256"/>
          </a:xfrm>
          <a:custGeom>
            <a:avLst/>
            <a:gdLst>
              <a:gd name="T0" fmla="*/ 2147483646 w 163"/>
              <a:gd name="T1" fmla="*/ 0 h 122"/>
              <a:gd name="T2" fmla="*/ 0 w 163"/>
              <a:gd name="T3" fmla="*/ 0 h 122"/>
              <a:gd name="T4" fmla="*/ 0 w 163"/>
              <a:gd name="T5" fmla="*/ 2147483646 h 122"/>
              <a:gd name="T6" fmla="*/ 2147483646 w 163"/>
              <a:gd name="T7" fmla="*/ 2147483646 h 122"/>
              <a:gd name="T8" fmla="*/ 2147483646 w 163"/>
              <a:gd name="T9" fmla="*/ 2147483646 h 122"/>
              <a:gd name="T10" fmla="*/ 2147483646 w 163"/>
              <a:gd name="T11" fmla="*/ 2147483646 h 122"/>
              <a:gd name="T12" fmla="*/ 2147483646 w 163"/>
              <a:gd name="T13" fmla="*/ 0 h 122"/>
              <a:gd name="T14" fmla="*/ 0 60000 65536"/>
              <a:gd name="T15" fmla="*/ 0 60000 65536"/>
              <a:gd name="T16" fmla="*/ 0 60000 65536"/>
              <a:gd name="T17" fmla="*/ 0 60000 65536"/>
              <a:gd name="T18" fmla="*/ 0 60000 65536"/>
              <a:gd name="T19" fmla="*/ 0 60000 65536"/>
              <a:gd name="T20" fmla="*/ 0 60000 65536"/>
              <a:gd name="T21" fmla="*/ 0 w 163"/>
              <a:gd name="T22" fmla="*/ 0 h 122"/>
              <a:gd name="T23" fmla="*/ 163 w 163"/>
              <a:gd name="T24" fmla="*/ 122 h 1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22">
                <a:moveTo>
                  <a:pt x="163" y="0"/>
                </a:moveTo>
                <a:lnTo>
                  <a:pt x="0" y="0"/>
                </a:lnTo>
                <a:lnTo>
                  <a:pt x="0" y="122"/>
                </a:lnTo>
                <a:lnTo>
                  <a:pt x="5" y="122"/>
                </a:lnTo>
                <a:lnTo>
                  <a:pt x="5" y="4"/>
                </a:lnTo>
                <a:lnTo>
                  <a:pt x="163" y="4"/>
                </a:lnTo>
                <a:lnTo>
                  <a:pt x="163" y="0"/>
                </a:ln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30" name="Freeform 549">
            <a:extLst>
              <a:ext uri="{FF2B5EF4-FFF2-40B4-BE49-F238E27FC236}">
                <a16:creationId xmlns:a16="http://schemas.microsoft.com/office/drawing/2014/main" id="{4D1CE379-21B1-4E99-8CBE-F8F15F8D7194}"/>
              </a:ext>
            </a:extLst>
          </p:cNvPr>
          <p:cNvSpPr>
            <a:spLocks/>
          </p:cNvSpPr>
          <p:nvPr/>
        </p:nvSpPr>
        <p:spPr bwMode="auto">
          <a:xfrm>
            <a:off x="2499123" y="2696767"/>
            <a:ext cx="188119" cy="140494"/>
          </a:xfrm>
          <a:custGeom>
            <a:avLst/>
            <a:gdLst>
              <a:gd name="T0" fmla="*/ 2147483646 w 158"/>
              <a:gd name="T1" fmla="*/ 0 h 118"/>
              <a:gd name="T2" fmla="*/ 0 w 158"/>
              <a:gd name="T3" fmla="*/ 0 h 118"/>
              <a:gd name="T4" fmla="*/ 0 w 158"/>
              <a:gd name="T5" fmla="*/ 2147483646 h 118"/>
              <a:gd name="T6" fmla="*/ 2147483646 w 158"/>
              <a:gd name="T7" fmla="*/ 2147483646 h 118"/>
              <a:gd name="T8" fmla="*/ 2147483646 w 158"/>
              <a:gd name="T9" fmla="*/ 2147483646 h 118"/>
              <a:gd name="T10" fmla="*/ 2147483646 w 158"/>
              <a:gd name="T11" fmla="*/ 2147483646 h 118"/>
              <a:gd name="T12" fmla="*/ 2147483646 w 158"/>
              <a:gd name="T13" fmla="*/ 0 h 118"/>
              <a:gd name="T14" fmla="*/ 0 60000 65536"/>
              <a:gd name="T15" fmla="*/ 0 60000 65536"/>
              <a:gd name="T16" fmla="*/ 0 60000 65536"/>
              <a:gd name="T17" fmla="*/ 0 60000 65536"/>
              <a:gd name="T18" fmla="*/ 0 60000 65536"/>
              <a:gd name="T19" fmla="*/ 0 60000 65536"/>
              <a:gd name="T20" fmla="*/ 0 60000 65536"/>
              <a:gd name="T21" fmla="*/ 0 w 158"/>
              <a:gd name="T22" fmla="*/ 0 h 118"/>
              <a:gd name="T23" fmla="*/ 158 w 158"/>
              <a:gd name="T24" fmla="*/ 118 h 1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 h="118">
                <a:moveTo>
                  <a:pt x="158" y="0"/>
                </a:moveTo>
                <a:lnTo>
                  <a:pt x="0" y="0"/>
                </a:lnTo>
                <a:lnTo>
                  <a:pt x="0" y="118"/>
                </a:lnTo>
                <a:lnTo>
                  <a:pt x="6" y="118"/>
                </a:lnTo>
                <a:lnTo>
                  <a:pt x="6" y="5"/>
                </a:lnTo>
                <a:lnTo>
                  <a:pt x="158" y="5"/>
                </a:lnTo>
                <a:lnTo>
                  <a:pt x="158"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31" name="Freeform 550">
            <a:extLst>
              <a:ext uri="{FF2B5EF4-FFF2-40B4-BE49-F238E27FC236}">
                <a16:creationId xmlns:a16="http://schemas.microsoft.com/office/drawing/2014/main" id="{84490253-1A6B-421C-B0A0-8BBF9B4AF054}"/>
              </a:ext>
            </a:extLst>
          </p:cNvPr>
          <p:cNvSpPr>
            <a:spLocks/>
          </p:cNvSpPr>
          <p:nvPr/>
        </p:nvSpPr>
        <p:spPr bwMode="auto">
          <a:xfrm>
            <a:off x="2506266" y="2702719"/>
            <a:ext cx="180975" cy="134541"/>
          </a:xfrm>
          <a:custGeom>
            <a:avLst/>
            <a:gdLst>
              <a:gd name="T0" fmla="*/ 2147483646 w 152"/>
              <a:gd name="T1" fmla="*/ 0 h 113"/>
              <a:gd name="T2" fmla="*/ 0 w 152"/>
              <a:gd name="T3" fmla="*/ 0 h 113"/>
              <a:gd name="T4" fmla="*/ 0 w 152"/>
              <a:gd name="T5" fmla="*/ 2147483646 h 113"/>
              <a:gd name="T6" fmla="*/ 2147483646 w 152"/>
              <a:gd name="T7" fmla="*/ 2147483646 h 113"/>
              <a:gd name="T8" fmla="*/ 2147483646 w 152"/>
              <a:gd name="T9" fmla="*/ 2147483646 h 113"/>
              <a:gd name="T10" fmla="*/ 2147483646 w 152"/>
              <a:gd name="T11" fmla="*/ 2147483646 h 113"/>
              <a:gd name="T12" fmla="*/ 2147483646 w 152"/>
              <a:gd name="T13" fmla="*/ 0 h 113"/>
              <a:gd name="T14" fmla="*/ 0 60000 65536"/>
              <a:gd name="T15" fmla="*/ 0 60000 65536"/>
              <a:gd name="T16" fmla="*/ 0 60000 65536"/>
              <a:gd name="T17" fmla="*/ 0 60000 65536"/>
              <a:gd name="T18" fmla="*/ 0 60000 65536"/>
              <a:gd name="T19" fmla="*/ 0 60000 65536"/>
              <a:gd name="T20" fmla="*/ 0 60000 65536"/>
              <a:gd name="T21" fmla="*/ 0 w 152"/>
              <a:gd name="T22" fmla="*/ 0 h 113"/>
              <a:gd name="T23" fmla="*/ 152 w 152"/>
              <a:gd name="T24" fmla="*/ 113 h 1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2" h="113">
                <a:moveTo>
                  <a:pt x="152" y="0"/>
                </a:moveTo>
                <a:lnTo>
                  <a:pt x="0" y="0"/>
                </a:lnTo>
                <a:lnTo>
                  <a:pt x="0" y="113"/>
                </a:lnTo>
                <a:lnTo>
                  <a:pt x="7" y="113"/>
                </a:lnTo>
                <a:lnTo>
                  <a:pt x="7" y="5"/>
                </a:lnTo>
                <a:lnTo>
                  <a:pt x="152" y="5"/>
                </a:lnTo>
                <a:lnTo>
                  <a:pt x="152" y="0"/>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32" name="Freeform 551">
            <a:extLst>
              <a:ext uri="{FF2B5EF4-FFF2-40B4-BE49-F238E27FC236}">
                <a16:creationId xmlns:a16="http://schemas.microsoft.com/office/drawing/2014/main" id="{AB006A98-5B92-456E-9FDE-965971FC059D}"/>
              </a:ext>
            </a:extLst>
          </p:cNvPr>
          <p:cNvSpPr>
            <a:spLocks/>
          </p:cNvSpPr>
          <p:nvPr/>
        </p:nvSpPr>
        <p:spPr bwMode="auto">
          <a:xfrm>
            <a:off x="2514600" y="2708672"/>
            <a:ext cx="172641" cy="128588"/>
          </a:xfrm>
          <a:custGeom>
            <a:avLst/>
            <a:gdLst>
              <a:gd name="T0" fmla="*/ 2147483646 w 145"/>
              <a:gd name="T1" fmla="*/ 0 h 108"/>
              <a:gd name="T2" fmla="*/ 0 w 145"/>
              <a:gd name="T3" fmla="*/ 0 h 108"/>
              <a:gd name="T4" fmla="*/ 0 w 145"/>
              <a:gd name="T5" fmla="*/ 2147483646 h 108"/>
              <a:gd name="T6" fmla="*/ 2147483646 w 145"/>
              <a:gd name="T7" fmla="*/ 2147483646 h 108"/>
              <a:gd name="T8" fmla="*/ 2147483646 w 145"/>
              <a:gd name="T9" fmla="*/ 2147483646 h 108"/>
              <a:gd name="T10" fmla="*/ 2147483646 w 145"/>
              <a:gd name="T11" fmla="*/ 2147483646 h 108"/>
              <a:gd name="T12" fmla="*/ 2147483646 w 145"/>
              <a:gd name="T13" fmla="*/ 0 h 108"/>
              <a:gd name="T14" fmla="*/ 0 60000 65536"/>
              <a:gd name="T15" fmla="*/ 0 60000 65536"/>
              <a:gd name="T16" fmla="*/ 0 60000 65536"/>
              <a:gd name="T17" fmla="*/ 0 60000 65536"/>
              <a:gd name="T18" fmla="*/ 0 60000 65536"/>
              <a:gd name="T19" fmla="*/ 0 60000 65536"/>
              <a:gd name="T20" fmla="*/ 0 60000 65536"/>
              <a:gd name="T21" fmla="*/ 0 w 145"/>
              <a:gd name="T22" fmla="*/ 0 h 108"/>
              <a:gd name="T23" fmla="*/ 145 w 145"/>
              <a:gd name="T24" fmla="*/ 108 h 1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5" h="108">
                <a:moveTo>
                  <a:pt x="145" y="0"/>
                </a:moveTo>
                <a:lnTo>
                  <a:pt x="0" y="0"/>
                </a:lnTo>
                <a:lnTo>
                  <a:pt x="0" y="108"/>
                </a:lnTo>
                <a:lnTo>
                  <a:pt x="7" y="108"/>
                </a:lnTo>
                <a:lnTo>
                  <a:pt x="7" y="5"/>
                </a:lnTo>
                <a:lnTo>
                  <a:pt x="145" y="5"/>
                </a:lnTo>
                <a:lnTo>
                  <a:pt x="145" y="0"/>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33" name="Freeform 552">
            <a:extLst>
              <a:ext uri="{FF2B5EF4-FFF2-40B4-BE49-F238E27FC236}">
                <a16:creationId xmlns:a16="http://schemas.microsoft.com/office/drawing/2014/main" id="{EC3E2BD7-8976-46B1-9CDB-6FEA2632613D}"/>
              </a:ext>
            </a:extLst>
          </p:cNvPr>
          <p:cNvSpPr>
            <a:spLocks/>
          </p:cNvSpPr>
          <p:nvPr/>
        </p:nvSpPr>
        <p:spPr bwMode="auto">
          <a:xfrm>
            <a:off x="2522936" y="2714626"/>
            <a:ext cx="164306" cy="122635"/>
          </a:xfrm>
          <a:custGeom>
            <a:avLst/>
            <a:gdLst>
              <a:gd name="T0" fmla="*/ 2147483646 w 138"/>
              <a:gd name="T1" fmla="*/ 0 h 103"/>
              <a:gd name="T2" fmla="*/ 0 w 138"/>
              <a:gd name="T3" fmla="*/ 0 h 103"/>
              <a:gd name="T4" fmla="*/ 0 w 138"/>
              <a:gd name="T5" fmla="*/ 2147483646 h 103"/>
              <a:gd name="T6" fmla="*/ 2147483646 w 138"/>
              <a:gd name="T7" fmla="*/ 2147483646 h 103"/>
              <a:gd name="T8" fmla="*/ 2147483646 w 138"/>
              <a:gd name="T9" fmla="*/ 2147483646 h 103"/>
              <a:gd name="T10" fmla="*/ 2147483646 w 138"/>
              <a:gd name="T11" fmla="*/ 2147483646 h 103"/>
              <a:gd name="T12" fmla="*/ 2147483646 w 138"/>
              <a:gd name="T13" fmla="*/ 0 h 103"/>
              <a:gd name="T14" fmla="*/ 0 60000 65536"/>
              <a:gd name="T15" fmla="*/ 0 60000 65536"/>
              <a:gd name="T16" fmla="*/ 0 60000 65536"/>
              <a:gd name="T17" fmla="*/ 0 60000 65536"/>
              <a:gd name="T18" fmla="*/ 0 60000 65536"/>
              <a:gd name="T19" fmla="*/ 0 60000 65536"/>
              <a:gd name="T20" fmla="*/ 0 60000 65536"/>
              <a:gd name="T21" fmla="*/ 0 w 138"/>
              <a:gd name="T22" fmla="*/ 0 h 103"/>
              <a:gd name="T23" fmla="*/ 138 w 138"/>
              <a:gd name="T24" fmla="*/ 103 h 1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103">
                <a:moveTo>
                  <a:pt x="138" y="0"/>
                </a:moveTo>
                <a:lnTo>
                  <a:pt x="0" y="0"/>
                </a:lnTo>
                <a:lnTo>
                  <a:pt x="0" y="103"/>
                </a:lnTo>
                <a:lnTo>
                  <a:pt x="7" y="103"/>
                </a:lnTo>
                <a:lnTo>
                  <a:pt x="7" y="5"/>
                </a:lnTo>
                <a:lnTo>
                  <a:pt x="138" y="5"/>
                </a:lnTo>
                <a:lnTo>
                  <a:pt x="138"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34" name="Freeform 553">
            <a:extLst>
              <a:ext uri="{FF2B5EF4-FFF2-40B4-BE49-F238E27FC236}">
                <a16:creationId xmlns:a16="http://schemas.microsoft.com/office/drawing/2014/main" id="{59BC45C5-08B5-46A1-8099-A489BBA6E15F}"/>
              </a:ext>
            </a:extLst>
          </p:cNvPr>
          <p:cNvSpPr>
            <a:spLocks/>
          </p:cNvSpPr>
          <p:nvPr/>
        </p:nvSpPr>
        <p:spPr bwMode="auto">
          <a:xfrm>
            <a:off x="2531270" y="2720580"/>
            <a:ext cx="155972" cy="116681"/>
          </a:xfrm>
          <a:custGeom>
            <a:avLst/>
            <a:gdLst>
              <a:gd name="T0" fmla="*/ 2147483646 w 131"/>
              <a:gd name="T1" fmla="*/ 0 h 98"/>
              <a:gd name="T2" fmla="*/ 0 w 131"/>
              <a:gd name="T3" fmla="*/ 0 h 98"/>
              <a:gd name="T4" fmla="*/ 0 w 131"/>
              <a:gd name="T5" fmla="*/ 2147483646 h 98"/>
              <a:gd name="T6" fmla="*/ 2147483646 w 131"/>
              <a:gd name="T7" fmla="*/ 2147483646 h 98"/>
              <a:gd name="T8" fmla="*/ 2147483646 w 131"/>
              <a:gd name="T9" fmla="*/ 2147483646 h 98"/>
              <a:gd name="T10" fmla="*/ 2147483646 w 131"/>
              <a:gd name="T11" fmla="*/ 2147483646 h 98"/>
              <a:gd name="T12" fmla="*/ 2147483646 w 131"/>
              <a:gd name="T13" fmla="*/ 0 h 98"/>
              <a:gd name="T14" fmla="*/ 0 60000 65536"/>
              <a:gd name="T15" fmla="*/ 0 60000 65536"/>
              <a:gd name="T16" fmla="*/ 0 60000 65536"/>
              <a:gd name="T17" fmla="*/ 0 60000 65536"/>
              <a:gd name="T18" fmla="*/ 0 60000 65536"/>
              <a:gd name="T19" fmla="*/ 0 60000 65536"/>
              <a:gd name="T20" fmla="*/ 0 60000 65536"/>
              <a:gd name="T21" fmla="*/ 0 w 131"/>
              <a:gd name="T22" fmla="*/ 0 h 98"/>
              <a:gd name="T23" fmla="*/ 131 w 131"/>
              <a:gd name="T24" fmla="*/ 98 h 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1" h="98">
                <a:moveTo>
                  <a:pt x="131" y="0"/>
                </a:moveTo>
                <a:lnTo>
                  <a:pt x="0" y="0"/>
                </a:lnTo>
                <a:lnTo>
                  <a:pt x="0" y="98"/>
                </a:lnTo>
                <a:lnTo>
                  <a:pt x="7" y="98"/>
                </a:lnTo>
                <a:lnTo>
                  <a:pt x="7" y="5"/>
                </a:lnTo>
                <a:lnTo>
                  <a:pt x="131" y="5"/>
                </a:lnTo>
                <a:lnTo>
                  <a:pt x="131" y="0"/>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35" name="Freeform 554">
            <a:extLst>
              <a:ext uri="{FF2B5EF4-FFF2-40B4-BE49-F238E27FC236}">
                <a16:creationId xmlns:a16="http://schemas.microsoft.com/office/drawing/2014/main" id="{67254088-4F84-471D-871A-234EC86E9FCF}"/>
              </a:ext>
            </a:extLst>
          </p:cNvPr>
          <p:cNvSpPr>
            <a:spLocks/>
          </p:cNvSpPr>
          <p:nvPr/>
        </p:nvSpPr>
        <p:spPr bwMode="auto">
          <a:xfrm>
            <a:off x="2539603" y="2726531"/>
            <a:ext cx="147638" cy="110729"/>
          </a:xfrm>
          <a:custGeom>
            <a:avLst/>
            <a:gdLst>
              <a:gd name="T0" fmla="*/ 2147483646 w 124"/>
              <a:gd name="T1" fmla="*/ 0 h 93"/>
              <a:gd name="T2" fmla="*/ 0 w 124"/>
              <a:gd name="T3" fmla="*/ 0 h 93"/>
              <a:gd name="T4" fmla="*/ 0 w 124"/>
              <a:gd name="T5" fmla="*/ 2147483646 h 93"/>
              <a:gd name="T6" fmla="*/ 2147483646 w 124"/>
              <a:gd name="T7" fmla="*/ 2147483646 h 93"/>
              <a:gd name="T8" fmla="*/ 2147483646 w 124"/>
              <a:gd name="T9" fmla="*/ 2147483646 h 93"/>
              <a:gd name="T10" fmla="*/ 2147483646 w 124"/>
              <a:gd name="T11" fmla="*/ 2147483646 h 93"/>
              <a:gd name="T12" fmla="*/ 2147483646 w 124"/>
              <a:gd name="T13" fmla="*/ 0 h 93"/>
              <a:gd name="T14" fmla="*/ 0 60000 65536"/>
              <a:gd name="T15" fmla="*/ 0 60000 65536"/>
              <a:gd name="T16" fmla="*/ 0 60000 65536"/>
              <a:gd name="T17" fmla="*/ 0 60000 65536"/>
              <a:gd name="T18" fmla="*/ 0 60000 65536"/>
              <a:gd name="T19" fmla="*/ 0 60000 65536"/>
              <a:gd name="T20" fmla="*/ 0 60000 65536"/>
              <a:gd name="T21" fmla="*/ 0 w 124"/>
              <a:gd name="T22" fmla="*/ 0 h 93"/>
              <a:gd name="T23" fmla="*/ 124 w 124"/>
              <a:gd name="T24" fmla="*/ 93 h 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4" h="93">
                <a:moveTo>
                  <a:pt x="124" y="0"/>
                </a:moveTo>
                <a:lnTo>
                  <a:pt x="0" y="0"/>
                </a:lnTo>
                <a:lnTo>
                  <a:pt x="0" y="93"/>
                </a:lnTo>
                <a:lnTo>
                  <a:pt x="8" y="93"/>
                </a:lnTo>
                <a:lnTo>
                  <a:pt x="8" y="6"/>
                </a:lnTo>
                <a:lnTo>
                  <a:pt x="124" y="6"/>
                </a:lnTo>
                <a:lnTo>
                  <a:pt x="124" y="0"/>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36" name="Freeform 555">
            <a:extLst>
              <a:ext uri="{FF2B5EF4-FFF2-40B4-BE49-F238E27FC236}">
                <a16:creationId xmlns:a16="http://schemas.microsoft.com/office/drawing/2014/main" id="{6F176ECD-71B5-40C5-A67B-FABF106E76CF}"/>
              </a:ext>
            </a:extLst>
          </p:cNvPr>
          <p:cNvSpPr>
            <a:spLocks/>
          </p:cNvSpPr>
          <p:nvPr/>
        </p:nvSpPr>
        <p:spPr bwMode="auto">
          <a:xfrm>
            <a:off x="2549128" y="2733676"/>
            <a:ext cx="138113" cy="103585"/>
          </a:xfrm>
          <a:custGeom>
            <a:avLst/>
            <a:gdLst>
              <a:gd name="T0" fmla="*/ 2147483646 w 116"/>
              <a:gd name="T1" fmla="*/ 0 h 87"/>
              <a:gd name="T2" fmla="*/ 0 w 116"/>
              <a:gd name="T3" fmla="*/ 0 h 87"/>
              <a:gd name="T4" fmla="*/ 0 w 116"/>
              <a:gd name="T5" fmla="*/ 2147483646 h 87"/>
              <a:gd name="T6" fmla="*/ 2147483646 w 116"/>
              <a:gd name="T7" fmla="*/ 2147483646 h 87"/>
              <a:gd name="T8" fmla="*/ 2147483646 w 116"/>
              <a:gd name="T9" fmla="*/ 2147483646 h 87"/>
              <a:gd name="T10" fmla="*/ 2147483646 w 116"/>
              <a:gd name="T11" fmla="*/ 2147483646 h 87"/>
              <a:gd name="T12" fmla="*/ 2147483646 w 116"/>
              <a:gd name="T13" fmla="*/ 0 h 87"/>
              <a:gd name="T14" fmla="*/ 0 60000 65536"/>
              <a:gd name="T15" fmla="*/ 0 60000 65536"/>
              <a:gd name="T16" fmla="*/ 0 60000 65536"/>
              <a:gd name="T17" fmla="*/ 0 60000 65536"/>
              <a:gd name="T18" fmla="*/ 0 60000 65536"/>
              <a:gd name="T19" fmla="*/ 0 60000 65536"/>
              <a:gd name="T20" fmla="*/ 0 60000 65536"/>
              <a:gd name="T21" fmla="*/ 0 w 116"/>
              <a:gd name="T22" fmla="*/ 0 h 87"/>
              <a:gd name="T23" fmla="*/ 116 w 116"/>
              <a:gd name="T24" fmla="*/ 87 h 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6" h="87">
                <a:moveTo>
                  <a:pt x="116" y="0"/>
                </a:moveTo>
                <a:lnTo>
                  <a:pt x="0" y="0"/>
                </a:lnTo>
                <a:lnTo>
                  <a:pt x="0" y="87"/>
                </a:lnTo>
                <a:lnTo>
                  <a:pt x="9" y="85"/>
                </a:lnTo>
                <a:lnTo>
                  <a:pt x="9" y="7"/>
                </a:lnTo>
                <a:lnTo>
                  <a:pt x="115" y="7"/>
                </a:lnTo>
                <a:lnTo>
                  <a:pt x="116" y="0"/>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37" name="Freeform 556">
            <a:extLst>
              <a:ext uri="{FF2B5EF4-FFF2-40B4-BE49-F238E27FC236}">
                <a16:creationId xmlns:a16="http://schemas.microsoft.com/office/drawing/2014/main" id="{DD9DF759-8803-4A8D-BF5E-3EC42AD6BC51}"/>
              </a:ext>
            </a:extLst>
          </p:cNvPr>
          <p:cNvSpPr>
            <a:spLocks/>
          </p:cNvSpPr>
          <p:nvPr/>
        </p:nvSpPr>
        <p:spPr bwMode="auto">
          <a:xfrm>
            <a:off x="2559845" y="2742011"/>
            <a:ext cx="126206" cy="92869"/>
          </a:xfrm>
          <a:custGeom>
            <a:avLst/>
            <a:gdLst>
              <a:gd name="T0" fmla="*/ 2147483646 w 106"/>
              <a:gd name="T1" fmla="*/ 0 h 78"/>
              <a:gd name="T2" fmla="*/ 0 w 106"/>
              <a:gd name="T3" fmla="*/ 0 h 78"/>
              <a:gd name="T4" fmla="*/ 0 w 106"/>
              <a:gd name="T5" fmla="*/ 2147483646 h 78"/>
              <a:gd name="T6" fmla="*/ 2147483646 w 106"/>
              <a:gd name="T7" fmla="*/ 2147483646 h 78"/>
              <a:gd name="T8" fmla="*/ 2147483646 w 106"/>
              <a:gd name="T9" fmla="*/ 2147483646 h 78"/>
              <a:gd name="T10" fmla="*/ 2147483646 w 106"/>
              <a:gd name="T11" fmla="*/ 2147483646 h 78"/>
              <a:gd name="T12" fmla="*/ 2147483646 w 106"/>
              <a:gd name="T13" fmla="*/ 0 h 78"/>
              <a:gd name="T14" fmla="*/ 0 60000 65536"/>
              <a:gd name="T15" fmla="*/ 0 60000 65536"/>
              <a:gd name="T16" fmla="*/ 0 60000 65536"/>
              <a:gd name="T17" fmla="*/ 0 60000 65536"/>
              <a:gd name="T18" fmla="*/ 0 60000 65536"/>
              <a:gd name="T19" fmla="*/ 0 60000 65536"/>
              <a:gd name="T20" fmla="*/ 0 60000 65536"/>
              <a:gd name="T21" fmla="*/ 0 w 106"/>
              <a:gd name="T22" fmla="*/ 0 h 78"/>
              <a:gd name="T23" fmla="*/ 106 w 106"/>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6" h="78">
                <a:moveTo>
                  <a:pt x="106" y="0"/>
                </a:moveTo>
                <a:lnTo>
                  <a:pt x="0" y="0"/>
                </a:lnTo>
                <a:lnTo>
                  <a:pt x="0" y="78"/>
                </a:lnTo>
                <a:lnTo>
                  <a:pt x="7" y="78"/>
                </a:lnTo>
                <a:lnTo>
                  <a:pt x="7" y="6"/>
                </a:lnTo>
                <a:lnTo>
                  <a:pt x="106" y="6"/>
                </a:lnTo>
                <a:lnTo>
                  <a:pt x="106" y="0"/>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38" name="Freeform 557">
            <a:extLst>
              <a:ext uri="{FF2B5EF4-FFF2-40B4-BE49-F238E27FC236}">
                <a16:creationId xmlns:a16="http://schemas.microsoft.com/office/drawing/2014/main" id="{1C83A93F-6F0E-4E59-AD77-BD8EE405B098}"/>
              </a:ext>
            </a:extLst>
          </p:cNvPr>
          <p:cNvSpPr>
            <a:spLocks/>
          </p:cNvSpPr>
          <p:nvPr/>
        </p:nvSpPr>
        <p:spPr bwMode="auto">
          <a:xfrm>
            <a:off x="2568178" y="2749155"/>
            <a:ext cx="119063" cy="88106"/>
          </a:xfrm>
          <a:custGeom>
            <a:avLst/>
            <a:gdLst>
              <a:gd name="T0" fmla="*/ 2147483646 w 100"/>
              <a:gd name="T1" fmla="*/ 0 h 74"/>
              <a:gd name="T2" fmla="*/ 0 w 100"/>
              <a:gd name="T3" fmla="*/ 0 h 74"/>
              <a:gd name="T4" fmla="*/ 0 w 100"/>
              <a:gd name="T5" fmla="*/ 2147483646 h 74"/>
              <a:gd name="T6" fmla="*/ 2147483646 w 100"/>
              <a:gd name="T7" fmla="*/ 2147483646 h 74"/>
              <a:gd name="T8" fmla="*/ 2147483646 w 100"/>
              <a:gd name="T9" fmla="*/ 2147483646 h 74"/>
              <a:gd name="T10" fmla="*/ 2147483646 w 100"/>
              <a:gd name="T11" fmla="*/ 2147483646 h 74"/>
              <a:gd name="T12" fmla="*/ 2147483646 w 100"/>
              <a:gd name="T13" fmla="*/ 0 h 74"/>
              <a:gd name="T14" fmla="*/ 0 60000 65536"/>
              <a:gd name="T15" fmla="*/ 0 60000 65536"/>
              <a:gd name="T16" fmla="*/ 0 60000 65536"/>
              <a:gd name="T17" fmla="*/ 0 60000 65536"/>
              <a:gd name="T18" fmla="*/ 0 60000 65536"/>
              <a:gd name="T19" fmla="*/ 0 60000 65536"/>
              <a:gd name="T20" fmla="*/ 0 60000 65536"/>
              <a:gd name="T21" fmla="*/ 0 w 100"/>
              <a:gd name="T22" fmla="*/ 0 h 74"/>
              <a:gd name="T23" fmla="*/ 100 w 100"/>
              <a:gd name="T24" fmla="*/ 74 h 7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0" h="74">
                <a:moveTo>
                  <a:pt x="99" y="0"/>
                </a:moveTo>
                <a:lnTo>
                  <a:pt x="0" y="0"/>
                </a:lnTo>
                <a:lnTo>
                  <a:pt x="0" y="72"/>
                </a:lnTo>
                <a:lnTo>
                  <a:pt x="9" y="74"/>
                </a:lnTo>
                <a:lnTo>
                  <a:pt x="9" y="6"/>
                </a:lnTo>
                <a:lnTo>
                  <a:pt x="100" y="6"/>
                </a:lnTo>
                <a:lnTo>
                  <a:pt x="99"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39" name="Freeform 558">
            <a:extLst>
              <a:ext uri="{FF2B5EF4-FFF2-40B4-BE49-F238E27FC236}">
                <a16:creationId xmlns:a16="http://schemas.microsoft.com/office/drawing/2014/main" id="{7C3984B4-D470-4ED6-98A6-31E6F659EA2F}"/>
              </a:ext>
            </a:extLst>
          </p:cNvPr>
          <p:cNvSpPr>
            <a:spLocks/>
          </p:cNvSpPr>
          <p:nvPr/>
        </p:nvSpPr>
        <p:spPr bwMode="auto">
          <a:xfrm>
            <a:off x="2578895" y="2756297"/>
            <a:ext cx="108347" cy="80963"/>
          </a:xfrm>
          <a:custGeom>
            <a:avLst/>
            <a:gdLst>
              <a:gd name="T0" fmla="*/ 2147483646 w 91"/>
              <a:gd name="T1" fmla="*/ 0 h 68"/>
              <a:gd name="T2" fmla="*/ 0 w 91"/>
              <a:gd name="T3" fmla="*/ 0 h 68"/>
              <a:gd name="T4" fmla="*/ 0 w 91"/>
              <a:gd name="T5" fmla="*/ 2147483646 h 68"/>
              <a:gd name="T6" fmla="*/ 2147483646 w 91"/>
              <a:gd name="T7" fmla="*/ 2147483646 h 68"/>
              <a:gd name="T8" fmla="*/ 2147483646 w 91"/>
              <a:gd name="T9" fmla="*/ 2147483646 h 68"/>
              <a:gd name="T10" fmla="*/ 2147483646 w 91"/>
              <a:gd name="T11" fmla="*/ 2147483646 h 68"/>
              <a:gd name="T12" fmla="*/ 2147483646 w 91"/>
              <a:gd name="T13" fmla="*/ 0 h 68"/>
              <a:gd name="T14" fmla="*/ 0 60000 65536"/>
              <a:gd name="T15" fmla="*/ 0 60000 65536"/>
              <a:gd name="T16" fmla="*/ 0 60000 65536"/>
              <a:gd name="T17" fmla="*/ 0 60000 65536"/>
              <a:gd name="T18" fmla="*/ 0 60000 65536"/>
              <a:gd name="T19" fmla="*/ 0 60000 65536"/>
              <a:gd name="T20" fmla="*/ 0 60000 65536"/>
              <a:gd name="T21" fmla="*/ 0 w 91"/>
              <a:gd name="T22" fmla="*/ 0 h 68"/>
              <a:gd name="T23" fmla="*/ 91 w 91"/>
              <a:gd name="T24" fmla="*/ 68 h 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 h="68">
                <a:moveTo>
                  <a:pt x="91" y="0"/>
                </a:moveTo>
                <a:lnTo>
                  <a:pt x="0" y="0"/>
                </a:lnTo>
                <a:lnTo>
                  <a:pt x="0" y="68"/>
                </a:lnTo>
                <a:lnTo>
                  <a:pt x="10" y="66"/>
                </a:lnTo>
                <a:lnTo>
                  <a:pt x="10" y="7"/>
                </a:lnTo>
                <a:lnTo>
                  <a:pt x="90" y="7"/>
                </a:lnTo>
                <a:lnTo>
                  <a:pt x="91" y="0"/>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40" name="Freeform 559">
            <a:extLst>
              <a:ext uri="{FF2B5EF4-FFF2-40B4-BE49-F238E27FC236}">
                <a16:creationId xmlns:a16="http://schemas.microsoft.com/office/drawing/2014/main" id="{1345601F-E3A8-498C-B795-D6E957415C9B}"/>
              </a:ext>
            </a:extLst>
          </p:cNvPr>
          <p:cNvSpPr>
            <a:spLocks/>
          </p:cNvSpPr>
          <p:nvPr/>
        </p:nvSpPr>
        <p:spPr bwMode="auto">
          <a:xfrm>
            <a:off x="2590800" y="2764631"/>
            <a:ext cx="96441" cy="72629"/>
          </a:xfrm>
          <a:custGeom>
            <a:avLst/>
            <a:gdLst>
              <a:gd name="T0" fmla="*/ 2147483646 w 81"/>
              <a:gd name="T1" fmla="*/ 0 h 61"/>
              <a:gd name="T2" fmla="*/ 0 w 81"/>
              <a:gd name="T3" fmla="*/ 0 h 61"/>
              <a:gd name="T4" fmla="*/ 0 w 81"/>
              <a:gd name="T5" fmla="*/ 2147483646 h 61"/>
              <a:gd name="T6" fmla="*/ 2147483646 w 81"/>
              <a:gd name="T7" fmla="*/ 2147483646 h 61"/>
              <a:gd name="T8" fmla="*/ 2147483646 w 81"/>
              <a:gd name="T9" fmla="*/ 2147483646 h 61"/>
              <a:gd name="T10" fmla="*/ 2147483646 w 81"/>
              <a:gd name="T11" fmla="*/ 2147483646 h 61"/>
              <a:gd name="T12" fmla="*/ 2147483646 w 81"/>
              <a:gd name="T13" fmla="*/ 0 h 61"/>
              <a:gd name="T14" fmla="*/ 0 60000 65536"/>
              <a:gd name="T15" fmla="*/ 0 60000 65536"/>
              <a:gd name="T16" fmla="*/ 0 60000 65536"/>
              <a:gd name="T17" fmla="*/ 0 60000 65536"/>
              <a:gd name="T18" fmla="*/ 0 60000 65536"/>
              <a:gd name="T19" fmla="*/ 0 60000 65536"/>
              <a:gd name="T20" fmla="*/ 0 60000 65536"/>
              <a:gd name="T21" fmla="*/ 0 w 81"/>
              <a:gd name="T22" fmla="*/ 0 h 61"/>
              <a:gd name="T23" fmla="*/ 81 w 81"/>
              <a:gd name="T24" fmla="*/ 61 h 6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61">
                <a:moveTo>
                  <a:pt x="80" y="0"/>
                </a:moveTo>
                <a:lnTo>
                  <a:pt x="0" y="0"/>
                </a:lnTo>
                <a:lnTo>
                  <a:pt x="0" y="59"/>
                </a:lnTo>
                <a:lnTo>
                  <a:pt x="10" y="61"/>
                </a:lnTo>
                <a:lnTo>
                  <a:pt x="10" y="7"/>
                </a:lnTo>
                <a:lnTo>
                  <a:pt x="81" y="7"/>
                </a:lnTo>
                <a:lnTo>
                  <a:pt x="80" y="0"/>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41" name="Freeform 560">
            <a:extLst>
              <a:ext uri="{FF2B5EF4-FFF2-40B4-BE49-F238E27FC236}">
                <a16:creationId xmlns:a16="http://schemas.microsoft.com/office/drawing/2014/main" id="{CEB95EF2-5157-4998-BDB3-89CE0F9FE99D}"/>
              </a:ext>
            </a:extLst>
          </p:cNvPr>
          <p:cNvSpPr>
            <a:spLocks/>
          </p:cNvSpPr>
          <p:nvPr/>
        </p:nvSpPr>
        <p:spPr bwMode="auto">
          <a:xfrm>
            <a:off x="2602707" y="2772967"/>
            <a:ext cx="84535" cy="64294"/>
          </a:xfrm>
          <a:custGeom>
            <a:avLst/>
            <a:gdLst>
              <a:gd name="T0" fmla="*/ 2147483646 w 71"/>
              <a:gd name="T1" fmla="*/ 0 h 54"/>
              <a:gd name="T2" fmla="*/ 0 w 71"/>
              <a:gd name="T3" fmla="*/ 0 h 54"/>
              <a:gd name="T4" fmla="*/ 0 w 71"/>
              <a:gd name="T5" fmla="*/ 2147483646 h 54"/>
              <a:gd name="T6" fmla="*/ 2147483646 w 71"/>
              <a:gd name="T7" fmla="*/ 2147483646 h 54"/>
              <a:gd name="T8" fmla="*/ 2147483646 w 71"/>
              <a:gd name="T9" fmla="*/ 2147483646 h 54"/>
              <a:gd name="T10" fmla="*/ 2147483646 w 71"/>
              <a:gd name="T11" fmla="*/ 2147483646 h 54"/>
              <a:gd name="T12" fmla="*/ 2147483646 w 71"/>
              <a:gd name="T13" fmla="*/ 0 h 54"/>
              <a:gd name="T14" fmla="*/ 0 60000 65536"/>
              <a:gd name="T15" fmla="*/ 0 60000 65536"/>
              <a:gd name="T16" fmla="*/ 0 60000 65536"/>
              <a:gd name="T17" fmla="*/ 0 60000 65536"/>
              <a:gd name="T18" fmla="*/ 0 60000 65536"/>
              <a:gd name="T19" fmla="*/ 0 60000 65536"/>
              <a:gd name="T20" fmla="*/ 0 60000 65536"/>
              <a:gd name="T21" fmla="*/ 0 w 71"/>
              <a:gd name="T22" fmla="*/ 0 h 54"/>
              <a:gd name="T23" fmla="*/ 71 w 71"/>
              <a:gd name="T24" fmla="*/ 54 h 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1" h="54">
                <a:moveTo>
                  <a:pt x="71" y="0"/>
                </a:moveTo>
                <a:lnTo>
                  <a:pt x="0" y="0"/>
                </a:lnTo>
                <a:lnTo>
                  <a:pt x="0" y="54"/>
                </a:lnTo>
                <a:lnTo>
                  <a:pt x="10" y="52"/>
                </a:lnTo>
                <a:lnTo>
                  <a:pt x="10" y="8"/>
                </a:lnTo>
                <a:lnTo>
                  <a:pt x="70" y="8"/>
                </a:lnTo>
                <a:lnTo>
                  <a:pt x="71"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42" name="Freeform 561">
            <a:extLst>
              <a:ext uri="{FF2B5EF4-FFF2-40B4-BE49-F238E27FC236}">
                <a16:creationId xmlns:a16="http://schemas.microsoft.com/office/drawing/2014/main" id="{9C70C996-4A77-4ADE-A4DD-95B6DDD4E74C}"/>
              </a:ext>
            </a:extLst>
          </p:cNvPr>
          <p:cNvSpPr>
            <a:spLocks/>
          </p:cNvSpPr>
          <p:nvPr/>
        </p:nvSpPr>
        <p:spPr bwMode="auto">
          <a:xfrm>
            <a:off x="2614612" y="2782491"/>
            <a:ext cx="71438" cy="52388"/>
          </a:xfrm>
          <a:custGeom>
            <a:avLst/>
            <a:gdLst>
              <a:gd name="T0" fmla="*/ 2147483646 w 60"/>
              <a:gd name="T1" fmla="*/ 0 h 44"/>
              <a:gd name="T2" fmla="*/ 0 w 60"/>
              <a:gd name="T3" fmla="*/ 0 h 44"/>
              <a:gd name="T4" fmla="*/ 0 w 60"/>
              <a:gd name="T5" fmla="*/ 2147483646 h 44"/>
              <a:gd name="T6" fmla="*/ 2147483646 w 60"/>
              <a:gd name="T7" fmla="*/ 2147483646 h 44"/>
              <a:gd name="T8" fmla="*/ 2147483646 w 60"/>
              <a:gd name="T9" fmla="*/ 2147483646 h 44"/>
              <a:gd name="T10" fmla="*/ 2147483646 w 60"/>
              <a:gd name="T11" fmla="*/ 2147483646 h 44"/>
              <a:gd name="T12" fmla="*/ 2147483646 w 60"/>
              <a:gd name="T13" fmla="*/ 0 h 44"/>
              <a:gd name="T14" fmla="*/ 0 60000 65536"/>
              <a:gd name="T15" fmla="*/ 0 60000 65536"/>
              <a:gd name="T16" fmla="*/ 0 60000 65536"/>
              <a:gd name="T17" fmla="*/ 0 60000 65536"/>
              <a:gd name="T18" fmla="*/ 0 60000 65536"/>
              <a:gd name="T19" fmla="*/ 0 60000 65536"/>
              <a:gd name="T20" fmla="*/ 0 60000 65536"/>
              <a:gd name="T21" fmla="*/ 0 w 60"/>
              <a:gd name="T22" fmla="*/ 0 h 44"/>
              <a:gd name="T23" fmla="*/ 60 w 60"/>
              <a:gd name="T24" fmla="*/ 44 h 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 h="44">
                <a:moveTo>
                  <a:pt x="60" y="0"/>
                </a:moveTo>
                <a:lnTo>
                  <a:pt x="0" y="0"/>
                </a:lnTo>
                <a:lnTo>
                  <a:pt x="0" y="44"/>
                </a:lnTo>
                <a:lnTo>
                  <a:pt x="11" y="44"/>
                </a:lnTo>
                <a:lnTo>
                  <a:pt x="11" y="8"/>
                </a:lnTo>
                <a:lnTo>
                  <a:pt x="60" y="8"/>
                </a:lnTo>
                <a:lnTo>
                  <a:pt x="60" y="0"/>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43" name="Freeform 562">
            <a:extLst>
              <a:ext uri="{FF2B5EF4-FFF2-40B4-BE49-F238E27FC236}">
                <a16:creationId xmlns:a16="http://schemas.microsoft.com/office/drawing/2014/main" id="{47DE2010-2B9A-4401-BECC-D04C00EA7475}"/>
              </a:ext>
            </a:extLst>
          </p:cNvPr>
          <p:cNvSpPr>
            <a:spLocks/>
          </p:cNvSpPr>
          <p:nvPr/>
        </p:nvSpPr>
        <p:spPr bwMode="auto">
          <a:xfrm>
            <a:off x="2627711" y="2792016"/>
            <a:ext cx="58340" cy="42863"/>
          </a:xfrm>
          <a:custGeom>
            <a:avLst/>
            <a:gdLst>
              <a:gd name="T0" fmla="*/ 2147483646 w 49"/>
              <a:gd name="T1" fmla="*/ 0 h 36"/>
              <a:gd name="T2" fmla="*/ 0 w 49"/>
              <a:gd name="T3" fmla="*/ 0 h 36"/>
              <a:gd name="T4" fmla="*/ 0 w 49"/>
              <a:gd name="T5" fmla="*/ 2147483646 h 36"/>
              <a:gd name="T6" fmla="*/ 2147483646 w 49"/>
              <a:gd name="T7" fmla="*/ 2147483646 h 36"/>
              <a:gd name="T8" fmla="*/ 2147483646 w 49"/>
              <a:gd name="T9" fmla="*/ 2147483646 h 36"/>
              <a:gd name="T10" fmla="*/ 2147483646 w 49"/>
              <a:gd name="T11" fmla="*/ 2147483646 h 36"/>
              <a:gd name="T12" fmla="*/ 2147483646 w 49"/>
              <a:gd name="T13" fmla="*/ 0 h 36"/>
              <a:gd name="T14" fmla="*/ 0 60000 65536"/>
              <a:gd name="T15" fmla="*/ 0 60000 65536"/>
              <a:gd name="T16" fmla="*/ 0 60000 65536"/>
              <a:gd name="T17" fmla="*/ 0 60000 65536"/>
              <a:gd name="T18" fmla="*/ 0 60000 65536"/>
              <a:gd name="T19" fmla="*/ 0 60000 65536"/>
              <a:gd name="T20" fmla="*/ 0 60000 65536"/>
              <a:gd name="T21" fmla="*/ 0 w 49"/>
              <a:gd name="T22" fmla="*/ 0 h 36"/>
              <a:gd name="T23" fmla="*/ 49 w 49"/>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 h="36">
                <a:moveTo>
                  <a:pt x="49" y="0"/>
                </a:moveTo>
                <a:lnTo>
                  <a:pt x="0" y="0"/>
                </a:lnTo>
                <a:lnTo>
                  <a:pt x="0" y="36"/>
                </a:lnTo>
                <a:lnTo>
                  <a:pt x="11" y="36"/>
                </a:lnTo>
                <a:lnTo>
                  <a:pt x="11" y="9"/>
                </a:lnTo>
                <a:lnTo>
                  <a:pt x="49" y="9"/>
                </a:lnTo>
                <a:lnTo>
                  <a:pt x="49" y="0"/>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44" name="Freeform 563">
            <a:extLst>
              <a:ext uri="{FF2B5EF4-FFF2-40B4-BE49-F238E27FC236}">
                <a16:creationId xmlns:a16="http://schemas.microsoft.com/office/drawing/2014/main" id="{C9C5D150-8AF8-4FD1-836F-FD20BF4A16A8}"/>
              </a:ext>
            </a:extLst>
          </p:cNvPr>
          <p:cNvSpPr>
            <a:spLocks/>
          </p:cNvSpPr>
          <p:nvPr/>
        </p:nvSpPr>
        <p:spPr bwMode="auto">
          <a:xfrm>
            <a:off x="2640807" y="2802731"/>
            <a:ext cx="46435" cy="34529"/>
          </a:xfrm>
          <a:custGeom>
            <a:avLst/>
            <a:gdLst>
              <a:gd name="T0" fmla="*/ 2147483646 w 39"/>
              <a:gd name="T1" fmla="*/ 0 h 29"/>
              <a:gd name="T2" fmla="*/ 0 w 39"/>
              <a:gd name="T3" fmla="*/ 0 h 29"/>
              <a:gd name="T4" fmla="*/ 0 w 39"/>
              <a:gd name="T5" fmla="*/ 2147483646 h 29"/>
              <a:gd name="T6" fmla="*/ 2147483646 w 39"/>
              <a:gd name="T7" fmla="*/ 2147483646 h 29"/>
              <a:gd name="T8" fmla="*/ 2147483646 w 39"/>
              <a:gd name="T9" fmla="*/ 2147483646 h 29"/>
              <a:gd name="T10" fmla="*/ 2147483646 w 39"/>
              <a:gd name="T11" fmla="*/ 2147483646 h 29"/>
              <a:gd name="T12" fmla="*/ 2147483646 w 39"/>
              <a:gd name="T13" fmla="*/ 0 h 29"/>
              <a:gd name="T14" fmla="*/ 0 60000 65536"/>
              <a:gd name="T15" fmla="*/ 0 60000 65536"/>
              <a:gd name="T16" fmla="*/ 0 60000 65536"/>
              <a:gd name="T17" fmla="*/ 0 60000 65536"/>
              <a:gd name="T18" fmla="*/ 0 60000 65536"/>
              <a:gd name="T19" fmla="*/ 0 60000 65536"/>
              <a:gd name="T20" fmla="*/ 0 60000 65536"/>
              <a:gd name="T21" fmla="*/ 0 w 39"/>
              <a:gd name="T22" fmla="*/ 0 h 29"/>
              <a:gd name="T23" fmla="*/ 39 w 39"/>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9" h="29">
                <a:moveTo>
                  <a:pt x="38" y="0"/>
                </a:moveTo>
                <a:lnTo>
                  <a:pt x="0" y="0"/>
                </a:lnTo>
                <a:lnTo>
                  <a:pt x="0" y="27"/>
                </a:lnTo>
                <a:lnTo>
                  <a:pt x="13" y="29"/>
                </a:lnTo>
                <a:lnTo>
                  <a:pt x="13" y="8"/>
                </a:lnTo>
                <a:lnTo>
                  <a:pt x="39" y="8"/>
                </a:lnTo>
                <a:lnTo>
                  <a:pt x="38" y="0"/>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45" name="Freeform 564">
            <a:extLst>
              <a:ext uri="{FF2B5EF4-FFF2-40B4-BE49-F238E27FC236}">
                <a16:creationId xmlns:a16="http://schemas.microsoft.com/office/drawing/2014/main" id="{D224F20C-F400-4065-B713-9A7C35E97C1A}"/>
              </a:ext>
            </a:extLst>
          </p:cNvPr>
          <p:cNvSpPr>
            <a:spLocks/>
          </p:cNvSpPr>
          <p:nvPr/>
        </p:nvSpPr>
        <p:spPr bwMode="auto">
          <a:xfrm>
            <a:off x="2656286" y="2812256"/>
            <a:ext cx="30956" cy="25004"/>
          </a:xfrm>
          <a:custGeom>
            <a:avLst/>
            <a:gdLst>
              <a:gd name="T0" fmla="*/ 2147483646 w 26"/>
              <a:gd name="T1" fmla="*/ 0 h 21"/>
              <a:gd name="T2" fmla="*/ 0 w 26"/>
              <a:gd name="T3" fmla="*/ 0 h 21"/>
              <a:gd name="T4" fmla="*/ 0 w 26"/>
              <a:gd name="T5" fmla="*/ 2147483646 h 21"/>
              <a:gd name="T6" fmla="*/ 2147483646 w 26"/>
              <a:gd name="T7" fmla="*/ 2147483646 h 21"/>
              <a:gd name="T8" fmla="*/ 2147483646 w 26"/>
              <a:gd name="T9" fmla="*/ 2147483646 h 21"/>
              <a:gd name="T10" fmla="*/ 2147483646 w 26"/>
              <a:gd name="T11" fmla="*/ 2147483646 h 21"/>
              <a:gd name="T12" fmla="*/ 2147483646 w 26"/>
              <a:gd name="T13" fmla="*/ 0 h 21"/>
              <a:gd name="T14" fmla="*/ 0 60000 65536"/>
              <a:gd name="T15" fmla="*/ 0 60000 65536"/>
              <a:gd name="T16" fmla="*/ 0 60000 65536"/>
              <a:gd name="T17" fmla="*/ 0 60000 65536"/>
              <a:gd name="T18" fmla="*/ 0 60000 65536"/>
              <a:gd name="T19" fmla="*/ 0 60000 65536"/>
              <a:gd name="T20" fmla="*/ 0 60000 65536"/>
              <a:gd name="T21" fmla="*/ 0 w 26"/>
              <a:gd name="T22" fmla="*/ 0 h 21"/>
              <a:gd name="T23" fmla="*/ 26 w 26"/>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21">
                <a:moveTo>
                  <a:pt x="26" y="0"/>
                </a:moveTo>
                <a:lnTo>
                  <a:pt x="0" y="0"/>
                </a:lnTo>
                <a:lnTo>
                  <a:pt x="0" y="21"/>
                </a:lnTo>
                <a:lnTo>
                  <a:pt x="12" y="19"/>
                </a:lnTo>
                <a:lnTo>
                  <a:pt x="12" y="11"/>
                </a:lnTo>
                <a:lnTo>
                  <a:pt x="25" y="11"/>
                </a:lnTo>
                <a:lnTo>
                  <a:pt x="26" y="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46" name="Freeform 565">
            <a:extLst>
              <a:ext uri="{FF2B5EF4-FFF2-40B4-BE49-F238E27FC236}">
                <a16:creationId xmlns:a16="http://schemas.microsoft.com/office/drawing/2014/main" id="{916318DD-7DA8-42DF-81BB-D4CDDA34A654}"/>
              </a:ext>
            </a:extLst>
          </p:cNvPr>
          <p:cNvSpPr>
            <a:spLocks/>
          </p:cNvSpPr>
          <p:nvPr/>
        </p:nvSpPr>
        <p:spPr bwMode="auto">
          <a:xfrm>
            <a:off x="2670573" y="2825355"/>
            <a:ext cx="16669" cy="11906"/>
          </a:xfrm>
          <a:custGeom>
            <a:avLst/>
            <a:gdLst>
              <a:gd name="T0" fmla="*/ 2147483646 w 14"/>
              <a:gd name="T1" fmla="*/ 0 h 10"/>
              <a:gd name="T2" fmla="*/ 0 w 14"/>
              <a:gd name="T3" fmla="*/ 0 h 10"/>
              <a:gd name="T4" fmla="*/ 0 w 14"/>
              <a:gd name="T5" fmla="*/ 2147483646 h 10"/>
              <a:gd name="T6" fmla="*/ 2147483646 w 14"/>
              <a:gd name="T7" fmla="*/ 2147483646 h 10"/>
              <a:gd name="T8" fmla="*/ 2147483646 w 14"/>
              <a:gd name="T9" fmla="*/ 2147483646 h 10"/>
              <a:gd name="T10" fmla="*/ 2147483646 w 14"/>
              <a:gd name="T11" fmla="*/ 2147483646 h 10"/>
              <a:gd name="T12" fmla="*/ 2147483646 w 14"/>
              <a:gd name="T13" fmla="*/ 0 h 10"/>
              <a:gd name="T14" fmla="*/ 0 60000 65536"/>
              <a:gd name="T15" fmla="*/ 0 60000 65536"/>
              <a:gd name="T16" fmla="*/ 0 60000 65536"/>
              <a:gd name="T17" fmla="*/ 0 60000 65536"/>
              <a:gd name="T18" fmla="*/ 0 60000 65536"/>
              <a:gd name="T19" fmla="*/ 0 60000 65536"/>
              <a:gd name="T20" fmla="*/ 0 60000 65536"/>
              <a:gd name="T21" fmla="*/ 0 w 14"/>
              <a:gd name="T22" fmla="*/ 0 h 10"/>
              <a:gd name="T23" fmla="*/ 14 w 14"/>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0">
                <a:moveTo>
                  <a:pt x="13" y="0"/>
                </a:moveTo>
                <a:lnTo>
                  <a:pt x="0" y="0"/>
                </a:lnTo>
                <a:lnTo>
                  <a:pt x="0" y="8"/>
                </a:lnTo>
                <a:lnTo>
                  <a:pt x="14" y="10"/>
                </a:lnTo>
                <a:lnTo>
                  <a:pt x="13"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47" name="Line 566">
            <a:extLst>
              <a:ext uri="{FF2B5EF4-FFF2-40B4-BE49-F238E27FC236}">
                <a16:creationId xmlns:a16="http://schemas.microsoft.com/office/drawing/2014/main" id="{1C419EE0-9481-41F2-8AB7-426683F2BDA5}"/>
              </a:ext>
            </a:extLst>
          </p:cNvPr>
          <p:cNvSpPr>
            <a:spLocks noChangeShapeType="1"/>
          </p:cNvSpPr>
          <p:nvPr/>
        </p:nvSpPr>
        <p:spPr bwMode="auto">
          <a:xfrm>
            <a:off x="2472930" y="2863455"/>
            <a:ext cx="1190" cy="16669"/>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448" name="Line 567">
            <a:extLst>
              <a:ext uri="{FF2B5EF4-FFF2-40B4-BE49-F238E27FC236}">
                <a16:creationId xmlns:a16="http://schemas.microsoft.com/office/drawing/2014/main" id="{900D7DBD-09A6-4157-8D3A-9AE7C79149AC}"/>
              </a:ext>
            </a:extLst>
          </p:cNvPr>
          <p:cNvSpPr>
            <a:spLocks noChangeShapeType="1"/>
          </p:cNvSpPr>
          <p:nvPr/>
        </p:nvSpPr>
        <p:spPr bwMode="auto">
          <a:xfrm>
            <a:off x="2431256" y="2863455"/>
            <a:ext cx="1191" cy="16669"/>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449" name="Line 568">
            <a:extLst>
              <a:ext uri="{FF2B5EF4-FFF2-40B4-BE49-F238E27FC236}">
                <a16:creationId xmlns:a16="http://schemas.microsoft.com/office/drawing/2014/main" id="{0C757FCE-92CC-42F6-A0C0-777CA5C375F0}"/>
              </a:ext>
            </a:extLst>
          </p:cNvPr>
          <p:cNvSpPr>
            <a:spLocks noChangeShapeType="1"/>
          </p:cNvSpPr>
          <p:nvPr/>
        </p:nvSpPr>
        <p:spPr bwMode="auto">
          <a:xfrm>
            <a:off x="2381250" y="2863455"/>
            <a:ext cx="339329" cy="1190"/>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450" name="Rectangle 569">
            <a:extLst>
              <a:ext uri="{FF2B5EF4-FFF2-40B4-BE49-F238E27FC236}">
                <a16:creationId xmlns:a16="http://schemas.microsoft.com/office/drawing/2014/main" id="{EF586168-53E9-4106-A0FF-39DD6F2FC89B}"/>
              </a:ext>
            </a:extLst>
          </p:cNvPr>
          <p:cNvSpPr>
            <a:spLocks noChangeArrowheads="1"/>
          </p:cNvSpPr>
          <p:nvPr/>
        </p:nvSpPr>
        <p:spPr bwMode="auto">
          <a:xfrm>
            <a:off x="2639616" y="2940845"/>
            <a:ext cx="41672" cy="3572"/>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451" name="Rectangle 570">
            <a:extLst>
              <a:ext uri="{FF2B5EF4-FFF2-40B4-BE49-F238E27FC236}">
                <a16:creationId xmlns:a16="http://schemas.microsoft.com/office/drawing/2014/main" id="{B0715A5C-4038-4986-A00E-2D2F77A893A2}"/>
              </a:ext>
            </a:extLst>
          </p:cNvPr>
          <p:cNvSpPr>
            <a:spLocks noChangeArrowheads="1"/>
          </p:cNvSpPr>
          <p:nvPr/>
        </p:nvSpPr>
        <p:spPr bwMode="auto">
          <a:xfrm>
            <a:off x="2639616" y="2939655"/>
            <a:ext cx="41672" cy="119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452" name="Rectangle 571">
            <a:extLst>
              <a:ext uri="{FF2B5EF4-FFF2-40B4-BE49-F238E27FC236}">
                <a16:creationId xmlns:a16="http://schemas.microsoft.com/office/drawing/2014/main" id="{5E41E78A-70AD-4E24-947D-156F0238F3BD}"/>
              </a:ext>
            </a:extLst>
          </p:cNvPr>
          <p:cNvSpPr>
            <a:spLocks noChangeArrowheads="1"/>
          </p:cNvSpPr>
          <p:nvPr/>
        </p:nvSpPr>
        <p:spPr bwMode="auto">
          <a:xfrm>
            <a:off x="2639616" y="2938463"/>
            <a:ext cx="41672" cy="1191"/>
          </a:xfrm>
          <a:prstGeom prst="rect">
            <a:avLst/>
          </a:prstGeom>
          <a:solidFill>
            <a:srgbClr val="D5D5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453" name="Rectangle 572">
            <a:extLst>
              <a:ext uri="{FF2B5EF4-FFF2-40B4-BE49-F238E27FC236}">
                <a16:creationId xmlns:a16="http://schemas.microsoft.com/office/drawing/2014/main" id="{A4D7445C-5AC5-44BF-9661-86D12C29B0A0}"/>
              </a:ext>
            </a:extLst>
          </p:cNvPr>
          <p:cNvSpPr>
            <a:spLocks noChangeArrowheads="1"/>
          </p:cNvSpPr>
          <p:nvPr/>
        </p:nvSpPr>
        <p:spPr bwMode="auto">
          <a:xfrm>
            <a:off x="2639616" y="2936083"/>
            <a:ext cx="41672" cy="2381"/>
          </a:xfrm>
          <a:prstGeom prst="rect">
            <a:avLst/>
          </a:prstGeom>
          <a:solidFill>
            <a:srgbClr val="CDCD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454" name="Rectangle 573">
            <a:extLst>
              <a:ext uri="{FF2B5EF4-FFF2-40B4-BE49-F238E27FC236}">
                <a16:creationId xmlns:a16="http://schemas.microsoft.com/office/drawing/2014/main" id="{975F8A10-CFF2-4618-B039-29CD7CFC799F}"/>
              </a:ext>
            </a:extLst>
          </p:cNvPr>
          <p:cNvSpPr>
            <a:spLocks noChangeArrowheads="1"/>
          </p:cNvSpPr>
          <p:nvPr/>
        </p:nvSpPr>
        <p:spPr bwMode="auto">
          <a:xfrm>
            <a:off x="2639616" y="2934892"/>
            <a:ext cx="41672" cy="1190"/>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455" name="Rectangle 574">
            <a:extLst>
              <a:ext uri="{FF2B5EF4-FFF2-40B4-BE49-F238E27FC236}">
                <a16:creationId xmlns:a16="http://schemas.microsoft.com/office/drawing/2014/main" id="{B70BD415-969A-4CAC-B549-002F5A71EC7D}"/>
              </a:ext>
            </a:extLst>
          </p:cNvPr>
          <p:cNvSpPr>
            <a:spLocks noChangeArrowheads="1"/>
          </p:cNvSpPr>
          <p:nvPr/>
        </p:nvSpPr>
        <p:spPr bwMode="auto">
          <a:xfrm>
            <a:off x="2639616" y="2933700"/>
            <a:ext cx="41672" cy="1191"/>
          </a:xfrm>
          <a:prstGeom prst="rect">
            <a:avLst/>
          </a:prstGeom>
          <a:solidFill>
            <a:srgbClr val="BEBEB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456" name="Rectangle 575">
            <a:extLst>
              <a:ext uri="{FF2B5EF4-FFF2-40B4-BE49-F238E27FC236}">
                <a16:creationId xmlns:a16="http://schemas.microsoft.com/office/drawing/2014/main" id="{078D17AB-A763-4A16-BEC2-C065C6F619E5}"/>
              </a:ext>
            </a:extLst>
          </p:cNvPr>
          <p:cNvSpPr>
            <a:spLocks noChangeArrowheads="1"/>
          </p:cNvSpPr>
          <p:nvPr/>
        </p:nvSpPr>
        <p:spPr bwMode="auto">
          <a:xfrm>
            <a:off x="2639616" y="2932511"/>
            <a:ext cx="41672" cy="1190"/>
          </a:xfrm>
          <a:prstGeom prst="rect">
            <a:avLst/>
          </a:prstGeom>
          <a:solidFill>
            <a:srgbClr val="B6B6B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457" name="Freeform 576">
            <a:extLst>
              <a:ext uri="{FF2B5EF4-FFF2-40B4-BE49-F238E27FC236}">
                <a16:creationId xmlns:a16="http://schemas.microsoft.com/office/drawing/2014/main" id="{ABE29B9B-6165-4E86-9231-55197EABD4A5}"/>
              </a:ext>
            </a:extLst>
          </p:cNvPr>
          <p:cNvSpPr>
            <a:spLocks/>
          </p:cNvSpPr>
          <p:nvPr/>
        </p:nvSpPr>
        <p:spPr bwMode="auto">
          <a:xfrm>
            <a:off x="2637236" y="2930130"/>
            <a:ext cx="44053" cy="2381"/>
          </a:xfrm>
          <a:custGeom>
            <a:avLst/>
            <a:gdLst>
              <a:gd name="T0" fmla="*/ 2147483646 w 37"/>
              <a:gd name="T1" fmla="*/ 2147483646 h 2"/>
              <a:gd name="T2" fmla="*/ 2147483646 w 37"/>
              <a:gd name="T3" fmla="*/ 2147483646 h 2"/>
              <a:gd name="T4" fmla="*/ 2147483646 w 37"/>
              <a:gd name="T5" fmla="*/ 0 h 2"/>
              <a:gd name="T6" fmla="*/ 0 w 37"/>
              <a:gd name="T7" fmla="*/ 0 h 2"/>
              <a:gd name="T8" fmla="*/ 2147483646 w 37"/>
              <a:gd name="T9" fmla="*/ 2147483646 h 2"/>
              <a:gd name="T10" fmla="*/ 0 60000 65536"/>
              <a:gd name="T11" fmla="*/ 0 60000 65536"/>
              <a:gd name="T12" fmla="*/ 0 60000 65536"/>
              <a:gd name="T13" fmla="*/ 0 60000 65536"/>
              <a:gd name="T14" fmla="*/ 0 60000 65536"/>
              <a:gd name="T15" fmla="*/ 0 w 37"/>
              <a:gd name="T16" fmla="*/ 0 h 2"/>
              <a:gd name="T17" fmla="*/ 37 w 37"/>
              <a:gd name="T18" fmla="*/ 2 h 2"/>
            </a:gdLst>
            <a:ahLst/>
            <a:cxnLst>
              <a:cxn ang="T10">
                <a:pos x="T0" y="T1"/>
              </a:cxn>
              <a:cxn ang="T11">
                <a:pos x="T2" y="T3"/>
              </a:cxn>
              <a:cxn ang="T12">
                <a:pos x="T4" y="T5"/>
              </a:cxn>
              <a:cxn ang="T13">
                <a:pos x="T6" y="T7"/>
              </a:cxn>
              <a:cxn ang="T14">
                <a:pos x="T8" y="T9"/>
              </a:cxn>
            </a:cxnLst>
            <a:rect l="T15" t="T16" r="T17" b="T18"/>
            <a:pathLst>
              <a:path w="37" h="2">
                <a:moveTo>
                  <a:pt x="2" y="2"/>
                </a:moveTo>
                <a:lnTo>
                  <a:pt x="37" y="2"/>
                </a:lnTo>
                <a:lnTo>
                  <a:pt x="36" y="0"/>
                </a:lnTo>
                <a:lnTo>
                  <a:pt x="0" y="0"/>
                </a:lnTo>
                <a:lnTo>
                  <a:pt x="2"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58" name="Rectangle 577">
            <a:extLst>
              <a:ext uri="{FF2B5EF4-FFF2-40B4-BE49-F238E27FC236}">
                <a16:creationId xmlns:a16="http://schemas.microsoft.com/office/drawing/2014/main" id="{78CE5257-E6F7-414A-B1A7-0F6DF645CBC5}"/>
              </a:ext>
            </a:extLst>
          </p:cNvPr>
          <p:cNvSpPr>
            <a:spLocks noChangeArrowheads="1"/>
          </p:cNvSpPr>
          <p:nvPr/>
        </p:nvSpPr>
        <p:spPr bwMode="auto">
          <a:xfrm>
            <a:off x="2637235" y="2928938"/>
            <a:ext cx="42863" cy="1191"/>
          </a:xfrm>
          <a:prstGeom prst="rect">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459" name="Freeform 578">
            <a:extLst>
              <a:ext uri="{FF2B5EF4-FFF2-40B4-BE49-F238E27FC236}">
                <a16:creationId xmlns:a16="http://schemas.microsoft.com/office/drawing/2014/main" id="{5DBAF3EC-9EB0-4866-9754-C737F21123B7}"/>
              </a:ext>
            </a:extLst>
          </p:cNvPr>
          <p:cNvSpPr>
            <a:spLocks/>
          </p:cNvSpPr>
          <p:nvPr/>
        </p:nvSpPr>
        <p:spPr bwMode="auto">
          <a:xfrm>
            <a:off x="2637236" y="2927749"/>
            <a:ext cx="44053" cy="1190"/>
          </a:xfrm>
          <a:custGeom>
            <a:avLst/>
            <a:gdLst>
              <a:gd name="T0" fmla="*/ 0 w 37"/>
              <a:gd name="T1" fmla="*/ 2147483646 h 1"/>
              <a:gd name="T2" fmla="*/ 2147483646 w 37"/>
              <a:gd name="T3" fmla="*/ 2147483646 h 1"/>
              <a:gd name="T4" fmla="*/ 2147483646 w 37"/>
              <a:gd name="T5" fmla="*/ 0 h 1"/>
              <a:gd name="T6" fmla="*/ 2147483646 w 37"/>
              <a:gd name="T7" fmla="*/ 0 h 1"/>
              <a:gd name="T8" fmla="*/ 0 w 37"/>
              <a:gd name="T9" fmla="*/ 2147483646 h 1"/>
              <a:gd name="T10" fmla="*/ 0 60000 65536"/>
              <a:gd name="T11" fmla="*/ 0 60000 65536"/>
              <a:gd name="T12" fmla="*/ 0 60000 65536"/>
              <a:gd name="T13" fmla="*/ 0 60000 65536"/>
              <a:gd name="T14" fmla="*/ 0 60000 65536"/>
              <a:gd name="T15" fmla="*/ 0 w 37"/>
              <a:gd name="T16" fmla="*/ 0 h 1"/>
              <a:gd name="T17" fmla="*/ 37 w 37"/>
              <a:gd name="T18" fmla="*/ 1 h 1"/>
            </a:gdLst>
            <a:ahLst/>
            <a:cxnLst>
              <a:cxn ang="T10">
                <a:pos x="T0" y="T1"/>
              </a:cxn>
              <a:cxn ang="T11">
                <a:pos x="T2" y="T3"/>
              </a:cxn>
              <a:cxn ang="T12">
                <a:pos x="T4" y="T5"/>
              </a:cxn>
              <a:cxn ang="T13">
                <a:pos x="T6" y="T7"/>
              </a:cxn>
              <a:cxn ang="T14">
                <a:pos x="T8" y="T9"/>
              </a:cxn>
            </a:cxnLst>
            <a:rect l="T15" t="T16" r="T17" b="T18"/>
            <a:pathLst>
              <a:path w="37" h="1">
                <a:moveTo>
                  <a:pt x="0" y="1"/>
                </a:moveTo>
                <a:lnTo>
                  <a:pt x="36" y="1"/>
                </a:lnTo>
                <a:lnTo>
                  <a:pt x="37" y="0"/>
                </a:lnTo>
                <a:lnTo>
                  <a:pt x="2" y="0"/>
                </a:lnTo>
                <a:lnTo>
                  <a:pt x="0" y="1"/>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60" name="Rectangle 579">
            <a:extLst>
              <a:ext uri="{FF2B5EF4-FFF2-40B4-BE49-F238E27FC236}">
                <a16:creationId xmlns:a16="http://schemas.microsoft.com/office/drawing/2014/main" id="{8B7C6D87-5080-497F-86BF-E2FABE795F7E}"/>
              </a:ext>
            </a:extLst>
          </p:cNvPr>
          <p:cNvSpPr>
            <a:spLocks noChangeArrowheads="1"/>
          </p:cNvSpPr>
          <p:nvPr/>
        </p:nvSpPr>
        <p:spPr bwMode="auto">
          <a:xfrm>
            <a:off x="2639616" y="2927749"/>
            <a:ext cx="41672" cy="1190"/>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461" name="Rectangle 580">
            <a:extLst>
              <a:ext uri="{FF2B5EF4-FFF2-40B4-BE49-F238E27FC236}">
                <a16:creationId xmlns:a16="http://schemas.microsoft.com/office/drawing/2014/main" id="{87942515-86E7-458B-BB57-6700E278FA10}"/>
              </a:ext>
            </a:extLst>
          </p:cNvPr>
          <p:cNvSpPr>
            <a:spLocks noChangeArrowheads="1"/>
          </p:cNvSpPr>
          <p:nvPr/>
        </p:nvSpPr>
        <p:spPr bwMode="auto">
          <a:xfrm>
            <a:off x="2600326" y="2932511"/>
            <a:ext cx="97631" cy="595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462" name="Freeform 581">
            <a:extLst>
              <a:ext uri="{FF2B5EF4-FFF2-40B4-BE49-F238E27FC236}">
                <a16:creationId xmlns:a16="http://schemas.microsoft.com/office/drawing/2014/main" id="{31CAA35C-D809-4806-9F49-43AF7115CBE9}"/>
              </a:ext>
            </a:extLst>
          </p:cNvPr>
          <p:cNvSpPr>
            <a:spLocks noEditPoints="1"/>
          </p:cNvSpPr>
          <p:nvPr/>
        </p:nvSpPr>
        <p:spPr bwMode="auto">
          <a:xfrm>
            <a:off x="2337198" y="2917031"/>
            <a:ext cx="54769" cy="28575"/>
          </a:xfrm>
          <a:custGeom>
            <a:avLst/>
            <a:gdLst>
              <a:gd name="T0" fmla="*/ 0 w 46"/>
              <a:gd name="T1" fmla="*/ 2147483646 h 24"/>
              <a:gd name="T2" fmla="*/ 0 w 46"/>
              <a:gd name="T3" fmla="*/ 0 h 24"/>
              <a:gd name="T4" fmla="*/ 2147483646 w 46"/>
              <a:gd name="T5" fmla="*/ 0 h 24"/>
              <a:gd name="T6" fmla="*/ 2147483646 w 46"/>
              <a:gd name="T7" fmla="*/ 2147483646 h 24"/>
              <a:gd name="T8" fmla="*/ 0 w 46"/>
              <a:gd name="T9" fmla="*/ 2147483646 h 24"/>
              <a:gd name="T10" fmla="*/ 2147483646 w 46"/>
              <a:gd name="T11" fmla="*/ 0 h 24"/>
              <a:gd name="T12" fmla="*/ 2147483646 w 46"/>
              <a:gd name="T13" fmla="*/ 2147483646 h 24"/>
              <a:gd name="T14" fmla="*/ 2147483646 w 46"/>
              <a:gd name="T15" fmla="*/ 2147483646 h 24"/>
              <a:gd name="T16" fmla="*/ 2147483646 w 46"/>
              <a:gd name="T17" fmla="*/ 0 h 24"/>
              <a:gd name="T18" fmla="*/ 2147483646 w 46"/>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6"/>
              <a:gd name="T31" fmla="*/ 0 h 24"/>
              <a:gd name="T32" fmla="*/ 46 w 46"/>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6" h="24">
                <a:moveTo>
                  <a:pt x="0" y="24"/>
                </a:moveTo>
                <a:lnTo>
                  <a:pt x="0" y="0"/>
                </a:lnTo>
                <a:lnTo>
                  <a:pt x="2" y="0"/>
                </a:lnTo>
                <a:lnTo>
                  <a:pt x="2" y="24"/>
                </a:lnTo>
                <a:lnTo>
                  <a:pt x="0" y="24"/>
                </a:lnTo>
                <a:close/>
                <a:moveTo>
                  <a:pt x="46" y="0"/>
                </a:moveTo>
                <a:lnTo>
                  <a:pt x="46" y="24"/>
                </a:lnTo>
                <a:lnTo>
                  <a:pt x="43" y="24"/>
                </a:lnTo>
                <a:lnTo>
                  <a:pt x="43" y="0"/>
                </a:lnTo>
                <a:lnTo>
                  <a:pt x="46"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63" name="Freeform 582">
            <a:extLst>
              <a:ext uri="{FF2B5EF4-FFF2-40B4-BE49-F238E27FC236}">
                <a16:creationId xmlns:a16="http://schemas.microsoft.com/office/drawing/2014/main" id="{95B71B94-2B46-493D-A789-C04C5748CE06}"/>
              </a:ext>
            </a:extLst>
          </p:cNvPr>
          <p:cNvSpPr>
            <a:spLocks noEditPoints="1"/>
          </p:cNvSpPr>
          <p:nvPr/>
        </p:nvSpPr>
        <p:spPr bwMode="auto">
          <a:xfrm>
            <a:off x="2339580" y="2917031"/>
            <a:ext cx="48815" cy="28575"/>
          </a:xfrm>
          <a:custGeom>
            <a:avLst/>
            <a:gdLst>
              <a:gd name="T0" fmla="*/ 0 w 41"/>
              <a:gd name="T1" fmla="*/ 2147483646 h 24"/>
              <a:gd name="T2" fmla="*/ 0 w 41"/>
              <a:gd name="T3" fmla="*/ 0 h 24"/>
              <a:gd name="T4" fmla="*/ 2147483646 w 41"/>
              <a:gd name="T5" fmla="*/ 0 h 24"/>
              <a:gd name="T6" fmla="*/ 2147483646 w 41"/>
              <a:gd name="T7" fmla="*/ 2147483646 h 24"/>
              <a:gd name="T8" fmla="*/ 0 w 41"/>
              <a:gd name="T9" fmla="*/ 2147483646 h 24"/>
              <a:gd name="T10" fmla="*/ 2147483646 w 41"/>
              <a:gd name="T11" fmla="*/ 0 h 24"/>
              <a:gd name="T12" fmla="*/ 2147483646 w 41"/>
              <a:gd name="T13" fmla="*/ 2147483646 h 24"/>
              <a:gd name="T14" fmla="*/ 2147483646 w 41"/>
              <a:gd name="T15" fmla="*/ 2147483646 h 24"/>
              <a:gd name="T16" fmla="*/ 2147483646 w 41"/>
              <a:gd name="T17" fmla="*/ 0 h 24"/>
              <a:gd name="T18" fmla="*/ 2147483646 w 41"/>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
              <a:gd name="T31" fmla="*/ 0 h 24"/>
              <a:gd name="T32" fmla="*/ 41 w 41"/>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 h="24">
                <a:moveTo>
                  <a:pt x="0" y="24"/>
                </a:moveTo>
                <a:lnTo>
                  <a:pt x="0" y="0"/>
                </a:lnTo>
                <a:lnTo>
                  <a:pt x="1" y="0"/>
                </a:lnTo>
                <a:lnTo>
                  <a:pt x="1" y="24"/>
                </a:lnTo>
                <a:lnTo>
                  <a:pt x="0" y="24"/>
                </a:lnTo>
                <a:close/>
                <a:moveTo>
                  <a:pt x="41" y="0"/>
                </a:moveTo>
                <a:lnTo>
                  <a:pt x="41" y="24"/>
                </a:lnTo>
                <a:lnTo>
                  <a:pt x="40" y="24"/>
                </a:lnTo>
                <a:lnTo>
                  <a:pt x="40" y="0"/>
                </a:lnTo>
                <a:lnTo>
                  <a:pt x="41" y="0"/>
                </a:lnTo>
                <a:close/>
              </a:path>
            </a:pathLst>
          </a:custGeom>
          <a:solidFill>
            <a:srgbClr val="C7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64" name="Freeform 583">
            <a:extLst>
              <a:ext uri="{FF2B5EF4-FFF2-40B4-BE49-F238E27FC236}">
                <a16:creationId xmlns:a16="http://schemas.microsoft.com/office/drawing/2014/main" id="{4D61BC1A-F8B6-4783-82DA-1A28DE15FBDF}"/>
              </a:ext>
            </a:extLst>
          </p:cNvPr>
          <p:cNvSpPr>
            <a:spLocks noEditPoints="1"/>
          </p:cNvSpPr>
          <p:nvPr/>
        </p:nvSpPr>
        <p:spPr bwMode="auto">
          <a:xfrm>
            <a:off x="2340770" y="2917031"/>
            <a:ext cx="46435" cy="28575"/>
          </a:xfrm>
          <a:custGeom>
            <a:avLst/>
            <a:gdLst>
              <a:gd name="T0" fmla="*/ 0 w 39"/>
              <a:gd name="T1" fmla="*/ 2147483646 h 24"/>
              <a:gd name="T2" fmla="*/ 0 w 39"/>
              <a:gd name="T3" fmla="*/ 0 h 24"/>
              <a:gd name="T4" fmla="*/ 2147483646 w 39"/>
              <a:gd name="T5" fmla="*/ 0 h 24"/>
              <a:gd name="T6" fmla="*/ 2147483646 w 39"/>
              <a:gd name="T7" fmla="*/ 2147483646 h 24"/>
              <a:gd name="T8" fmla="*/ 0 w 39"/>
              <a:gd name="T9" fmla="*/ 2147483646 h 24"/>
              <a:gd name="T10" fmla="*/ 2147483646 w 39"/>
              <a:gd name="T11" fmla="*/ 0 h 24"/>
              <a:gd name="T12" fmla="*/ 2147483646 w 39"/>
              <a:gd name="T13" fmla="*/ 2147483646 h 24"/>
              <a:gd name="T14" fmla="*/ 2147483646 w 39"/>
              <a:gd name="T15" fmla="*/ 2147483646 h 24"/>
              <a:gd name="T16" fmla="*/ 2147483646 w 39"/>
              <a:gd name="T17" fmla="*/ 0 h 24"/>
              <a:gd name="T18" fmla="*/ 2147483646 w 39"/>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
              <a:gd name="T31" fmla="*/ 0 h 24"/>
              <a:gd name="T32" fmla="*/ 39 w 39"/>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 h="24">
                <a:moveTo>
                  <a:pt x="0" y="24"/>
                </a:moveTo>
                <a:lnTo>
                  <a:pt x="0" y="0"/>
                </a:lnTo>
                <a:lnTo>
                  <a:pt x="1" y="0"/>
                </a:lnTo>
                <a:lnTo>
                  <a:pt x="1" y="24"/>
                </a:lnTo>
                <a:lnTo>
                  <a:pt x="0" y="24"/>
                </a:lnTo>
                <a:close/>
                <a:moveTo>
                  <a:pt x="39" y="0"/>
                </a:moveTo>
                <a:lnTo>
                  <a:pt x="39" y="24"/>
                </a:lnTo>
                <a:lnTo>
                  <a:pt x="38" y="24"/>
                </a:lnTo>
                <a:lnTo>
                  <a:pt x="38" y="0"/>
                </a:lnTo>
                <a:lnTo>
                  <a:pt x="39" y="0"/>
                </a:lnTo>
                <a:close/>
              </a:path>
            </a:pathLst>
          </a:custGeom>
          <a:solidFill>
            <a:srgbClr val="CD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65" name="Freeform 584">
            <a:extLst>
              <a:ext uri="{FF2B5EF4-FFF2-40B4-BE49-F238E27FC236}">
                <a16:creationId xmlns:a16="http://schemas.microsoft.com/office/drawing/2014/main" id="{DADB48F1-C1BF-4A35-8C7C-1B83C6947656}"/>
              </a:ext>
            </a:extLst>
          </p:cNvPr>
          <p:cNvSpPr>
            <a:spLocks noEditPoints="1"/>
          </p:cNvSpPr>
          <p:nvPr/>
        </p:nvSpPr>
        <p:spPr bwMode="auto">
          <a:xfrm>
            <a:off x="2341961" y="2917031"/>
            <a:ext cx="44053" cy="28575"/>
          </a:xfrm>
          <a:custGeom>
            <a:avLst/>
            <a:gdLst>
              <a:gd name="T0" fmla="*/ 0 w 37"/>
              <a:gd name="T1" fmla="*/ 2147483646 h 24"/>
              <a:gd name="T2" fmla="*/ 0 w 37"/>
              <a:gd name="T3" fmla="*/ 0 h 24"/>
              <a:gd name="T4" fmla="*/ 2147483646 w 37"/>
              <a:gd name="T5" fmla="*/ 0 h 24"/>
              <a:gd name="T6" fmla="*/ 2147483646 w 37"/>
              <a:gd name="T7" fmla="*/ 2147483646 h 24"/>
              <a:gd name="T8" fmla="*/ 0 w 37"/>
              <a:gd name="T9" fmla="*/ 2147483646 h 24"/>
              <a:gd name="T10" fmla="*/ 2147483646 w 37"/>
              <a:gd name="T11" fmla="*/ 0 h 24"/>
              <a:gd name="T12" fmla="*/ 2147483646 w 37"/>
              <a:gd name="T13" fmla="*/ 2147483646 h 24"/>
              <a:gd name="T14" fmla="*/ 2147483646 w 37"/>
              <a:gd name="T15" fmla="*/ 2147483646 h 24"/>
              <a:gd name="T16" fmla="*/ 2147483646 w 37"/>
              <a:gd name="T17" fmla="*/ 0 h 24"/>
              <a:gd name="T18" fmla="*/ 2147483646 w 37"/>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
              <a:gd name="T31" fmla="*/ 0 h 24"/>
              <a:gd name="T32" fmla="*/ 37 w 37"/>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 h="24">
                <a:moveTo>
                  <a:pt x="0" y="24"/>
                </a:moveTo>
                <a:lnTo>
                  <a:pt x="0" y="0"/>
                </a:lnTo>
                <a:lnTo>
                  <a:pt x="1" y="0"/>
                </a:lnTo>
                <a:lnTo>
                  <a:pt x="1" y="24"/>
                </a:lnTo>
                <a:lnTo>
                  <a:pt x="0" y="24"/>
                </a:lnTo>
                <a:close/>
                <a:moveTo>
                  <a:pt x="37" y="0"/>
                </a:moveTo>
                <a:lnTo>
                  <a:pt x="37" y="24"/>
                </a:lnTo>
                <a:lnTo>
                  <a:pt x="36" y="24"/>
                </a:lnTo>
                <a:lnTo>
                  <a:pt x="36" y="0"/>
                </a:lnTo>
                <a:lnTo>
                  <a:pt x="37" y="0"/>
                </a:lnTo>
                <a:close/>
              </a:path>
            </a:pathLst>
          </a:custGeom>
          <a:solidFill>
            <a:srgbClr val="D3848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66" name="Freeform 585">
            <a:extLst>
              <a:ext uri="{FF2B5EF4-FFF2-40B4-BE49-F238E27FC236}">
                <a16:creationId xmlns:a16="http://schemas.microsoft.com/office/drawing/2014/main" id="{E8BD0F82-985E-4963-8A53-4822FE177F48}"/>
              </a:ext>
            </a:extLst>
          </p:cNvPr>
          <p:cNvSpPr>
            <a:spLocks noEditPoints="1"/>
          </p:cNvSpPr>
          <p:nvPr/>
        </p:nvSpPr>
        <p:spPr bwMode="auto">
          <a:xfrm>
            <a:off x="2343151" y="2917031"/>
            <a:ext cx="41672" cy="28575"/>
          </a:xfrm>
          <a:custGeom>
            <a:avLst/>
            <a:gdLst>
              <a:gd name="T0" fmla="*/ 0 w 35"/>
              <a:gd name="T1" fmla="*/ 2147483646 h 24"/>
              <a:gd name="T2" fmla="*/ 0 w 35"/>
              <a:gd name="T3" fmla="*/ 0 h 24"/>
              <a:gd name="T4" fmla="*/ 2147483646 w 35"/>
              <a:gd name="T5" fmla="*/ 0 h 24"/>
              <a:gd name="T6" fmla="*/ 2147483646 w 35"/>
              <a:gd name="T7" fmla="*/ 2147483646 h 24"/>
              <a:gd name="T8" fmla="*/ 0 w 35"/>
              <a:gd name="T9" fmla="*/ 2147483646 h 24"/>
              <a:gd name="T10" fmla="*/ 2147483646 w 35"/>
              <a:gd name="T11" fmla="*/ 0 h 24"/>
              <a:gd name="T12" fmla="*/ 2147483646 w 35"/>
              <a:gd name="T13" fmla="*/ 2147483646 h 24"/>
              <a:gd name="T14" fmla="*/ 2147483646 w 35"/>
              <a:gd name="T15" fmla="*/ 2147483646 h 24"/>
              <a:gd name="T16" fmla="*/ 2147483646 w 35"/>
              <a:gd name="T17" fmla="*/ 0 h 24"/>
              <a:gd name="T18" fmla="*/ 2147483646 w 35"/>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
              <a:gd name="T31" fmla="*/ 0 h 24"/>
              <a:gd name="T32" fmla="*/ 35 w 35"/>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 h="24">
                <a:moveTo>
                  <a:pt x="0" y="24"/>
                </a:moveTo>
                <a:lnTo>
                  <a:pt x="0" y="0"/>
                </a:lnTo>
                <a:lnTo>
                  <a:pt x="2" y="0"/>
                </a:lnTo>
                <a:lnTo>
                  <a:pt x="2" y="24"/>
                </a:lnTo>
                <a:lnTo>
                  <a:pt x="0" y="24"/>
                </a:lnTo>
                <a:close/>
                <a:moveTo>
                  <a:pt x="35" y="0"/>
                </a:moveTo>
                <a:lnTo>
                  <a:pt x="35" y="24"/>
                </a:lnTo>
                <a:lnTo>
                  <a:pt x="33" y="24"/>
                </a:lnTo>
                <a:lnTo>
                  <a:pt x="33" y="0"/>
                </a:lnTo>
                <a:lnTo>
                  <a:pt x="35" y="0"/>
                </a:lnTo>
                <a:close/>
              </a:path>
            </a:pathLst>
          </a:custGeom>
          <a:solidFill>
            <a:srgbClr val="D875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67" name="Freeform 586">
            <a:extLst>
              <a:ext uri="{FF2B5EF4-FFF2-40B4-BE49-F238E27FC236}">
                <a16:creationId xmlns:a16="http://schemas.microsoft.com/office/drawing/2014/main" id="{95D12A94-C1F2-4B5C-B5D2-81EA1D33C362}"/>
              </a:ext>
            </a:extLst>
          </p:cNvPr>
          <p:cNvSpPr>
            <a:spLocks noEditPoints="1"/>
          </p:cNvSpPr>
          <p:nvPr/>
        </p:nvSpPr>
        <p:spPr bwMode="auto">
          <a:xfrm>
            <a:off x="2345532" y="2917031"/>
            <a:ext cx="36910" cy="28575"/>
          </a:xfrm>
          <a:custGeom>
            <a:avLst/>
            <a:gdLst>
              <a:gd name="T0" fmla="*/ 0 w 31"/>
              <a:gd name="T1" fmla="*/ 2147483646 h 24"/>
              <a:gd name="T2" fmla="*/ 0 w 31"/>
              <a:gd name="T3" fmla="*/ 0 h 24"/>
              <a:gd name="T4" fmla="*/ 2147483646 w 31"/>
              <a:gd name="T5" fmla="*/ 0 h 24"/>
              <a:gd name="T6" fmla="*/ 2147483646 w 31"/>
              <a:gd name="T7" fmla="*/ 2147483646 h 24"/>
              <a:gd name="T8" fmla="*/ 0 w 31"/>
              <a:gd name="T9" fmla="*/ 2147483646 h 24"/>
              <a:gd name="T10" fmla="*/ 2147483646 w 31"/>
              <a:gd name="T11" fmla="*/ 0 h 24"/>
              <a:gd name="T12" fmla="*/ 2147483646 w 31"/>
              <a:gd name="T13" fmla="*/ 2147483646 h 24"/>
              <a:gd name="T14" fmla="*/ 2147483646 w 31"/>
              <a:gd name="T15" fmla="*/ 2147483646 h 24"/>
              <a:gd name="T16" fmla="*/ 2147483646 w 31"/>
              <a:gd name="T17" fmla="*/ 0 h 24"/>
              <a:gd name="T18" fmla="*/ 2147483646 w 31"/>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
              <a:gd name="T31" fmla="*/ 0 h 24"/>
              <a:gd name="T32" fmla="*/ 31 w 31"/>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 h="24">
                <a:moveTo>
                  <a:pt x="0" y="24"/>
                </a:moveTo>
                <a:lnTo>
                  <a:pt x="0" y="0"/>
                </a:lnTo>
                <a:lnTo>
                  <a:pt x="1" y="0"/>
                </a:lnTo>
                <a:lnTo>
                  <a:pt x="1" y="24"/>
                </a:lnTo>
                <a:lnTo>
                  <a:pt x="0" y="24"/>
                </a:lnTo>
                <a:close/>
                <a:moveTo>
                  <a:pt x="31" y="0"/>
                </a:moveTo>
                <a:lnTo>
                  <a:pt x="31" y="24"/>
                </a:lnTo>
                <a:lnTo>
                  <a:pt x="30" y="24"/>
                </a:lnTo>
                <a:lnTo>
                  <a:pt x="30" y="0"/>
                </a:lnTo>
                <a:lnTo>
                  <a:pt x="31" y="0"/>
                </a:lnTo>
                <a:close/>
              </a:path>
            </a:pathLst>
          </a:custGeom>
          <a:solidFill>
            <a:srgbClr val="DD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68" name="Freeform 587">
            <a:extLst>
              <a:ext uri="{FF2B5EF4-FFF2-40B4-BE49-F238E27FC236}">
                <a16:creationId xmlns:a16="http://schemas.microsoft.com/office/drawing/2014/main" id="{D04BBBF1-E759-4DAC-B4A9-F8BF05252F68}"/>
              </a:ext>
            </a:extLst>
          </p:cNvPr>
          <p:cNvSpPr>
            <a:spLocks noEditPoints="1"/>
          </p:cNvSpPr>
          <p:nvPr/>
        </p:nvSpPr>
        <p:spPr bwMode="auto">
          <a:xfrm>
            <a:off x="2346723" y="2917031"/>
            <a:ext cx="34528" cy="28575"/>
          </a:xfrm>
          <a:custGeom>
            <a:avLst/>
            <a:gdLst>
              <a:gd name="T0" fmla="*/ 0 w 29"/>
              <a:gd name="T1" fmla="*/ 2147483646 h 24"/>
              <a:gd name="T2" fmla="*/ 0 w 29"/>
              <a:gd name="T3" fmla="*/ 0 h 24"/>
              <a:gd name="T4" fmla="*/ 2147483646 w 29"/>
              <a:gd name="T5" fmla="*/ 0 h 24"/>
              <a:gd name="T6" fmla="*/ 2147483646 w 29"/>
              <a:gd name="T7" fmla="*/ 2147483646 h 24"/>
              <a:gd name="T8" fmla="*/ 0 w 29"/>
              <a:gd name="T9" fmla="*/ 2147483646 h 24"/>
              <a:gd name="T10" fmla="*/ 2147483646 w 29"/>
              <a:gd name="T11" fmla="*/ 0 h 24"/>
              <a:gd name="T12" fmla="*/ 2147483646 w 29"/>
              <a:gd name="T13" fmla="*/ 2147483646 h 24"/>
              <a:gd name="T14" fmla="*/ 2147483646 w 29"/>
              <a:gd name="T15" fmla="*/ 2147483646 h 24"/>
              <a:gd name="T16" fmla="*/ 2147483646 w 29"/>
              <a:gd name="T17" fmla="*/ 0 h 24"/>
              <a:gd name="T18" fmla="*/ 2147483646 w 29"/>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24"/>
              <a:gd name="T32" fmla="*/ 29 w 29"/>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24">
                <a:moveTo>
                  <a:pt x="0" y="24"/>
                </a:moveTo>
                <a:lnTo>
                  <a:pt x="0" y="0"/>
                </a:lnTo>
                <a:lnTo>
                  <a:pt x="1" y="0"/>
                </a:lnTo>
                <a:lnTo>
                  <a:pt x="1" y="24"/>
                </a:lnTo>
                <a:lnTo>
                  <a:pt x="0" y="24"/>
                </a:lnTo>
                <a:close/>
                <a:moveTo>
                  <a:pt x="29" y="0"/>
                </a:moveTo>
                <a:lnTo>
                  <a:pt x="29" y="24"/>
                </a:lnTo>
                <a:lnTo>
                  <a:pt x="28" y="24"/>
                </a:lnTo>
                <a:lnTo>
                  <a:pt x="28" y="0"/>
                </a:lnTo>
                <a:lnTo>
                  <a:pt x="29" y="0"/>
                </a:lnTo>
                <a:close/>
              </a:path>
            </a:pathLst>
          </a:custGeom>
          <a:solidFill>
            <a:srgbClr val="E1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69" name="Freeform 588">
            <a:extLst>
              <a:ext uri="{FF2B5EF4-FFF2-40B4-BE49-F238E27FC236}">
                <a16:creationId xmlns:a16="http://schemas.microsoft.com/office/drawing/2014/main" id="{03015CD7-2157-4FB8-81ED-0B83EDD098D7}"/>
              </a:ext>
            </a:extLst>
          </p:cNvPr>
          <p:cNvSpPr>
            <a:spLocks noEditPoints="1"/>
          </p:cNvSpPr>
          <p:nvPr/>
        </p:nvSpPr>
        <p:spPr bwMode="auto">
          <a:xfrm>
            <a:off x="2347914" y="2917031"/>
            <a:ext cx="32147" cy="28575"/>
          </a:xfrm>
          <a:custGeom>
            <a:avLst/>
            <a:gdLst>
              <a:gd name="T0" fmla="*/ 0 w 27"/>
              <a:gd name="T1" fmla="*/ 2147483646 h 24"/>
              <a:gd name="T2" fmla="*/ 0 w 27"/>
              <a:gd name="T3" fmla="*/ 0 h 24"/>
              <a:gd name="T4" fmla="*/ 2147483646 w 27"/>
              <a:gd name="T5" fmla="*/ 0 h 24"/>
              <a:gd name="T6" fmla="*/ 2147483646 w 27"/>
              <a:gd name="T7" fmla="*/ 2147483646 h 24"/>
              <a:gd name="T8" fmla="*/ 0 w 27"/>
              <a:gd name="T9" fmla="*/ 2147483646 h 24"/>
              <a:gd name="T10" fmla="*/ 2147483646 w 27"/>
              <a:gd name="T11" fmla="*/ 0 h 24"/>
              <a:gd name="T12" fmla="*/ 2147483646 w 27"/>
              <a:gd name="T13" fmla="*/ 2147483646 h 24"/>
              <a:gd name="T14" fmla="*/ 2147483646 w 27"/>
              <a:gd name="T15" fmla="*/ 2147483646 h 24"/>
              <a:gd name="T16" fmla="*/ 2147483646 w 27"/>
              <a:gd name="T17" fmla="*/ 0 h 24"/>
              <a:gd name="T18" fmla="*/ 2147483646 w 27"/>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
              <a:gd name="T31" fmla="*/ 0 h 24"/>
              <a:gd name="T32" fmla="*/ 27 w 27"/>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 h="24">
                <a:moveTo>
                  <a:pt x="0" y="24"/>
                </a:moveTo>
                <a:lnTo>
                  <a:pt x="0" y="0"/>
                </a:lnTo>
                <a:lnTo>
                  <a:pt x="2" y="0"/>
                </a:lnTo>
                <a:lnTo>
                  <a:pt x="2" y="24"/>
                </a:lnTo>
                <a:lnTo>
                  <a:pt x="0" y="24"/>
                </a:lnTo>
                <a:close/>
                <a:moveTo>
                  <a:pt x="27" y="0"/>
                </a:moveTo>
                <a:lnTo>
                  <a:pt x="27" y="24"/>
                </a:lnTo>
                <a:lnTo>
                  <a:pt x="26" y="24"/>
                </a:lnTo>
                <a:lnTo>
                  <a:pt x="26" y="0"/>
                </a:lnTo>
                <a:lnTo>
                  <a:pt x="27" y="0"/>
                </a:lnTo>
                <a:close/>
              </a:path>
            </a:pathLst>
          </a:custGeom>
          <a:solidFill>
            <a:srgbClr val="E5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70" name="Freeform 589">
            <a:extLst>
              <a:ext uri="{FF2B5EF4-FFF2-40B4-BE49-F238E27FC236}">
                <a16:creationId xmlns:a16="http://schemas.microsoft.com/office/drawing/2014/main" id="{F9F994F2-A7A3-42E8-9265-91375C222810}"/>
              </a:ext>
            </a:extLst>
          </p:cNvPr>
          <p:cNvSpPr>
            <a:spLocks noEditPoints="1"/>
          </p:cNvSpPr>
          <p:nvPr/>
        </p:nvSpPr>
        <p:spPr bwMode="auto">
          <a:xfrm>
            <a:off x="2350294" y="2917031"/>
            <a:ext cx="28575" cy="28575"/>
          </a:xfrm>
          <a:custGeom>
            <a:avLst/>
            <a:gdLst>
              <a:gd name="T0" fmla="*/ 0 w 24"/>
              <a:gd name="T1" fmla="*/ 2147483646 h 24"/>
              <a:gd name="T2" fmla="*/ 0 w 24"/>
              <a:gd name="T3" fmla="*/ 0 h 24"/>
              <a:gd name="T4" fmla="*/ 2147483646 w 24"/>
              <a:gd name="T5" fmla="*/ 0 h 24"/>
              <a:gd name="T6" fmla="*/ 2147483646 w 24"/>
              <a:gd name="T7" fmla="*/ 2147483646 h 24"/>
              <a:gd name="T8" fmla="*/ 0 w 24"/>
              <a:gd name="T9" fmla="*/ 2147483646 h 24"/>
              <a:gd name="T10" fmla="*/ 2147483646 w 24"/>
              <a:gd name="T11" fmla="*/ 0 h 24"/>
              <a:gd name="T12" fmla="*/ 2147483646 w 24"/>
              <a:gd name="T13" fmla="*/ 2147483646 h 24"/>
              <a:gd name="T14" fmla="*/ 2147483646 w 24"/>
              <a:gd name="T15" fmla="*/ 2147483646 h 24"/>
              <a:gd name="T16" fmla="*/ 2147483646 w 24"/>
              <a:gd name="T17" fmla="*/ 0 h 24"/>
              <a:gd name="T18" fmla="*/ 2147483646 w 2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
              <a:gd name="T31" fmla="*/ 0 h 24"/>
              <a:gd name="T32" fmla="*/ 24 w 24"/>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 h="24">
                <a:moveTo>
                  <a:pt x="0" y="24"/>
                </a:moveTo>
                <a:lnTo>
                  <a:pt x="0" y="0"/>
                </a:lnTo>
                <a:lnTo>
                  <a:pt x="1" y="0"/>
                </a:lnTo>
                <a:lnTo>
                  <a:pt x="1" y="24"/>
                </a:lnTo>
                <a:lnTo>
                  <a:pt x="0" y="24"/>
                </a:lnTo>
                <a:close/>
                <a:moveTo>
                  <a:pt x="24" y="0"/>
                </a:moveTo>
                <a:lnTo>
                  <a:pt x="24" y="24"/>
                </a:lnTo>
                <a:lnTo>
                  <a:pt x="22" y="24"/>
                </a:lnTo>
                <a:lnTo>
                  <a:pt x="22" y="0"/>
                </a:lnTo>
                <a:lnTo>
                  <a:pt x="24" y="0"/>
                </a:lnTo>
                <a:close/>
              </a:path>
            </a:pathLst>
          </a:custGeom>
          <a:solidFill>
            <a:srgbClr val="E9434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71" name="Freeform 590">
            <a:extLst>
              <a:ext uri="{FF2B5EF4-FFF2-40B4-BE49-F238E27FC236}">
                <a16:creationId xmlns:a16="http://schemas.microsoft.com/office/drawing/2014/main" id="{851DD209-9384-4CDD-8838-7F450B5FEF35}"/>
              </a:ext>
            </a:extLst>
          </p:cNvPr>
          <p:cNvSpPr>
            <a:spLocks noEditPoints="1"/>
          </p:cNvSpPr>
          <p:nvPr/>
        </p:nvSpPr>
        <p:spPr bwMode="auto">
          <a:xfrm>
            <a:off x="2351486" y="2917031"/>
            <a:ext cx="25003" cy="28575"/>
          </a:xfrm>
          <a:custGeom>
            <a:avLst/>
            <a:gdLst>
              <a:gd name="T0" fmla="*/ 0 w 21"/>
              <a:gd name="T1" fmla="*/ 2147483646 h 24"/>
              <a:gd name="T2" fmla="*/ 0 w 21"/>
              <a:gd name="T3" fmla="*/ 0 h 24"/>
              <a:gd name="T4" fmla="*/ 2147483646 w 21"/>
              <a:gd name="T5" fmla="*/ 0 h 24"/>
              <a:gd name="T6" fmla="*/ 2147483646 w 21"/>
              <a:gd name="T7" fmla="*/ 2147483646 h 24"/>
              <a:gd name="T8" fmla="*/ 0 w 21"/>
              <a:gd name="T9" fmla="*/ 2147483646 h 24"/>
              <a:gd name="T10" fmla="*/ 2147483646 w 21"/>
              <a:gd name="T11" fmla="*/ 0 h 24"/>
              <a:gd name="T12" fmla="*/ 2147483646 w 21"/>
              <a:gd name="T13" fmla="*/ 2147483646 h 24"/>
              <a:gd name="T14" fmla="*/ 2147483646 w 21"/>
              <a:gd name="T15" fmla="*/ 2147483646 h 24"/>
              <a:gd name="T16" fmla="*/ 2147483646 w 21"/>
              <a:gd name="T17" fmla="*/ 0 h 24"/>
              <a:gd name="T18" fmla="*/ 2147483646 w 21"/>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24"/>
              <a:gd name="T32" fmla="*/ 21 w 21"/>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24">
                <a:moveTo>
                  <a:pt x="0" y="24"/>
                </a:moveTo>
                <a:lnTo>
                  <a:pt x="0" y="0"/>
                </a:lnTo>
                <a:lnTo>
                  <a:pt x="1" y="0"/>
                </a:lnTo>
                <a:lnTo>
                  <a:pt x="1" y="24"/>
                </a:lnTo>
                <a:lnTo>
                  <a:pt x="0" y="24"/>
                </a:lnTo>
                <a:close/>
                <a:moveTo>
                  <a:pt x="21" y="0"/>
                </a:moveTo>
                <a:lnTo>
                  <a:pt x="21" y="24"/>
                </a:lnTo>
                <a:lnTo>
                  <a:pt x="20" y="24"/>
                </a:lnTo>
                <a:lnTo>
                  <a:pt x="20" y="0"/>
                </a:lnTo>
                <a:lnTo>
                  <a:pt x="21" y="0"/>
                </a:lnTo>
                <a:close/>
              </a:path>
            </a:pathLst>
          </a:custGeom>
          <a:solidFill>
            <a:srgbClr val="EC383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72" name="Freeform 591">
            <a:extLst>
              <a:ext uri="{FF2B5EF4-FFF2-40B4-BE49-F238E27FC236}">
                <a16:creationId xmlns:a16="http://schemas.microsoft.com/office/drawing/2014/main" id="{E0ACDEE9-B686-45B7-B7BC-B5269ADB0299}"/>
              </a:ext>
            </a:extLst>
          </p:cNvPr>
          <p:cNvSpPr>
            <a:spLocks noEditPoints="1"/>
          </p:cNvSpPr>
          <p:nvPr/>
        </p:nvSpPr>
        <p:spPr bwMode="auto">
          <a:xfrm>
            <a:off x="2352676" y="2917031"/>
            <a:ext cx="22622" cy="28575"/>
          </a:xfrm>
          <a:custGeom>
            <a:avLst/>
            <a:gdLst>
              <a:gd name="T0" fmla="*/ 0 w 19"/>
              <a:gd name="T1" fmla="*/ 2147483646 h 24"/>
              <a:gd name="T2" fmla="*/ 0 w 19"/>
              <a:gd name="T3" fmla="*/ 0 h 24"/>
              <a:gd name="T4" fmla="*/ 2147483646 w 19"/>
              <a:gd name="T5" fmla="*/ 0 h 24"/>
              <a:gd name="T6" fmla="*/ 2147483646 w 19"/>
              <a:gd name="T7" fmla="*/ 2147483646 h 24"/>
              <a:gd name="T8" fmla="*/ 0 w 19"/>
              <a:gd name="T9" fmla="*/ 2147483646 h 24"/>
              <a:gd name="T10" fmla="*/ 2147483646 w 19"/>
              <a:gd name="T11" fmla="*/ 0 h 24"/>
              <a:gd name="T12" fmla="*/ 2147483646 w 19"/>
              <a:gd name="T13" fmla="*/ 2147483646 h 24"/>
              <a:gd name="T14" fmla="*/ 2147483646 w 19"/>
              <a:gd name="T15" fmla="*/ 2147483646 h 24"/>
              <a:gd name="T16" fmla="*/ 2147483646 w 19"/>
              <a:gd name="T17" fmla="*/ 0 h 24"/>
              <a:gd name="T18" fmla="*/ 2147483646 w 19"/>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24"/>
              <a:gd name="T32" fmla="*/ 19 w 19"/>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24">
                <a:moveTo>
                  <a:pt x="0" y="24"/>
                </a:moveTo>
                <a:lnTo>
                  <a:pt x="0" y="0"/>
                </a:lnTo>
                <a:lnTo>
                  <a:pt x="1" y="0"/>
                </a:lnTo>
                <a:lnTo>
                  <a:pt x="1" y="24"/>
                </a:lnTo>
                <a:lnTo>
                  <a:pt x="0" y="24"/>
                </a:lnTo>
                <a:close/>
                <a:moveTo>
                  <a:pt x="19" y="0"/>
                </a:moveTo>
                <a:lnTo>
                  <a:pt x="19" y="24"/>
                </a:lnTo>
                <a:lnTo>
                  <a:pt x="18" y="24"/>
                </a:lnTo>
                <a:lnTo>
                  <a:pt x="18" y="0"/>
                </a:lnTo>
                <a:lnTo>
                  <a:pt x="19" y="0"/>
                </a:lnTo>
                <a:close/>
              </a:path>
            </a:pathLst>
          </a:custGeom>
          <a:solidFill>
            <a:srgbClr val="EF2F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73" name="Freeform 592">
            <a:extLst>
              <a:ext uri="{FF2B5EF4-FFF2-40B4-BE49-F238E27FC236}">
                <a16:creationId xmlns:a16="http://schemas.microsoft.com/office/drawing/2014/main" id="{8A1AC13B-0E14-4CC5-9B92-8A5A977CCB79}"/>
              </a:ext>
            </a:extLst>
          </p:cNvPr>
          <p:cNvSpPr>
            <a:spLocks noEditPoints="1"/>
          </p:cNvSpPr>
          <p:nvPr/>
        </p:nvSpPr>
        <p:spPr bwMode="auto">
          <a:xfrm>
            <a:off x="2353867" y="2917031"/>
            <a:ext cx="20240" cy="28575"/>
          </a:xfrm>
          <a:custGeom>
            <a:avLst/>
            <a:gdLst>
              <a:gd name="T0" fmla="*/ 0 w 17"/>
              <a:gd name="T1" fmla="*/ 2147483646 h 24"/>
              <a:gd name="T2" fmla="*/ 0 w 17"/>
              <a:gd name="T3" fmla="*/ 0 h 24"/>
              <a:gd name="T4" fmla="*/ 2147483646 w 17"/>
              <a:gd name="T5" fmla="*/ 0 h 24"/>
              <a:gd name="T6" fmla="*/ 2147483646 w 17"/>
              <a:gd name="T7" fmla="*/ 2147483646 h 24"/>
              <a:gd name="T8" fmla="*/ 0 w 17"/>
              <a:gd name="T9" fmla="*/ 2147483646 h 24"/>
              <a:gd name="T10" fmla="*/ 2147483646 w 17"/>
              <a:gd name="T11" fmla="*/ 0 h 24"/>
              <a:gd name="T12" fmla="*/ 2147483646 w 17"/>
              <a:gd name="T13" fmla="*/ 2147483646 h 24"/>
              <a:gd name="T14" fmla="*/ 2147483646 w 17"/>
              <a:gd name="T15" fmla="*/ 2147483646 h 24"/>
              <a:gd name="T16" fmla="*/ 2147483646 w 17"/>
              <a:gd name="T17" fmla="*/ 0 h 24"/>
              <a:gd name="T18" fmla="*/ 2147483646 w 17"/>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24"/>
              <a:gd name="T32" fmla="*/ 17 w 17"/>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24">
                <a:moveTo>
                  <a:pt x="0" y="24"/>
                </a:moveTo>
                <a:lnTo>
                  <a:pt x="0" y="0"/>
                </a:lnTo>
                <a:lnTo>
                  <a:pt x="2" y="0"/>
                </a:lnTo>
                <a:lnTo>
                  <a:pt x="2" y="24"/>
                </a:lnTo>
                <a:lnTo>
                  <a:pt x="0" y="24"/>
                </a:lnTo>
                <a:close/>
                <a:moveTo>
                  <a:pt x="17" y="0"/>
                </a:moveTo>
                <a:lnTo>
                  <a:pt x="17" y="24"/>
                </a:lnTo>
                <a:lnTo>
                  <a:pt x="16" y="24"/>
                </a:lnTo>
                <a:lnTo>
                  <a:pt x="16" y="0"/>
                </a:lnTo>
                <a:lnTo>
                  <a:pt x="17" y="0"/>
                </a:lnTo>
                <a:close/>
              </a:path>
            </a:pathLst>
          </a:custGeom>
          <a:solidFill>
            <a:srgbClr val="F226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74" name="Freeform 593">
            <a:extLst>
              <a:ext uri="{FF2B5EF4-FFF2-40B4-BE49-F238E27FC236}">
                <a16:creationId xmlns:a16="http://schemas.microsoft.com/office/drawing/2014/main" id="{2CBE428F-9CF3-4A3A-A04F-7F976EA2EE57}"/>
              </a:ext>
            </a:extLst>
          </p:cNvPr>
          <p:cNvSpPr>
            <a:spLocks noEditPoints="1"/>
          </p:cNvSpPr>
          <p:nvPr/>
        </p:nvSpPr>
        <p:spPr bwMode="auto">
          <a:xfrm>
            <a:off x="2356248" y="2915842"/>
            <a:ext cx="16669" cy="29765"/>
          </a:xfrm>
          <a:custGeom>
            <a:avLst/>
            <a:gdLst>
              <a:gd name="T0" fmla="*/ 0 w 14"/>
              <a:gd name="T1" fmla="*/ 2147483646 h 25"/>
              <a:gd name="T2" fmla="*/ 0 w 14"/>
              <a:gd name="T3" fmla="*/ 2147483646 h 25"/>
              <a:gd name="T4" fmla="*/ 2147483646 w 14"/>
              <a:gd name="T5" fmla="*/ 0 h 25"/>
              <a:gd name="T6" fmla="*/ 2147483646 w 14"/>
              <a:gd name="T7" fmla="*/ 2147483646 h 25"/>
              <a:gd name="T8" fmla="*/ 0 w 14"/>
              <a:gd name="T9" fmla="*/ 2147483646 h 25"/>
              <a:gd name="T10" fmla="*/ 2147483646 w 14"/>
              <a:gd name="T11" fmla="*/ 2147483646 h 25"/>
              <a:gd name="T12" fmla="*/ 2147483646 w 14"/>
              <a:gd name="T13" fmla="*/ 2147483646 h 25"/>
              <a:gd name="T14" fmla="*/ 2147483646 w 14"/>
              <a:gd name="T15" fmla="*/ 2147483646 h 25"/>
              <a:gd name="T16" fmla="*/ 2147483646 w 14"/>
              <a:gd name="T17" fmla="*/ 0 h 25"/>
              <a:gd name="T18" fmla="*/ 2147483646 w 14"/>
              <a:gd name="T19" fmla="*/ 2147483646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25"/>
              <a:gd name="T32" fmla="*/ 14 w 14"/>
              <a:gd name="T33" fmla="*/ 25 h 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25">
                <a:moveTo>
                  <a:pt x="0" y="25"/>
                </a:moveTo>
                <a:lnTo>
                  <a:pt x="0" y="1"/>
                </a:lnTo>
                <a:lnTo>
                  <a:pt x="1" y="0"/>
                </a:lnTo>
                <a:lnTo>
                  <a:pt x="1" y="24"/>
                </a:lnTo>
                <a:lnTo>
                  <a:pt x="0" y="25"/>
                </a:lnTo>
                <a:close/>
                <a:moveTo>
                  <a:pt x="14" y="1"/>
                </a:moveTo>
                <a:lnTo>
                  <a:pt x="14" y="25"/>
                </a:lnTo>
                <a:lnTo>
                  <a:pt x="12" y="24"/>
                </a:lnTo>
                <a:lnTo>
                  <a:pt x="12" y="0"/>
                </a:lnTo>
                <a:lnTo>
                  <a:pt x="14" y="1"/>
                </a:lnTo>
                <a:close/>
              </a:path>
            </a:pathLst>
          </a:custGeom>
          <a:solidFill>
            <a:srgbClr val="F41E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75" name="Freeform 594">
            <a:extLst>
              <a:ext uri="{FF2B5EF4-FFF2-40B4-BE49-F238E27FC236}">
                <a16:creationId xmlns:a16="http://schemas.microsoft.com/office/drawing/2014/main" id="{50F08B1E-C300-4F94-B766-AD390E4EC853}"/>
              </a:ext>
            </a:extLst>
          </p:cNvPr>
          <p:cNvSpPr>
            <a:spLocks noEditPoints="1"/>
          </p:cNvSpPr>
          <p:nvPr/>
        </p:nvSpPr>
        <p:spPr bwMode="auto">
          <a:xfrm>
            <a:off x="2357439" y="2915842"/>
            <a:ext cx="13097" cy="29765"/>
          </a:xfrm>
          <a:custGeom>
            <a:avLst/>
            <a:gdLst>
              <a:gd name="T0" fmla="*/ 0 w 11"/>
              <a:gd name="T1" fmla="*/ 2147483646 h 25"/>
              <a:gd name="T2" fmla="*/ 0 w 11"/>
              <a:gd name="T3" fmla="*/ 0 h 25"/>
              <a:gd name="T4" fmla="*/ 2147483646 w 11"/>
              <a:gd name="T5" fmla="*/ 2147483646 h 25"/>
              <a:gd name="T6" fmla="*/ 2147483646 w 11"/>
              <a:gd name="T7" fmla="*/ 2147483646 h 25"/>
              <a:gd name="T8" fmla="*/ 0 w 11"/>
              <a:gd name="T9" fmla="*/ 2147483646 h 25"/>
              <a:gd name="T10" fmla="*/ 2147483646 w 11"/>
              <a:gd name="T11" fmla="*/ 0 h 25"/>
              <a:gd name="T12" fmla="*/ 2147483646 w 11"/>
              <a:gd name="T13" fmla="*/ 2147483646 h 25"/>
              <a:gd name="T14" fmla="*/ 2147483646 w 11"/>
              <a:gd name="T15" fmla="*/ 2147483646 h 25"/>
              <a:gd name="T16" fmla="*/ 2147483646 w 11"/>
              <a:gd name="T17" fmla="*/ 2147483646 h 25"/>
              <a:gd name="T18" fmla="*/ 2147483646 w 11"/>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25"/>
              <a:gd name="T32" fmla="*/ 11 w 11"/>
              <a:gd name="T33" fmla="*/ 25 h 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25">
                <a:moveTo>
                  <a:pt x="0" y="24"/>
                </a:moveTo>
                <a:lnTo>
                  <a:pt x="0" y="0"/>
                </a:lnTo>
                <a:lnTo>
                  <a:pt x="1" y="1"/>
                </a:lnTo>
                <a:lnTo>
                  <a:pt x="1" y="25"/>
                </a:lnTo>
                <a:lnTo>
                  <a:pt x="0" y="24"/>
                </a:lnTo>
                <a:close/>
                <a:moveTo>
                  <a:pt x="11" y="0"/>
                </a:moveTo>
                <a:lnTo>
                  <a:pt x="11" y="24"/>
                </a:lnTo>
                <a:lnTo>
                  <a:pt x="10" y="25"/>
                </a:lnTo>
                <a:lnTo>
                  <a:pt x="10" y="1"/>
                </a:lnTo>
                <a:lnTo>
                  <a:pt x="11" y="0"/>
                </a:lnTo>
                <a:close/>
              </a:path>
            </a:pathLst>
          </a:custGeom>
          <a:solidFill>
            <a:srgbClr val="F717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76" name="Freeform 595">
            <a:extLst>
              <a:ext uri="{FF2B5EF4-FFF2-40B4-BE49-F238E27FC236}">
                <a16:creationId xmlns:a16="http://schemas.microsoft.com/office/drawing/2014/main" id="{DE34D15D-A5FF-477F-8FB5-BFD689F1E975}"/>
              </a:ext>
            </a:extLst>
          </p:cNvPr>
          <p:cNvSpPr>
            <a:spLocks noEditPoints="1"/>
          </p:cNvSpPr>
          <p:nvPr/>
        </p:nvSpPr>
        <p:spPr bwMode="auto">
          <a:xfrm>
            <a:off x="2358630" y="2915842"/>
            <a:ext cx="10715" cy="29765"/>
          </a:xfrm>
          <a:custGeom>
            <a:avLst/>
            <a:gdLst>
              <a:gd name="T0" fmla="*/ 0 w 9"/>
              <a:gd name="T1" fmla="*/ 2147483646 h 25"/>
              <a:gd name="T2" fmla="*/ 0 w 9"/>
              <a:gd name="T3" fmla="*/ 2147483646 h 25"/>
              <a:gd name="T4" fmla="*/ 2147483646 w 9"/>
              <a:gd name="T5" fmla="*/ 0 h 25"/>
              <a:gd name="T6" fmla="*/ 2147483646 w 9"/>
              <a:gd name="T7" fmla="*/ 2147483646 h 25"/>
              <a:gd name="T8" fmla="*/ 0 w 9"/>
              <a:gd name="T9" fmla="*/ 2147483646 h 25"/>
              <a:gd name="T10" fmla="*/ 2147483646 w 9"/>
              <a:gd name="T11" fmla="*/ 2147483646 h 25"/>
              <a:gd name="T12" fmla="*/ 2147483646 w 9"/>
              <a:gd name="T13" fmla="*/ 2147483646 h 25"/>
              <a:gd name="T14" fmla="*/ 2147483646 w 9"/>
              <a:gd name="T15" fmla="*/ 2147483646 h 25"/>
              <a:gd name="T16" fmla="*/ 2147483646 w 9"/>
              <a:gd name="T17" fmla="*/ 0 h 25"/>
              <a:gd name="T18" fmla="*/ 2147483646 w 9"/>
              <a:gd name="T19" fmla="*/ 2147483646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
              <a:gd name="T31" fmla="*/ 0 h 25"/>
              <a:gd name="T32" fmla="*/ 9 w 9"/>
              <a:gd name="T33" fmla="*/ 25 h 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 h="25">
                <a:moveTo>
                  <a:pt x="0" y="25"/>
                </a:moveTo>
                <a:lnTo>
                  <a:pt x="0" y="1"/>
                </a:lnTo>
                <a:lnTo>
                  <a:pt x="1" y="0"/>
                </a:lnTo>
                <a:lnTo>
                  <a:pt x="1" y="24"/>
                </a:lnTo>
                <a:lnTo>
                  <a:pt x="0" y="25"/>
                </a:lnTo>
                <a:close/>
                <a:moveTo>
                  <a:pt x="9" y="1"/>
                </a:moveTo>
                <a:lnTo>
                  <a:pt x="9" y="25"/>
                </a:lnTo>
                <a:lnTo>
                  <a:pt x="8" y="24"/>
                </a:lnTo>
                <a:lnTo>
                  <a:pt x="8" y="0"/>
                </a:lnTo>
                <a:lnTo>
                  <a:pt x="9" y="1"/>
                </a:lnTo>
                <a:close/>
              </a:path>
            </a:pathLst>
          </a:custGeom>
          <a:solidFill>
            <a:srgbClr val="F9101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77" name="Freeform 596">
            <a:extLst>
              <a:ext uri="{FF2B5EF4-FFF2-40B4-BE49-F238E27FC236}">
                <a16:creationId xmlns:a16="http://schemas.microsoft.com/office/drawing/2014/main" id="{E45EA64A-2434-4A23-A077-CE4DE101CE4C}"/>
              </a:ext>
            </a:extLst>
          </p:cNvPr>
          <p:cNvSpPr>
            <a:spLocks noEditPoints="1"/>
          </p:cNvSpPr>
          <p:nvPr/>
        </p:nvSpPr>
        <p:spPr bwMode="auto">
          <a:xfrm>
            <a:off x="2359820" y="2915842"/>
            <a:ext cx="8335" cy="29765"/>
          </a:xfrm>
          <a:custGeom>
            <a:avLst/>
            <a:gdLst>
              <a:gd name="T0" fmla="*/ 0 w 7"/>
              <a:gd name="T1" fmla="*/ 2147483646 h 25"/>
              <a:gd name="T2" fmla="*/ 0 w 7"/>
              <a:gd name="T3" fmla="*/ 0 h 25"/>
              <a:gd name="T4" fmla="*/ 2147483646 w 7"/>
              <a:gd name="T5" fmla="*/ 2147483646 h 25"/>
              <a:gd name="T6" fmla="*/ 2147483646 w 7"/>
              <a:gd name="T7" fmla="*/ 2147483646 h 25"/>
              <a:gd name="T8" fmla="*/ 0 w 7"/>
              <a:gd name="T9" fmla="*/ 2147483646 h 25"/>
              <a:gd name="T10" fmla="*/ 2147483646 w 7"/>
              <a:gd name="T11" fmla="*/ 0 h 25"/>
              <a:gd name="T12" fmla="*/ 2147483646 w 7"/>
              <a:gd name="T13" fmla="*/ 2147483646 h 25"/>
              <a:gd name="T14" fmla="*/ 2147483646 w 7"/>
              <a:gd name="T15" fmla="*/ 2147483646 h 25"/>
              <a:gd name="T16" fmla="*/ 2147483646 w 7"/>
              <a:gd name="T17" fmla="*/ 2147483646 h 25"/>
              <a:gd name="T18" fmla="*/ 2147483646 w 7"/>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25"/>
              <a:gd name="T32" fmla="*/ 7 w 7"/>
              <a:gd name="T33" fmla="*/ 25 h 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25">
                <a:moveTo>
                  <a:pt x="0" y="24"/>
                </a:moveTo>
                <a:lnTo>
                  <a:pt x="0" y="0"/>
                </a:lnTo>
                <a:lnTo>
                  <a:pt x="2" y="1"/>
                </a:lnTo>
                <a:lnTo>
                  <a:pt x="2" y="25"/>
                </a:lnTo>
                <a:lnTo>
                  <a:pt x="0" y="24"/>
                </a:lnTo>
                <a:close/>
                <a:moveTo>
                  <a:pt x="7" y="0"/>
                </a:moveTo>
                <a:lnTo>
                  <a:pt x="7" y="24"/>
                </a:lnTo>
                <a:lnTo>
                  <a:pt x="5" y="25"/>
                </a:lnTo>
                <a:lnTo>
                  <a:pt x="5" y="1"/>
                </a:lnTo>
                <a:lnTo>
                  <a:pt x="7" y="0"/>
                </a:lnTo>
                <a:close/>
              </a:path>
            </a:pathLst>
          </a:custGeom>
          <a:solidFill>
            <a:srgbClr val="FB090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78" name="Freeform 597">
            <a:extLst>
              <a:ext uri="{FF2B5EF4-FFF2-40B4-BE49-F238E27FC236}">
                <a16:creationId xmlns:a16="http://schemas.microsoft.com/office/drawing/2014/main" id="{CABA3446-A7DE-40FB-8B66-C764CCC845DF}"/>
              </a:ext>
            </a:extLst>
          </p:cNvPr>
          <p:cNvSpPr>
            <a:spLocks noEditPoints="1"/>
          </p:cNvSpPr>
          <p:nvPr/>
        </p:nvSpPr>
        <p:spPr bwMode="auto">
          <a:xfrm>
            <a:off x="2362201" y="2917031"/>
            <a:ext cx="3572" cy="28575"/>
          </a:xfrm>
          <a:custGeom>
            <a:avLst/>
            <a:gdLst>
              <a:gd name="T0" fmla="*/ 0 w 3"/>
              <a:gd name="T1" fmla="*/ 2147483646 h 24"/>
              <a:gd name="T2" fmla="*/ 0 w 3"/>
              <a:gd name="T3" fmla="*/ 0 h 24"/>
              <a:gd name="T4" fmla="*/ 2147483646 w 3"/>
              <a:gd name="T5" fmla="*/ 0 h 24"/>
              <a:gd name="T6" fmla="*/ 2147483646 w 3"/>
              <a:gd name="T7" fmla="*/ 2147483646 h 24"/>
              <a:gd name="T8" fmla="*/ 0 w 3"/>
              <a:gd name="T9" fmla="*/ 2147483646 h 24"/>
              <a:gd name="T10" fmla="*/ 2147483646 w 3"/>
              <a:gd name="T11" fmla="*/ 0 h 24"/>
              <a:gd name="T12" fmla="*/ 2147483646 w 3"/>
              <a:gd name="T13" fmla="*/ 2147483646 h 24"/>
              <a:gd name="T14" fmla="*/ 2147483646 w 3"/>
              <a:gd name="T15" fmla="*/ 2147483646 h 24"/>
              <a:gd name="T16" fmla="*/ 2147483646 w 3"/>
              <a:gd name="T17" fmla="*/ 0 h 24"/>
              <a:gd name="T18" fmla="*/ 2147483646 w 3"/>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24"/>
              <a:gd name="T32" fmla="*/ 3 w 3"/>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24">
                <a:moveTo>
                  <a:pt x="0" y="24"/>
                </a:moveTo>
                <a:lnTo>
                  <a:pt x="0" y="0"/>
                </a:lnTo>
                <a:lnTo>
                  <a:pt x="1" y="0"/>
                </a:lnTo>
                <a:lnTo>
                  <a:pt x="1" y="24"/>
                </a:lnTo>
                <a:lnTo>
                  <a:pt x="0" y="24"/>
                </a:lnTo>
                <a:close/>
                <a:moveTo>
                  <a:pt x="3" y="0"/>
                </a:moveTo>
                <a:lnTo>
                  <a:pt x="3" y="24"/>
                </a:lnTo>
                <a:lnTo>
                  <a:pt x="2" y="24"/>
                </a:lnTo>
                <a:lnTo>
                  <a:pt x="2" y="0"/>
                </a:lnTo>
                <a:lnTo>
                  <a:pt x="3" y="0"/>
                </a:lnTo>
                <a:close/>
              </a:path>
            </a:pathLst>
          </a:custGeom>
          <a:solidFill>
            <a:srgbClr val="FD030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79" name="Freeform 598">
            <a:extLst>
              <a:ext uri="{FF2B5EF4-FFF2-40B4-BE49-F238E27FC236}">
                <a16:creationId xmlns:a16="http://schemas.microsoft.com/office/drawing/2014/main" id="{1E070258-4163-48F6-9A87-81E517013C7A}"/>
              </a:ext>
            </a:extLst>
          </p:cNvPr>
          <p:cNvSpPr>
            <a:spLocks noEditPoints="1"/>
          </p:cNvSpPr>
          <p:nvPr/>
        </p:nvSpPr>
        <p:spPr bwMode="auto">
          <a:xfrm>
            <a:off x="2363392" y="2917031"/>
            <a:ext cx="1190" cy="28575"/>
          </a:xfrm>
          <a:custGeom>
            <a:avLst/>
            <a:gdLst>
              <a:gd name="T0" fmla="*/ 0 w 1"/>
              <a:gd name="T1" fmla="*/ 2147483646 h 24"/>
              <a:gd name="T2" fmla="*/ 0 w 1"/>
              <a:gd name="T3" fmla="*/ 0 h 24"/>
              <a:gd name="T4" fmla="*/ 2147483646 w 1"/>
              <a:gd name="T5" fmla="*/ 0 h 24"/>
              <a:gd name="T6" fmla="*/ 2147483646 w 1"/>
              <a:gd name="T7" fmla="*/ 2147483646 h 24"/>
              <a:gd name="T8" fmla="*/ 0 w 1"/>
              <a:gd name="T9" fmla="*/ 2147483646 h 24"/>
              <a:gd name="T10" fmla="*/ 2147483646 w 1"/>
              <a:gd name="T11" fmla="*/ 0 h 24"/>
              <a:gd name="T12" fmla="*/ 2147483646 w 1"/>
              <a:gd name="T13" fmla="*/ 2147483646 h 24"/>
              <a:gd name="T14" fmla="*/ 2147483646 w 1"/>
              <a:gd name="T15" fmla="*/ 2147483646 h 24"/>
              <a:gd name="T16" fmla="*/ 2147483646 w 1"/>
              <a:gd name="T17" fmla="*/ 0 h 24"/>
              <a:gd name="T18" fmla="*/ 2147483646 w 1"/>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24"/>
              <a:gd name="T32" fmla="*/ 1 w 1"/>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24">
                <a:moveTo>
                  <a:pt x="0" y="24"/>
                </a:moveTo>
                <a:lnTo>
                  <a:pt x="0" y="0"/>
                </a:lnTo>
                <a:lnTo>
                  <a:pt x="1" y="0"/>
                </a:lnTo>
                <a:lnTo>
                  <a:pt x="1" y="24"/>
                </a:lnTo>
                <a:lnTo>
                  <a:pt x="0" y="24"/>
                </a:lnTo>
                <a:close/>
                <a:moveTo>
                  <a:pt x="1" y="0"/>
                </a:moveTo>
                <a:lnTo>
                  <a:pt x="1" y="24"/>
                </a:lnTo>
                <a:lnTo>
                  <a:pt x="1"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80" name="Freeform 599">
            <a:extLst>
              <a:ext uri="{FF2B5EF4-FFF2-40B4-BE49-F238E27FC236}">
                <a16:creationId xmlns:a16="http://schemas.microsoft.com/office/drawing/2014/main" id="{70505C1A-A2D4-48BA-A373-CBEF0106F88D}"/>
              </a:ext>
            </a:extLst>
          </p:cNvPr>
          <p:cNvSpPr>
            <a:spLocks/>
          </p:cNvSpPr>
          <p:nvPr/>
        </p:nvSpPr>
        <p:spPr bwMode="auto">
          <a:xfrm>
            <a:off x="2324100" y="2549128"/>
            <a:ext cx="509588" cy="509588"/>
          </a:xfrm>
          <a:custGeom>
            <a:avLst/>
            <a:gdLst>
              <a:gd name="T0" fmla="*/ 0 w 428"/>
              <a:gd name="T1" fmla="*/ 2147483646 h 428"/>
              <a:gd name="T2" fmla="*/ 0 w 428"/>
              <a:gd name="T3" fmla="*/ 2147483646 h 428"/>
              <a:gd name="T4" fmla="*/ 2147483646 w 428"/>
              <a:gd name="T5" fmla="*/ 2147483646 h 428"/>
              <a:gd name="T6" fmla="*/ 2147483646 w 428"/>
              <a:gd name="T7" fmla="*/ 2147483646 h 428"/>
              <a:gd name="T8" fmla="*/ 2147483646 w 428"/>
              <a:gd name="T9" fmla="*/ 2147483646 h 428"/>
              <a:gd name="T10" fmla="*/ 2147483646 w 428"/>
              <a:gd name="T11" fmla="*/ 0 h 428"/>
              <a:gd name="T12" fmla="*/ 2147483646 w 428"/>
              <a:gd name="T13" fmla="*/ 0 h 428"/>
              <a:gd name="T14" fmla="*/ 2147483646 w 428"/>
              <a:gd name="T15" fmla="*/ 2147483646 h 428"/>
              <a:gd name="T16" fmla="*/ 2147483646 w 428"/>
              <a:gd name="T17" fmla="*/ 2147483646 h 428"/>
              <a:gd name="T18" fmla="*/ 2147483646 w 428"/>
              <a:gd name="T19" fmla="*/ 2147483646 h 428"/>
              <a:gd name="T20" fmla="*/ 2147483646 w 428"/>
              <a:gd name="T21" fmla="*/ 2147483646 h 428"/>
              <a:gd name="T22" fmla="*/ 2147483646 w 428"/>
              <a:gd name="T23" fmla="*/ 2147483646 h 428"/>
              <a:gd name="T24" fmla="*/ 2147483646 w 428"/>
              <a:gd name="T25" fmla="*/ 2147483646 h 428"/>
              <a:gd name="T26" fmla="*/ 2147483646 w 428"/>
              <a:gd name="T27" fmla="*/ 2147483646 h 428"/>
              <a:gd name="T28" fmla="*/ 0 w 428"/>
              <a:gd name="T29" fmla="*/ 2147483646 h 4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28"/>
              <a:gd name="T46" fmla="*/ 0 h 428"/>
              <a:gd name="T47" fmla="*/ 428 w 428"/>
              <a:gd name="T48" fmla="*/ 428 h 42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28" h="428">
                <a:moveTo>
                  <a:pt x="0" y="428"/>
                </a:moveTo>
                <a:lnTo>
                  <a:pt x="0" y="297"/>
                </a:lnTo>
                <a:lnTo>
                  <a:pt x="44" y="252"/>
                </a:lnTo>
                <a:lnTo>
                  <a:pt x="48" y="252"/>
                </a:lnTo>
                <a:lnTo>
                  <a:pt x="48" y="48"/>
                </a:lnTo>
                <a:lnTo>
                  <a:pt x="95" y="0"/>
                </a:lnTo>
                <a:lnTo>
                  <a:pt x="380" y="0"/>
                </a:lnTo>
                <a:lnTo>
                  <a:pt x="380" y="143"/>
                </a:lnTo>
                <a:lnTo>
                  <a:pt x="369" y="178"/>
                </a:lnTo>
                <a:lnTo>
                  <a:pt x="369" y="243"/>
                </a:lnTo>
                <a:lnTo>
                  <a:pt x="362" y="249"/>
                </a:lnTo>
                <a:lnTo>
                  <a:pt x="428" y="249"/>
                </a:lnTo>
                <a:lnTo>
                  <a:pt x="428" y="380"/>
                </a:lnTo>
                <a:lnTo>
                  <a:pt x="380" y="428"/>
                </a:lnTo>
                <a:lnTo>
                  <a:pt x="0" y="428"/>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481" name="Rectangle 600">
            <a:extLst>
              <a:ext uri="{FF2B5EF4-FFF2-40B4-BE49-F238E27FC236}">
                <a16:creationId xmlns:a16="http://schemas.microsoft.com/office/drawing/2014/main" id="{F05ACD4F-51DF-462D-82E1-419E9B67473C}"/>
              </a:ext>
            </a:extLst>
          </p:cNvPr>
          <p:cNvSpPr>
            <a:spLocks noChangeArrowheads="1"/>
          </p:cNvSpPr>
          <p:nvPr/>
        </p:nvSpPr>
        <p:spPr bwMode="auto">
          <a:xfrm>
            <a:off x="2813448" y="2551510"/>
            <a:ext cx="6027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vi-VN" sz="1800">
                <a:solidFill>
                  <a:srgbClr val="000000"/>
                </a:solidFill>
              </a:rPr>
              <a:t>Tokyo</a:t>
            </a:r>
            <a:endParaRPr lang="en-US" altLang="vi-VN" sz="1800">
              <a:latin typeface="Courier New" panose="02070309020205020404" pitchFamily="49" charset="0"/>
            </a:endParaRPr>
          </a:p>
        </p:txBody>
      </p:sp>
      <p:sp>
        <p:nvSpPr>
          <p:cNvPr id="174482" name="Freeform 601">
            <a:extLst>
              <a:ext uri="{FF2B5EF4-FFF2-40B4-BE49-F238E27FC236}">
                <a16:creationId xmlns:a16="http://schemas.microsoft.com/office/drawing/2014/main" id="{187C067B-224A-4A54-8958-AB1318293BD9}"/>
              </a:ext>
            </a:extLst>
          </p:cNvPr>
          <p:cNvSpPr>
            <a:spLocks/>
          </p:cNvSpPr>
          <p:nvPr/>
        </p:nvSpPr>
        <p:spPr bwMode="auto">
          <a:xfrm>
            <a:off x="2650333" y="4431506"/>
            <a:ext cx="70247" cy="28575"/>
          </a:xfrm>
          <a:custGeom>
            <a:avLst/>
            <a:gdLst>
              <a:gd name="T0" fmla="*/ 2147483646 w 59"/>
              <a:gd name="T1" fmla="*/ 2147483646 h 24"/>
              <a:gd name="T2" fmla="*/ 2147483646 w 59"/>
              <a:gd name="T3" fmla="*/ 0 h 24"/>
              <a:gd name="T4" fmla="*/ 0 w 59"/>
              <a:gd name="T5" fmla="*/ 0 h 24"/>
              <a:gd name="T6" fmla="*/ 2147483646 w 59"/>
              <a:gd name="T7" fmla="*/ 2147483646 h 24"/>
              <a:gd name="T8" fmla="*/ 0 60000 65536"/>
              <a:gd name="T9" fmla="*/ 0 60000 65536"/>
              <a:gd name="T10" fmla="*/ 0 60000 65536"/>
              <a:gd name="T11" fmla="*/ 0 60000 65536"/>
              <a:gd name="T12" fmla="*/ 0 w 59"/>
              <a:gd name="T13" fmla="*/ 0 h 24"/>
              <a:gd name="T14" fmla="*/ 59 w 59"/>
              <a:gd name="T15" fmla="*/ 24 h 24"/>
            </a:gdLst>
            <a:ahLst/>
            <a:cxnLst>
              <a:cxn ang="T8">
                <a:pos x="T0" y="T1"/>
              </a:cxn>
              <a:cxn ang="T9">
                <a:pos x="T2" y="T3"/>
              </a:cxn>
              <a:cxn ang="T10">
                <a:pos x="T4" y="T5"/>
              </a:cxn>
              <a:cxn ang="T11">
                <a:pos x="T6" y="T7"/>
              </a:cxn>
            </a:cxnLst>
            <a:rect l="T12" t="T13" r="T14" b="T15"/>
            <a:pathLst>
              <a:path w="59" h="24">
                <a:moveTo>
                  <a:pt x="35" y="24"/>
                </a:moveTo>
                <a:lnTo>
                  <a:pt x="59" y="0"/>
                </a:lnTo>
                <a:lnTo>
                  <a:pt x="0" y="0"/>
                </a:lnTo>
                <a:lnTo>
                  <a:pt x="35" y="2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83" name="Freeform 602">
            <a:extLst>
              <a:ext uri="{FF2B5EF4-FFF2-40B4-BE49-F238E27FC236}">
                <a16:creationId xmlns:a16="http://schemas.microsoft.com/office/drawing/2014/main" id="{9EC454E5-F700-4305-8558-B57E656885CB}"/>
              </a:ext>
            </a:extLst>
          </p:cNvPr>
          <p:cNvSpPr>
            <a:spLocks/>
          </p:cNvSpPr>
          <p:nvPr/>
        </p:nvSpPr>
        <p:spPr bwMode="auto">
          <a:xfrm>
            <a:off x="2210991" y="4433889"/>
            <a:ext cx="113109" cy="54769"/>
          </a:xfrm>
          <a:custGeom>
            <a:avLst/>
            <a:gdLst>
              <a:gd name="T0" fmla="*/ 2147483646 w 95"/>
              <a:gd name="T1" fmla="*/ 2147483646 h 46"/>
              <a:gd name="T2" fmla="*/ 2147483646 w 95"/>
              <a:gd name="T3" fmla="*/ 0 h 46"/>
              <a:gd name="T4" fmla="*/ 0 w 95"/>
              <a:gd name="T5" fmla="*/ 2147483646 h 46"/>
              <a:gd name="T6" fmla="*/ 2147483646 w 95"/>
              <a:gd name="T7" fmla="*/ 2147483646 h 46"/>
              <a:gd name="T8" fmla="*/ 0 60000 65536"/>
              <a:gd name="T9" fmla="*/ 0 60000 65536"/>
              <a:gd name="T10" fmla="*/ 0 60000 65536"/>
              <a:gd name="T11" fmla="*/ 0 60000 65536"/>
              <a:gd name="T12" fmla="*/ 0 w 95"/>
              <a:gd name="T13" fmla="*/ 0 h 46"/>
              <a:gd name="T14" fmla="*/ 95 w 95"/>
              <a:gd name="T15" fmla="*/ 46 h 46"/>
            </a:gdLst>
            <a:ahLst/>
            <a:cxnLst>
              <a:cxn ang="T8">
                <a:pos x="T0" y="T1"/>
              </a:cxn>
              <a:cxn ang="T9">
                <a:pos x="T2" y="T3"/>
              </a:cxn>
              <a:cxn ang="T10">
                <a:pos x="T4" y="T5"/>
              </a:cxn>
              <a:cxn ang="T11">
                <a:pos x="T6" y="T7"/>
              </a:cxn>
            </a:cxnLst>
            <a:rect l="T12" t="T13" r="T14" b="T15"/>
            <a:pathLst>
              <a:path w="95" h="46">
                <a:moveTo>
                  <a:pt x="95" y="46"/>
                </a:moveTo>
                <a:lnTo>
                  <a:pt x="44" y="0"/>
                </a:lnTo>
                <a:lnTo>
                  <a:pt x="0" y="46"/>
                </a:lnTo>
                <a:lnTo>
                  <a:pt x="95" y="46"/>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84" name="Freeform 603">
            <a:extLst>
              <a:ext uri="{FF2B5EF4-FFF2-40B4-BE49-F238E27FC236}">
                <a16:creationId xmlns:a16="http://schemas.microsoft.com/office/drawing/2014/main" id="{BBAA15DA-35F3-4559-B6B5-66A020E19A32}"/>
              </a:ext>
            </a:extLst>
          </p:cNvPr>
          <p:cNvSpPr>
            <a:spLocks/>
          </p:cNvSpPr>
          <p:nvPr/>
        </p:nvSpPr>
        <p:spPr bwMode="auto">
          <a:xfrm>
            <a:off x="2268142" y="4431506"/>
            <a:ext cx="429815" cy="57150"/>
          </a:xfrm>
          <a:custGeom>
            <a:avLst/>
            <a:gdLst>
              <a:gd name="T0" fmla="*/ 2147483646 w 361"/>
              <a:gd name="T1" fmla="*/ 2147483646 h 48"/>
              <a:gd name="T2" fmla="*/ 2147483646 w 361"/>
              <a:gd name="T3" fmla="*/ 0 h 48"/>
              <a:gd name="T4" fmla="*/ 2147483646 w 361"/>
              <a:gd name="T5" fmla="*/ 0 h 48"/>
              <a:gd name="T6" fmla="*/ 0 w 361"/>
              <a:gd name="T7" fmla="*/ 2147483646 h 48"/>
              <a:gd name="T8" fmla="*/ 2147483646 w 361"/>
              <a:gd name="T9" fmla="*/ 2147483646 h 48"/>
              <a:gd name="T10" fmla="*/ 2147483646 w 361"/>
              <a:gd name="T11" fmla="*/ 2147483646 h 48"/>
              <a:gd name="T12" fmla="*/ 2147483646 w 361"/>
              <a:gd name="T13" fmla="*/ 2147483646 h 48"/>
              <a:gd name="T14" fmla="*/ 0 60000 65536"/>
              <a:gd name="T15" fmla="*/ 0 60000 65536"/>
              <a:gd name="T16" fmla="*/ 0 60000 65536"/>
              <a:gd name="T17" fmla="*/ 0 60000 65536"/>
              <a:gd name="T18" fmla="*/ 0 60000 65536"/>
              <a:gd name="T19" fmla="*/ 0 60000 65536"/>
              <a:gd name="T20" fmla="*/ 0 60000 65536"/>
              <a:gd name="T21" fmla="*/ 0 w 361"/>
              <a:gd name="T22" fmla="*/ 0 h 48"/>
              <a:gd name="T23" fmla="*/ 361 w 361"/>
              <a:gd name="T24" fmla="*/ 48 h 4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1" h="48">
                <a:moveTo>
                  <a:pt x="361" y="17"/>
                </a:moveTo>
                <a:lnTo>
                  <a:pt x="326" y="0"/>
                </a:lnTo>
                <a:lnTo>
                  <a:pt x="47" y="0"/>
                </a:lnTo>
                <a:lnTo>
                  <a:pt x="0" y="24"/>
                </a:lnTo>
                <a:lnTo>
                  <a:pt x="47" y="48"/>
                </a:lnTo>
                <a:lnTo>
                  <a:pt x="332" y="48"/>
                </a:lnTo>
                <a:lnTo>
                  <a:pt x="361" y="17"/>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74485" name="Group 604">
            <a:extLst>
              <a:ext uri="{FF2B5EF4-FFF2-40B4-BE49-F238E27FC236}">
                <a16:creationId xmlns:a16="http://schemas.microsoft.com/office/drawing/2014/main" id="{701F071E-1B24-4C7D-98CD-459A14B12540}"/>
              </a:ext>
            </a:extLst>
          </p:cNvPr>
          <p:cNvGrpSpPr>
            <a:grpSpLocks/>
          </p:cNvGrpSpPr>
          <p:nvPr/>
        </p:nvGrpSpPr>
        <p:grpSpPr bwMode="auto">
          <a:xfrm>
            <a:off x="1532336" y="2321719"/>
            <a:ext cx="1301353" cy="2624138"/>
            <a:chOff x="327" y="1230"/>
            <a:chExt cx="1093" cy="2204"/>
          </a:xfrm>
        </p:grpSpPr>
        <p:sp>
          <p:nvSpPr>
            <p:cNvPr id="174587" name="Freeform 605">
              <a:extLst>
                <a:ext uri="{FF2B5EF4-FFF2-40B4-BE49-F238E27FC236}">
                  <a16:creationId xmlns:a16="http://schemas.microsoft.com/office/drawing/2014/main" id="{DD18BC9B-1F71-4F9C-871F-B72FC5C8103A}"/>
                </a:ext>
              </a:extLst>
            </p:cNvPr>
            <p:cNvSpPr>
              <a:spLocks/>
            </p:cNvSpPr>
            <p:nvPr/>
          </p:nvSpPr>
          <p:spPr bwMode="auto">
            <a:xfrm>
              <a:off x="1003" y="3032"/>
              <a:ext cx="214" cy="14"/>
            </a:xfrm>
            <a:custGeom>
              <a:avLst/>
              <a:gdLst>
                <a:gd name="T0" fmla="*/ 214 w 214"/>
                <a:gd name="T1" fmla="*/ 0 h 14"/>
                <a:gd name="T2" fmla="*/ 214 w 214"/>
                <a:gd name="T3" fmla="*/ 14 h 14"/>
                <a:gd name="T4" fmla="*/ 0 w 214"/>
                <a:gd name="T5" fmla="*/ 14 h 14"/>
                <a:gd name="T6" fmla="*/ 0 w 214"/>
                <a:gd name="T7" fmla="*/ 14 h 14"/>
                <a:gd name="T8" fmla="*/ 31 w 214"/>
                <a:gd name="T9" fmla="*/ 14 h 14"/>
                <a:gd name="T10" fmla="*/ 60 w 214"/>
                <a:gd name="T11" fmla="*/ 13 h 14"/>
                <a:gd name="T12" fmla="*/ 88 w 214"/>
                <a:gd name="T13" fmla="*/ 13 h 14"/>
                <a:gd name="T14" fmla="*/ 113 w 214"/>
                <a:gd name="T15" fmla="*/ 11 h 14"/>
                <a:gd name="T16" fmla="*/ 137 w 214"/>
                <a:gd name="T17" fmla="*/ 10 h 14"/>
                <a:gd name="T18" fmla="*/ 159 w 214"/>
                <a:gd name="T19" fmla="*/ 9 h 14"/>
                <a:gd name="T20" fmla="*/ 176 w 214"/>
                <a:gd name="T21" fmla="*/ 8 h 14"/>
                <a:gd name="T22" fmla="*/ 190 w 214"/>
                <a:gd name="T23" fmla="*/ 5 h 14"/>
                <a:gd name="T24" fmla="*/ 201 w 214"/>
                <a:gd name="T25" fmla="*/ 4 h 14"/>
                <a:gd name="T26" fmla="*/ 207 w 214"/>
                <a:gd name="T27" fmla="*/ 1 h 14"/>
                <a:gd name="T28" fmla="*/ 209 w 214"/>
                <a:gd name="T29" fmla="*/ 0 h 14"/>
                <a:gd name="T30" fmla="*/ 214 w 214"/>
                <a:gd name="T31" fmla="*/ 0 h 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14"/>
                <a:gd name="T49" fmla="*/ 0 h 14"/>
                <a:gd name="T50" fmla="*/ 214 w 214"/>
                <a:gd name="T51" fmla="*/ 14 h 1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14" h="14">
                  <a:moveTo>
                    <a:pt x="214" y="0"/>
                  </a:moveTo>
                  <a:lnTo>
                    <a:pt x="214" y="14"/>
                  </a:lnTo>
                  <a:lnTo>
                    <a:pt x="0" y="14"/>
                  </a:lnTo>
                  <a:lnTo>
                    <a:pt x="31" y="14"/>
                  </a:lnTo>
                  <a:lnTo>
                    <a:pt x="60" y="13"/>
                  </a:lnTo>
                  <a:lnTo>
                    <a:pt x="88" y="13"/>
                  </a:lnTo>
                  <a:lnTo>
                    <a:pt x="113" y="11"/>
                  </a:lnTo>
                  <a:lnTo>
                    <a:pt x="137" y="10"/>
                  </a:lnTo>
                  <a:lnTo>
                    <a:pt x="159" y="9"/>
                  </a:lnTo>
                  <a:lnTo>
                    <a:pt x="176" y="8"/>
                  </a:lnTo>
                  <a:lnTo>
                    <a:pt x="190" y="5"/>
                  </a:lnTo>
                  <a:lnTo>
                    <a:pt x="201" y="4"/>
                  </a:lnTo>
                  <a:lnTo>
                    <a:pt x="207" y="1"/>
                  </a:lnTo>
                  <a:lnTo>
                    <a:pt x="209" y="0"/>
                  </a:lnTo>
                  <a:lnTo>
                    <a:pt x="214"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88" name="Freeform 606">
              <a:extLst>
                <a:ext uri="{FF2B5EF4-FFF2-40B4-BE49-F238E27FC236}">
                  <a16:creationId xmlns:a16="http://schemas.microsoft.com/office/drawing/2014/main" id="{FC95CCAC-94A0-477B-94AB-91938E5F3D12}"/>
                </a:ext>
              </a:extLst>
            </p:cNvPr>
            <p:cNvSpPr>
              <a:spLocks/>
            </p:cNvSpPr>
            <p:nvPr/>
          </p:nvSpPr>
          <p:spPr bwMode="auto">
            <a:xfrm>
              <a:off x="1003" y="3032"/>
              <a:ext cx="209" cy="14"/>
            </a:xfrm>
            <a:custGeom>
              <a:avLst/>
              <a:gdLst>
                <a:gd name="T0" fmla="*/ 0 w 209"/>
                <a:gd name="T1" fmla="*/ 14 h 14"/>
                <a:gd name="T2" fmla="*/ 31 w 209"/>
                <a:gd name="T3" fmla="*/ 14 h 14"/>
                <a:gd name="T4" fmla="*/ 60 w 209"/>
                <a:gd name="T5" fmla="*/ 13 h 14"/>
                <a:gd name="T6" fmla="*/ 88 w 209"/>
                <a:gd name="T7" fmla="*/ 13 h 14"/>
                <a:gd name="T8" fmla="*/ 113 w 209"/>
                <a:gd name="T9" fmla="*/ 11 h 14"/>
                <a:gd name="T10" fmla="*/ 137 w 209"/>
                <a:gd name="T11" fmla="*/ 10 h 14"/>
                <a:gd name="T12" fmla="*/ 159 w 209"/>
                <a:gd name="T13" fmla="*/ 9 h 14"/>
                <a:gd name="T14" fmla="*/ 176 w 209"/>
                <a:gd name="T15" fmla="*/ 8 h 14"/>
                <a:gd name="T16" fmla="*/ 190 w 209"/>
                <a:gd name="T17" fmla="*/ 5 h 14"/>
                <a:gd name="T18" fmla="*/ 201 w 209"/>
                <a:gd name="T19" fmla="*/ 4 h 14"/>
                <a:gd name="T20" fmla="*/ 207 w 209"/>
                <a:gd name="T21" fmla="*/ 1 h 14"/>
                <a:gd name="T22" fmla="*/ 209 w 209"/>
                <a:gd name="T23" fmla="*/ 0 h 14"/>
                <a:gd name="T24" fmla="*/ 204 w 209"/>
                <a:gd name="T25" fmla="*/ 0 h 14"/>
                <a:gd name="T26" fmla="*/ 202 w 209"/>
                <a:gd name="T27" fmla="*/ 1 h 14"/>
                <a:gd name="T28" fmla="*/ 194 w 209"/>
                <a:gd name="T29" fmla="*/ 4 h 14"/>
                <a:gd name="T30" fmla="*/ 183 w 209"/>
                <a:gd name="T31" fmla="*/ 6 h 14"/>
                <a:gd name="T32" fmla="*/ 165 w 209"/>
                <a:gd name="T33" fmla="*/ 8 h 14"/>
                <a:gd name="T34" fmla="*/ 145 w 209"/>
                <a:gd name="T35" fmla="*/ 9 h 14"/>
                <a:gd name="T36" fmla="*/ 121 w 209"/>
                <a:gd name="T37" fmla="*/ 11 h 14"/>
                <a:gd name="T38" fmla="*/ 93 w 209"/>
                <a:gd name="T39" fmla="*/ 11 h 14"/>
                <a:gd name="T40" fmla="*/ 64 w 209"/>
                <a:gd name="T41" fmla="*/ 13 h 14"/>
                <a:gd name="T42" fmla="*/ 33 w 209"/>
                <a:gd name="T43" fmla="*/ 14 h 14"/>
                <a:gd name="T44" fmla="*/ 0 w 209"/>
                <a:gd name="T45" fmla="*/ 14 h 14"/>
                <a:gd name="T46" fmla="*/ 0 w 209"/>
                <a:gd name="T47" fmla="*/ 14 h 1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09"/>
                <a:gd name="T73" fmla="*/ 0 h 14"/>
                <a:gd name="T74" fmla="*/ 209 w 209"/>
                <a:gd name="T75" fmla="*/ 14 h 1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09" h="14">
                  <a:moveTo>
                    <a:pt x="0" y="14"/>
                  </a:moveTo>
                  <a:lnTo>
                    <a:pt x="31" y="14"/>
                  </a:lnTo>
                  <a:lnTo>
                    <a:pt x="60" y="13"/>
                  </a:lnTo>
                  <a:lnTo>
                    <a:pt x="88" y="13"/>
                  </a:lnTo>
                  <a:lnTo>
                    <a:pt x="113" y="11"/>
                  </a:lnTo>
                  <a:lnTo>
                    <a:pt x="137" y="10"/>
                  </a:lnTo>
                  <a:lnTo>
                    <a:pt x="159" y="9"/>
                  </a:lnTo>
                  <a:lnTo>
                    <a:pt x="176" y="8"/>
                  </a:lnTo>
                  <a:lnTo>
                    <a:pt x="190" y="5"/>
                  </a:lnTo>
                  <a:lnTo>
                    <a:pt x="201" y="4"/>
                  </a:lnTo>
                  <a:lnTo>
                    <a:pt x="207" y="1"/>
                  </a:lnTo>
                  <a:lnTo>
                    <a:pt x="209" y="0"/>
                  </a:lnTo>
                  <a:lnTo>
                    <a:pt x="204" y="0"/>
                  </a:lnTo>
                  <a:lnTo>
                    <a:pt x="202" y="1"/>
                  </a:lnTo>
                  <a:lnTo>
                    <a:pt x="194" y="4"/>
                  </a:lnTo>
                  <a:lnTo>
                    <a:pt x="183" y="6"/>
                  </a:lnTo>
                  <a:lnTo>
                    <a:pt x="165" y="8"/>
                  </a:lnTo>
                  <a:lnTo>
                    <a:pt x="145" y="9"/>
                  </a:lnTo>
                  <a:lnTo>
                    <a:pt x="121" y="11"/>
                  </a:lnTo>
                  <a:lnTo>
                    <a:pt x="93" y="11"/>
                  </a:lnTo>
                  <a:lnTo>
                    <a:pt x="64" y="13"/>
                  </a:lnTo>
                  <a:lnTo>
                    <a:pt x="33" y="14"/>
                  </a:lnTo>
                  <a:lnTo>
                    <a:pt x="0" y="14"/>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89" name="Freeform 607">
              <a:extLst>
                <a:ext uri="{FF2B5EF4-FFF2-40B4-BE49-F238E27FC236}">
                  <a16:creationId xmlns:a16="http://schemas.microsoft.com/office/drawing/2014/main" id="{1C5C41E9-D1FF-4196-8B75-B4EA099C18C8}"/>
                </a:ext>
              </a:extLst>
            </p:cNvPr>
            <p:cNvSpPr>
              <a:spLocks/>
            </p:cNvSpPr>
            <p:nvPr/>
          </p:nvSpPr>
          <p:spPr bwMode="auto">
            <a:xfrm>
              <a:off x="1003" y="3032"/>
              <a:ext cx="204" cy="14"/>
            </a:xfrm>
            <a:custGeom>
              <a:avLst/>
              <a:gdLst>
                <a:gd name="T0" fmla="*/ 204 w 204"/>
                <a:gd name="T1" fmla="*/ 0 h 14"/>
                <a:gd name="T2" fmla="*/ 202 w 204"/>
                <a:gd name="T3" fmla="*/ 1 h 14"/>
                <a:gd name="T4" fmla="*/ 194 w 204"/>
                <a:gd name="T5" fmla="*/ 4 h 14"/>
                <a:gd name="T6" fmla="*/ 183 w 204"/>
                <a:gd name="T7" fmla="*/ 6 h 14"/>
                <a:gd name="T8" fmla="*/ 165 w 204"/>
                <a:gd name="T9" fmla="*/ 8 h 14"/>
                <a:gd name="T10" fmla="*/ 145 w 204"/>
                <a:gd name="T11" fmla="*/ 9 h 14"/>
                <a:gd name="T12" fmla="*/ 121 w 204"/>
                <a:gd name="T13" fmla="*/ 11 h 14"/>
                <a:gd name="T14" fmla="*/ 93 w 204"/>
                <a:gd name="T15" fmla="*/ 11 h 14"/>
                <a:gd name="T16" fmla="*/ 64 w 204"/>
                <a:gd name="T17" fmla="*/ 13 h 14"/>
                <a:gd name="T18" fmla="*/ 33 w 204"/>
                <a:gd name="T19" fmla="*/ 14 h 14"/>
                <a:gd name="T20" fmla="*/ 0 w 204"/>
                <a:gd name="T21" fmla="*/ 14 h 14"/>
                <a:gd name="T22" fmla="*/ 0 w 204"/>
                <a:gd name="T23" fmla="*/ 13 h 14"/>
                <a:gd name="T24" fmla="*/ 32 w 204"/>
                <a:gd name="T25" fmla="*/ 13 h 14"/>
                <a:gd name="T26" fmla="*/ 62 w 204"/>
                <a:gd name="T27" fmla="*/ 13 h 14"/>
                <a:gd name="T28" fmla="*/ 90 w 204"/>
                <a:gd name="T29" fmla="*/ 11 h 14"/>
                <a:gd name="T30" fmla="*/ 117 w 204"/>
                <a:gd name="T31" fmla="*/ 10 h 14"/>
                <a:gd name="T32" fmla="*/ 141 w 204"/>
                <a:gd name="T33" fmla="*/ 9 h 14"/>
                <a:gd name="T34" fmla="*/ 161 w 204"/>
                <a:gd name="T35" fmla="*/ 8 h 14"/>
                <a:gd name="T36" fmla="*/ 178 w 204"/>
                <a:gd name="T37" fmla="*/ 5 h 14"/>
                <a:gd name="T38" fmla="*/ 189 w 204"/>
                <a:gd name="T39" fmla="*/ 4 h 14"/>
                <a:gd name="T40" fmla="*/ 197 w 204"/>
                <a:gd name="T41" fmla="*/ 1 h 14"/>
                <a:gd name="T42" fmla="*/ 199 w 204"/>
                <a:gd name="T43" fmla="*/ 0 h 14"/>
                <a:gd name="T44" fmla="*/ 204 w 204"/>
                <a:gd name="T45" fmla="*/ 0 h 1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04"/>
                <a:gd name="T70" fmla="*/ 0 h 14"/>
                <a:gd name="T71" fmla="*/ 204 w 204"/>
                <a:gd name="T72" fmla="*/ 14 h 1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04" h="14">
                  <a:moveTo>
                    <a:pt x="204" y="0"/>
                  </a:moveTo>
                  <a:lnTo>
                    <a:pt x="202" y="1"/>
                  </a:lnTo>
                  <a:lnTo>
                    <a:pt x="194" y="4"/>
                  </a:lnTo>
                  <a:lnTo>
                    <a:pt x="183" y="6"/>
                  </a:lnTo>
                  <a:lnTo>
                    <a:pt x="165" y="8"/>
                  </a:lnTo>
                  <a:lnTo>
                    <a:pt x="145" y="9"/>
                  </a:lnTo>
                  <a:lnTo>
                    <a:pt x="121" y="11"/>
                  </a:lnTo>
                  <a:lnTo>
                    <a:pt x="93" y="11"/>
                  </a:lnTo>
                  <a:lnTo>
                    <a:pt x="64" y="13"/>
                  </a:lnTo>
                  <a:lnTo>
                    <a:pt x="33" y="14"/>
                  </a:lnTo>
                  <a:lnTo>
                    <a:pt x="0" y="14"/>
                  </a:lnTo>
                  <a:lnTo>
                    <a:pt x="0" y="13"/>
                  </a:lnTo>
                  <a:lnTo>
                    <a:pt x="32" y="13"/>
                  </a:lnTo>
                  <a:lnTo>
                    <a:pt x="62" y="13"/>
                  </a:lnTo>
                  <a:lnTo>
                    <a:pt x="90" y="11"/>
                  </a:lnTo>
                  <a:lnTo>
                    <a:pt x="117" y="10"/>
                  </a:lnTo>
                  <a:lnTo>
                    <a:pt x="141" y="9"/>
                  </a:lnTo>
                  <a:lnTo>
                    <a:pt x="161" y="8"/>
                  </a:lnTo>
                  <a:lnTo>
                    <a:pt x="178" y="5"/>
                  </a:lnTo>
                  <a:lnTo>
                    <a:pt x="189" y="4"/>
                  </a:lnTo>
                  <a:lnTo>
                    <a:pt x="197" y="1"/>
                  </a:lnTo>
                  <a:lnTo>
                    <a:pt x="199" y="0"/>
                  </a:lnTo>
                  <a:lnTo>
                    <a:pt x="204" y="0"/>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90" name="Freeform 608">
              <a:extLst>
                <a:ext uri="{FF2B5EF4-FFF2-40B4-BE49-F238E27FC236}">
                  <a16:creationId xmlns:a16="http://schemas.microsoft.com/office/drawing/2014/main" id="{28BEEF7A-5222-44CF-9A6A-592089E5983C}"/>
                </a:ext>
              </a:extLst>
            </p:cNvPr>
            <p:cNvSpPr>
              <a:spLocks/>
            </p:cNvSpPr>
            <p:nvPr/>
          </p:nvSpPr>
          <p:spPr bwMode="auto">
            <a:xfrm>
              <a:off x="1003" y="3032"/>
              <a:ext cx="199" cy="13"/>
            </a:xfrm>
            <a:custGeom>
              <a:avLst/>
              <a:gdLst>
                <a:gd name="T0" fmla="*/ 0 w 199"/>
                <a:gd name="T1" fmla="*/ 13 h 13"/>
                <a:gd name="T2" fmla="*/ 32 w 199"/>
                <a:gd name="T3" fmla="*/ 13 h 13"/>
                <a:gd name="T4" fmla="*/ 62 w 199"/>
                <a:gd name="T5" fmla="*/ 13 h 13"/>
                <a:gd name="T6" fmla="*/ 90 w 199"/>
                <a:gd name="T7" fmla="*/ 11 h 13"/>
                <a:gd name="T8" fmla="*/ 117 w 199"/>
                <a:gd name="T9" fmla="*/ 10 h 13"/>
                <a:gd name="T10" fmla="*/ 141 w 199"/>
                <a:gd name="T11" fmla="*/ 9 h 13"/>
                <a:gd name="T12" fmla="*/ 161 w 199"/>
                <a:gd name="T13" fmla="*/ 8 h 13"/>
                <a:gd name="T14" fmla="*/ 178 w 199"/>
                <a:gd name="T15" fmla="*/ 5 h 13"/>
                <a:gd name="T16" fmla="*/ 189 w 199"/>
                <a:gd name="T17" fmla="*/ 4 h 13"/>
                <a:gd name="T18" fmla="*/ 197 w 199"/>
                <a:gd name="T19" fmla="*/ 1 h 13"/>
                <a:gd name="T20" fmla="*/ 199 w 199"/>
                <a:gd name="T21" fmla="*/ 0 h 13"/>
                <a:gd name="T22" fmla="*/ 193 w 199"/>
                <a:gd name="T23" fmla="*/ 0 h 13"/>
                <a:gd name="T24" fmla="*/ 190 w 199"/>
                <a:gd name="T25" fmla="*/ 1 h 13"/>
                <a:gd name="T26" fmla="*/ 184 w 199"/>
                <a:gd name="T27" fmla="*/ 4 h 13"/>
                <a:gd name="T28" fmla="*/ 173 w 199"/>
                <a:gd name="T29" fmla="*/ 5 h 13"/>
                <a:gd name="T30" fmla="*/ 156 w 199"/>
                <a:gd name="T31" fmla="*/ 8 h 13"/>
                <a:gd name="T32" fmla="*/ 137 w 199"/>
                <a:gd name="T33" fmla="*/ 9 h 13"/>
                <a:gd name="T34" fmla="*/ 114 w 199"/>
                <a:gd name="T35" fmla="*/ 10 h 13"/>
                <a:gd name="T36" fmla="*/ 88 w 199"/>
                <a:gd name="T37" fmla="*/ 11 h 13"/>
                <a:gd name="T38" fmla="*/ 60 w 199"/>
                <a:gd name="T39" fmla="*/ 13 h 13"/>
                <a:gd name="T40" fmla="*/ 31 w 199"/>
                <a:gd name="T41" fmla="*/ 13 h 13"/>
                <a:gd name="T42" fmla="*/ 0 w 199"/>
                <a:gd name="T43" fmla="*/ 13 h 13"/>
                <a:gd name="T44" fmla="*/ 0 w 199"/>
                <a:gd name="T45" fmla="*/ 13 h 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9"/>
                <a:gd name="T70" fmla="*/ 0 h 13"/>
                <a:gd name="T71" fmla="*/ 199 w 199"/>
                <a:gd name="T72" fmla="*/ 13 h 1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9" h="13">
                  <a:moveTo>
                    <a:pt x="0" y="13"/>
                  </a:moveTo>
                  <a:lnTo>
                    <a:pt x="32" y="13"/>
                  </a:lnTo>
                  <a:lnTo>
                    <a:pt x="62" y="13"/>
                  </a:lnTo>
                  <a:lnTo>
                    <a:pt x="90" y="11"/>
                  </a:lnTo>
                  <a:lnTo>
                    <a:pt x="117" y="10"/>
                  </a:lnTo>
                  <a:lnTo>
                    <a:pt x="141" y="9"/>
                  </a:lnTo>
                  <a:lnTo>
                    <a:pt x="161" y="8"/>
                  </a:lnTo>
                  <a:lnTo>
                    <a:pt x="178" y="5"/>
                  </a:lnTo>
                  <a:lnTo>
                    <a:pt x="189" y="4"/>
                  </a:lnTo>
                  <a:lnTo>
                    <a:pt x="197" y="1"/>
                  </a:lnTo>
                  <a:lnTo>
                    <a:pt x="199" y="0"/>
                  </a:lnTo>
                  <a:lnTo>
                    <a:pt x="193" y="0"/>
                  </a:lnTo>
                  <a:lnTo>
                    <a:pt x="190" y="1"/>
                  </a:lnTo>
                  <a:lnTo>
                    <a:pt x="184" y="4"/>
                  </a:lnTo>
                  <a:lnTo>
                    <a:pt x="173" y="5"/>
                  </a:lnTo>
                  <a:lnTo>
                    <a:pt x="156" y="8"/>
                  </a:lnTo>
                  <a:lnTo>
                    <a:pt x="137" y="9"/>
                  </a:lnTo>
                  <a:lnTo>
                    <a:pt x="114" y="10"/>
                  </a:lnTo>
                  <a:lnTo>
                    <a:pt x="88" y="11"/>
                  </a:lnTo>
                  <a:lnTo>
                    <a:pt x="60" y="13"/>
                  </a:lnTo>
                  <a:lnTo>
                    <a:pt x="31" y="13"/>
                  </a:lnTo>
                  <a:lnTo>
                    <a:pt x="0" y="1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91" name="Freeform 609">
              <a:extLst>
                <a:ext uri="{FF2B5EF4-FFF2-40B4-BE49-F238E27FC236}">
                  <a16:creationId xmlns:a16="http://schemas.microsoft.com/office/drawing/2014/main" id="{515D8809-6EC6-4097-8124-475E4721D7B3}"/>
                </a:ext>
              </a:extLst>
            </p:cNvPr>
            <p:cNvSpPr>
              <a:spLocks/>
            </p:cNvSpPr>
            <p:nvPr/>
          </p:nvSpPr>
          <p:spPr bwMode="auto">
            <a:xfrm>
              <a:off x="1003" y="3032"/>
              <a:ext cx="193" cy="13"/>
            </a:xfrm>
            <a:custGeom>
              <a:avLst/>
              <a:gdLst>
                <a:gd name="T0" fmla="*/ 193 w 193"/>
                <a:gd name="T1" fmla="*/ 0 h 13"/>
                <a:gd name="T2" fmla="*/ 190 w 193"/>
                <a:gd name="T3" fmla="*/ 1 h 13"/>
                <a:gd name="T4" fmla="*/ 184 w 193"/>
                <a:gd name="T5" fmla="*/ 4 h 13"/>
                <a:gd name="T6" fmla="*/ 173 w 193"/>
                <a:gd name="T7" fmla="*/ 5 h 13"/>
                <a:gd name="T8" fmla="*/ 156 w 193"/>
                <a:gd name="T9" fmla="*/ 8 h 13"/>
                <a:gd name="T10" fmla="*/ 137 w 193"/>
                <a:gd name="T11" fmla="*/ 9 h 13"/>
                <a:gd name="T12" fmla="*/ 114 w 193"/>
                <a:gd name="T13" fmla="*/ 10 h 13"/>
                <a:gd name="T14" fmla="*/ 88 w 193"/>
                <a:gd name="T15" fmla="*/ 11 h 13"/>
                <a:gd name="T16" fmla="*/ 60 w 193"/>
                <a:gd name="T17" fmla="*/ 13 h 13"/>
                <a:gd name="T18" fmla="*/ 31 w 193"/>
                <a:gd name="T19" fmla="*/ 13 h 13"/>
                <a:gd name="T20" fmla="*/ 0 w 193"/>
                <a:gd name="T21" fmla="*/ 13 h 13"/>
                <a:gd name="T22" fmla="*/ 0 w 193"/>
                <a:gd name="T23" fmla="*/ 13 h 13"/>
                <a:gd name="T24" fmla="*/ 30 w 193"/>
                <a:gd name="T25" fmla="*/ 13 h 13"/>
                <a:gd name="T26" fmla="*/ 59 w 193"/>
                <a:gd name="T27" fmla="*/ 11 h 13"/>
                <a:gd name="T28" fmla="*/ 85 w 193"/>
                <a:gd name="T29" fmla="*/ 11 h 13"/>
                <a:gd name="T30" fmla="*/ 111 w 193"/>
                <a:gd name="T31" fmla="*/ 10 h 13"/>
                <a:gd name="T32" fmla="*/ 132 w 193"/>
                <a:gd name="T33" fmla="*/ 9 h 13"/>
                <a:gd name="T34" fmla="*/ 151 w 193"/>
                <a:gd name="T35" fmla="*/ 8 h 13"/>
                <a:gd name="T36" fmla="*/ 166 w 193"/>
                <a:gd name="T37" fmla="*/ 5 h 13"/>
                <a:gd name="T38" fmla="*/ 178 w 193"/>
                <a:gd name="T39" fmla="*/ 4 h 13"/>
                <a:gd name="T40" fmla="*/ 185 w 193"/>
                <a:gd name="T41" fmla="*/ 1 h 13"/>
                <a:gd name="T42" fmla="*/ 187 w 193"/>
                <a:gd name="T43" fmla="*/ 0 h 13"/>
                <a:gd name="T44" fmla="*/ 193 w 193"/>
                <a:gd name="T45" fmla="*/ 0 h 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3"/>
                <a:gd name="T70" fmla="*/ 0 h 13"/>
                <a:gd name="T71" fmla="*/ 193 w 193"/>
                <a:gd name="T72" fmla="*/ 13 h 1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3" h="13">
                  <a:moveTo>
                    <a:pt x="193" y="0"/>
                  </a:moveTo>
                  <a:lnTo>
                    <a:pt x="190" y="1"/>
                  </a:lnTo>
                  <a:lnTo>
                    <a:pt x="184" y="4"/>
                  </a:lnTo>
                  <a:lnTo>
                    <a:pt x="173" y="5"/>
                  </a:lnTo>
                  <a:lnTo>
                    <a:pt x="156" y="8"/>
                  </a:lnTo>
                  <a:lnTo>
                    <a:pt x="137" y="9"/>
                  </a:lnTo>
                  <a:lnTo>
                    <a:pt x="114" y="10"/>
                  </a:lnTo>
                  <a:lnTo>
                    <a:pt x="88" y="11"/>
                  </a:lnTo>
                  <a:lnTo>
                    <a:pt x="60" y="13"/>
                  </a:lnTo>
                  <a:lnTo>
                    <a:pt x="31" y="13"/>
                  </a:lnTo>
                  <a:lnTo>
                    <a:pt x="0" y="13"/>
                  </a:lnTo>
                  <a:lnTo>
                    <a:pt x="30" y="13"/>
                  </a:lnTo>
                  <a:lnTo>
                    <a:pt x="59" y="11"/>
                  </a:lnTo>
                  <a:lnTo>
                    <a:pt x="85" y="11"/>
                  </a:lnTo>
                  <a:lnTo>
                    <a:pt x="111" y="10"/>
                  </a:lnTo>
                  <a:lnTo>
                    <a:pt x="132" y="9"/>
                  </a:lnTo>
                  <a:lnTo>
                    <a:pt x="151" y="8"/>
                  </a:lnTo>
                  <a:lnTo>
                    <a:pt x="166" y="5"/>
                  </a:lnTo>
                  <a:lnTo>
                    <a:pt x="178" y="4"/>
                  </a:lnTo>
                  <a:lnTo>
                    <a:pt x="185" y="1"/>
                  </a:lnTo>
                  <a:lnTo>
                    <a:pt x="187" y="0"/>
                  </a:lnTo>
                  <a:lnTo>
                    <a:pt x="193" y="0"/>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92" name="Freeform 610">
              <a:extLst>
                <a:ext uri="{FF2B5EF4-FFF2-40B4-BE49-F238E27FC236}">
                  <a16:creationId xmlns:a16="http://schemas.microsoft.com/office/drawing/2014/main" id="{B965E117-2C98-48D1-B20E-949E2BB55F95}"/>
                </a:ext>
              </a:extLst>
            </p:cNvPr>
            <p:cNvSpPr>
              <a:spLocks/>
            </p:cNvSpPr>
            <p:nvPr/>
          </p:nvSpPr>
          <p:spPr bwMode="auto">
            <a:xfrm>
              <a:off x="1003" y="3032"/>
              <a:ext cx="187" cy="13"/>
            </a:xfrm>
            <a:custGeom>
              <a:avLst/>
              <a:gdLst>
                <a:gd name="T0" fmla="*/ 0 w 187"/>
                <a:gd name="T1" fmla="*/ 13 h 13"/>
                <a:gd name="T2" fmla="*/ 30 w 187"/>
                <a:gd name="T3" fmla="*/ 13 h 13"/>
                <a:gd name="T4" fmla="*/ 59 w 187"/>
                <a:gd name="T5" fmla="*/ 11 h 13"/>
                <a:gd name="T6" fmla="*/ 85 w 187"/>
                <a:gd name="T7" fmla="*/ 11 h 13"/>
                <a:gd name="T8" fmla="*/ 111 w 187"/>
                <a:gd name="T9" fmla="*/ 10 h 13"/>
                <a:gd name="T10" fmla="*/ 132 w 187"/>
                <a:gd name="T11" fmla="*/ 9 h 13"/>
                <a:gd name="T12" fmla="*/ 151 w 187"/>
                <a:gd name="T13" fmla="*/ 8 h 13"/>
                <a:gd name="T14" fmla="*/ 166 w 187"/>
                <a:gd name="T15" fmla="*/ 5 h 13"/>
                <a:gd name="T16" fmla="*/ 178 w 187"/>
                <a:gd name="T17" fmla="*/ 4 h 13"/>
                <a:gd name="T18" fmla="*/ 185 w 187"/>
                <a:gd name="T19" fmla="*/ 1 h 13"/>
                <a:gd name="T20" fmla="*/ 187 w 187"/>
                <a:gd name="T21" fmla="*/ 0 h 13"/>
                <a:gd name="T22" fmla="*/ 180 w 187"/>
                <a:gd name="T23" fmla="*/ 0 h 13"/>
                <a:gd name="T24" fmla="*/ 179 w 187"/>
                <a:gd name="T25" fmla="*/ 1 h 13"/>
                <a:gd name="T26" fmla="*/ 171 w 187"/>
                <a:gd name="T27" fmla="*/ 4 h 13"/>
                <a:gd name="T28" fmla="*/ 161 w 187"/>
                <a:gd name="T29" fmla="*/ 5 h 13"/>
                <a:gd name="T30" fmla="*/ 146 w 187"/>
                <a:gd name="T31" fmla="*/ 6 h 13"/>
                <a:gd name="T32" fmla="*/ 128 w 187"/>
                <a:gd name="T33" fmla="*/ 8 h 13"/>
                <a:gd name="T34" fmla="*/ 107 w 187"/>
                <a:gd name="T35" fmla="*/ 9 h 13"/>
                <a:gd name="T36" fmla="*/ 83 w 187"/>
                <a:gd name="T37" fmla="*/ 10 h 13"/>
                <a:gd name="T38" fmla="*/ 56 w 187"/>
                <a:gd name="T39" fmla="*/ 11 h 13"/>
                <a:gd name="T40" fmla="*/ 30 w 187"/>
                <a:gd name="T41" fmla="*/ 11 h 13"/>
                <a:gd name="T42" fmla="*/ 0 w 187"/>
                <a:gd name="T43" fmla="*/ 11 h 13"/>
                <a:gd name="T44" fmla="*/ 0 w 187"/>
                <a:gd name="T45" fmla="*/ 13 h 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87"/>
                <a:gd name="T70" fmla="*/ 0 h 13"/>
                <a:gd name="T71" fmla="*/ 187 w 187"/>
                <a:gd name="T72" fmla="*/ 13 h 1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87" h="13">
                  <a:moveTo>
                    <a:pt x="0" y="13"/>
                  </a:moveTo>
                  <a:lnTo>
                    <a:pt x="30" y="13"/>
                  </a:lnTo>
                  <a:lnTo>
                    <a:pt x="59" y="11"/>
                  </a:lnTo>
                  <a:lnTo>
                    <a:pt x="85" y="11"/>
                  </a:lnTo>
                  <a:lnTo>
                    <a:pt x="111" y="10"/>
                  </a:lnTo>
                  <a:lnTo>
                    <a:pt x="132" y="9"/>
                  </a:lnTo>
                  <a:lnTo>
                    <a:pt x="151" y="8"/>
                  </a:lnTo>
                  <a:lnTo>
                    <a:pt x="166" y="5"/>
                  </a:lnTo>
                  <a:lnTo>
                    <a:pt x="178" y="4"/>
                  </a:lnTo>
                  <a:lnTo>
                    <a:pt x="185" y="1"/>
                  </a:lnTo>
                  <a:lnTo>
                    <a:pt x="187" y="0"/>
                  </a:lnTo>
                  <a:lnTo>
                    <a:pt x="180" y="0"/>
                  </a:lnTo>
                  <a:lnTo>
                    <a:pt x="179" y="1"/>
                  </a:lnTo>
                  <a:lnTo>
                    <a:pt x="171" y="4"/>
                  </a:lnTo>
                  <a:lnTo>
                    <a:pt x="161" y="5"/>
                  </a:lnTo>
                  <a:lnTo>
                    <a:pt x="146" y="6"/>
                  </a:lnTo>
                  <a:lnTo>
                    <a:pt x="128" y="8"/>
                  </a:lnTo>
                  <a:lnTo>
                    <a:pt x="107" y="9"/>
                  </a:lnTo>
                  <a:lnTo>
                    <a:pt x="83" y="10"/>
                  </a:lnTo>
                  <a:lnTo>
                    <a:pt x="56" y="11"/>
                  </a:lnTo>
                  <a:lnTo>
                    <a:pt x="30" y="11"/>
                  </a:lnTo>
                  <a:lnTo>
                    <a:pt x="0" y="11"/>
                  </a:lnTo>
                  <a:lnTo>
                    <a:pt x="0" y="1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93" name="Freeform 611">
              <a:extLst>
                <a:ext uri="{FF2B5EF4-FFF2-40B4-BE49-F238E27FC236}">
                  <a16:creationId xmlns:a16="http://schemas.microsoft.com/office/drawing/2014/main" id="{5790F4CE-B589-44E3-A72D-4F1BA3F494F3}"/>
                </a:ext>
              </a:extLst>
            </p:cNvPr>
            <p:cNvSpPr>
              <a:spLocks/>
            </p:cNvSpPr>
            <p:nvPr/>
          </p:nvSpPr>
          <p:spPr bwMode="auto">
            <a:xfrm>
              <a:off x="1003" y="3032"/>
              <a:ext cx="180" cy="11"/>
            </a:xfrm>
            <a:custGeom>
              <a:avLst/>
              <a:gdLst>
                <a:gd name="T0" fmla="*/ 180 w 180"/>
                <a:gd name="T1" fmla="*/ 0 h 11"/>
                <a:gd name="T2" fmla="*/ 179 w 180"/>
                <a:gd name="T3" fmla="*/ 1 h 11"/>
                <a:gd name="T4" fmla="*/ 171 w 180"/>
                <a:gd name="T5" fmla="*/ 4 h 11"/>
                <a:gd name="T6" fmla="*/ 161 w 180"/>
                <a:gd name="T7" fmla="*/ 5 h 11"/>
                <a:gd name="T8" fmla="*/ 146 w 180"/>
                <a:gd name="T9" fmla="*/ 6 h 11"/>
                <a:gd name="T10" fmla="*/ 128 w 180"/>
                <a:gd name="T11" fmla="*/ 8 h 11"/>
                <a:gd name="T12" fmla="*/ 107 w 180"/>
                <a:gd name="T13" fmla="*/ 9 h 11"/>
                <a:gd name="T14" fmla="*/ 83 w 180"/>
                <a:gd name="T15" fmla="*/ 10 h 11"/>
                <a:gd name="T16" fmla="*/ 56 w 180"/>
                <a:gd name="T17" fmla="*/ 11 h 11"/>
                <a:gd name="T18" fmla="*/ 30 w 180"/>
                <a:gd name="T19" fmla="*/ 11 h 11"/>
                <a:gd name="T20" fmla="*/ 0 w 180"/>
                <a:gd name="T21" fmla="*/ 11 h 11"/>
                <a:gd name="T22" fmla="*/ 0 w 180"/>
                <a:gd name="T23" fmla="*/ 11 h 11"/>
                <a:gd name="T24" fmla="*/ 28 w 180"/>
                <a:gd name="T25" fmla="*/ 11 h 11"/>
                <a:gd name="T26" fmla="*/ 55 w 180"/>
                <a:gd name="T27" fmla="*/ 11 h 11"/>
                <a:gd name="T28" fmla="*/ 79 w 180"/>
                <a:gd name="T29" fmla="*/ 10 h 11"/>
                <a:gd name="T30" fmla="*/ 103 w 180"/>
                <a:gd name="T31" fmla="*/ 9 h 11"/>
                <a:gd name="T32" fmla="*/ 123 w 180"/>
                <a:gd name="T33" fmla="*/ 8 h 11"/>
                <a:gd name="T34" fmla="*/ 141 w 180"/>
                <a:gd name="T35" fmla="*/ 6 h 11"/>
                <a:gd name="T36" fmla="*/ 155 w 180"/>
                <a:gd name="T37" fmla="*/ 5 h 11"/>
                <a:gd name="T38" fmla="*/ 165 w 180"/>
                <a:gd name="T39" fmla="*/ 2 h 11"/>
                <a:gd name="T40" fmla="*/ 171 w 180"/>
                <a:gd name="T41" fmla="*/ 1 h 11"/>
                <a:gd name="T42" fmla="*/ 174 w 180"/>
                <a:gd name="T43" fmla="*/ 0 h 11"/>
                <a:gd name="T44" fmla="*/ 180 w 180"/>
                <a:gd name="T45" fmla="*/ 0 h 1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80"/>
                <a:gd name="T70" fmla="*/ 0 h 11"/>
                <a:gd name="T71" fmla="*/ 180 w 180"/>
                <a:gd name="T72" fmla="*/ 11 h 1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80" h="11">
                  <a:moveTo>
                    <a:pt x="180" y="0"/>
                  </a:moveTo>
                  <a:lnTo>
                    <a:pt x="179" y="1"/>
                  </a:lnTo>
                  <a:lnTo>
                    <a:pt x="171" y="4"/>
                  </a:lnTo>
                  <a:lnTo>
                    <a:pt x="161" y="5"/>
                  </a:lnTo>
                  <a:lnTo>
                    <a:pt x="146" y="6"/>
                  </a:lnTo>
                  <a:lnTo>
                    <a:pt x="128" y="8"/>
                  </a:lnTo>
                  <a:lnTo>
                    <a:pt x="107" y="9"/>
                  </a:lnTo>
                  <a:lnTo>
                    <a:pt x="83" y="10"/>
                  </a:lnTo>
                  <a:lnTo>
                    <a:pt x="56" y="11"/>
                  </a:lnTo>
                  <a:lnTo>
                    <a:pt x="30" y="11"/>
                  </a:lnTo>
                  <a:lnTo>
                    <a:pt x="0" y="11"/>
                  </a:lnTo>
                  <a:lnTo>
                    <a:pt x="28" y="11"/>
                  </a:lnTo>
                  <a:lnTo>
                    <a:pt x="55" y="11"/>
                  </a:lnTo>
                  <a:lnTo>
                    <a:pt x="79" y="10"/>
                  </a:lnTo>
                  <a:lnTo>
                    <a:pt x="103" y="9"/>
                  </a:lnTo>
                  <a:lnTo>
                    <a:pt x="123" y="8"/>
                  </a:lnTo>
                  <a:lnTo>
                    <a:pt x="141" y="6"/>
                  </a:lnTo>
                  <a:lnTo>
                    <a:pt x="155" y="5"/>
                  </a:lnTo>
                  <a:lnTo>
                    <a:pt x="165" y="2"/>
                  </a:lnTo>
                  <a:lnTo>
                    <a:pt x="171" y="1"/>
                  </a:lnTo>
                  <a:lnTo>
                    <a:pt x="174" y="0"/>
                  </a:lnTo>
                  <a:lnTo>
                    <a:pt x="18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94" name="Freeform 612">
              <a:extLst>
                <a:ext uri="{FF2B5EF4-FFF2-40B4-BE49-F238E27FC236}">
                  <a16:creationId xmlns:a16="http://schemas.microsoft.com/office/drawing/2014/main" id="{740B321F-7CA3-4F96-893C-2FEAC0B59002}"/>
                </a:ext>
              </a:extLst>
            </p:cNvPr>
            <p:cNvSpPr>
              <a:spLocks/>
            </p:cNvSpPr>
            <p:nvPr/>
          </p:nvSpPr>
          <p:spPr bwMode="auto">
            <a:xfrm>
              <a:off x="1003" y="3032"/>
              <a:ext cx="174" cy="11"/>
            </a:xfrm>
            <a:custGeom>
              <a:avLst/>
              <a:gdLst>
                <a:gd name="T0" fmla="*/ 0 w 174"/>
                <a:gd name="T1" fmla="*/ 11 h 11"/>
                <a:gd name="T2" fmla="*/ 28 w 174"/>
                <a:gd name="T3" fmla="*/ 11 h 11"/>
                <a:gd name="T4" fmla="*/ 55 w 174"/>
                <a:gd name="T5" fmla="*/ 11 h 11"/>
                <a:gd name="T6" fmla="*/ 79 w 174"/>
                <a:gd name="T7" fmla="*/ 10 h 11"/>
                <a:gd name="T8" fmla="*/ 103 w 174"/>
                <a:gd name="T9" fmla="*/ 9 h 11"/>
                <a:gd name="T10" fmla="*/ 123 w 174"/>
                <a:gd name="T11" fmla="*/ 8 h 11"/>
                <a:gd name="T12" fmla="*/ 141 w 174"/>
                <a:gd name="T13" fmla="*/ 6 h 11"/>
                <a:gd name="T14" fmla="*/ 155 w 174"/>
                <a:gd name="T15" fmla="*/ 5 h 11"/>
                <a:gd name="T16" fmla="*/ 165 w 174"/>
                <a:gd name="T17" fmla="*/ 2 h 11"/>
                <a:gd name="T18" fmla="*/ 171 w 174"/>
                <a:gd name="T19" fmla="*/ 1 h 11"/>
                <a:gd name="T20" fmla="*/ 174 w 174"/>
                <a:gd name="T21" fmla="*/ 0 h 11"/>
                <a:gd name="T22" fmla="*/ 166 w 174"/>
                <a:gd name="T23" fmla="*/ 0 h 11"/>
                <a:gd name="T24" fmla="*/ 164 w 174"/>
                <a:gd name="T25" fmla="*/ 1 h 11"/>
                <a:gd name="T26" fmla="*/ 156 w 174"/>
                <a:gd name="T27" fmla="*/ 4 h 11"/>
                <a:gd name="T28" fmla="*/ 145 w 174"/>
                <a:gd name="T29" fmla="*/ 5 h 11"/>
                <a:gd name="T30" fmla="*/ 128 w 174"/>
                <a:gd name="T31" fmla="*/ 6 h 11"/>
                <a:gd name="T32" fmla="*/ 108 w 174"/>
                <a:gd name="T33" fmla="*/ 8 h 11"/>
                <a:gd name="T34" fmla="*/ 84 w 174"/>
                <a:gd name="T35" fmla="*/ 9 h 11"/>
                <a:gd name="T36" fmla="*/ 57 w 174"/>
                <a:gd name="T37" fmla="*/ 10 h 11"/>
                <a:gd name="T38" fmla="*/ 30 w 174"/>
                <a:gd name="T39" fmla="*/ 10 h 11"/>
                <a:gd name="T40" fmla="*/ 0 w 174"/>
                <a:gd name="T41" fmla="*/ 11 h 11"/>
                <a:gd name="T42" fmla="*/ 0 w 174"/>
                <a:gd name="T43" fmla="*/ 11 h 1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4"/>
                <a:gd name="T67" fmla="*/ 0 h 11"/>
                <a:gd name="T68" fmla="*/ 174 w 174"/>
                <a:gd name="T69" fmla="*/ 11 h 1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4" h="11">
                  <a:moveTo>
                    <a:pt x="0" y="11"/>
                  </a:moveTo>
                  <a:lnTo>
                    <a:pt x="28" y="11"/>
                  </a:lnTo>
                  <a:lnTo>
                    <a:pt x="55" y="11"/>
                  </a:lnTo>
                  <a:lnTo>
                    <a:pt x="79" y="10"/>
                  </a:lnTo>
                  <a:lnTo>
                    <a:pt x="103" y="9"/>
                  </a:lnTo>
                  <a:lnTo>
                    <a:pt x="123" y="8"/>
                  </a:lnTo>
                  <a:lnTo>
                    <a:pt x="141" y="6"/>
                  </a:lnTo>
                  <a:lnTo>
                    <a:pt x="155" y="5"/>
                  </a:lnTo>
                  <a:lnTo>
                    <a:pt x="165" y="2"/>
                  </a:lnTo>
                  <a:lnTo>
                    <a:pt x="171" y="1"/>
                  </a:lnTo>
                  <a:lnTo>
                    <a:pt x="174" y="0"/>
                  </a:lnTo>
                  <a:lnTo>
                    <a:pt x="166" y="0"/>
                  </a:lnTo>
                  <a:lnTo>
                    <a:pt x="164" y="1"/>
                  </a:lnTo>
                  <a:lnTo>
                    <a:pt x="156" y="4"/>
                  </a:lnTo>
                  <a:lnTo>
                    <a:pt x="145" y="5"/>
                  </a:lnTo>
                  <a:lnTo>
                    <a:pt x="128" y="6"/>
                  </a:lnTo>
                  <a:lnTo>
                    <a:pt x="108" y="8"/>
                  </a:lnTo>
                  <a:lnTo>
                    <a:pt x="84" y="9"/>
                  </a:lnTo>
                  <a:lnTo>
                    <a:pt x="57" y="10"/>
                  </a:lnTo>
                  <a:lnTo>
                    <a:pt x="30" y="10"/>
                  </a:lnTo>
                  <a:lnTo>
                    <a:pt x="0" y="11"/>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95" name="Freeform 613">
              <a:extLst>
                <a:ext uri="{FF2B5EF4-FFF2-40B4-BE49-F238E27FC236}">
                  <a16:creationId xmlns:a16="http://schemas.microsoft.com/office/drawing/2014/main" id="{0C639409-9CFF-4929-877D-530BDD68A729}"/>
                </a:ext>
              </a:extLst>
            </p:cNvPr>
            <p:cNvSpPr>
              <a:spLocks/>
            </p:cNvSpPr>
            <p:nvPr/>
          </p:nvSpPr>
          <p:spPr bwMode="auto">
            <a:xfrm>
              <a:off x="1003" y="3032"/>
              <a:ext cx="166" cy="11"/>
            </a:xfrm>
            <a:custGeom>
              <a:avLst/>
              <a:gdLst>
                <a:gd name="T0" fmla="*/ 166 w 166"/>
                <a:gd name="T1" fmla="*/ 0 h 11"/>
                <a:gd name="T2" fmla="*/ 164 w 166"/>
                <a:gd name="T3" fmla="*/ 1 h 11"/>
                <a:gd name="T4" fmla="*/ 156 w 166"/>
                <a:gd name="T5" fmla="*/ 4 h 11"/>
                <a:gd name="T6" fmla="*/ 145 w 166"/>
                <a:gd name="T7" fmla="*/ 5 h 11"/>
                <a:gd name="T8" fmla="*/ 128 w 166"/>
                <a:gd name="T9" fmla="*/ 6 h 11"/>
                <a:gd name="T10" fmla="*/ 108 w 166"/>
                <a:gd name="T11" fmla="*/ 8 h 11"/>
                <a:gd name="T12" fmla="*/ 84 w 166"/>
                <a:gd name="T13" fmla="*/ 9 h 11"/>
                <a:gd name="T14" fmla="*/ 57 w 166"/>
                <a:gd name="T15" fmla="*/ 10 h 11"/>
                <a:gd name="T16" fmla="*/ 30 w 166"/>
                <a:gd name="T17" fmla="*/ 10 h 11"/>
                <a:gd name="T18" fmla="*/ 0 w 166"/>
                <a:gd name="T19" fmla="*/ 11 h 11"/>
                <a:gd name="T20" fmla="*/ 0 w 166"/>
                <a:gd name="T21" fmla="*/ 10 h 11"/>
                <a:gd name="T22" fmla="*/ 28 w 166"/>
                <a:gd name="T23" fmla="*/ 10 h 11"/>
                <a:gd name="T24" fmla="*/ 55 w 166"/>
                <a:gd name="T25" fmla="*/ 10 h 11"/>
                <a:gd name="T26" fmla="*/ 80 w 166"/>
                <a:gd name="T27" fmla="*/ 9 h 11"/>
                <a:gd name="T28" fmla="*/ 103 w 166"/>
                <a:gd name="T29" fmla="*/ 8 h 11"/>
                <a:gd name="T30" fmla="*/ 122 w 166"/>
                <a:gd name="T31" fmla="*/ 6 h 11"/>
                <a:gd name="T32" fmla="*/ 138 w 166"/>
                <a:gd name="T33" fmla="*/ 5 h 11"/>
                <a:gd name="T34" fmla="*/ 150 w 166"/>
                <a:gd name="T35" fmla="*/ 2 h 11"/>
                <a:gd name="T36" fmla="*/ 157 w 166"/>
                <a:gd name="T37" fmla="*/ 1 h 11"/>
                <a:gd name="T38" fmla="*/ 159 w 166"/>
                <a:gd name="T39" fmla="*/ 0 h 11"/>
                <a:gd name="T40" fmla="*/ 166 w 166"/>
                <a:gd name="T41" fmla="*/ 0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66"/>
                <a:gd name="T64" fmla="*/ 0 h 11"/>
                <a:gd name="T65" fmla="*/ 166 w 166"/>
                <a:gd name="T66" fmla="*/ 11 h 1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66" h="11">
                  <a:moveTo>
                    <a:pt x="166" y="0"/>
                  </a:moveTo>
                  <a:lnTo>
                    <a:pt x="164" y="1"/>
                  </a:lnTo>
                  <a:lnTo>
                    <a:pt x="156" y="4"/>
                  </a:lnTo>
                  <a:lnTo>
                    <a:pt x="145" y="5"/>
                  </a:lnTo>
                  <a:lnTo>
                    <a:pt x="128" y="6"/>
                  </a:lnTo>
                  <a:lnTo>
                    <a:pt x="108" y="8"/>
                  </a:lnTo>
                  <a:lnTo>
                    <a:pt x="84" y="9"/>
                  </a:lnTo>
                  <a:lnTo>
                    <a:pt x="57" y="10"/>
                  </a:lnTo>
                  <a:lnTo>
                    <a:pt x="30" y="10"/>
                  </a:lnTo>
                  <a:lnTo>
                    <a:pt x="0" y="11"/>
                  </a:lnTo>
                  <a:lnTo>
                    <a:pt x="0" y="10"/>
                  </a:lnTo>
                  <a:lnTo>
                    <a:pt x="28" y="10"/>
                  </a:lnTo>
                  <a:lnTo>
                    <a:pt x="55" y="10"/>
                  </a:lnTo>
                  <a:lnTo>
                    <a:pt x="80" y="9"/>
                  </a:lnTo>
                  <a:lnTo>
                    <a:pt x="103" y="8"/>
                  </a:lnTo>
                  <a:lnTo>
                    <a:pt x="122" y="6"/>
                  </a:lnTo>
                  <a:lnTo>
                    <a:pt x="138" y="5"/>
                  </a:lnTo>
                  <a:lnTo>
                    <a:pt x="150" y="2"/>
                  </a:lnTo>
                  <a:lnTo>
                    <a:pt x="157" y="1"/>
                  </a:lnTo>
                  <a:lnTo>
                    <a:pt x="159" y="0"/>
                  </a:lnTo>
                  <a:lnTo>
                    <a:pt x="166"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96" name="Freeform 614">
              <a:extLst>
                <a:ext uri="{FF2B5EF4-FFF2-40B4-BE49-F238E27FC236}">
                  <a16:creationId xmlns:a16="http://schemas.microsoft.com/office/drawing/2014/main" id="{A4DB663B-52A0-49E6-8018-E52A26010C6F}"/>
                </a:ext>
              </a:extLst>
            </p:cNvPr>
            <p:cNvSpPr>
              <a:spLocks/>
            </p:cNvSpPr>
            <p:nvPr/>
          </p:nvSpPr>
          <p:spPr bwMode="auto">
            <a:xfrm>
              <a:off x="1003" y="3032"/>
              <a:ext cx="159" cy="10"/>
            </a:xfrm>
            <a:custGeom>
              <a:avLst/>
              <a:gdLst>
                <a:gd name="T0" fmla="*/ 0 w 159"/>
                <a:gd name="T1" fmla="*/ 10 h 10"/>
                <a:gd name="T2" fmla="*/ 28 w 159"/>
                <a:gd name="T3" fmla="*/ 10 h 10"/>
                <a:gd name="T4" fmla="*/ 55 w 159"/>
                <a:gd name="T5" fmla="*/ 10 h 10"/>
                <a:gd name="T6" fmla="*/ 80 w 159"/>
                <a:gd name="T7" fmla="*/ 9 h 10"/>
                <a:gd name="T8" fmla="*/ 103 w 159"/>
                <a:gd name="T9" fmla="*/ 8 h 10"/>
                <a:gd name="T10" fmla="*/ 122 w 159"/>
                <a:gd name="T11" fmla="*/ 6 h 10"/>
                <a:gd name="T12" fmla="*/ 138 w 159"/>
                <a:gd name="T13" fmla="*/ 5 h 10"/>
                <a:gd name="T14" fmla="*/ 150 w 159"/>
                <a:gd name="T15" fmla="*/ 2 h 10"/>
                <a:gd name="T16" fmla="*/ 157 w 159"/>
                <a:gd name="T17" fmla="*/ 1 h 10"/>
                <a:gd name="T18" fmla="*/ 159 w 159"/>
                <a:gd name="T19" fmla="*/ 0 h 10"/>
                <a:gd name="T20" fmla="*/ 151 w 159"/>
                <a:gd name="T21" fmla="*/ 0 h 10"/>
                <a:gd name="T22" fmla="*/ 149 w 159"/>
                <a:gd name="T23" fmla="*/ 1 h 10"/>
                <a:gd name="T24" fmla="*/ 142 w 159"/>
                <a:gd name="T25" fmla="*/ 2 h 10"/>
                <a:gd name="T26" fmla="*/ 131 w 159"/>
                <a:gd name="T27" fmla="*/ 5 h 10"/>
                <a:gd name="T28" fmla="*/ 116 w 159"/>
                <a:gd name="T29" fmla="*/ 6 h 10"/>
                <a:gd name="T30" fmla="*/ 98 w 159"/>
                <a:gd name="T31" fmla="*/ 8 h 10"/>
                <a:gd name="T32" fmla="*/ 76 w 159"/>
                <a:gd name="T33" fmla="*/ 9 h 10"/>
                <a:gd name="T34" fmla="*/ 52 w 159"/>
                <a:gd name="T35" fmla="*/ 9 h 10"/>
                <a:gd name="T36" fmla="*/ 27 w 159"/>
                <a:gd name="T37" fmla="*/ 10 h 10"/>
                <a:gd name="T38" fmla="*/ 0 w 159"/>
                <a:gd name="T39" fmla="*/ 10 h 10"/>
                <a:gd name="T40" fmla="*/ 0 w 159"/>
                <a:gd name="T41" fmla="*/ 10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9"/>
                <a:gd name="T64" fmla="*/ 0 h 10"/>
                <a:gd name="T65" fmla="*/ 159 w 159"/>
                <a:gd name="T66" fmla="*/ 10 h 1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9" h="10">
                  <a:moveTo>
                    <a:pt x="0" y="10"/>
                  </a:moveTo>
                  <a:lnTo>
                    <a:pt x="28" y="10"/>
                  </a:lnTo>
                  <a:lnTo>
                    <a:pt x="55" y="10"/>
                  </a:lnTo>
                  <a:lnTo>
                    <a:pt x="80" y="9"/>
                  </a:lnTo>
                  <a:lnTo>
                    <a:pt x="103" y="8"/>
                  </a:lnTo>
                  <a:lnTo>
                    <a:pt x="122" y="6"/>
                  </a:lnTo>
                  <a:lnTo>
                    <a:pt x="138" y="5"/>
                  </a:lnTo>
                  <a:lnTo>
                    <a:pt x="150" y="2"/>
                  </a:lnTo>
                  <a:lnTo>
                    <a:pt x="157" y="1"/>
                  </a:lnTo>
                  <a:lnTo>
                    <a:pt x="159" y="0"/>
                  </a:lnTo>
                  <a:lnTo>
                    <a:pt x="151" y="0"/>
                  </a:lnTo>
                  <a:lnTo>
                    <a:pt x="149" y="1"/>
                  </a:lnTo>
                  <a:lnTo>
                    <a:pt x="142" y="2"/>
                  </a:lnTo>
                  <a:lnTo>
                    <a:pt x="131" y="5"/>
                  </a:lnTo>
                  <a:lnTo>
                    <a:pt x="116" y="6"/>
                  </a:lnTo>
                  <a:lnTo>
                    <a:pt x="98" y="8"/>
                  </a:lnTo>
                  <a:lnTo>
                    <a:pt x="76" y="9"/>
                  </a:lnTo>
                  <a:lnTo>
                    <a:pt x="52" y="9"/>
                  </a:lnTo>
                  <a:lnTo>
                    <a:pt x="27" y="10"/>
                  </a:lnTo>
                  <a:lnTo>
                    <a:pt x="0" y="1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97" name="Freeform 615">
              <a:extLst>
                <a:ext uri="{FF2B5EF4-FFF2-40B4-BE49-F238E27FC236}">
                  <a16:creationId xmlns:a16="http://schemas.microsoft.com/office/drawing/2014/main" id="{36CFF0C9-0F55-424E-832C-88AE0E82E255}"/>
                </a:ext>
              </a:extLst>
            </p:cNvPr>
            <p:cNvSpPr>
              <a:spLocks/>
            </p:cNvSpPr>
            <p:nvPr/>
          </p:nvSpPr>
          <p:spPr bwMode="auto">
            <a:xfrm>
              <a:off x="1003" y="3032"/>
              <a:ext cx="151" cy="10"/>
            </a:xfrm>
            <a:custGeom>
              <a:avLst/>
              <a:gdLst>
                <a:gd name="T0" fmla="*/ 151 w 151"/>
                <a:gd name="T1" fmla="*/ 0 h 10"/>
                <a:gd name="T2" fmla="*/ 149 w 151"/>
                <a:gd name="T3" fmla="*/ 1 h 10"/>
                <a:gd name="T4" fmla="*/ 142 w 151"/>
                <a:gd name="T5" fmla="*/ 2 h 10"/>
                <a:gd name="T6" fmla="*/ 131 w 151"/>
                <a:gd name="T7" fmla="*/ 5 h 10"/>
                <a:gd name="T8" fmla="*/ 116 w 151"/>
                <a:gd name="T9" fmla="*/ 6 h 10"/>
                <a:gd name="T10" fmla="*/ 98 w 151"/>
                <a:gd name="T11" fmla="*/ 8 h 10"/>
                <a:gd name="T12" fmla="*/ 76 w 151"/>
                <a:gd name="T13" fmla="*/ 9 h 10"/>
                <a:gd name="T14" fmla="*/ 52 w 151"/>
                <a:gd name="T15" fmla="*/ 9 h 10"/>
                <a:gd name="T16" fmla="*/ 27 w 151"/>
                <a:gd name="T17" fmla="*/ 10 h 10"/>
                <a:gd name="T18" fmla="*/ 0 w 151"/>
                <a:gd name="T19" fmla="*/ 10 h 10"/>
                <a:gd name="T20" fmla="*/ 0 w 151"/>
                <a:gd name="T21" fmla="*/ 9 h 10"/>
                <a:gd name="T22" fmla="*/ 26 w 151"/>
                <a:gd name="T23" fmla="*/ 9 h 10"/>
                <a:gd name="T24" fmla="*/ 50 w 151"/>
                <a:gd name="T25" fmla="*/ 9 h 10"/>
                <a:gd name="T26" fmla="*/ 71 w 151"/>
                <a:gd name="T27" fmla="*/ 8 h 10"/>
                <a:gd name="T28" fmla="*/ 92 w 151"/>
                <a:gd name="T29" fmla="*/ 6 h 10"/>
                <a:gd name="T30" fmla="*/ 109 w 151"/>
                <a:gd name="T31" fmla="*/ 6 h 10"/>
                <a:gd name="T32" fmla="*/ 125 w 151"/>
                <a:gd name="T33" fmla="*/ 4 h 10"/>
                <a:gd name="T34" fmla="*/ 135 w 151"/>
                <a:gd name="T35" fmla="*/ 2 h 10"/>
                <a:gd name="T36" fmla="*/ 141 w 151"/>
                <a:gd name="T37" fmla="*/ 1 h 10"/>
                <a:gd name="T38" fmla="*/ 144 w 151"/>
                <a:gd name="T39" fmla="*/ 0 h 10"/>
                <a:gd name="T40" fmla="*/ 151 w 151"/>
                <a:gd name="T41" fmla="*/ 0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1"/>
                <a:gd name="T64" fmla="*/ 0 h 10"/>
                <a:gd name="T65" fmla="*/ 151 w 151"/>
                <a:gd name="T66" fmla="*/ 10 h 1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1" h="10">
                  <a:moveTo>
                    <a:pt x="151" y="0"/>
                  </a:moveTo>
                  <a:lnTo>
                    <a:pt x="149" y="1"/>
                  </a:lnTo>
                  <a:lnTo>
                    <a:pt x="142" y="2"/>
                  </a:lnTo>
                  <a:lnTo>
                    <a:pt x="131" y="5"/>
                  </a:lnTo>
                  <a:lnTo>
                    <a:pt x="116" y="6"/>
                  </a:lnTo>
                  <a:lnTo>
                    <a:pt x="98" y="8"/>
                  </a:lnTo>
                  <a:lnTo>
                    <a:pt x="76" y="9"/>
                  </a:lnTo>
                  <a:lnTo>
                    <a:pt x="52" y="9"/>
                  </a:lnTo>
                  <a:lnTo>
                    <a:pt x="27" y="10"/>
                  </a:lnTo>
                  <a:lnTo>
                    <a:pt x="0" y="10"/>
                  </a:lnTo>
                  <a:lnTo>
                    <a:pt x="0" y="9"/>
                  </a:lnTo>
                  <a:lnTo>
                    <a:pt x="26" y="9"/>
                  </a:lnTo>
                  <a:lnTo>
                    <a:pt x="50" y="9"/>
                  </a:lnTo>
                  <a:lnTo>
                    <a:pt x="71" y="8"/>
                  </a:lnTo>
                  <a:lnTo>
                    <a:pt x="92" y="6"/>
                  </a:lnTo>
                  <a:lnTo>
                    <a:pt x="109" y="6"/>
                  </a:lnTo>
                  <a:lnTo>
                    <a:pt x="125" y="4"/>
                  </a:lnTo>
                  <a:lnTo>
                    <a:pt x="135" y="2"/>
                  </a:lnTo>
                  <a:lnTo>
                    <a:pt x="141" y="1"/>
                  </a:lnTo>
                  <a:lnTo>
                    <a:pt x="144" y="0"/>
                  </a:lnTo>
                  <a:lnTo>
                    <a:pt x="151" y="0"/>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98" name="Freeform 616">
              <a:extLst>
                <a:ext uri="{FF2B5EF4-FFF2-40B4-BE49-F238E27FC236}">
                  <a16:creationId xmlns:a16="http://schemas.microsoft.com/office/drawing/2014/main" id="{383720A1-CE20-4879-B955-52F191C646F7}"/>
                </a:ext>
              </a:extLst>
            </p:cNvPr>
            <p:cNvSpPr>
              <a:spLocks/>
            </p:cNvSpPr>
            <p:nvPr/>
          </p:nvSpPr>
          <p:spPr bwMode="auto">
            <a:xfrm>
              <a:off x="1003" y="3032"/>
              <a:ext cx="144" cy="9"/>
            </a:xfrm>
            <a:custGeom>
              <a:avLst/>
              <a:gdLst>
                <a:gd name="T0" fmla="*/ 0 w 144"/>
                <a:gd name="T1" fmla="*/ 9 h 9"/>
                <a:gd name="T2" fmla="*/ 26 w 144"/>
                <a:gd name="T3" fmla="*/ 9 h 9"/>
                <a:gd name="T4" fmla="*/ 50 w 144"/>
                <a:gd name="T5" fmla="*/ 9 h 9"/>
                <a:gd name="T6" fmla="*/ 71 w 144"/>
                <a:gd name="T7" fmla="*/ 8 h 9"/>
                <a:gd name="T8" fmla="*/ 92 w 144"/>
                <a:gd name="T9" fmla="*/ 6 h 9"/>
                <a:gd name="T10" fmla="*/ 109 w 144"/>
                <a:gd name="T11" fmla="*/ 6 h 9"/>
                <a:gd name="T12" fmla="*/ 125 w 144"/>
                <a:gd name="T13" fmla="*/ 4 h 9"/>
                <a:gd name="T14" fmla="*/ 135 w 144"/>
                <a:gd name="T15" fmla="*/ 2 h 9"/>
                <a:gd name="T16" fmla="*/ 141 w 144"/>
                <a:gd name="T17" fmla="*/ 1 h 9"/>
                <a:gd name="T18" fmla="*/ 144 w 144"/>
                <a:gd name="T19" fmla="*/ 0 h 9"/>
                <a:gd name="T20" fmla="*/ 133 w 144"/>
                <a:gd name="T21" fmla="*/ 0 h 9"/>
                <a:gd name="T22" fmla="*/ 132 w 144"/>
                <a:gd name="T23" fmla="*/ 1 h 9"/>
                <a:gd name="T24" fmla="*/ 126 w 144"/>
                <a:gd name="T25" fmla="*/ 2 h 9"/>
                <a:gd name="T26" fmla="*/ 116 w 144"/>
                <a:gd name="T27" fmla="*/ 4 h 9"/>
                <a:gd name="T28" fmla="*/ 103 w 144"/>
                <a:gd name="T29" fmla="*/ 5 h 9"/>
                <a:gd name="T30" fmla="*/ 87 w 144"/>
                <a:gd name="T31" fmla="*/ 6 h 9"/>
                <a:gd name="T32" fmla="*/ 68 w 144"/>
                <a:gd name="T33" fmla="*/ 8 h 9"/>
                <a:gd name="T34" fmla="*/ 46 w 144"/>
                <a:gd name="T35" fmla="*/ 8 h 9"/>
                <a:gd name="T36" fmla="*/ 24 w 144"/>
                <a:gd name="T37" fmla="*/ 9 h 9"/>
                <a:gd name="T38" fmla="*/ 0 w 144"/>
                <a:gd name="T39" fmla="*/ 9 h 9"/>
                <a:gd name="T40" fmla="*/ 0 w 144"/>
                <a:gd name="T41" fmla="*/ 9 h 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4"/>
                <a:gd name="T64" fmla="*/ 0 h 9"/>
                <a:gd name="T65" fmla="*/ 144 w 144"/>
                <a:gd name="T66" fmla="*/ 9 h 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4" h="9">
                  <a:moveTo>
                    <a:pt x="0" y="9"/>
                  </a:moveTo>
                  <a:lnTo>
                    <a:pt x="26" y="9"/>
                  </a:lnTo>
                  <a:lnTo>
                    <a:pt x="50" y="9"/>
                  </a:lnTo>
                  <a:lnTo>
                    <a:pt x="71" y="8"/>
                  </a:lnTo>
                  <a:lnTo>
                    <a:pt x="92" y="6"/>
                  </a:lnTo>
                  <a:lnTo>
                    <a:pt x="109" y="6"/>
                  </a:lnTo>
                  <a:lnTo>
                    <a:pt x="125" y="4"/>
                  </a:lnTo>
                  <a:lnTo>
                    <a:pt x="135" y="2"/>
                  </a:lnTo>
                  <a:lnTo>
                    <a:pt x="141" y="1"/>
                  </a:lnTo>
                  <a:lnTo>
                    <a:pt x="144" y="0"/>
                  </a:lnTo>
                  <a:lnTo>
                    <a:pt x="133" y="0"/>
                  </a:lnTo>
                  <a:lnTo>
                    <a:pt x="132" y="1"/>
                  </a:lnTo>
                  <a:lnTo>
                    <a:pt x="126" y="2"/>
                  </a:lnTo>
                  <a:lnTo>
                    <a:pt x="116" y="4"/>
                  </a:lnTo>
                  <a:lnTo>
                    <a:pt x="103" y="5"/>
                  </a:lnTo>
                  <a:lnTo>
                    <a:pt x="87" y="6"/>
                  </a:lnTo>
                  <a:lnTo>
                    <a:pt x="68" y="8"/>
                  </a:lnTo>
                  <a:lnTo>
                    <a:pt x="46" y="8"/>
                  </a:lnTo>
                  <a:lnTo>
                    <a:pt x="24" y="9"/>
                  </a:lnTo>
                  <a:lnTo>
                    <a:pt x="0" y="9"/>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99" name="Freeform 617">
              <a:extLst>
                <a:ext uri="{FF2B5EF4-FFF2-40B4-BE49-F238E27FC236}">
                  <a16:creationId xmlns:a16="http://schemas.microsoft.com/office/drawing/2014/main" id="{575F03EA-EEB3-4642-8AA7-316F1DEA4556}"/>
                </a:ext>
              </a:extLst>
            </p:cNvPr>
            <p:cNvSpPr>
              <a:spLocks/>
            </p:cNvSpPr>
            <p:nvPr/>
          </p:nvSpPr>
          <p:spPr bwMode="auto">
            <a:xfrm>
              <a:off x="1003" y="3032"/>
              <a:ext cx="133" cy="9"/>
            </a:xfrm>
            <a:custGeom>
              <a:avLst/>
              <a:gdLst>
                <a:gd name="T0" fmla="*/ 133 w 133"/>
                <a:gd name="T1" fmla="*/ 0 h 9"/>
                <a:gd name="T2" fmla="*/ 132 w 133"/>
                <a:gd name="T3" fmla="*/ 1 h 9"/>
                <a:gd name="T4" fmla="*/ 126 w 133"/>
                <a:gd name="T5" fmla="*/ 2 h 9"/>
                <a:gd name="T6" fmla="*/ 116 w 133"/>
                <a:gd name="T7" fmla="*/ 4 h 9"/>
                <a:gd name="T8" fmla="*/ 103 w 133"/>
                <a:gd name="T9" fmla="*/ 5 h 9"/>
                <a:gd name="T10" fmla="*/ 87 w 133"/>
                <a:gd name="T11" fmla="*/ 6 h 9"/>
                <a:gd name="T12" fmla="*/ 68 w 133"/>
                <a:gd name="T13" fmla="*/ 8 h 9"/>
                <a:gd name="T14" fmla="*/ 46 w 133"/>
                <a:gd name="T15" fmla="*/ 8 h 9"/>
                <a:gd name="T16" fmla="*/ 24 w 133"/>
                <a:gd name="T17" fmla="*/ 9 h 9"/>
                <a:gd name="T18" fmla="*/ 0 w 133"/>
                <a:gd name="T19" fmla="*/ 9 h 9"/>
                <a:gd name="T20" fmla="*/ 0 w 133"/>
                <a:gd name="T21" fmla="*/ 8 h 9"/>
                <a:gd name="T22" fmla="*/ 24 w 133"/>
                <a:gd name="T23" fmla="*/ 8 h 9"/>
                <a:gd name="T24" fmla="*/ 49 w 133"/>
                <a:gd name="T25" fmla="*/ 8 h 9"/>
                <a:gd name="T26" fmla="*/ 70 w 133"/>
                <a:gd name="T27" fmla="*/ 6 h 9"/>
                <a:gd name="T28" fmla="*/ 88 w 133"/>
                <a:gd name="T29" fmla="*/ 5 h 9"/>
                <a:gd name="T30" fmla="*/ 104 w 133"/>
                <a:gd name="T31" fmla="*/ 4 h 9"/>
                <a:gd name="T32" fmla="*/ 116 w 133"/>
                <a:gd name="T33" fmla="*/ 2 h 9"/>
                <a:gd name="T34" fmla="*/ 122 w 133"/>
                <a:gd name="T35" fmla="*/ 1 h 9"/>
                <a:gd name="T36" fmla="*/ 125 w 133"/>
                <a:gd name="T37" fmla="*/ 0 h 9"/>
                <a:gd name="T38" fmla="*/ 133 w 133"/>
                <a:gd name="T39" fmla="*/ 0 h 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33"/>
                <a:gd name="T61" fmla="*/ 0 h 9"/>
                <a:gd name="T62" fmla="*/ 133 w 133"/>
                <a:gd name="T63" fmla="*/ 9 h 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33" h="9">
                  <a:moveTo>
                    <a:pt x="133" y="0"/>
                  </a:moveTo>
                  <a:lnTo>
                    <a:pt x="132" y="1"/>
                  </a:lnTo>
                  <a:lnTo>
                    <a:pt x="126" y="2"/>
                  </a:lnTo>
                  <a:lnTo>
                    <a:pt x="116" y="4"/>
                  </a:lnTo>
                  <a:lnTo>
                    <a:pt x="103" y="5"/>
                  </a:lnTo>
                  <a:lnTo>
                    <a:pt x="87" y="6"/>
                  </a:lnTo>
                  <a:lnTo>
                    <a:pt x="68" y="8"/>
                  </a:lnTo>
                  <a:lnTo>
                    <a:pt x="46" y="8"/>
                  </a:lnTo>
                  <a:lnTo>
                    <a:pt x="24" y="9"/>
                  </a:lnTo>
                  <a:lnTo>
                    <a:pt x="0" y="9"/>
                  </a:lnTo>
                  <a:lnTo>
                    <a:pt x="0" y="8"/>
                  </a:lnTo>
                  <a:lnTo>
                    <a:pt x="24" y="8"/>
                  </a:lnTo>
                  <a:lnTo>
                    <a:pt x="49" y="8"/>
                  </a:lnTo>
                  <a:lnTo>
                    <a:pt x="70" y="6"/>
                  </a:lnTo>
                  <a:lnTo>
                    <a:pt x="88" y="5"/>
                  </a:lnTo>
                  <a:lnTo>
                    <a:pt x="104" y="4"/>
                  </a:lnTo>
                  <a:lnTo>
                    <a:pt x="116" y="2"/>
                  </a:lnTo>
                  <a:lnTo>
                    <a:pt x="122" y="1"/>
                  </a:lnTo>
                  <a:lnTo>
                    <a:pt x="125" y="0"/>
                  </a:lnTo>
                  <a:lnTo>
                    <a:pt x="133" y="0"/>
                  </a:lnTo>
                  <a:close/>
                </a:path>
              </a:pathLst>
            </a:custGeom>
            <a:solidFill>
              <a:srgbClr val="8D8D8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00" name="Freeform 618">
              <a:extLst>
                <a:ext uri="{FF2B5EF4-FFF2-40B4-BE49-F238E27FC236}">
                  <a16:creationId xmlns:a16="http://schemas.microsoft.com/office/drawing/2014/main" id="{44EE1CC8-9CBF-4EDE-8765-8211907754E6}"/>
                </a:ext>
              </a:extLst>
            </p:cNvPr>
            <p:cNvSpPr>
              <a:spLocks/>
            </p:cNvSpPr>
            <p:nvPr/>
          </p:nvSpPr>
          <p:spPr bwMode="auto">
            <a:xfrm>
              <a:off x="1003" y="3032"/>
              <a:ext cx="125" cy="8"/>
            </a:xfrm>
            <a:custGeom>
              <a:avLst/>
              <a:gdLst>
                <a:gd name="T0" fmla="*/ 0 w 125"/>
                <a:gd name="T1" fmla="*/ 8 h 8"/>
                <a:gd name="T2" fmla="*/ 24 w 125"/>
                <a:gd name="T3" fmla="*/ 8 h 8"/>
                <a:gd name="T4" fmla="*/ 49 w 125"/>
                <a:gd name="T5" fmla="*/ 8 h 8"/>
                <a:gd name="T6" fmla="*/ 70 w 125"/>
                <a:gd name="T7" fmla="*/ 6 h 8"/>
                <a:gd name="T8" fmla="*/ 88 w 125"/>
                <a:gd name="T9" fmla="*/ 5 h 8"/>
                <a:gd name="T10" fmla="*/ 104 w 125"/>
                <a:gd name="T11" fmla="*/ 4 h 8"/>
                <a:gd name="T12" fmla="*/ 116 w 125"/>
                <a:gd name="T13" fmla="*/ 2 h 8"/>
                <a:gd name="T14" fmla="*/ 122 w 125"/>
                <a:gd name="T15" fmla="*/ 1 h 8"/>
                <a:gd name="T16" fmla="*/ 125 w 125"/>
                <a:gd name="T17" fmla="*/ 0 h 8"/>
                <a:gd name="T18" fmla="*/ 114 w 125"/>
                <a:gd name="T19" fmla="*/ 0 h 8"/>
                <a:gd name="T20" fmla="*/ 112 w 125"/>
                <a:gd name="T21" fmla="*/ 1 h 8"/>
                <a:gd name="T22" fmla="*/ 106 w 125"/>
                <a:gd name="T23" fmla="*/ 2 h 8"/>
                <a:gd name="T24" fmla="*/ 95 w 125"/>
                <a:gd name="T25" fmla="*/ 4 h 8"/>
                <a:gd name="T26" fmla="*/ 81 w 125"/>
                <a:gd name="T27" fmla="*/ 5 h 8"/>
                <a:gd name="T28" fmla="*/ 64 w 125"/>
                <a:gd name="T29" fmla="*/ 6 h 8"/>
                <a:gd name="T30" fmla="*/ 45 w 125"/>
                <a:gd name="T31" fmla="*/ 6 h 8"/>
                <a:gd name="T32" fmla="*/ 23 w 125"/>
                <a:gd name="T33" fmla="*/ 8 h 8"/>
                <a:gd name="T34" fmla="*/ 0 w 125"/>
                <a:gd name="T35" fmla="*/ 8 h 8"/>
                <a:gd name="T36" fmla="*/ 0 w 125"/>
                <a:gd name="T37" fmla="*/ 8 h 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5"/>
                <a:gd name="T58" fmla="*/ 0 h 8"/>
                <a:gd name="T59" fmla="*/ 125 w 125"/>
                <a:gd name="T60" fmla="*/ 8 h 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5" h="8">
                  <a:moveTo>
                    <a:pt x="0" y="8"/>
                  </a:moveTo>
                  <a:lnTo>
                    <a:pt x="24" y="8"/>
                  </a:lnTo>
                  <a:lnTo>
                    <a:pt x="49" y="8"/>
                  </a:lnTo>
                  <a:lnTo>
                    <a:pt x="70" y="6"/>
                  </a:lnTo>
                  <a:lnTo>
                    <a:pt x="88" y="5"/>
                  </a:lnTo>
                  <a:lnTo>
                    <a:pt x="104" y="4"/>
                  </a:lnTo>
                  <a:lnTo>
                    <a:pt x="116" y="2"/>
                  </a:lnTo>
                  <a:lnTo>
                    <a:pt x="122" y="1"/>
                  </a:lnTo>
                  <a:lnTo>
                    <a:pt x="125" y="0"/>
                  </a:lnTo>
                  <a:lnTo>
                    <a:pt x="114" y="0"/>
                  </a:lnTo>
                  <a:lnTo>
                    <a:pt x="112" y="1"/>
                  </a:lnTo>
                  <a:lnTo>
                    <a:pt x="106" y="2"/>
                  </a:lnTo>
                  <a:lnTo>
                    <a:pt x="95" y="4"/>
                  </a:lnTo>
                  <a:lnTo>
                    <a:pt x="81" y="5"/>
                  </a:lnTo>
                  <a:lnTo>
                    <a:pt x="64" y="6"/>
                  </a:lnTo>
                  <a:lnTo>
                    <a:pt x="45" y="6"/>
                  </a:lnTo>
                  <a:lnTo>
                    <a:pt x="23" y="8"/>
                  </a:lnTo>
                  <a:lnTo>
                    <a:pt x="0" y="8"/>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01" name="Freeform 619">
              <a:extLst>
                <a:ext uri="{FF2B5EF4-FFF2-40B4-BE49-F238E27FC236}">
                  <a16:creationId xmlns:a16="http://schemas.microsoft.com/office/drawing/2014/main" id="{6991663A-29E4-42A2-95E5-C652118CB7F7}"/>
                </a:ext>
              </a:extLst>
            </p:cNvPr>
            <p:cNvSpPr>
              <a:spLocks/>
            </p:cNvSpPr>
            <p:nvPr/>
          </p:nvSpPr>
          <p:spPr bwMode="auto">
            <a:xfrm>
              <a:off x="1003" y="3032"/>
              <a:ext cx="114" cy="8"/>
            </a:xfrm>
            <a:custGeom>
              <a:avLst/>
              <a:gdLst>
                <a:gd name="T0" fmla="*/ 114 w 114"/>
                <a:gd name="T1" fmla="*/ 0 h 8"/>
                <a:gd name="T2" fmla="*/ 112 w 114"/>
                <a:gd name="T3" fmla="*/ 1 h 8"/>
                <a:gd name="T4" fmla="*/ 106 w 114"/>
                <a:gd name="T5" fmla="*/ 2 h 8"/>
                <a:gd name="T6" fmla="*/ 95 w 114"/>
                <a:gd name="T7" fmla="*/ 4 h 8"/>
                <a:gd name="T8" fmla="*/ 81 w 114"/>
                <a:gd name="T9" fmla="*/ 5 h 8"/>
                <a:gd name="T10" fmla="*/ 64 w 114"/>
                <a:gd name="T11" fmla="*/ 6 h 8"/>
                <a:gd name="T12" fmla="*/ 45 w 114"/>
                <a:gd name="T13" fmla="*/ 6 h 8"/>
                <a:gd name="T14" fmla="*/ 23 w 114"/>
                <a:gd name="T15" fmla="*/ 8 h 8"/>
                <a:gd name="T16" fmla="*/ 0 w 114"/>
                <a:gd name="T17" fmla="*/ 8 h 8"/>
                <a:gd name="T18" fmla="*/ 0 w 114"/>
                <a:gd name="T19" fmla="*/ 6 h 8"/>
                <a:gd name="T20" fmla="*/ 21 w 114"/>
                <a:gd name="T21" fmla="*/ 6 h 8"/>
                <a:gd name="T22" fmla="*/ 40 w 114"/>
                <a:gd name="T23" fmla="*/ 6 h 8"/>
                <a:gd name="T24" fmla="*/ 57 w 114"/>
                <a:gd name="T25" fmla="*/ 5 h 8"/>
                <a:gd name="T26" fmla="*/ 74 w 114"/>
                <a:gd name="T27" fmla="*/ 4 h 8"/>
                <a:gd name="T28" fmla="*/ 87 w 114"/>
                <a:gd name="T29" fmla="*/ 4 h 8"/>
                <a:gd name="T30" fmla="*/ 95 w 114"/>
                <a:gd name="T31" fmla="*/ 2 h 8"/>
                <a:gd name="T32" fmla="*/ 102 w 114"/>
                <a:gd name="T33" fmla="*/ 1 h 8"/>
                <a:gd name="T34" fmla="*/ 103 w 114"/>
                <a:gd name="T35" fmla="*/ 0 h 8"/>
                <a:gd name="T36" fmla="*/ 114 w 114"/>
                <a:gd name="T37" fmla="*/ 0 h 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4"/>
                <a:gd name="T58" fmla="*/ 0 h 8"/>
                <a:gd name="T59" fmla="*/ 114 w 114"/>
                <a:gd name="T60" fmla="*/ 8 h 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4" h="8">
                  <a:moveTo>
                    <a:pt x="114" y="0"/>
                  </a:moveTo>
                  <a:lnTo>
                    <a:pt x="112" y="1"/>
                  </a:lnTo>
                  <a:lnTo>
                    <a:pt x="106" y="2"/>
                  </a:lnTo>
                  <a:lnTo>
                    <a:pt x="95" y="4"/>
                  </a:lnTo>
                  <a:lnTo>
                    <a:pt x="81" y="5"/>
                  </a:lnTo>
                  <a:lnTo>
                    <a:pt x="64" y="6"/>
                  </a:lnTo>
                  <a:lnTo>
                    <a:pt x="45" y="6"/>
                  </a:lnTo>
                  <a:lnTo>
                    <a:pt x="23" y="8"/>
                  </a:lnTo>
                  <a:lnTo>
                    <a:pt x="0" y="8"/>
                  </a:lnTo>
                  <a:lnTo>
                    <a:pt x="0" y="6"/>
                  </a:lnTo>
                  <a:lnTo>
                    <a:pt x="21" y="6"/>
                  </a:lnTo>
                  <a:lnTo>
                    <a:pt x="40" y="6"/>
                  </a:lnTo>
                  <a:lnTo>
                    <a:pt x="57" y="5"/>
                  </a:lnTo>
                  <a:lnTo>
                    <a:pt x="74" y="4"/>
                  </a:lnTo>
                  <a:lnTo>
                    <a:pt x="87" y="4"/>
                  </a:lnTo>
                  <a:lnTo>
                    <a:pt x="95" y="2"/>
                  </a:lnTo>
                  <a:lnTo>
                    <a:pt x="102" y="1"/>
                  </a:lnTo>
                  <a:lnTo>
                    <a:pt x="103" y="0"/>
                  </a:lnTo>
                  <a:lnTo>
                    <a:pt x="114" y="0"/>
                  </a:lnTo>
                  <a:close/>
                </a:path>
              </a:pathLst>
            </a:custGeom>
            <a:solidFill>
              <a:srgbClr val="84848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02" name="Freeform 620">
              <a:extLst>
                <a:ext uri="{FF2B5EF4-FFF2-40B4-BE49-F238E27FC236}">
                  <a16:creationId xmlns:a16="http://schemas.microsoft.com/office/drawing/2014/main" id="{9BF98872-E658-43CF-A475-1C7314AA6B42}"/>
                </a:ext>
              </a:extLst>
            </p:cNvPr>
            <p:cNvSpPr>
              <a:spLocks/>
            </p:cNvSpPr>
            <p:nvPr/>
          </p:nvSpPr>
          <p:spPr bwMode="auto">
            <a:xfrm>
              <a:off x="1003" y="3032"/>
              <a:ext cx="103" cy="6"/>
            </a:xfrm>
            <a:custGeom>
              <a:avLst/>
              <a:gdLst>
                <a:gd name="T0" fmla="*/ 0 w 103"/>
                <a:gd name="T1" fmla="*/ 6 h 6"/>
                <a:gd name="T2" fmla="*/ 21 w 103"/>
                <a:gd name="T3" fmla="*/ 6 h 6"/>
                <a:gd name="T4" fmla="*/ 40 w 103"/>
                <a:gd name="T5" fmla="*/ 6 h 6"/>
                <a:gd name="T6" fmla="*/ 57 w 103"/>
                <a:gd name="T7" fmla="*/ 5 h 6"/>
                <a:gd name="T8" fmla="*/ 74 w 103"/>
                <a:gd name="T9" fmla="*/ 4 h 6"/>
                <a:gd name="T10" fmla="*/ 87 w 103"/>
                <a:gd name="T11" fmla="*/ 4 h 6"/>
                <a:gd name="T12" fmla="*/ 95 w 103"/>
                <a:gd name="T13" fmla="*/ 2 h 6"/>
                <a:gd name="T14" fmla="*/ 102 w 103"/>
                <a:gd name="T15" fmla="*/ 1 h 6"/>
                <a:gd name="T16" fmla="*/ 103 w 103"/>
                <a:gd name="T17" fmla="*/ 0 h 6"/>
                <a:gd name="T18" fmla="*/ 92 w 103"/>
                <a:gd name="T19" fmla="*/ 0 h 6"/>
                <a:gd name="T20" fmla="*/ 90 w 103"/>
                <a:gd name="T21" fmla="*/ 1 h 6"/>
                <a:gd name="T22" fmla="*/ 83 w 103"/>
                <a:gd name="T23" fmla="*/ 2 h 6"/>
                <a:gd name="T24" fmla="*/ 73 w 103"/>
                <a:gd name="T25" fmla="*/ 4 h 6"/>
                <a:gd name="T26" fmla="*/ 57 w 103"/>
                <a:gd name="T27" fmla="*/ 4 h 6"/>
                <a:gd name="T28" fmla="*/ 41 w 103"/>
                <a:gd name="T29" fmla="*/ 5 h 6"/>
                <a:gd name="T30" fmla="*/ 21 w 103"/>
                <a:gd name="T31" fmla="*/ 5 h 6"/>
                <a:gd name="T32" fmla="*/ 0 w 103"/>
                <a:gd name="T33" fmla="*/ 6 h 6"/>
                <a:gd name="T34" fmla="*/ 0 w 103"/>
                <a:gd name="T35" fmla="*/ 6 h 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
                <a:gd name="T55" fmla="*/ 0 h 6"/>
                <a:gd name="T56" fmla="*/ 103 w 103"/>
                <a:gd name="T57" fmla="*/ 6 h 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 h="6">
                  <a:moveTo>
                    <a:pt x="0" y="6"/>
                  </a:moveTo>
                  <a:lnTo>
                    <a:pt x="21" y="6"/>
                  </a:lnTo>
                  <a:lnTo>
                    <a:pt x="40" y="6"/>
                  </a:lnTo>
                  <a:lnTo>
                    <a:pt x="57" y="5"/>
                  </a:lnTo>
                  <a:lnTo>
                    <a:pt x="74" y="4"/>
                  </a:lnTo>
                  <a:lnTo>
                    <a:pt x="87" y="4"/>
                  </a:lnTo>
                  <a:lnTo>
                    <a:pt x="95" y="2"/>
                  </a:lnTo>
                  <a:lnTo>
                    <a:pt x="102" y="1"/>
                  </a:lnTo>
                  <a:lnTo>
                    <a:pt x="103" y="0"/>
                  </a:lnTo>
                  <a:lnTo>
                    <a:pt x="92" y="0"/>
                  </a:lnTo>
                  <a:lnTo>
                    <a:pt x="90" y="1"/>
                  </a:lnTo>
                  <a:lnTo>
                    <a:pt x="83" y="2"/>
                  </a:lnTo>
                  <a:lnTo>
                    <a:pt x="73" y="4"/>
                  </a:lnTo>
                  <a:lnTo>
                    <a:pt x="57" y="4"/>
                  </a:lnTo>
                  <a:lnTo>
                    <a:pt x="41" y="5"/>
                  </a:lnTo>
                  <a:lnTo>
                    <a:pt x="21" y="5"/>
                  </a:lnTo>
                  <a:lnTo>
                    <a:pt x="0" y="6"/>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03" name="Freeform 621">
              <a:extLst>
                <a:ext uri="{FF2B5EF4-FFF2-40B4-BE49-F238E27FC236}">
                  <a16:creationId xmlns:a16="http://schemas.microsoft.com/office/drawing/2014/main" id="{BE459D9C-BB87-45FE-8DBD-02CB5666FF5B}"/>
                </a:ext>
              </a:extLst>
            </p:cNvPr>
            <p:cNvSpPr>
              <a:spLocks/>
            </p:cNvSpPr>
            <p:nvPr/>
          </p:nvSpPr>
          <p:spPr bwMode="auto">
            <a:xfrm>
              <a:off x="1003" y="3032"/>
              <a:ext cx="92" cy="6"/>
            </a:xfrm>
            <a:custGeom>
              <a:avLst/>
              <a:gdLst>
                <a:gd name="T0" fmla="*/ 92 w 92"/>
                <a:gd name="T1" fmla="*/ 0 h 6"/>
                <a:gd name="T2" fmla="*/ 90 w 92"/>
                <a:gd name="T3" fmla="*/ 1 h 6"/>
                <a:gd name="T4" fmla="*/ 83 w 92"/>
                <a:gd name="T5" fmla="*/ 2 h 6"/>
                <a:gd name="T6" fmla="*/ 73 w 92"/>
                <a:gd name="T7" fmla="*/ 4 h 6"/>
                <a:gd name="T8" fmla="*/ 57 w 92"/>
                <a:gd name="T9" fmla="*/ 4 h 6"/>
                <a:gd name="T10" fmla="*/ 41 w 92"/>
                <a:gd name="T11" fmla="*/ 5 h 6"/>
                <a:gd name="T12" fmla="*/ 21 w 92"/>
                <a:gd name="T13" fmla="*/ 5 h 6"/>
                <a:gd name="T14" fmla="*/ 0 w 92"/>
                <a:gd name="T15" fmla="*/ 6 h 6"/>
                <a:gd name="T16" fmla="*/ 0 w 92"/>
                <a:gd name="T17" fmla="*/ 5 h 6"/>
                <a:gd name="T18" fmla="*/ 18 w 92"/>
                <a:gd name="T19" fmla="*/ 5 h 6"/>
                <a:gd name="T20" fmla="*/ 35 w 92"/>
                <a:gd name="T21" fmla="*/ 4 h 6"/>
                <a:gd name="T22" fmla="*/ 50 w 92"/>
                <a:gd name="T23" fmla="*/ 4 h 6"/>
                <a:gd name="T24" fmla="*/ 62 w 92"/>
                <a:gd name="T25" fmla="*/ 2 h 6"/>
                <a:gd name="T26" fmla="*/ 71 w 92"/>
                <a:gd name="T27" fmla="*/ 1 h 6"/>
                <a:gd name="T28" fmla="*/ 78 w 92"/>
                <a:gd name="T29" fmla="*/ 0 h 6"/>
                <a:gd name="T30" fmla="*/ 80 w 92"/>
                <a:gd name="T31" fmla="*/ 0 h 6"/>
                <a:gd name="T32" fmla="*/ 92 w 92"/>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6"/>
                <a:gd name="T53" fmla="*/ 92 w 92"/>
                <a:gd name="T54" fmla="*/ 6 h 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6">
                  <a:moveTo>
                    <a:pt x="92" y="0"/>
                  </a:moveTo>
                  <a:lnTo>
                    <a:pt x="90" y="1"/>
                  </a:lnTo>
                  <a:lnTo>
                    <a:pt x="83" y="2"/>
                  </a:lnTo>
                  <a:lnTo>
                    <a:pt x="73" y="4"/>
                  </a:lnTo>
                  <a:lnTo>
                    <a:pt x="57" y="4"/>
                  </a:lnTo>
                  <a:lnTo>
                    <a:pt x="41" y="5"/>
                  </a:lnTo>
                  <a:lnTo>
                    <a:pt x="21" y="5"/>
                  </a:lnTo>
                  <a:lnTo>
                    <a:pt x="0" y="6"/>
                  </a:lnTo>
                  <a:lnTo>
                    <a:pt x="0" y="5"/>
                  </a:lnTo>
                  <a:lnTo>
                    <a:pt x="18" y="5"/>
                  </a:lnTo>
                  <a:lnTo>
                    <a:pt x="35" y="4"/>
                  </a:lnTo>
                  <a:lnTo>
                    <a:pt x="50" y="4"/>
                  </a:lnTo>
                  <a:lnTo>
                    <a:pt x="62" y="2"/>
                  </a:lnTo>
                  <a:lnTo>
                    <a:pt x="71" y="1"/>
                  </a:lnTo>
                  <a:lnTo>
                    <a:pt x="78" y="0"/>
                  </a:lnTo>
                  <a:lnTo>
                    <a:pt x="80" y="0"/>
                  </a:lnTo>
                  <a:lnTo>
                    <a:pt x="92" y="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04" name="Freeform 622">
              <a:extLst>
                <a:ext uri="{FF2B5EF4-FFF2-40B4-BE49-F238E27FC236}">
                  <a16:creationId xmlns:a16="http://schemas.microsoft.com/office/drawing/2014/main" id="{9751E90C-E5A3-47B5-898D-DD9984651D74}"/>
                </a:ext>
              </a:extLst>
            </p:cNvPr>
            <p:cNvSpPr>
              <a:spLocks/>
            </p:cNvSpPr>
            <p:nvPr/>
          </p:nvSpPr>
          <p:spPr bwMode="auto">
            <a:xfrm>
              <a:off x="1003" y="3032"/>
              <a:ext cx="80" cy="5"/>
            </a:xfrm>
            <a:custGeom>
              <a:avLst/>
              <a:gdLst>
                <a:gd name="T0" fmla="*/ 0 w 80"/>
                <a:gd name="T1" fmla="*/ 5 h 5"/>
                <a:gd name="T2" fmla="*/ 18 w 80"/>
                <a:gd name="T3" fmla="*/ 5 h 5"/>
                <a:gd name="T4" fmla="*/ 35 w 80"/>
                <a:gd name="T5" fmla="*/ 4 h 5"/>
                <a:gd name="T6" fmla="*/ 50 w 80"/>
                <a:gd name="T7" fmla="*/ 4 h 5"/>
                <a:gd name="T8" fmla="*/ 62 w 80"/>
                <a:gd name="T9" fmla="*/ 2 h 5"/>
                <a:gd name="T10" fmla="*/ 71 w 80"/>
                <a:gd name="T11" fmla="*/ 1 h 5"/>
                <a:gd name="T12" fmla="*/ 78 w 80"/>
                <a:gd name="T13" fmla="*/ 0 h 5"/>
                <a:gd name="T14" fmla="*/ 80 w 80"/>
                <a:gd name="T15" fmla="*/ 0 h 5"/>
                <a:gd name="T16" fmla="*/ 66 w 80"/>
                <a:gd name="T17" fmla="*/ 0 h 5"/>
                <a:gd name="T18" fmla="*/ 64 w 80"/>
                <a:gd name="T19" fmla="*/ 0 h 5"/>
                <a:gd name="T20" fmla="*/ 57 w 80"/>
                <a:gd name="T21" fmla="*/ 1 h 5"/>
                <a:gd name="T22" fmla="*/ 47 w 80"/>
                <a:gd name="T23" fmla="*/ 2 h 5"/>
                <a:gd name="T24" fmla="*/ 33 w 80"/>
                <a:gd name="T25" fmla="*/ 4 h 5"/>
                <a:gd name="T26" fmla="*/ 18 w 80"/>
                <a:gd name="T27" fmla="*/ 4 h 5"/>
                <a:gd name="T28" fmla="*/ 0 w 80"/>
                <a:gd name="T29" fmla="*/ 4 h 5"/>
                <a:gd name="T30" fmla="*/ 0 w 80"/>
                <a:gd name="T31" fmla="*/ 5 h 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0"/>
                <a:gd name="T49" fmla="*/ 0 h 5"/>
                <a:gd name="T50" fmla="*/ 80 w 80"/>
                <a:gd name="T51" fmla="*/ 5 h 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0" h="5">
                  <a:moveTo>
                    <a:pt x="0" y="5"/>
                  </a:moveTo>
                  <a:lnTo>
                    <a:pt x="18" y="5"/>
                  </a:lnTo>
                  <a:lnTo>
                    <a:pt x="35" y="4"/>
                  </a:lnTo>
                  <a:lnTo>
                    <a:pt x="50" y="4"/>
                  </a:lnTo>
                  <a:lnTo>
                    <a:pt x="62" y="2"/>
                  </a:lnTo>
                  <a:lnTo>
                    <a:pt x="71" y="1"/>
                  </a:lnTo>
                  <a:lnTo>
                    <a:pt x="78" y="0"/>
                  </a:lnTo>
                  <a:lnTo>
                    <a:pt x="80" y="0"/>
                  </a:lnTo>
                  <a:lnTo>
                    <a:pt x="66" y="0"/>
                  </a:lnTo>
                  <a:lnTo>
                    <a:pt x="64" y="0"/>
                  </a:lnTo>
                  <a:lnTo>
                    <a:pt x="57" y="1"/>
                  </a:lnTo>
                  <a:lnTo>
                    <a:pt x="47" y="2"/>
                  </a:lnTo>
                  <a:lnTo>
                    <a:pt x="33" y="4"/>
                  </a:lnTo>
                  <a:lnTo>
                    <a:pt x="18" y="4"/>
                  </a:lnTo>
                  <a:lnTo>
                    <a:pt x="0" y="4"/>
                  </a:lnTo>
                  <a:lnTo>
                    <a:pt x="0" y="5"/>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05" name="Freeform 623">
              <a:extLst>
                <a:ext uri="{FF2B5EF4-FFF2-40B4-BE49-F238E27FC236}">
                  <a16:creationId xmlns:a16="http://schemas.microsoft.com/office/drawing/2014/main" id="{F67EE0E4-EA13-419F-BA06-85A182F45E03}"/>
                </a:ext>
              </a:extLst>
            </p:cNvPr>
            <p:cNvSpPr>
              <a:spLocks/>
            </p:cNvSpPr>
            <p:nvPr/>
          </p:nvSpPr>
          <p:spPr bwMode="auto">
            <a:xfrm>
              <a:off x="1003" y="3032"/>
              <a:ext cx="66" cy="4"/>
            </a:xfrm>
            <a:custGeom>
              <a:avLst/>
              <a:gdLst>
                <a:gd name="T0" fmla="*/ 66 w 66"/>
                <a:gd name="T1" fmla="*/ 0 h 4"/>
                <a:gd name="T2" fmla="*/ 64 w 66"/>
                <a:gd name="T3" fmla="*/ 0 h 4"/>
                <a:gd name="T4" fmla="*/ 57 w 66"/>
                <a:gd name="T5" fmla="*/ 1 h 4"/>
                <a:gd name="T6" fmla="*/ 47 w 66"/>
                <a:gd name="T7" fmla="*/ 2 h 4"/>
                <a:gd name="T8" fmla="*/ 33 w 66"/>
                <a:gd name="T9" fmla="*/ 4 h 4"/>
                <a:gd name="T10" fmla="*/ 18 w 66"/>
                <a:gd name="T11" fmla="*/ 4 h 4"/>
                <a:gd name="T12" fmla="*/ 0 w 66"/>
                <a:gd name="T13" fmla="*/ 4 h 4"/>
                <a:gd name="T14" fmla="*/ 0 w 66"/>
                <a:gd name="T15" fmla="*/ 2 h 4"/>
                <a:gd name="T16" fmla="*/ 17 w 66"/>
                <a:gd name="T17" fmla="*/ 2 h 4"/>
                <a:gd name="T18" fmla="*/ 31 w 66"/>
                <a:gd name="T19" fmla="*/ 2 h 4"/>
                <a:gd name="T20" fmla="*/ 42 w 66"/>
                <a:gd name="T21" fmla="*/ 1 h 4"/>
                <a:gd name="T22" fmla="*/ 50 w 66"/>
                <a:gd name="T23" fmla="*/ 0 h 4"/>
                <a:gd name="T24" fmla="*/ 52 w 66"/>
                <a:gd name="T25" fmla="*/ 0 h 4"/>
                <a:gd name="T26" fmla="*/ 66 w 66"/>
                <a:gd name="T27" fmla="*/ 0 h 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6"/>
                <a:gd name="T43" fmla="*/ 0 h 4"/>
                <a:gd name="T44" fmla="*/ 66 w 66"/>
                <a:gd name="T45" fmla="*/ 4 h 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6" h="4">
                  <a:moveTo>
                    <a:pt x="66" y="0"/>
                  </a:moveTo>
                  <a:lnTo>
                    <a:pt x="64" y="0"/>
                  </a:lnTo>
                  <a:lnTo>
                    <a:pt x="57" y="1"/>
                  </a:lnTo>
                  <a:lnTo>
                    <a:pt x="47" y="2"/>
                  </a:lnTo>
                  <a:lnTo>
                    <a:pt x="33" y="4"/>
                  </a:lnTo>
                  <a:lnTo>
                    <a:pt x="18" y="4"/>
                  </a:lnTo>
                  <a:lnTo>
                    <a:pt x="0" y="4"/>
                  </a:lnTo>
                  <a:lnTo>
                    <a:pt x="0" y="2"/>
                  </a:lnTo>
                  <a:lnTo>
                    <a:pt x="17" y="2"/>
                  </a:lnTo>
                  <a:lnTo>
                    <a:pt x="31" y="2"/>
                  </a:lnTo>
                  <a:lnTo>
                    <a:pt x="42" y="1"/>
                  </a:lnTo>
                  <a:lnTo>
                    <a:pt x="50" y="0"/>
                  </a:lnTo>
                  <a:lnTo>
                    <a:pt x="52" y="0"/>
                  </a:lnTo>
                  <a:lnTo>
                    <a:pt x="66"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06" name="Freeform 624">
              <a:extLst>
                <a:ext uri="{FF2B5EF4-FFF2-40B4-BE49-F238E27FC236}">
                  <a16:creationId xmlns:a16="http://schemas.microsoft.com/office/drawing/2014/main" id="{B3A5791D-AF02-479A-8A98-AF3570D570EC}"/>
                </a:ext>
              </a:extLst>
            </p:cNvPr>
            <p:cNvSpPr>
              <a:spLocks/>
            </p:cNvSpPr>
            <p:nvPr/>
          </p:nvSpPr>
          <p:spPr bwMode="auto">
            <a:xfrm>
              <a:off x="1003" y="3032"/>
              <a:ext cx="52" cy="2"/>
            </a:xfrm>
            <a:custGeom>
              <a:avLst/>
              <a:gdLst>
                <a:gd name="T0" fmla="*/ 0 w 52"/>
                <a:gd name="T1" fmla="*/ 2 h 2"/>
                <a:gd name="T2" fmla="*/ 17 w 52"/>
                <a:gd name="T3" fmla="*/ 2 h 2"/>
                <a:gd name="T4" fmla="*/ 31 w 52"/>
                <a:gd name="T5" fmla="*/ 2 h 2"/>
                <a:gd name="T6" fmla="*/ 42 w 52"/>
                <a:gd name="T7" fmla="*/ 1 h 2"/>
                <a:gd name="T8" fmla="*/ 50 w 52"/>
                <a:gd name="T9" fmla="*/ 0 h 2"/>
                <a:gd name="T10" fmla="*/ 52 w 52"/>
                <a:gd name="T11" fmla="*/ 0 h 2"/>
                <a:gd name="T12" fmla="*/ 36 w 52"/>
                <a:gd name="T13" fmla="*/ 0 h 2"/>
                <a:gd name="T14" fmla="*/ 35 w 52"/>
                <a:gd name="T15" fmla="*/ 0 h 2"/>
                <a:gd name="T16" fmla="*/ 30 w 52"/>
                <a:gd name="T17" fmla="*/ 1 h 2"/>
                <a:gd name="T18" fmla="*/ 22 w 52"/>
                <a:gd name="T19" fmla="*/ 1 h 2"/>
                <a:gd name="T20" fmla="*/ 12 w 52"/>
                <a:gd name="T21" fmla="*/ 1 h 2"/>
                <a:gd name="T22" fmla="*/ 0 w 52"/>
                <a:gd name="T23" fmla="*/ 1 h 2"/>
                <a:gd name="T24" fmla="*/ 0 w 52"/>
                <a:gd name="T25" fmla="*/ 2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2"/>
                <a:gd name="T40" fmla="*/ 0 h 2"/>
                <a:gd name="T41" fmla="*/ 52 w 52"/>
                <a:gd name="T42" fmla="*/ 2 h 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2" h="2">
                  <a:moveTo>
                    <a:pt x="0" y="2"/>
                  </a:moveTo>
                  <a:lnTo>
                    <a:pt x="17" y="2"/>
                  </a:lnTo>
                  <a:lnTo>
                    <a:pt x="31" y="2"/>
                  </a:lnTo>
                  <a:lnTo>
                    <a:pt x="42" y="1"/>
                  </a:lnTo>
                  <a:lnTo>
                    <a:pt x="50" y="0"/>
                  </a:lnTo>
                  <a:lnTo>
                    <a:pt x="52" y="0"/>
                  </a:lnTo>
                  <a:lnTo>
                    <a:pt x="36" y="0"/>
                  </a:lnTo>
                  <a:lnTo>
                    <a:pt x="35" y="0"/>
                  </a:lnTo>
                  <a:lnTo>
                    <a:pt x="30" y="1"/>
                  </a:lnTo>
                  <a:lnTo>
                    <a:pt x="22" y="1"/>
                  </a:lnTo>
                  <a:lnTo>
                    <a:pt x="12" y="1"/>
                  </a:lnTo>
                  <a:lnTo>
                    <a:pt x="0" y="1"/>
                  </a:lnTo>
                  <a:lnTo>
                    <a:pt x="0" y="2"/>
                  </a:lnTo>
                  <a:close/>
                </a:path>
              </a:pathLst>
            </a:custGeom>
            <a:solidFill>
              <a:srgbClr val="6E6E6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07" name="Freeform 625">
              <a:extLst>
                <a:ext uri="{FF2B5EF4-FFF2-40B4-BE49-F238E27FC236}">
                  <a16:creationId xmlns:a16="http://schemas.microsoft.com/office/drawing/2014/main" id="{CABEFCB9-CF58-4976-9B4B-1D54A978708E}"/>
                </a:ext>
              </a:extLst>
            </p:cNvPr>
            <p:cNvSpPr>
              <a:spLocks/>
            </p:cNvSpPr>
            <p:nvPr/>
          </p:nvSpPr>
          <p:spPr bwMode="auto">
            <a:xfrm>
              <a:off x="1003" y="3032"/>
              <a:ext cx="36" cy="1"/>
            </a:xfrm>
            <a:custGeom>
              <a:avLst/>
              <a:gdLst>
                <a:gd name="T0" fmla="*/ 36 w 36"/>
                <a:gd name="T1" fmla="*/ 0 h 1"/>
                <a:gd name="T2" fmla="*/ 35 w 36"/>
                <a:gd name="T3" fmla="*/ 0 h 1"/>
                <a:gd name="T4" fmla="*/ 30 w 36"/>
                <a:gd name="T5" fmla="*/ 1 h 1"/>
                <a:gd name="T6" fmla="*/ 22 w 36"/>
                <a:gd name="T7" fmla="*/ 1 h 1"/>
                <a:gd name="T8" fmla="*/ 12 w 36"/>
                <a:gd name="T9" fmla="*/ 1 h 1"/>
                <a:gd name="T10" fmla="*/ 0 w 36"/>
                <a:gd name="T11" fmla="*/ 1 h 1"/>
                <a:gd name="T12" fmla="*/ 0 w 36"/>
                <a:gd name="T13" fmla="*/ 1 h 1"/>
                <a:gd name="T14" fmla="*/ 8 w 36"/>
                <a:gd name="T15" fmla="*/ 0 h 1"/>
                <a:gd name="T16" fmla="*/ 14 w 36"/>
                <a:gd name="T17" fmla="*/ 0 h 1"/>
                <a:gd name="T18" fmla="*/ 18 w 36"/>
                <a:gd name="T19" fmla="*/ 0 h 1"/>
                <a:gd name="T20" fmla="*/ 19 w 36"/>
                <a:gd name="T21" fmla="*/ 0 h 1"/>
                <a:gd name="T22" fmla="*/ 36 w 36"/>
                <a:gd name="T23" fmla="*/ 0 h 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
                <a:gd name="T37" fmla="*/ 0 h 1"/>
                <a:gd name="T38" fmla="*/ 36 w 36"/>
                <a:gd name="T39" fmla="*/ 1 h 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 h="1">
                  <a:moveTo>
                    <a:pt x="36" y="0"/>
                  </a:moveTo>
                  <a:lnTo>
                    <a:pt x="35" y="0"/>
                  </a:lnTo>
                  <a:lnTo>
                    <a:pt x="30" y="1"/>
                  </a:lnTo>
                  <a:lnTo>
                    <a:pt x="22" y="1"/>
                  </a:lnTo>
                  <a:lnTo>
                    <a:pt x="12" y="1"/>
                  </a:lnTo>
                  <a:lnTo>
                    <a:pt x="0" y="1"/>
                  </a:lnTo>
                  <a:lnTo>
                    <a:pt x="8" y="0"/>
                  </a:lnTo>
                  <a:lnTo>
                    <a:pt x="14" y="0"/>
                  </a:lnTo>
                  <a:lnTo>
                    <a:pt x="18" y="0"/>
                  </a:lnTo>
                  <a:lnTo>
                    <a:pt x="19" y="0"/>
                  </a:lnTo>
                  <a:lnTo>
                    <a:pt x="36" y="0"/>
                  </a:lnTo>
                  <a:close/>
                </a:path>
              </a:pathLst>
            </a:custGeom>
            <a:solidFill>
              <a:srgbClr val="6A6A6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08" name="Freeform 626">
              <a:extLst>
                <a:ext uri="{FF2B5EF4-FFF2-40B4-BE49-F238E27FC236}">
                  <a16:creationId xmlns:a16="http://schemas.microsoft.com/office/drawing/2014/main" id="{0CEF2CC9-1506-446F-97AA-339354BCF0B6}"/>
                </a:ext>
              </a:extLst>
            </p:cNvPr>
            <p:cNvSpPr>
              <a:spLocks/>
            </p:cNvSpPr>
            <p:nvPr/>
          </p:nvSpPr>
          <p:spPr bwMode="auto">
            <a:xfrm>
              <a:off x="1003" y="3032"/>
              <a:ext cx="19" cy="1"/>
            </a:xfrm>
            <a:custGeom>
              <a:avLst/>
              <a:gdLst>
                <a:gd name="T0" fmla="*/ 0 w 19"/>
                <a:gd name="T1" fmla="*/ 1 h 1"/>
                <a:gd name="T2" fmla="*/ 8 w 19"/>
                <a:gd name="T3" fmla="*/ 0 h 1"/>
                <a:gd name="T4" fmla="*/ 14 w 19"/>
                <a:gd name="T5" fmla="*/ 0 h 1"/>
                <a:gd name="T6" fmla="*/ 18 w 19"/>
                <a:gd name="T7" fmla="*/ 0 h 1"/>
                <a:gd name="T8" fmla="*/ 19 w 19"/>
                <a:gd name="T9" fmla="*/ 0 h 1"/>
                <a:gd name="T10" fmla="*/ 2 w 19"/>
                <a:gd name="T11" fmla="*/ 0 h 1"/>
                <a:gd name="T12" fmla="*/ 0 w 19"/>
                <a:gd name="T13" fmla="*/ 0 h 1"/>
                <a:gd name="T14" fmla="*/ 0 w 19"/>
                <a:gd name="T15" fmla="*/ 1 h 1"/>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
                <a:gd name="T26" fmla="*/ 19 w 19"/>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
                  <a:moveTo>
                    <a:pt x="0" y="1"/>
                  </a:moveTo>
                  <a:lnTo>
                    <a:pt x="8" y="0"/>
                  </a:lnTo>
                  <a:lnTo>
                    <a:pt x="14" y="0"/>
                  </a:lnTo>
                  <a:lnTo>
                    <a:pt x="18" y="0"/>
                  </a:lnTo>
                  <a:lnTo>
                    <a:pt x="19" y="0"/>
                  </a:lnTo>
                  <a:lnTo>
                    <a:pt x="2" y="0"/>
                  </a:lnTo>
                  <a:lnTo>
                    <a:pt x="0"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09" name="Freeform 627">
              <a:extLst>
                <a:ext uri="{FF2B5EF4-FFF2-40B4-BE49-F238E27FC236}">
                  <a16:creationId xmlns:a16="http://schemas.microsoft.com/office/drawing/2014/main" id="{644FB34E-B1FE-4953-9F16-97D4CB4F4DC9}"/>
                </a:ext>
              </a:extLst>
            </p:cNvPr>
            <p:cNvSpPr>
              <a:spLocks/>
            </p:cNvSpPr>
            <p:nvPr/>
          </p:nvSpPr>
          <p:spPr bwMode="auto">
            <a:xfrm>
              <a:off x="1003" y="3032"/>
              <a:ext cx="2" cy="1"/>
            </a:xfrm>
            <a:custGeom>
              <a:avLst/>
              <a:gdLst>
                <a:gd name="T0" fmla="*/ 2 w 2"/>
                <a:gd name="T1" fmla="*/ 0 h 1"/>
                <a:gd name="T2" fmla="*/ 0 w 2"/>
                <a:gd name="T3" fmla="*/ 0 h 1"/>
                <a:gd name="T4" fmla="*/ 0 w 2"/>
                <a:gd name="T5" fmla="*/ 0 h 1"/>
                <a:gd name="T6" fmla="*/ 0 w 2"/>
                <a:gd name="T7" fmla="*/ 0 h 1"/>
                <a:gd name="T8" fmla="*/ 2 w 2"/>
                <a:gd name="T9" fmla="*/ 0 h 1"/>
                <a:gd name="T10" fmla="*/ 0 60000 65536"/>
                <a:gd name="T11" fmla="*/ 0 60000 65536"/>
                <a:gd name="T12" fmla="*/ 0 60000 65536"/>
                <a:gd name="T13" fmla="*/ 0 60000 65536"/>
                <a:gd name="T14" fmla="*/ 0 60000 65536"/>
                <a:gd name="T15" fmla="*/ 0 w 2"/>
                <a:gd name="T16" fmla="*/ 0 h 1"/>
                <a:gd name="T17" fmla="*/ 2 w 2"/>
                <a:gd name="T18" fmla="*/ 1 h 1"/>
              </a:gdLst>
              <a:ahLst/>
              <a:cxnLst>
                <a:cxn ang="T10">
                  <a:pos x="T0" y="T1"/>
                </a:cxn>
                <a:cxn ang="T11">
                  <a:pos x="T2" y="T3"/>
                </a:cxn>
                <a:cxn ang="T12">
                  <a:pos x="T4" y="T5"/>
                </a:cxn>
                <a:cxn ang="T13">
                  <a:pos x="T6" y="T7"/>
                </a:cxn>
                <a:cxn ang="T14">
                  <a:pos x="T8" y="T9"/>
                </a:cxn>
              </a:cxnLst>
              <a:rect l="T15" t="T16" r="T17" b="T18"/>
              <a:pathLst>
                <a:path w="2" h="1">
                  <a:moveTo>
                    <a:pt x="2" y="0"/>
                  </a:moveTo>
                  <a:lnTo>
                    <a:pt x="0" y="0"/>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10" name="Freeform 628">
              <a:extLst>
                <a:ext uri="{FF2B5EF4-FFF2-40B4-BE49-F238E27FC236}">
                  <a16:creationId xmlns:a16="http://schemas.microsoft.com/office/drawing/2014/main" id="{FA4E54E9-7F51-4E4D-8CF3-A8AEBDE870FD}"/>
                </a:ext>
              </a:extLst>
            </p:cNvPr>
            <p:cNvSpPr>
              <a:spLocks/>
            </p:cNvSpPr>
            <p:nvPr/>
          </p:nvSpPr>
          <p:spPr bwMode="auto">
            <a:xfrm>
              <a:off x="1277" y="3002"/>
              <a:ext cx="48" cy="178"/>
            </a:xfrm>
            <a:custGeom>
              <a:avLst/>
              <a:gdLst>
                <a:gd name="T0" fmla="*/ 0 w 48"/>
                <a:gd name="T1" fmla="*/ 48 h 178"/>
                <a:gd name="T2" fmla="*/ 48 w 48"/>
                <a:gd name="T3" fmla="*/ 0 h 178"/>
                <a:gd name="T4" fmla="*/ 48 w 48"/>
                <a:gd name="T5" fmla="*/ 130 h 178"/>
                <a:gd name="T6" fmla="*/ 0 w 48"/>
                <a:gd name="T7" fmla="*/ 178 h 178"/>
                <a:gd name="T8" fmla="*/ 0 w 48"/>
                <a:gd name="T9" fmla="*/ 48 h 178"/>
                <a:gd name="T10" fmla="*/ 0 60000 65536"/>
                <a:gd name="T11" fmla="*/ 0 60000 65536"/>
                <a:gd name="T12" fmla="*/ 0 60000 65536"/>
                <a:gd name="T13" fmla="*/ 0 60000 65536"/>
                <a:gd name="T14" fmla="*/ 0 60000 65536"/>
                <a:gd name="T15" fmla="*/ 0 w 48"/>
                <a:gd name="T16" fmla="*/ 0 h 178"/>
                <a:gd name="T17" fmla="*/ 48 w 48"/>
                <a:gd name="T18" fmla="*/ 178 h 178"/>
              </a:gdLst>
              <a:ahLst/>
              <a:cxnLst>
                <a:cxn ang="T10">
                  <a:pos x="T0" y="T1"/>
                </a:cxn>
                <a:cxn ang="T11">
                  <a:pos x="T2" y="T3"/>
                </a:cxn>
                <a:cxn ang="T12">
                  <a:pos x="T4" y="T5"/>
                </a:cxn>
                <a:cxn ang="T13">
                  <a:pos x="T6" y="T7"/>
                </a:cxn>
                <a:cxn ang="T14">
                  <a:pos x="T8" y="T9"/>
                </a:cxn>
              </a:cxnLst>
              <a:rect l="T15" t="T16" r="T17" b="T18"/>
              <a:pathLst>
                <a:path w="48" h="178">
                  <a:moveTo>
                    <a:pt x="0" y="48"/>
                  </a:moveTo>
                  <a:lnTo>
                    <a:pt x="48" y="0"/>
                  </a:lnTo>
                  <a:lnTo>
                    <a:pt x="48" y="130"/>
                  </a:lnTo>
                  <a:lnTo>
                    <a:pt x="0" y="178"/>
                  </a:lnTo>
                  <a:lnTo>
                    <a:pt x="0" y="48"/>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11" name="Rectangle 629">
              <a:extLst>
                <a:ext uri="{FF2B5EF4-FFF2-40B4-BE49-F238E27FC236}">
                  <a16:creationId xmlns:a16="http://schemas.microsoft.com/office/drawing/2014/main" id="{39F95022-BA0D-4F35-B18C-59D30836E712}"/>
                </a:ext>
              </a:extLst>
            </p:cNvPr>
            <p:cNvSpPr>
              <a:spLocks noChangeArrowheads="1"/>
            </p:cNvSpPr>
            <p:nvPr/>
          </p:nvSpPr>
          <p:spPr bwMode="auto">
            <a:xfrm>
              <a:off x="897" y="3050"/>
              <a:ext cx="380" cy="104"/>
            </a:xfrm>
            <a:prstGeom prst="rect">
              <a:avLst/>
            </a:prstGeom>
            <a:solidFill>
              <a:srgbClr val="C0C0C0"/>
            </a:solidFill>
            <a:ln w="4763">
              <a:solidFill>
                <a:srgbClr val="000000"/>
              </a:solidFill>
              <a:miter lim="800000"/>
              <a:headEnd/>
              <a:tailEnd/>
            </a:ln>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612" name="Freeform 630">
              <a:extLst>
                <a:ext uri="{FF2B5EF4-FFF2-40B4-BE49-F238E27FC236}">
                  <a16:creationId xmlns:a16="http://schemas.microsoft.com/office/drawing/2014/main" id="{D555579F-0C2B-4114-94AA-3507634D19A4}"/>
                </a:ext>
              </a:extLst>
            </p:cNvPr>
            <p:cNvSpPr>
              <a:spLocks/>
            </p:cNvSpPr>
            <p:nvPr/>
          </p:nvSpPr>
          <p:spPr bwMode="auto">
            <a:xfrm>
              <a:off x="1016" y="3050"/>
              <a:ext cx="5" cy="104"/>
            </a:xfrm>
            <a:custGeom>
              <a:avLst/>
              <a:gdLst>
                <a:gd name="T0" fmla="*/ 5 w 5"/>
                <a:gd name="T1" fmla="*/ 0 h 104"/>
                <a:gd name="T2" fmla="*/ 1 w 5"/>
                <a:gd name="T3" fmla="*/ 25 h 104"/>
                <a:gd name="T4" fmla="*/ 0 w 5"/>
                <a:gd name="T5" fmla="*/ 52 h 104"/>
                <a:gd name="T6" fmla="*/ 1 w 5"/>
                <a:gd name="T7" fmla="*/ 77 h 104"/>
                <a:gd name="T8" fmla="*/ 5 w 5"/>
                <a:gd name="T9" fmla="*/ 104 h 104"/>
                <a:gd name="T10" fmla="*/ 0 60000 65536"/>
                <a:gd name="T11" fmla="*/ 0 60000 65536"/>
                <a:gd name="T12" fmla="*/ 0 60000 65536"/>
                <a:gd name="T13" fmla="*/ 0 60000 65536"/>
                <a:gd name="T14" fmla="*/ 0 60000 65536"/>
                <a:gd name="T15" fmla="*/ 0 w 5"/>
                <a:gd name="T16" fmla="*/ 0 h 104"/>
                <a:gd name="T17" fmla="*/ 5 w 5"/>
                <a:gd name="T18" fmla="*/ 104 h 104"/>
              </a:gdLst>
              <a:ahLst/>
              <a:cxnLst>
                <a:cxn ang="T10">
                  <a:pos x="T0" y="T1"/>
                </a:cxn>
                <a:cxn ang="T11">
                  <a:pos x="T2" y="T3"/>
                </a:cxn>
                <a:cxn ang="T12">
                  <a:pos x="T4" y="T5"/>
                </a:cxn>
                <a:cxn ang="T13">
                  <a:pos x="T6" y="T7"/>
                </a:cxn>
                <a:cxn ang="T14">
                  <a:pos x="T8" y="T9"/>
                </a:cxn>
              </a:cxnLst>
              <a:rect l="T15" t="T16" r="T17" b="T18"/>
              <a:pathLst>
                <a:path w="5" h="104">
                  <a:moveTo>
                    <a:pt x="5" y="0"/>
                  </a:moveTo>
                  <a:lnTo>
                    <a:pt x="1" y="25"/>
                  </a:lnTo>
                  <a:lnTo>
                    <a:pt x="0" y="52"/>
                  </a:lnTo>
                  <a:lnTo>
                    <a:pt x="1" y="77"/>
                  </a:lnTo>
                  <a:lnTo>
                    <a:pt x="5" y="104"/>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613" name="Rectangle 631">
              <a:extLst>
                <a:ext uri="{FF2B5EF4-FFF2-40B4-BE49-F238E27FC236}">
                  <a16:creationId xmlns:a16="http://schemas.microsoft.com/office/drawing/2014/main" id="{2CF1301A-2CE6-4CBC-AFD2-0AEB2259FA9D}"/>
                </a:ext>
              </a:extLst>
            </p:cNvPr>
            <p:cNvSpPr>
              <a:spLocks noChangeArrowheads="1"/>
            </p:cNvSpPr>
            <p:nvPr/>
          </p:nvSpPr>
          <p:spPr bwMode="auto">
            <a:xfrm>
              <a:off x="897" y="3154"/>
              <a:ext cx="380" cy="26"/>
            </a:xfrm>
            <a:prstGeom prst="rect">
              <a:avLst/>
            </a:prstGeom>
            <a:solidFill>
              <a:srgbClr val="9A9A9A"/>
            </a:solidFill>
            <a:ln w="4763">
              <a:solidFill>
                <a:srgbClr val="000000"/>
              </a:solidFill>
              <a:miter lim="800000"/>
              <a:headEnd/>
              <a:tailEnd/>
            </a:ln>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614" name="Rectangle 632">
              <a:extLst>
                <a:ext uri="{FF2B5EF4-FFF2-40B4-BE49-F238E27FC236}">
                  <a16:creationId xmlns:a16="http://schemas.microsoft.com/office/drawing/2014/main" id="{CAEC801D-60BE-4960-8B80-91AA607BFE5F}"/>
                </a:ext>
              </a:extLst>
            </p:cNvPr>
            <p:cNvSpPr>
              <a:spLocks noChangeArrowheads="1"/>
            </p:cNvSpPr>
            <p:nvPr/>
          </p:nvSpPr>
          <p:spPr bwMode="auto">
            <a:xfrm>
              <a:off x="1190" y="3081"/>
              <a:ext cx="15" cy="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615" name="Freeform 633">
              <a:extLst>
                <a:ext uri="{FF2B5EF4-FFF2-40B4-BE49-F238E27FC236}">
                  <a16:creationId xmlns:a16="http://schemas.microsoft.com/office/drawing/2014/main" id="{FDE7CBCA-1CFA-453D-A542-CA56F640CFA2}"/>
                </a:ext>
              </a:extLst>
            </p:cNvPr>
            <p:cNvSpPr>
              <a:spLocks noEditPoints="1"/>
            </p:cNvSpPr>
            <p:nvPr/>
          </p:nvSpPr>
          <p:spPr bwMode="auto">
            <a:xfrm>
              <a:off x="1034" y="3073"/>
              <a:ext cx="62" cy="6"/>
            </a:xfrm>
            <a:custGeom>
              <a:avLst/>
              <a:gdLst>
                <a:gd name="T0" fmla="*/ 0 w 62"/>
                <a:gd name="T1" fmla="*/ 6 h 6"/>
                <a:gd name="T2" fmla="*/ 18 w 62"/>
                <a:gd name="T3" fmla="*/ 6 h 6"/>
                <a:gd name="T4" fmla="*/ 18 w 62"/>
                <a:gd name="T5" fmla="*/ 0 h 6"/>
                <a:gd name="T6" fmla="*/ 0 w 62"/>
                <a:gd name="T7" fmla="*/ 0 h 6"/>
                <a:gd name="T8" fmla="*/ 0 w 62"/>
                <a:gd name="T9" fmla="*/ 6 h 6"/>
                <a:gd name="T10" fmla="*/ 26 w 62"/>
                <a:gd name="T11" fmla="*/ 6 h 6"/>
                <a:gd name="T12" fmla="*/ 35 w 62"/>
                <a:gd name="T13" fmla="*/ 6 h 6"/>
                <a:gd name="T14" fmla="*/ 35 w 62"/>
                <a:gd name="T15" fmla="*/ 0 h 6"/>
                <a:gd name="T16" fmla="*/ 26 w 62"/>
                <a:gd name="T17" fmla="*/ 0 h 6"/>
                <a:gd name="T18" fmla="*/ 26 w 62"/>
                <a:gd name="T19" fmla="*/ 6 h 6"/>
                <a:gd name="T20" fmla="*/ 44 w 62"/>
                <a:gd name="T21" fmla="*/ 6 h 6"/>
                <a:gd name="T22" fmla="*/ 62 w 62"/>
                <a:gd name="T23" fmla="*/ 6 h 6"/>
                <a:gd name="T24" fmla="*/ 62 w 62"/>
                <a:gd name="T25" fmla="*/ 0 h 6"/>
                <a:gd name="T26" fmla="*/ 44 w 62"/>
                <a:gd name="T27" fmla="*/ 0 h 6"/>
                <a:gd name="T28" fmla="*/ 44 w 62"/>
                <a:gd name="T29" fmla="*/ 6 h 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2"/>
                <a:gd name="T46" fmla="*/ 0 h 6"/>
                <a:gd name="T47" fmla="*/ 62 w 62"/>
                <a:gd name="T48" fmla="*/ 6 h 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2" h="6">
                  <a:moveTo>
                    <a:pt x="0" y="6"/>
                  </a:moveTo>
                  <a:lnTo>
                    <a:pt x="18" y="6"/>
                  </a:lnTo>
                  <a:lnTo>
                    <a:pt x="18" y="0"/>
                  </a:lnTo>
                  <a:lnTo>
                    <a:pt x="0" y="0"/>
                  </a:lnTo>
                  <a:lnTo>
                    <a:pt x="0" y="6"/>
                  </a:lnTo>
                  <a:close/>
                  <a:moveTo>
                    <a:pt x="26" y="6"/>
                  </a:moveTo>
                  <a:lnTo>
                    <a:pt x="35" y="6"/>
                  </a:lnTo>
                  <a:lnTo>
                    <a:pt x="35" y="0"/>
                  </a:lnTo>
                  <a:lnTo>
                    <a:pt x="26" y="0"/>
                  </a:lnTo>
                  <a:lnTo>
                    <a:pt x="26" y="6"/>
                  </a:lnTo>
                  <a:close/>
                  <a:moveTo>
                    <a:pt x="44" y="6"/>
                  </a:moveTo>
                  <a:lnTo>
                    <a:pt x="62" y="6"/>
                  </a:lnTo>
                  <a:lnTo>
                    <a:pt x="62" y="0"/>
                  </a:lnTo>
                  <a:lnTo>
                    <a:pt x="44" y="0"/>
                  </a:lnTo>
                  <a:lnTo>
                    <a:pt x="44" y="6"/>
                  </a:lnTo>
                  <a:close/>
                </a:path>
              </a:pathLst>
            </a:custGeom>
            <a:solidFill>
              <a:srgbClr val="C0C0C0"/>
            </a:solidFill>
            <a:ln w="1588">
              <a:solidFill>
                <a:srgbClr val="000000"/>
              </a:solidFill>
              <a:round/>
              <a:headEnd/>
              <a:tailEnd/>
            </a:ln>
          </p:spPr>
          <p:txBody>
            <a:bodyPr/>
            <a:lstStyle/>
            <a:p>
              <a:endParaRPr lang="en-US"/>
            </a:p>
          </p:txBody>
        </p:sp>
        <p:sp>
          <p:nvSpPr>
            <p:cNvPr id="174616" name="Freeform 634">
              <a:extLst>
                <a:ext uri="{FF2B5EF4-FFF2-40B4-BE49-F238E27FC236}">
                  <a16:creationId xmlns:a16="http://schemas.microsoft.com/office/drawing/2014/main" id="{06ED655A-C5AF-4390-824D-E1B469F0F88E}"/>
                </a:ext>
              </a:extLst>
            </p:cNvPr>
            <p:cNvSpPr>
              <a:spLocks noEditPoints="1"/>
            </p:cNvSpPr>
            <p:nvPr/>
          </p:nvSpPr>
          <p:spPr bwMode="auto">
            <a:xfrm>
              <a:off x="908" y="3060"/>
              <a:ext cx="275" cy="40"/>
            </a:xfrm>
            <a:custGeom>
              <a:avLst/>
              <a:gdLst>
                <a:gd name="T0" fmla="*/ 0 w 275"/>
                <a:gd name="T1" fmla="*/ 40 h 40"/>
                <a:gd name="T2" fmla="*/ 37 w 275"/>
                <a:gd name="T3" fmla="*/ 40 h 40"/>
                <a:gd name="T4" fmla="*/ 37 w 275"/>
                <a:gd name="T5" fmla="*/ 0 h 40"/>
                <a:gd name="T6" fmla="*/ 0 w 275"/>
                <a:gd name="T7" fmla="*/ 0 h 40"/>
                <a:gd name="T8" fmla="*/ 0 w 275"/>
                <a:gd name="T9" fmla="*/ 40 h 40"/>
                <a:gd name="T10" fmla="*/ 244 w 275"/>
                <a:gd name="T11" fmla="*/ 29 h 40"/>
                <a:gd name="T12" fmla="*/ 275 w 275"/>
                <a:gd name="T13" fmla="*/ 29 h 40"/>
                <a:gd name="T14" fmla="*/ 275 w 275"/>
                <a:gd name="T15" fmla="*/ 9 h 40"/>
                <a:gd name="T16" fmla="*/ 244 w 275"/>
                <a:gd name="T17" fmla="*/ 9 h 40"/>
                <a:gd name="T18" fmla="*/ 244 w 275"/>
                <a:gd name="T19" fmla="*/ 29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5"/>
                <a:gd name="T31" fmla="*/ 0 h 40"/>
                <a:gd name="T32" fmla="*/ 275 w 275"/>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5" h="40">
                  <a:moveTo>
                    <a:pt x="0" y="40"/>
                  </a:moveTo>
                  <a:lnTo>
                    <a:pt x="37" y="40"/>
                  </a:lnTo>
                  <a:lnTo>
                    <a:pt x="37" y="0"/>
                  </a:lnTo>
                  <a:lnTo>
                    <a:pt x="0" y="0"/>
                  </a:lnTo>
                  <a:lnTo>
                    <a:pt x="0" y="40"/>
                  </a:lnTo>
                  <a:close/>
                  <a:moveTo>
                    <a:pt x="244" y="29"/>
                  </a:moveTo>
                  <a:lnTo>
                    <a:pt x="275" y="29"/>
                  </a:lnTo>
                  <a:lnTo>
                    <a:pt x="275" y="9"/>
                  </a:lnTo>
                  <a:lnTo>
                    <a:pt x="244" y="9"/>
                  </a:lnTo>
                  <a:lnTo>
                    <a:pt x="244" y="29"/>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17" name="Freeform 635">
              <a:extLst>
                <a:ext uri="{FF2B5EF4-FFF2-40B4-BE49-F238E27FC236}">
                  <a16:creationId xmlns:a16="http://schemas.microsoft.com/office/drawing/2014/main" id="{75C4AB1B-AF8F-4F43-86B4-E349F04FE996}"/>
                </a:ext>
              </a:extLst>
            </p:cNvPr>
            <p:cNvSpPr>
              <a:spLocks noEditPoints="1"/>
            </p:cNvSpPr>
            <p:nvPr/>
          </p:nvSpPr>
          <p:spPr bwMode="auto">
            <a:xfrm>
              <a:off x="900" y="3055"/>
              <a:ext cx="374" cy="118"/>
            </a:xfrm>
            <a:custGeom>
              <a:avLst/>
              <a:gdLst>
                <a:gd name="T0" fmla="*/ 129 w 374"/>
                <a:gd name="T1" fmla="*/ 94 h 118"/>
                <a:gd name="T2" fmla="*/ 372 w 374"/>
                <a:gd name="T3" fmla="*/ 94 h 118"/>
                <a:gd name="T4" fmla="*/ 372 w 374"/>
                <a:gd name="T5" fmla="*/ 0 h 118"/>
                <a:gd name="T6" fmla="*/ 129 w 374"/>
                <a:gd name="T7" fmla="*/ 0 h 118"/>
                <a:gd name="T8" fmla="*/ 125 w 374"/>
                <a:gd name="T9" fmla="*/ 23 h 118"/>
                <a:gd name="T10" fmla="*/ 124 w 374"/>
                <a:gd name="T11" fmla="*/ 47 h 118"/>
                <a:gd name="T12" fmla="*/ 125 w 374"/>
                <a:gd name="T13" fmla="*/ 69 h 118"/>
                <a:gd name="T14" fmla="*/ 129 w 374"/>
                <a:gd name="T15" fmla="*/ 94 h 118"/>
                <a:gd name="T16" fmla="*/ 220 w 374"/>
                <a:gd name="T17" fmla="*/ 82 h 118"/>
                <a:gd name="T18" fmla="*/ 359 w 374"/>
                <a:gd name="T19" fmla="*/ 82 h 118"/>
                <a:gd name="T20" fmla="*/ 359 w 374"/>
                <a:gd name="T21" fmla="*/ 11 h 118"/>
                <a:gd name="T22" fmla="*/ 220 w 374"/>
                <a:gd name="T23" fmla="*/ 11 h 118"/>
                <a:gd name="T24" fmla="*/ 220 w 374"/>
                <a:gd name="T25" fmla="*/ 82 h 118"/>
                <a:gd name="T26" fmla="*/ 339 w 374"/>
                <a:gd name="T27" fmla="*/ 118 h 118"/>
                <a:gd name="T28" fmla="*/ 368 w 374"/>
                <a:gd name="T29" fmla="*/ 118 h 118"/>
                <a:gd name="T30" fmla="*/ 372 w 374"/>
                <a:gd name="T31" fmla="*/ 116 h 118"/>
                <a:gd name="T32" fmla="*/ 374 w 374"/>
                <a:gd name="T33" fmla="*/ 111 h 118"/>
                <a:gd name="T34" fmla="*/ 372 w 374"/>
                <a:gd name="T35" fmla="*/ 108 h 118"/>
                <a:gd name="T36" fmla="*/ 368 w 374"/>
                <a:gd name="T37" fmla="*/ 106 h 118"/>
                <a:gd name="T38" fmla="*/ 339 w 374"/>
                <a:gd name="T39" fmla="*/ 106 h 118"/>
                <a:gd name="T40" fmla="*/ 339 w 374"/>
                <a:gd name="T41" fmla="*/ 118 h 118"/>
                <a:gd name="T42" fmla="*/ 35 w 374"/>
                <a:gd name="T43" fmla="*/ 118 h 118"/>
                <a:gd name="T44" fmla="*/ 6 w 374"/>
                <a:gd name="T45" fmla="*/ 118 h 118"/>
                <a:gd name="T46" fmla="*/ 2 w 374"/>
                <a:gd name="T47" fmla="*/ 116 h 118"/>
                <a:gd name="T48" fmla="*/ 0 w 374"/>
                <a:gd name="T49" fmla="*/ 111 h 118"/>
                <a:gd name="T50" fmla="*/ 2 w 374"/>
                <a:gd name="T51" fmla="*/ 108 h 118"/>
                <a:gd name="T52" fmla="*/ 6 w 374"/>
                <a:gd name="T53" fmla="*/ 106 h 118"/>
                <a:gd name="T54" fmla="*/ 35 w 374"/>
                <a:gd name="T55" fmla="*/ 106 h 118"/>
                <a:gd name="T56" fmla="*/ 35 w 374"/>
                <a:gd name="T57" fmla="*/ 118 h 118"/>
                <a:gd name="T58" fmla="*/ 134 w 374"/>
                <a:gd name="T59" fmla="*/ 24 h 118"/>
                <a:gd name="T60" fmla="*/ 196 w 374"/>
                <a:gd name="T61" fmla="*/ 24 h 118"/>
                <a:gd name="T62" fmla="*/ 196 w 374"/>
                <a:gd name="T63" fmla="*/ 18 h 118"/>
                <a:gd name="T64" fmla="*/ 134 w 374"/>
                <a:gd name="T65" fmla="*/ 18 h 118"/>
                <a:gd name="T66" fmla="*/ 134 w 374"/>
                <a:gd name="T67" fmla="*/ 24 h 11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74"/>
                <a:gd name="T103" fmla="*/ 0 h 118"/>
                <a:gd name="T104" fmla="*/ 374 w 374"/>
                <a:gd name="T105" fmla="*/ 118 h 11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74" h="118">
                  <a:moveTo>
                    <a:pt x="129" y="94"/>
                  </a:moveTo>
                  <a:lnTo>
                    <a:pt x="372" y="94"/>
                  </a:lnTo>
                  <a:lnTo>
                    <a:pt x="372" y="0"/>
                  </a:lnTo>
                  <a:lnTo>
                    <a:pt x="129" y="0"/>
                  </a:lnTo>
                  <a:lnTo>
                    <a:pt x="125" y="23"/>
                  </a:lnTo>
                  <a:lnTo>
                    <a:pt x="124" y="47"/>
                  </a:lnTo>
                  <a:lnTo>
                    <a:pt x="125" y="69"/>
                  </a:lnTo>
                  <a:lnTo>
                    <a:pt x="129" y="94"/>
                  </a:lnTo>
                  <a:close/>
                  <a:moveTo>
                    <a:pt x="220" y="82"/>
                  </a:moveTo>
                  <a:lnTo>
                    <a:pt x="359" y="82"/>
                  </a:lnTo>
                  <a:lnTo>
                    <a:pt x="359" y="11"/>
                  </a:lnTo>
                  <a:lnTo>
                    <a:pt x="220" y="11"/>
                  </a:lnTo>
                  <a:lnTo>
                    <a:pt x="220" y="82"/>
                  </a:lnTo>
                  <a:close/>
                  <a:moveTo>
                    <a:pt x="339" y="118"/>
                  </a:moveTo>
                  <a:lnTo>
                    <a:pt x="368" y="118"/>
                  </a:lnTo>
                  <a:lnTo>
                    <a:pt x="372" y="116"/>
                  </a:lnTo>
                  <a:lnTo>
                    <a:pt x="374" y="111"/>
                  </a:lnTo>
                  <a:lnTo>
                    <a:pt x="372" y="108"/>
                  </a:lnTo>
                  <a:lnTo>
                    <a:pt x="368" y="106"/>
                  </a:lnTo>
                  <a:lnTo>
                    <a:pt x="339" y="106"/>
                  </a:lnTo>
                  <a:lnTo>
                    <a:pt x="339" y="118"/>
                  </a:lnTo>
                  <a:close/>
                  <a:moveTo>
                    <a:pt x="35" y="118"/>
                  </a:moveTo>
                  <a:lnTo>
                    <a:pt x="6" y="118"/>
                  </a:lnTo>
                  <a:lnTo>
                    <a:pt x="2" y="116"/>
                  </a:lnTo>
                  <a:lnTo>
                    <a:pt x="0" y="111"/>
                  </a:lnTo>
                  <a:lnTo>
                    <a:pt x="2" y="108"/>
                  </a:lnTo>
                  <a:lnTo>
                    <a:pt x="6" y="106"/>
                  </a:lnTo>
                  <a:lnTo>
                    <a:pt x="35" y="106"/>
                  </a:lnTo>
                  <a:lnTo>
                    <a:pt x="35" y="118"/>
                  </a:lnTo>
                  <a:close/>
                  <a:moveTo>
                    <a:pt x="134" y="24"/>
                  </a:moveTo>
                  <a:lnTo>
                    <a:pt x="196" y="24"/>
                  </a:lnTo>
                  <a:lnTo>
                    <a:pt x="196" y="18"/>
                  </a:lnTo>
                  <a:lnTo>
                    <a:pt x="134" y="18"/>
                  </a:lnTo>
                  <a:lnTo>
                    <a:pt x="134" y="24"/>
                  </a:lnTo>
                  <a:close/>
                </a:path>
              </a:pathLst>
            </a:custGeom>
            <a:solidFill>
              <a:srgbClr val="C0C0C0"/>
            </a:solidFill>
            <a:ln w="1588">
              <a:solidFill>
                <a:srgbClr val="000000"/>
              </a:solidFill>
              <a:round/>
              <a:headEnd/>
              <a:tailEnd/>
            </a:ln>
          </p:spPr>
          <p:txBody>
            <a:bodyPr/>
            <a:lstStyle/>
            <a:p>
              <a:endParaRPr lang="en-US"/>
            </a:p>
          </p:txBody>
        </p:sp>
        <p:sp>
          <p:nvSpPr>
            <p:cNvPr id="174618" name="Line 636">
              <a:extLst>
                <a:ext uri="{FF2B5EF4-FFF2-40B4-BE49-F238E27FC236}">
                  <a16:creationId xmlns:a16="http://schemas.microsoft.com/office/drawing/2014/main" id="{7B3F76FD-A559-4E1D-A59F-5B6CD60BF54F}"/>
                </a:ext>
              </a:extLst>
            </p:cNvPr>
            <p:cNvSpPr>
              <a:spLocks noChangeShapeType="1"/>
            </p:cNvSpPr>
            <p:nvPr/>
          </p:nvSpPr>
          <p:spPr bwMode="auto">
            <a:xfrm>
              <a:off x="1098" y="3055"/>
              <a:ext cx="1" cy="94"/>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619" name="Line 637">
              <a:extLst>
                <a:ext uri="{FF2B5EF4-FFF2-40B4-BE49-F238E27FC236}">
                  <a16:creationId xmlns:a16="http://schemas.microsoft.com/office/drawing/2014/main" id="{921FFA6A-3A99-451F-9166-C9D4D5111C5C}"/>
                </a:ext>
              </a:extLst>
            </p:cNvPr>
            <p:cNvSpPr>
              <a:spLocks noChangeShapeType="1"/>
            </p:cNvSpPr>
            <p:nvPr/>
          </p:nvSpPr>
          <p:spPr bwMode="auto">
            <a:xfrm flipH="1">
              <a:off x="1024" y="3086"/>
              <a:ext cx="74"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620" name="Line 638">
              <a:extLst>
                <a:ext uri="{FF2B5EF4-FFF2-40B4-BE49-F238E27FC236}">
                  <a16:creationId xmlns:a16="http://schemas.microsoft.com/office/drawing/2014/main" id="{1F75F0CB-CA48-46DB-BF20-243BCAF1700C}"/>
                </a:ext>
              </a:extLst>
            </p:cNvPr>
            <p:cNvSpPr>
              <a:spLocks noChangeShapeType="1"/>
            </p:cNvSpPr>
            <p:nvPr/>
          </p:nvSpPr>
          <p:spPr bwMode="auto">
            <a:xfrm flipH="1">
              <a:off x="1024" y="3117"/>
              <a:ext cx="74"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621" name="Line 639">
              <a:extLst>
                <a:ext uri="{FF2B5EF4-FFF2-40B4-BE49-F238E27FC236}">
                  <a16:creationId xmlns:a16="http://schemas.microsoft.com/office/drawing/2014/main" id="{78C4DD93-AE86-4F40-A4DD-A994653DA965}"/>
                </a:ext>
              </a:extLst>
            </p:cNvPr>
            <p:cNvSpPr>
              <a:spLocks noChangeShapeType="1"/>
            </p:cNvSpPr>
            <p:nvPr/>
          </p:nvSpPr>
          <p:spPr bwMode="auto">
            <a:xfrm>
              <a:off x="1215" y="3066"/>
              <a:ext cx="1" cy="27"/>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622" name="Line 640">
              <a:extLst>
                <a:ext uri="{FF2B5EF4-FFF2-40B4-BE49-F238E27FC236}">
                  <a16:creationId xmlns:a16="http://schemas.microsoft.com/office/drawing/2014/main" id="{589005A9-A1AF-41A3-BCF2-B56C1D72C040}"/>
                </a:ext>
              </a:extLst>
            </p:cNvPr>
            <p:cNvSpPr>
              <a:spLocks noChangeShapeType="1"/>
            </p:cNvSpPr>
            <p:nvPr/>
          </p:nvSpPr>
          <p:spPr bwMode="auto">
            <a:xfrm>
              <a:off x="1120" y="3093"/>
              <a:ext cx="139"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623" name="Line 641">
              <a:extLst>
                <a:ext uri="{FF2B5EF4-FFF2-40B4-BE49-F238E27FC236}">
                  <a16:creationId xmlns:a16="http://schemas.microsoft.com/office/drawing/2014/main" id="{24F3136C-81CA-4282-99C6-E82E5DBF1B7A}"/>
                </a:ext>
              </a:extLst>
            </p:cNvPr>
            <p:cNvSpPr>
              <a:spLocks noChangeShapeType="1"/>
            </p:cNvSpPr>
            <p:nvPr/>
          </p:nvSpPr>
          <p:spPr bwMode="auto">
            <a:xfrm flipV="1">
              <a:off x="1034" y="3050"/>
              <a:ext cx="1" cy="3"/>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624" name="Line 642">
              <a:extLst>
                <a:ext uri="{FF2B5EF4-FFF2-40B4-BE49-F238E27FC236}">
                  <a16:creationId xmlns:a16="http://schemas.microsoft.com/office/drawing/2014/main" id="{A76F7D51-FD7D-4747-983B-7C2D2A38167B}"/>
                </a:ext>
              </a:extLst>
            </p:cNvPr>
            <p:cNvSpPr>
              <a:spLocks noChangeShapeType="1"/>
            </p:cNvSpPr>
            <p:nvPr/>
          </p:nvSpPr>
          <p:spPr bwMode="auto">
            <a:xfrm flipV="1">
              <a:off x="1034" y="3149"/>
              <a:ext cx="1" cy="5"/>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625" name="Line 643">
              <a:extLst>
                <a:ext uri="{FF2B5EF4-FFF2-40B4-BE49-F238E27FC236}">
                  <a16:creationId xmlns:a16="http://schemas.microsoft.com/office/drawing/2014/main" id="{58A33D83-0B5D-4629-ABA9-8348755F853C}"/>
                </a:ext>
              </a:extLst>
            </p:cNvPr>
            <p:cNvSpPr>
              <a:spLocks noChangeShapeType="1"/>
            </p:cNvSpPr>
            <p:nvPr/>
          </p:nvSpPr>
          <p:spPr bwMode="auto">
            <a:xfrm>
              <a:off x="1036" y="3102"/>
              <a:ext cx="5" cy="1"/>
            </a:xfrm>
            <a:prstGeom prst="line">
              <a:avLst/>
            </a:prstGeom>
            <a:noFill/>
            <a:ln w="4763">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626" name="Line 644">
              <a:extLst>
                <a:ext uri="{FF2B5EF4-FFF2-40B4-BE49-F238E27FC236}">
                  <a16:creationId xmlns:a16="http://schemas.microsoft.com/office/drawing/2014/main" id="{71E20EEC-B406-4DBB-B0A7-E0740F192761}"/>
                </a:ext>
              </a:extLst>
            </p:cNvPr>
            <p:cNvSpPr>
              <a:spLocks noChangeShapeType="1"/>
            </p:cNvSpPr>
            <p:nvPr/>
          </p:nvSpPr>
          <p:spPr bwMode="auto">
            <a:xfrm>
              <a:off x="1036" y="3076"/>
              <a:ext cx="5" cy="1"/>
            </a:xfrm>
            <a:prstGeom prst="line">
              <a:avLst/>
            </a:prstGeom>
            <a:noFill/>
            <a:ln w="4763">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627" name="Line 645">
              <a:extLst>
                <a:ext uri="{FF2B5EF4-FFF2-40B4-BE49-F238E27FC236}">
                  <a16:creationId xmlns:a16="http://schemas.microsoft.com/office/drawing/2014/main" id="{988EAB1D-8497-4BC5-90CE-C3B54AC771A2}"/>
                </a:ext>
              </a:extLst>
            </p:cNvPr>
            <p:cNvSpPr>
              <a:spLocks noChangeShapeType="1"/>
            </p:cNvSpPr>
            <p:nvPr/>
          </p:nvSpPr>
          <p:spPr bwMode="auto">
            <a:xfrm>
              <a:off x="1081" y="3076"/>
              <a:ext cx="5" cy="1"/>
            </a:xfrm>
            <a:prstGeom prst="line">
              <a:avLst/>
            </a:prstGeom>
            <a:noFill/>
            <a:ln w="4763">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628" name="Line 646">
              <a:extLst>
                <a:ext uri="{FF2B5EF4-FFF2-40B4-BE49-F238E27FC236}">
                  <a16:creationId xmlns:a16="http://schemas.microsoft.com/office/drawing/2014/main" id="{CEDD38A7-C36E-4683-B535-C4490C42DDD0}"/>
                </a:ext>
              </a:extLst>
            </p:cNvPr>
            <p:cNvSpPr>
              <a:spLocks noChangeShapeType="1"/>
            </p:cNvSpPr>
            <p:nvPr/>
          </p:nvSpPr>
          <p:spPr bwMode="auto">
            <a:xfrm>
              <a:off x="1138" y="3086"/>
              <a:ext cx="6" cy="1"/>
            </a:xfrm>
            <a:prstGeom prst="line">
              <a:avLst/>
            </a:prstGeom>
            <a:noFill/>
            <a:ln w="4763">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629" name="Freeform 647">
              <a:extLst>
                <a:ext uri="{FF2B5EF4-FFF2-40B4-BE49-F238E27FC236}">
                  <a16:creationId xmlns:a16="http://schemas.microsoft.com/office/drawing/2014/main" id="{3DEEDB6D-6C18-4872-B0A7-70D19D8FCB93}"/>
                </a:ext>
              </a:extLst>
            </p:cNvPr>
            <p:cNvSpPr>
              <a:spLocks/>
            </p:cNvSpPr>
            <p:nvPr/>
          </p:nvSpPr>
          <p:spPr bwMode="auto">
            <a:xfrm>
              <a:off x="1230" y="2752"/>
              <a:ext cx="47" cy="280"/>
            </a:xfrm>
            <a:custGeom>
              <a:avLst/>
              <a:gdLst>
                <a:gd name="T0" fmla="*/ 0 w 47"/>
                <a:gd name="T1" fmla="*/ 280 h 280"/>
                <a:gd name="T2" fmla="*/ 36 w 47"/>
                <a:gd name="T3" fmla="*/ 243 h 280"/>
                <a:gd name="T4" fmla="*/ 36 w 47"/>
                <a:gd name="T5" fmla="*/ 179 h 280"/>
                <a:gd name="T6" fmla="*/ 47 w 47"/>
                <a:gd name="T7" fmla="*/ 143 h 280"/>
                <a:gd name="T8" fmla="*/ 47 w 47"/>
                <a:gd name="T9" fmla="*/ 0 h 280"/>
                <a:gd name="T10" fmla="*/ 0 w 47"/>
                <a:gd name="T11" fmla="*/ 48 h 280"/>
                <a:gd name="T12" fmla="*/ 0 w 47"/>
                <a:gd name="T13" fmla="*/ 280 h 280"/>
                <a:gd name="T14" fmla="*/ 0 60000 65536"/>
                <a:gd name="T15" fmla="*/ 0 60000 65536"/>
                <a:gd name="T16" fmla="*/ 0 60000 65536"/>
                <a:gd name="T17" fmla="*/ 0 60000 65536"/>
                <a:gd name="T18" fmla="*/ 0 60000 65536"/>
                <a:gd name="T19" fmla="*/ 0 60000 65536"/>
                <a:gd name="T20" fmla="*/ 0 60000 65536"/>
                <a:gd name="T21" fmla="*/ 0 w 47"/>
                <a:gd name="T22" fmla="*/ 0 h 280"/>
                <a:gd name="T23" fmla="*/ 47 w 47"/>
                <a:gd name="T24" fmla="*/ 280 h 2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7" h="280">
                  <a:moveTo>
                    <a:pt x="0" y="280"/>
                  </a:moveTo>
                  <a:lnTo>
                    <a:pt x="36" y="243"/>
                  </a:lnTo>
                  <a:lnTo>
                    <a:pt x="36" y="179"/>
                  </a:lnTo>
                  <a:lnTo>
                    <a:pt x="47" y="143"/>
                  </a:lnTo>
                  <a:lnTo>
                    <a:pt x="47" y="0"/>
                  </a:lnTo>
                  <a:lnTo>
                    <a:pt x="0" y="48"/>
                  </a:lnTo>
                  <a:lnTo>
                    <a:pt x="0" y="280"/>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30" name="Freeform 648">
              <a:extLst>
                <a:ext uri="{FF2B5EF4-FFF2-40B4-BE49-F238E27FC236}">
                  <a16:creationId xmlns:a16="http://schemas.microsoft.com/office/drawing/2014/main" id="{35B080BF-8DA5-42EA-B80B-7F59A378985D}"/>
                </a:ext>
              </a:extLst>
            </p:cNvPr>
            <p:cNvSpPr>
              <a:spLocks/>
            </p:cNvSpPr>
            <p:nvPr/>
          </p:nvSpPr>
          <p:spPr bwMode="auto">
            <a:xfrm>
              <a:off x="945" y="2752"/>
              <a:ext cx="332" cy="48"/>
            </a:xfrm>
            <a:custGeom>
              <a:avLst/>
              <a:gdLst>
                <a:gd name="T0" fmla="*/ 332 w 332"/>
                <a:gd name="T1" fmla="*/ 0 h 48"/>
                <a:gd name="T2" fmla="*/ 47 w 332"/>
                <a:gd name="T3" fmla="*/ 0 h 48"/>
                <a:gd name="T4" fmla="*/ 0 w 332"/>
                <a:gd name="T5" fmla="*/ 48 h 48"/>
                <a:gd name="T6" fmla="*/ 285 w 332"/>
                <a:gd name="T7" fmla="*/ 48 h 48"/>
                <a:gd name="T8" fmla="*/ 332 w 332"/>
                <a:gd name="T9" fmla="*/ 0 h 48"/>
                <a:gd name="T10" fmla="*/ 0 60000 65536"/>
                <a:gd name="T11" fmla="*/ 0 60000 65536"/>
                <a:gd name="T12" fmla="*/ 0 60000 65536"/>
                <a:gd name="T13" fmla="*/ 0 60000 65536"/>
                <a:gd name="T14" fmla="*/ 0 60000 65536"/>
                <a:gd name="T15" fmla="*/ 0 w 332"/>
                <a:gd name="T16" fmla="*/ 0 h 48"/>
                <a:gd name="T17" fmla="*/ 332 w 332"/>
                <a:gd name="T18" fmla="*/ 48 h 48"/>
              </a:gdLst>
              <a:ahLst/>
              <a:cxnLst>
                <a:cxn ang="T10">
                  <a:pos x="T0" y="T1"/>
                </a:cxn>
                <a:cxn ang="T11">
                  <a:pos x="T2" y="T3"/>
                </a:cxn>
                <a:cxn ang="T12">
                  <a:pos x="T4" y="T5"/>
                </a:cxn>
                <a:cxn ang="T13">
                  <a:pos x="T6" y="T7"/>
                </a:cxn>
                <a:cxn ang="T14">
                  <a:pos x="T8" y="T9"/>
                </a:cxn>
              </a:cxnLst>
              <a:rect l="T15" t="T16" r="T17" b="T18"/>
              <a:pathLst>
                <a:path w="332" h="48">
                  <a:moveTo>
                    <a:pt x="332" y="0"/>
                  </a:moveTo>
                  <a:lnTo>
                    <a:pt x="47" y="0"/>
                  </a:lnTo>
                  <a:lnTo>
                    <a:pt x="0" y="48"/>
                  </a:lnTo>
                  <a:lnTo>
                    <a:pt x="285" y="48"/>
                  </a:lnTo>
                  <a:lnTo>
                    <a:pt x="332"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31" name="Rectangle 649">
              <a:extLst>
                <a:ext uri="{FF2B5EF4-FFF2-40B4-BE49-F238E27FC236}">
                  <a16:creationId xmlns:a16="http://schemas.microsoft.com/office/drawing/2014/main" id="{EAB32EC0-07DE-41D9-9C46-47C2E4063E7B}"/>
                </a:ext>
              </a:extLst>
            </p:cNvPr>
            <p:cNvSpPr>
              <a:spLocks noChangeArrowheads="1"/>
            </p:cNvSpPr>
            <p:nvPr/>
          </p:nvSpPr>
          <p:spPr bwMode="auto">
            <a:xfrm>
              <a:off x="945" y="2800"/>
              <a:ext cx="285" cy="231"/>
            </a:xfrm>
            <a:prstGeom prst="rect">
              <a:avLst/>
            </a:prstGeom>
            <a:solidFill>
              <a:srgbClr val="C0C0C0"/>
            </a:solidFill>
            <a:ln w="4763">
              <a:solidFill>
                <a:srgbClr val="000000"/>
              </a:solidFill>
              <a:miter lim="800000"/>
              <a:headEnd/>
              <a:tailEnd/>
            </a:ln>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632" name="Rectangle 650">
              <a:extLst>
                <a:ext uri="{FF2B5EF4-FFF2-40B4-BE49-F238E27FC236}">
                  <a16:creationId xmlns:a16="http://schemas.microsoft.com/office/drawing/2014/main" id="{E773AA66-F06E-4CBB-BDB4-D6936231AE56}"/>
                </a:ext>
              </a:extLst>
            </p:cNvPr>
            <p:cNvSpPr>
              <a:spLocks noChangeArrowheads="1"/>
            </p:cNvSpPr>
            <p:nvPr/>
          </p:nvSpPr>
          <p:spPr bwMode="auto">
            <a:xfrm>
              <a:off x="1201" y="3002"/>
              <a:ext cx="14" cy="7"/>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633" name="Freeform 651">
              <a:extLst>
                <a:ext uri="{FF2B5EF4-FFF2-40B4-BE49-F238E27FC236}">
                  <a16:creationId xmlns:a16="http://schemas.microsoft.com/office/drawing/2014/main" id="{B94E5EB0-16F5-4D21-B42B-977B756E8047}"/>
                </a:ext>
              </a:extLst>
            </p:cNvPr>
            <p:cNvSpPr>
              <a:spLocks/>
            </p:cNvSpPr>
            <p:nvPr/>
          </p:nvSpPr>
          <p:spPr bwMode="auto">
            <a:xfrm>
              <a:off x="986" y="2835"/>
              <a:ext cx="202" cy="142"/>
            </a:xfrm>
            <a:custGeom>
              <a:avLst/>
              <a:gdLst>
                <a:gd name="T0" fmla="*/ 0 w 202"/>
                <a:gd name="T1" fmla="*/ 142 h 142"/>
                <a:gd name="T2" fmla="*/ 202 w 202"/>
                <a:gd name="T3" fmla="*/ 142 h 142"/>
                <a:gd name="T4" fmla="*/ 202 w 202"/>
                <a:gd name="T5" fmla="*/ 0 h 142"/>
                <a:gd name="T6" fmla="*/ 197 w 202"/>
                <a:gd name="T7" fmla="*/ 0 h 142"/>
                <a:gd name="T8" fmla="*/ 197 w 202"/>
                <a:gd name="T9" fmla="*/ 139 h 142"/>
                <a:gd name="T10" fmla="*/ 0 w 202"/>
                <a:gd name="T11" fmla="*/ 139 h 142"/>
                <a:gd name="T12" fmla="*/ 0 w 202"/>
                <a:gd name="T13" fmla="*/ 142 h 142"/>
                <a:gd name="T14" fmla="*/ 0 60000 65536"/>
                <a:gd name="T15" fmla="*/ 0 60000 65536"/>
                <a:gd name="T16" fmla="*/ 0 60000 65536"/>
                <a:gd name="T17" fmla="*/ 0 60000 65536"/>
                <a:gd name="T18" fmla="*/ 0 60000 65536"/>
                <a:gd name="T19" fmla="*/ 0 60000 65536"/>
                <a:gd name="T20" fmla="*/ 0 60000 65536"/>
                <a:gd name="T21" fmla="*/ 0 w 202"/>
                <a:gd name="T22" fmla="*/ 0 h 142"/>
                <a:gd name="T23" fmla="*/ 202 w 202"/>
                <a:gd name="T24" fmla="*/ 142 h 1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2" h="142">
                  <a:moveTo>
                    <a:pt x="0" y="142"/>
                  </a:moveTo>
                  <a:lnTo>
                    <a:pt x="202" y="142"/>
                  </a:lnTo>
                  <a:lnTo>
                    <a:pt x="202" y="0"/>
                  </a:lnTo>
                  <a:lnTo>
                    <a:pt x="197" y="0"/>
                  </a:lnTo>
                  <a:lnTo>
                    <a:pt x="197" y="139"/>
                  </a:lnTo>
                  <a:lnTo>
                    <a:pt x="0" y="139"/>
                  </a:lnTo>
                  <a:lnTo>
                    <a:pt x="0" y="142"/>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34" name="Freeform 652">
              <a:extLst>
                <a:ext uri="{FF2B5EF4-FFF2-40B4-BE49-F238E27FC236}">
                  <a16:creationId xmlns:a16="http://schemas.microsoft.com/office/drawing/2014/main" id="{80DBE49B-25F1-4430-9CE9-E9B23CBEE12A}"/>
                </a:ext>
              </a:extLst>
            </p:cNvPr>
            <p:cNvSpPr>
              <a:spLocks/>
            </p:cNvSpPr>
            <p:nvPr/>
          </p:nvSpPr>
          <p:spPr bwMode="auto">
            <a:xfrm>
              <a:off x="986" y="2835"/>
              <a:ext cx="197" cy="139"/>
            </a:xfrm>
            <a:custGeom>
              <a:avLst/>
              <a:gdLst>
                <a:gd name="T0" fmla="*/ 0 w 197"/>
                <a:gd name="T1" fmla="*/ 139 h 139"/>
                <a:gd name="T2" fmla="*/ 197 w 197"/>
                <a:gd name="T3" fmla="*/ 139 h 139"/>
                <a:gd name="T4" fmla="*/ 197 w 197"/>
                <a:gd name="T5" fmla="*/ 0 h 139"/>
                <a:gd name="T6" fmla="*/ 193 w 197"/>
                <a:gd name="T7" fmla="*/ 0 h 139"/>
                <a:gd name="T8" fmla="*/ 193 w 197"/>
                <a:gd name="T9" fmla="*/ 136 h 139"/>
                <a:gd name="T10" fmla="*/ 0 w 197"/>
                <a:gd name="T11" fmla="*/ 136 h 139"/>
                <a:gd name="T12" fmla="*/ 0 w 197"/>
                <a:gd name="T13" fmla="*/ 139 h 139"/>
                <a:gd name="T14" fmla="*/ 0 60000 65536"/>
                <a:gd name="T15" fmla="*/ 0 60000 65536"/>
                <a:gd name="T16" fmla="*/ 0 60000 65536"/>
                <a:gd name="T17" fmla="*/ 0 60000 65536"/>
                <a:gd name="T18" fmla="*/ 0 60000 65536"/>
                <a:gd name="T19" fmla="*/ 0 60000 65536"/>
                <a:gd name="T20" fmla="*/ 0 60000 65536"/>
                <a:gd name="T21" fmla="*/ 0 w 197"/>
                <a:gd name="T22" fmla="*/ 0 h 139"/>
                <a:gd name="T23" fmla="*/ 197 w 197"/>
                <a:gd name="T24" fmla="*/ 139 h 13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 h="139">
                  <a:moveTo>
                    <a:pt x="0" y="139"/>
                  </a:moveTo>
                  <a:lnTo>
                    <a:pt x="197" y="139"/>
                  </a:lnTo>
                  <a:lnTo>
                    <a:pt x="197" y="0"/>
                  </a:lnTo>
                  <a:lnTo>
                    <a:pt x="193" y="0"/>
                  </a:lnTo>
                  <a:lnTo>
                    <a:pt x="193" y="136"/>
                  </a:lnTo>
                  <a:lnTo>
                    <a:pt x="0" y="136"/>
                  </a:lnTo>
                  <a:lnTo>
                    <a:pt x="0" y="139"/>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35" name="Freeform 653">
              <a:extLst>
                <a:ext uri="{FF2B5EF4-FFF2-40B4-BE49-F238E27FC236}">
                  <a16:creationId xmlns:a16="http://schemas.microsoft.com/office/drawing/2014/main" id="{FB84AC65-8152-42D0-923F-E2931E6B1A99}"/>
                </a:ext>
              </a:extLst>
            </p:cNvPr>
            <p:cNvSpPr>
              <a:spLocks/>
            </p:cNvSpPr>
            <p:nvPr/>
          </p:nvSpPr>
          <p:spPr bwMode="auto">
            <a:xfrm>
              <a:off x="986" y="2835"/>
              <a:ext cx="193" cy="136"/>
            </a:xfrm>
            <a:custGeom>
              <a:avLst/>
              <a:gdLst>
                <a:gd name="T0" fmla="*/ 0 w 193"/>
                <a:gd name="T1" fmla="*/ 136 h 136"/>
                <a:gd name="T2" fmla="*/ 193 w 193"/>
                <a:gd name="T3" fmla="*/ 136 h 136"/>
                <a:gd name="T4" fmla="*/ 193 w 193"/>
                <a:gd name="T5" fmla="*/ 0 h 136"/>
                <a:gd name="T6" fmla="*/ 190 w 193"/>
                <a:gd name="T7" fmla="*/ 0 h 136"/>
                <a:gd name="T8" fmla="*/ 190 w 193"/>
                <a:gd name="T9" fmla="*/ 134 h 136"/>
                <a:gd name="T10" fmla="*/ 0 w 193"/>
                <a:gd name="T11" fmla="*/ 134 h 136"/>
                <a:gd name="T12" fmla="*/ 0 w 193"/>
                <a:gd name="T13" fmla="*/ 136 h 136"/>
                <a:gd name="T14" fmla="*/ 0 60000 65536"/>
                <a:gd name="T15" fmla="*/ 0 60000 65536"/>
                <a:gd name="T16" fmla="*/ 0 60000 65536"/>
                <a:gd name="T17" fmla="*/ 0 60000 65536"/>
                <a:gd name="T18" fmla="*/ 0 60000 65536"/>
                <a:gd name="T19" fmla="*/ 0 60000 65536"/>
                <a:gd name="T20" fmla="*/ 0 60000 65536"/>
                <a:gd name="T21" fmla="*/ 0 w 193"/>
                <a:gd name="T22" fmla="*/ 0 h 136"/>
                <a:gd name="T23" fmla="*/ 193 w 193"/>
                <a:gd name="T24" fmla="*/ 136 h 1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3" h="136">
                  <a:moveTo>
                    <a:pt x="0" y="136"/>
                  </a:moveTo>
                  <a:lnTo>
                    <a:pt x="193" y="136"/>
                  </a:lnTo>
                  <a:lnTo>
                    <a:pt x="193" y="0"/>
                  </a:lnTo>
                  <a:lnTo>
                    <a:pt x="190" y="0"/>
                  </a:lnTo>
                  <a:lnTo>
                    <a:pt x="190" y="134"/>
                  </a:lnTo>
                  <a:lnTo>
                    <a:pt x="0" y="134"/>
                  </a:lnTo>
                  <a:lnTo>
                    <a:pt x="0" y="136"/>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36" name="Freeform 654">
              <a:extLst>
                <a:ext uri="{FF2B5EF4-FFF2-40B4-BE49-F238E27FC236}">
                  <a16:creationId xmlns:a16="http://schemas.microsoft.com/office/drawing/2014/main" id="{66FF20AF-D0A9-4E0F-A945-042FC6BE88DB}"/>
                </a:ext>
              </a:extLst>
            </p:cNvPr>
            <p:cNvSpPr>
              <a:spLocks/>
            </p:cNvSpPr>
            <p:nvPr/>
          </p:nvSpPr>
          <p:spPr bwMode="auto">
            <a:xfrm>
              <a:off x="986" y="2835"/>
              <a:ext cx="190" cy="134"/>
            </a:xfrm>
            <a:custGeom>
              <a:avLst/>
              <a:gdLst>
                <a:gd name="T0" fmla="*/ 0 w 190"/>
                <a:gd name="T1" fmla="*/ 134 h 134"/>
                <a:gd name="T2" fmla="*/ 190 w 190"/>
                <a:gd name="T3" fmla="*/ 134 h 134"/>
                <a:gd name="T4" fmla="*/ 190 w 190"/>
                <a:gd name="T5" fmla="*/ 0 h 134"/>
                <a:gd name="T6" fmla="*/ 186 w 190"/>
                <a:gd name="T7" fmla="*/ 0 h 134"/>
                <a:gd name="T8" fmla="*/ 186 w 190"/>
                <a:gd name="T9" fmla="*/ 131 h 134"/>
                <a:gd name="T10" fmla="*/ 0 w 190"/>
                <a:gd name="T11" fmla="*/ 131 h 134"/>
                <a:gd name="T12" fmla="*/ 0 w 190"/>
                <a:gd name="T13" fmla="*/ 134 h 134"/>
                <a:gd name="T14" fmla="*/ 0 60000 65536"/>
                <a:gd name="T15" fmla="*/ 0 60000 65536"/>
                <a:gd name="T16" fmla="*/ 0 60000 65536"/>
                <a:gd name="T17" fmla="*/ 0 60000 65536"/>
                <a:gd name="T18" fmla="*/ 0 60000 65536"/>
                <a:gd name="T19" fmla="*/ 0 60000 65536"/>
                <a:gd name="T20" fmla="*/ 0 60000 65536"/>
                <a:gd name="T21" fmla="*/ 0 w 190"/>
                <a:gd name="T22" fmla="*/ 0 h 134"/>
                <a:gd name="T23" fmla="*/ 190 w 190"/>
                <a:gd name="T24" fmla="*/ 134 h 1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0" h="134">
                  <a:moveTo>
                    <a:pt x="0" y="134"/>
                  </a:moveTo>
                  <a:lnTo>
                    <a:pt x="190" y="134"/>
                  </a:lnTo>
                  <a:lnTo>
                    <a:pt x="190" y="0"/>
                  </a:lnTo>
                  <a:lnTo>
                    <a:pt x="186" y="0"/>
                  </a:lnTo>
                  <a:lnTo>
                    <a:pt x="186" y="131"/>
                  </a:lnTo>
                  <a:lnTo>
                    <a:pt x="0" y="131"/>
                  </a:lnTo>
                  <a:lnTo>
                    <a:pt x="0" y="134"/>
                  </a:lnTo>
                  <a:close/>
                </a:path>
              </a:pathLst>
            </a:custGeom>
            <a:solidFill>
              <a:srgbClr val="969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37" name="Freeform 655">
              <a:extLst>
                <a:ext uri="{FF2B5EF4-FFF2-40B4-BE49-F238E27FC236}">
                  <a16:creationId xmlns:a16="http://schemas.microsoft.com/office/drawing/2014/main" id="{409BE473-7904-4019-B688-0C9AD6E6FF3B}"/>
                </a:ext>
              </a:extLst>
            </p:cNvPr>
            <p:cNvSpPr>
              <a:spLocks/>
            </p:cNvSpPr>
            <p:nvPr/>
          </p:nvSpPr>
          <p:spPr bwMode="auto">
            <a:xfrm>
              <a:off x="986" y="2835"/>
              <a:ext cx="186" cy="131"/>
            </a:xfrm>
            <a:custGeom>
              <a:avLst/>
              <a:gdLst>
                <a:gd name="T0" fmla="*/ 0 w 186"/>
                <a:gd name="T1" fmla="*/ 131 h 131"/>
                <a:gd name="T2" fmla="*/ 186 w 186"/>
                <a:gd name="T3" fmla="*/ 131 h 131"/>
                <a:gd name="T4" fmla="*/ 186 w 186"/>
                <a:gd name="T5" fmla="*/ 0 h 131"/>
                <a:gd name="T6" fmla="*/ 182 w 186"/>
                <a:gd name="T7" fmla="*/ 0 h 131"/>
                <a:gd name="T8" fmla="*/ 182 w 186"/>
                <a:gd name="T9" fmla="*/ 128 h 131"/>
                <a:gd name="T10" fmla="*/ 0 w 186"/>
                <a:gd name="T11" fmla="*/ 128 h 131"/>
                <a:gd name="T12" fmla="*/ 0 w 186"/>
                <a:gd name="T13" fmla="*/ 131 h 131"/>
                <a:gd name="T14" fmla="*/ 0 60000 65536"/>
                <a:gd name="T15" fmla="*/ 0 60000 65536"/>
                <a:gd name="T16" fmla="*/ 0 60000 65536"/>
                <a:gd name="T17" fmla="*/ 0 60000 65536"/>
                <a:gd name="T18" fmla="*/ 0 60000 65536"/>
                <a:gd name="T19" fmla="*/ 0 60000 65536"/>
                <a:gd name="T20" fmla="*/ 0 60000 65536"/>
                <a:gd name="T21" fmla="*/ 0 w 186"/>
                <a:gd name="T22" fmla="*/ 0 h 131"/>
                <a:gd name="T23" fmla="*/ 186 w 186"/>
                <a:gd name="T24" fmla="*/ 131 h 1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6" h="131">
                  <a:moveTo>
                    <a:pt x="0" y="131"/>
                  </a:moveTo>
                  <a:lnTo>
                    <a:pt x="186" y="131"/>
                  </a:lnTo>
                  <a:lnTo>
                    <a:pt x="186" y="0"/>
                  </a:lnTo>
                  <a:lnTo>
                    <a:pt x="182" y="0"/>
                  </a:lnTo>
                  <a:lnTo>
                    <a:pt x="182" y="128"/>
                  </a:lnTo>
                  <a:lnTo>
                    <a:pt x="0" y="128"/>
                  </a:lnTo>
                  <a:lnTo>
                    <a:pt x="0" y="131"/>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38" name="Freeform 656">
              <a:extLst>
                <a:ext uri="{FF2B5EF4-FFF2-40B4-BE49-F238E27FC236}">
                  <a16:creationId xmlns:a16="http://schemas.microsoft.com/office/drawing/2014/main" id="{ABB9912E-E5F1-45D3-A157-4DDC39E2F93A}"/>
                </a:ext>
              </a:extLst>
            </p:cNvPr>
            <p:cNvSpPr>
              <a:spLocks/>
            </p:cNvSpPr>
            <p:nvPr/>
          </p:nvSpPr>
          <p:spPr bwMode="auto">
            <a:xfrm>
              <a:off x="986" y="2835"/>
              <a:ext cx="182" cy="128"/>
            </a:xfrm>
            <a:custGeom>
              <a:avLst/>
              <a:gdLst>
                <a:gd name="T0" fmla="*/ 0 w 182"/>
                <a:gd name="T1" fmla="*/ 128 h 128"/>
                <a:gd name="T2" fmla="*/ 182 w 182"/>
                <a:gd name="T3" fmla="*/ 128 h 128"/>
                <a:gd name="T4" fmla="*/ 182 w 182"/>
                <a:gd name="T5" fmla="*/ 0 h 128"/>
                <a:gd name="T6" fmla="*/ 178 w 182"/>
                <a:gd name="T7" fmla="*/ 0 h 128"/>
                <a:gd name="T8" fmla="*/ 178 w 182"/>
                <a:gd name="T9" fmla="*/ 126 h 128"/>
                <a:gd name="T10" fmla="*/ 0 w 182"/>
                <a:gd name="T11" fmla="*/ 126 h 128"/>
                <a:gd name="T12" fmla="*/ 0 w 182"/>
                <a:gd name="T13" fmla="*/ 128 h 128"/>
                <a:gd name="T14" fmla="*/ 0 60000 65536"/>
                <a:gd name="T15" fmla="*/ 0 60000 65536"/>
                <a:gd name="T16" fmla="*/ 0 60000 65536"/>
                <a:gd name="T17" fmla="*/ 0 60000 65536"/>
                <a:gd name="T18" fmla="*/ 0 60000 65536"/>
                <a:gd name="T19" fmla="*/ 0 60000 65536"/>
                <a:gd name="T20" fmla="*/ 0 60000 65536"/>
                <a:gd name="T21" fmla="*/ 0 w 182"/>
                <a:gd name="T22" fmla="*/ 0 h 128"/>
                <a:gd name="T23" fmla="*/ 182 w 182"/>
                <a:gd name="T24" fmla="*/ 128 h 1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2" h="128">
                  <a:moveTo>
                    <a:pt x="0" y="128"/>
                  </a:moveTo>
                  <a:lnTo>
                    <a:pt x="182" y="128"/>
                  </a:lnTo>
                  <a:lnTo>
                    <a:pt x="182" y="0"/>
                  </a:lnTo>
                  <a:lnTo>
                    <a:pt x="178" y="0"/>
                  </a:lnTo>
                  <a:lnTo>
                    <a:pt x="178" y="126"/>
                  </a:lnTo>
                  <a:lnTo>
                    <a:pt x="0" y="126"/>
                  </a:lnTo>
                  <a:lnTo>
                    <a:pt x="0" y="128"/>
                  </a:lnTo>
                  <a:close/>
                </a:path>
              </a:pathLst>
            </a:custGeom>
            <a:solidFill>
              <a:srgbClr val="9E9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39" name="Freeform 657">
              <a:extLst>
                <a:ext uri="{FF2B5EF4-FFF2-40B4-BE49-F238E27FC236}">
                  <a16:creationId xmlns:a16="http://schemas.microsoft.com/office/drawing/2014/main" id="{A994290B-A259-4EB5-B7B2-E8E20E58284A}"/>
                </a:ext>
              </a:extLst>
            </p:cNvPr>
            <p:cNvSpPr>
              <a:spLocks/>
            </p:cNvSpPr>
            <p:nvPr/>
          </p:nvSpPr>
          <p:spPr bwMode="auto">
            <a:xfrm>
              <a:off x="986" y="2835"/>
              <a:ext cx="178" cy="126"/>
            </a:xfrm>
            <a:custGeom>
              <a:avLst/>
              <a:gdLst>
                <a:gd name="T0" fmla="*/ 0 w 178"/>
                <a:gd name="T1" fmla="*/ 126 h 126"/>
                <a:gd name="T2" fmla="*/ 178 w 178"/>
                <a:gd name="T3" fmla="*/ 126 h 126"/>
                <a:gd name="T4" fmla="*/ 178 w 178"/>
                <a:gd name="T5" fmla="*/ 0 h 126"/>
                <a:gd name="T6" fmla="*/ 174 w 178"/>
                <a:gd name="T7" fmla="*/ 0 h 126"/>
                <a:gd name="T8" fmla="*/ 174 w 178"/>
                <a:gd name="T9" fmla="*/ 123 h 126"/>
                <a:gd name="T10" fmla="*/ 0 w 178"/>
                <a:gd name="T11" fmla="*/ 123 h 126"/>
                <a:gd name="T12" fmla="*/ 0 w 178"/>
                <a:gd name="T13" fmla="*/ 126 h 126"/>
                <a:gd name="T14" fmla="*/ 0 60000 65536"/>
                <a:gd name="T15" fmla="*/ 0 60000 65536"/>
                <a:gd name="T16" fmla="*/ 0 60000 65536"/>
                <a:gd name="T17" fmla="*/ 0 60000 65536"/>
                <a:gd name="T18" fmla="*/ 0 60000 65536"/>
                <a:gd name="T19" fmla="*/ 0 60000 65536"/>
                <a:gd name="T20" fmla="*/ 0 60000 65536"/>
                <a:gd name="T21" fmla="*/ 0 w 178"/>
                <a:gd name="T22" fmla="*/ 0 h 126"/>
                <a:gd name="T23" fmla="*/ 178 w 178"/>
                <a:gd name="T24" fmla="*/ 126 h 1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8" h="126">
                  <a:moveTo>
                    <a:pt x="0" y="126"/>
                  </a:moveTo>
                  <a:lnTo>
                    <a:pt x="178" y="126"/>
                  </a:lnTo>
                  <a:lnTo>
                    <a:pt x="178" y="0"/>
                  </a:lnTo>
                  <a:lnTo>
                    <a:pt x="174" y="0"/>
                  </a:lnTo>
                  <a:lnTo>
                    <a:pt x="174" y="123"/>
                  </a:lnTo>
                  <a:lnTo>
                    <a:pt x="0" y="123"/>
                  </a:lnTo>
                  <a:lnTo>
                    <a:pt x="0" y="126"/>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40" name="Freeform 658">
              <a:extLst>
                <a:ext uri="{FF2B5EF4-FFF2-40B4-BE49-F238E27FC236}">
                  <a16:creationId xmlns:a16="http://schemas.microsoft.com/office/drawing/2014/main" id="{19962B2E-00DE-4BD3-94ED-0A58523847BF}"/>
                </a:ext>
              </a:extLst>
            </p:cNvPr>
            <p:cNvSpPr>
              <a:spLocks/>
            </p:cNvSpPr>
            <p:nvPr/>
          </p:nvSpPr>
          <p:spPr bwMode="auto">
            <a:xfrm>
              <a:off x="986" y="2835"/>
              <a:ext cx="174" cy="123"/>
            </a:xfrm>
            <a:custGeom>
              <a:avLst/>
              <a:gdLst>
                <a:gd name="T0" fmla="*/ 0 w 174"/>
                <a:gd name="T1" fmla="*/ 123 h 123"/>
                <a:gd name="T2" fmla="*/ 174 w 174"/>
                <a:gd name="T3" fmla="*/ 123 h 123"/>
                <a:gd name="T4" fmla="*/ 174 w 174"/>
                <a:gd name="T5" fmla="*/ 0 h 123"/>
                <a:gd name="T6" fmla="*/ 171 w 174"/>
                <a:gd name="T7" fmla="*/ 0 h 123"/>
                <a:gd name="T8" fmla="*/ 171 w 174"/>
                <a:gd name="T9" fmla="*/ 120 h 123"/>
                <a:gd name="T10" fmla="*/ 0 w 174"/>
                <a:gd name="T11" fmla="*/ 120 h 123"/>
                <a:gd name="T12" fmla="*/ 0 w 174"/>
                <a:gd name="T13" fmla="*/ 123 h 123"/>
                <a:gd name="T14" fmla="*/ 0 60000 65536"/>
                <a:gd name="T15" fmla="*/ 0 60000 65536"/>
                <a:gd name="T16" fmla="*/ 0 60000 65536"/>
                <a:gd name="T17" fmla="*/ 0 60000 65536"/>
                <a:gd name="T18" fmla="*/ 0 60000 65536"/>
                <a:gd name="T19" fmla="*/ 0 60000 65536"/>
                <a:gd name="T20" fmla="*/ 0 60000 65536"/>
                <a:gd name="T21" fmla="*/ 0 w 174"/>
                <a:gd name="T22" fmla="*/ 0 h 123"/>
                <a:gd name="T23" fmla="*/ 174 w 174"/>
                <a:gd name="T24" fmla="*/ 123 h 1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4" h="123">
                  <a:moveTo>
                    <a:pt x="0" y="123"/>
                  </a:moveTo>
                  <a:lnTo>
                    <a:pt x="174" y="123"/>
                  </a:lnTo>
                  <a:lnTo>
                    <a:pt x="174" y="0"/>
                  </a:lnTo>
                  <a:lnTo>
                    <a:pt x="171" y="0"/>
                  </a:lnTo>
                  <a:lnTo>
                    <a:pt x="171" y="120"/>
                  </a:lnTo>
                  <a:lnTo>
                    <a:pt x="0" y="120"/>
                  </a:lnTo>
                  <a:lnTo>
                    <a:pt x="0" y="123"/>
                  </a:lnTo>
                  <a:close/>
                </a:path>
              </a:pathLst>
            </a:custGeom>
            <a:solidFill>
              <a:srgbClr val="A5A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41" name="Freeform 659">
              <a:extLst>
                <a:ext uri="{FF2B5EF4-FFF2-40B4-BE49-F238E27FC236}">
                  <a16:creationId xmlns:a16="http://schemas.microsoft.com/office/drawing/2014/main" id="{2F7428BC-D316-46E1-AE37-7BBF380B60FD}"/>
                </a:ext>
              </a:extLst>
            </p:cNvPr>
            <p:cNvSpPr>
              <a:spLocks/>
            </p:cNvSpPr>
            <p:nvPr/>
          </p:nvSpPr>
          <p:spPr bwMode="auto">
            <a:xfrm>
              <a:off x="986" y="2835"/>
              <a:ext cx="171" cy="120"/>
            </a:xfrm>
            <a:custGeom>
              <a:avLst/>
              <a:gdLst>
                <a:gd name="T0" fmla="*/ 0 w 171"/>
                <a:gd name="T1" fmla="*/ 120 h 120"/>
                <a:gd name="T2" fmla="*/ 171 w 171"/>
                <a:gd name="T3" fmla="*/ 120 h 120"/>
                <a:gd name="T4" fmla="*/ 171 w 171"/>
                <a:gd name="T5" fmla="*/ 0 h 120"/>
                <a:gd name="T6" fmla="*/ 167 w 171"/>
                <a:gd name="T7" fmla="*/ 0 h 120"/>
                <a:gd name="T8" fmla="*/ 167 w 171"/>
                <a:gd name="T9" fmla="*/ 117 h 120"/>
                <a:gd name="T10" fmla="*/ 0 w 171"/>
                <a:gd name="T11" fmla="*/ 117 h 120"/>
                <a:gd name="T12" fmla="*/ 0 w 171"/>
                <a:gd name="T13" fmla="*/ 120 h 120"/>
                <a:gd name="T14" fmla="*/ 0 60000 65536"/>
                <a:gd name="T15" fmla="*/ 0 60000 65536"/>
                <a:gd name="T16" fmla="*/ 0 60000 65536"/>
                <a:gd name="T17" fmla="*/ 0 60000 65536"/>
                <a:gd name="T18" fmla="*/ 0 60000 65536"/>
                <a:gd name="T19" fmla="*/ 0 60000 65536"/>
                <a:gd name="T20" fmla="*/ 0 60000 65536"/>
                <a:gd name="T21" fmla="*/ 0 w 171"/>
                <a:gd name="T22" fmla="*/ 0 h 120"/>
                <a:gd name="T23" fmla="*/ 171 w 171"/>
                <a:gd name="T24" fmla="*/ 120 h 1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1" h="120">
                  <a:moveTo>
                    <a:pt x="0" y="120"/>
                  </a:moveTo>
                  <a:lnTo>
                    <a:pt x="171" y="120"/>
                  </a:lnTo>
                  <a:lnTo>
                    <a:pt x="171" y="0"/>
                  </a:lnTo>
                  <a:lnTo>
                    <a:pt x="167" y="0"/>
                  </a:lnTo>
                  <a:lnTo>
                    <a:pt x="167" y="117"/>
                  </a:lnTo>
                  <a:lnTo>
                    <a:pt x="0" y="117"/>
                  </a:lnTo>
                  <a:lnTo>
                    <a:pt x="0" y="12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42" name="Freeform 660">
              <a:extLst>
                <a:ext uri="{FF2B5EF4-FFF2-40B4-BE49-F238E27FC236}">
                  <a16:creationId xmlns:a16="http://schemas.microsoft.com/office/drawing/2014/main" id="{22AF7AE6-AFD5-4313-8B7B-D94A83975089}"/>
                </a:ext>
              </a:extLst>
            </p:cNvPr>
            <p:cNvSpPr>
              <a:spLocks/>
            </p:cNvSpPr>
            <p:nvPr/>
          </p:nvSpPr>
          <p:spPr bwMode="auto">
            <a:xfrm>
              <a:off x="986" y="2835"/>
              <a:ext cx="167" cy="117"/>
            </a:xfrm>
            <a:custGeom>
              <a:avLst/>
              <a:gdLst>
                <a:gd name="T0" fmla="*/ 0 w 167"/>
                <a:gd name="T1" fmla="*/ 117 h 117"/>
                <a:gd name="T2" fmla="*/ 167 w 167"/>
                <a:gd name="T3" fmla="*/ 117 h 117"/>
                <a:gd name="T4" fmla="*/ 167 w 167"/>
                <a:gd name="T5" fmla="*/ 0 h 117"/>
                <a:gd name="T6" fmla="*/ 162 w 167"/>
                <a:gd name="T7" fmla="*/ 0 h 117"/>
                <a:gd name="T8" fmla="*/ 162 w 167"/>
                <a:gd name="T9" fmla="*/ 115 h 117"/>
                <a:gd name="T10" fmla="*/ 0 w 167"/>
                <a:gd name="T11" fmla="*/ 115 h 117"/>
                <a:gd name="T12" fmla="*/ 0 w 167"/>
                <a:gd name="T13" fmla="*/ 117 h 117"/>
                <a:gd name="T14" fmla="*/ 0 60000 65536"/>
                <a:gd name="T15" fmla="*/ 0 60000 65536"/>
                <a:gd name="T16" fmla="*/ 0 60000 65536"/>
                <a:gd name="T17" fmla="*/ 0 60000 65536"/>
                <a:gd name="T18" fmla="*/ 0 60000 65536"/>
                <a:gd name="T19" fmla="*/ 0 60000 65536"/>
                <a:gd name="T20" fmla="*/ 0 60000 65536"/>
                <a:gd name="T21" fmla="*/ 0 w 167"/>
                <a:gd name="T22" fmla="*/ 0 h 117"/>
                <a:gd name="T23" fmla="*/ 167 w 167"/>
                <a:gd name="T24" fmla="*/ 117 h 1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7" h="117">
                  <a:moveTo>
                    <a:pt x="0" y="117"/>
                  </a:moveTo>
                  <a:lnTo>
                    <a:pt x="167" y="117"/>
                  </a:lnTo>
                  <a:lnTo>
                    <a:pt x="167" y="0"/>
                  </a:lnTo>
                  <a:lnTo>
                    <a:pt x="162" y="0"/>
                  </a:lnTo>
                  <a:lnTo>
                    <a:pt x="162" y="115"/>
                  </a:lnTo>
                  <a:lnTo>
                    <a:pt x="0" y="115"/>
                  </a:lnTo>
                  <a:lnTo>
                    <a:pt x="0" y="117"/>
                  </a:lnTo>
                  <a:close/>
                </a:path>
              </a:pathLst>
            </a:custGeom>
            <a:solidFill>
              <a:srgbClr val="ADA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43" name="Freeform 661">
              <a:extLst>
                <a:ext uri="{FF2B5EF4-FFF2-40B4-BE49-F238E27FC236}">
                  <a16:creationId xmlns:a16="http://schemas.microsoft.com/office/drawing/2014/main" id="{0E3F4BC5-A561-4AC4-AE3E-A45F73E10437}"/>
                </a:ext>
              </a:extLst>
            </p:cNvPr>
            <p:cNvSpPr>
              <a:spLocks/>
            </p:cNvSpPr>
            <p:nvPr/>
          </p:nvSpPr>
          <p:spPr bwMode="auto">
            <a:xfrm>
              <a:off x="986" y="2835"/>
              <a:ext cx="162" cy="115"/>
            </a:xfrm>
            <a:custGeom>
              <a:avLst/>
              <a:gdLst>
                <a:gd name="T0" fmla="*/ 0 w 162"/>
                <a:gd name="T1" fmla="*/ 115 h 115"/>
                <a:gd name="T2" fmla="*/ 162 w 162"/>
                <a:gd name="T3" fmla="*/ 115 h 115"/>
                <a:gd name="T4" fmla="*/ 162 w 162"/>
                <a:gd name="T5" fmla="*/ 0 h 115"/>
                <a:gd name="T6" fmla="*/ 158 w 162"/>
                <a:gd name="T7" fmla="*/ 0 h 115"/>
                <a:gd name="T8" fmla="*/ 158 w 162"/>
                <a:gd name="T9" fmla="*/ 111 h 115"/>
                <a:gd name="T10" fmla="*/ 0 w 162"/>
                <a:gd name="T11" fmla="*/ 111 h 115"/>
                <a:gd name="T12" fmla="*/ 0 w 162"/>
                <a:gd name="T13" fmla="*/ 115 h 115"/>
                <a:gd name="T14" fmla="*/ 0 60000 65536"/>
                <a:gd name="T15" fmla="*/ 0 60000 65536"/>
                <a:gd name="T16" fmla="*/ 0 60000 65536"/>
                <a:gd name="T17" fmla="*/ 0 60000 65536"/>
                <a:gd name="T18" fmla="*/ 0 60000 65536"/>
                <a:gd name="T19" fmla="*/ 0 60000 65536"/>
                <a:gd name="T20" fmla="*/ 0 60000 65536"/>
                <a:gd name="T21" fmla="*/ 0 w 162"/>
                <a:gd name="T22" fmla="*/ 0 h 115"/>
                <a:gd name="T23" fmla="*/ 162 w 162"/>
                <a:gd name="T24" fmla="*/ 115 h 1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2" h="115">
                  <a:moveTo>
                    <a:pt x="0" y="115"/>
                  </a:moveTo>
                  <a:lnTo>
                    <a:pt x="162" y="115"/>
                  </a:lnTo>
                  <a:lnTo>
                    <a:pt x="162" y="0"/>
                  </a:lnTo>
                  <a:lnTo>
                    <a:pt x="158" y="0"/>
                  </a:lnTo>
                  <a:lnTo>
                    <a:pt x="158" y="111"/>
                  </a:lnTo>
                  <a:lnTo>
                    <a:pt x="0" y="111"/>
                  </a:lnTo>
                  <a:lnTo>
                    <a:pt x="0" y="115"/>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44" name="Freeform 662">
              <a:extLst>
                <a:ext uri="{FF2B5EF4-FFF2-40B4-BE49-F238E27FC236}">
                  <a16:creationId xmlns:a16="http://schemas.microsoft.com/office/drawing/2014/main" id="{67ED782F-3C45-4DF5-8E6E-DF42434FA69D}"/>
                </a:ext>
              </a:extLst>
            </p:cNvPr>
            <p:cNvSpPr>
              <a:spLocks/>
            </p:cNvSpPr>
            <p:nvPr/>
          </p:nvSpPr>
          <p:spPr bwMode="auto">
            <a:xfrm>
              <a:off x="986" y="2835"/>
              <a:ext cx="158" cy="111"/>
            </a:xfrm>
            <a:custGeom>
              <a:avLst/>
              <a:gdLst>
                <a:gd name="T0" fmla="*/ 0 w 158"/>
                <a:gd name="T1" fmla="*/ 111 h 111"/>
                <a:gd name="T2" fmla="*/ 158 w 158"/>
                <a:gd name="T3" fmla="*/ 111 h 111"/>
                <a:gd name="T4" fmla="*/ 158 w 158"/>
                <a:gd name="T5" fmla="*/ 0 h 111"/>
                <a:gd name="T6" fmla="*/ 153 w 158"/>
                <a:gd name="T7" fmla="*/ 0 h 111"/>
                <a:gd name="T8" fmla="*/ 153 w 158"/>
                <a:gd name="T9" fmla="*/ 108 h 111"/>
                <a:gd name="T10" fmla="*/ 0 w 158"/>
                <a:gd name="T11" fmla="*/ 108 h 111"/>
                <a:gd name="T12" fmla="*/ 0 w 158"/>
                <a:gd name="T13" fmla="*/ 111 h 111"/>
                <a:gd name="T14" fmla="*/ 0 60000 65536"/>
                <a:gd name="T15" fmla="*/ 0 60000 65536"/>
                <a:gd name="T16" fmla="*/ 0 60000 65536"/>
                <a:gd name="T17" fmla="*/ 0 60000 65536"/>
                <a:gd name="T18" fmla="*/ 0 60000 65536"/>
                <a:gd name="T19" fmla="*/ 0 60000 65536"/>
                <a:gd name="T20" fmla="*/ 0 60000 65536"/>
                <a:gd name="T21" fmla="*/ 0 w 158"/>
                <a:gd name="T22" fmla="*/ 0 h 111"/>
                <a:gd name="T23" fmla="*/ 158 w 158"/>
                <a:gd name="T24" fmla="*/ 111 h 1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 h="111">
                  <a:moveTo>
                    <a:pt x="0" y="111"/>
                  </a:moveTo>
                  <a:lnTo>
                    <a:pt x="158" y="111"/>
                  </a:lnTo>
                  <a:lnTo>
                    <a:pt x="158" y="0"/>
                  </a:lnTo>
                  <a:lnTo>
                    <a:pt x="153" y="0"/>
                  </a:lnTo>
                  <a:lnTo>
                    <a:pt x="153" y="108"/>
                  </a:lnTo>
                  <a:lnTo>
                    <a:pt x="0" y="108"/>
                  </a:lnTo>
                  <a:lnTo>
                    <a:pt x="0" y="111"/>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45" name="Freeform 663">
              <a:extLst>
                <a:ext uri="{FF2B5EF4-FFF2-40B4-BE49-F238E27FC236}">
                  <a16:creationId xmlns:a16="http://schemas.microsoft.com/office/drawing/2014/main" id="{A6C9F745-29EC-4590-9C0D-BF2C14EB399E}"/>
                </a:ext>
              </a:extLst>
            </p:cNvPr>
            <p:cNvSpPr>
              <a:spLocks/>
            </p:cNvSpPr>
            <p:nvPr/>
          </p:nvSpPr>
          <p:spPr bwMode="auto">
            <a:xfrm>
              <a:off x="986" y="2835"/>
              <a:ext cx="153" cy="108"/>
            </a:xfrm>
            <a:custGeom>
              <a:avLst/>
              <a:gdLst>
                <a:gd name="T0" fmla="*/ 0 w 153"/>
                <a:gd name="T1" fmla="*/ 108 h 108"/>
                <a:gd name="T2" fmla="*/ 153 w 153"/>
                <a:gd name="T3" fmla="*/ 108 h 108"/>
                <a:gd name="T4" fmla="*/ 153 w 153"/>
                <a:gd name="T5" fmla="*/ 0 h 108"/>
                <a:gd name="T6" fmla="*/ 148 w 153"/>
                <a:gd name="T7" fmla="*/ 0 h 108"/>
                <a:gd name="T8" fmla="*/ 148 w 153"/>
                <a:gd name="T9" fmla="*/ 104 h 108"/>
                <a:gd name="T10" fmla="*/ 0 w 153"/>
                <a:gd name="T11" fmla="*/ 104 h 108"/>
                <a:gd name="T12" fmla="*/ 0 w 153"/>
                <a:gd name="T13" fmla="*/ 108 h 108"/>
                <a:gd name="T14" fmla="*/ 0 60000 65536"/>
                <a:gd name="T15" fmla="*/ 0 60000 65536"/>
                <a:gd name="T16" fmla="*/ 0 60000 65536"/>
                <a:gd name="T17" fmla="*/ 0 60000 65536"/>
                <a:gd name="T18" fmla="*/ 0 60000 65536"/>
                <a:gd name="T19" fmla="*/ 0 60000 65536"/>
                <a:gd name="T20" fmla="*/ 0 60000 65536"/>
                <a:gd name="T21" fmla="*/ 0 w 153"/>
                <a:gd name="T22" fmla="*/ 0 h 108"/>
                <a:gd name="T23" fmla="*/ 153 w 153"/>
                <a:gd name="T24" fmla="*/ 108 h 1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3" h="108">
                  <a:moveTo>
                    <a:pt x="0" y="108"/>
                  </a:moveTo>
                  <a:lnTo>
                    <a:pt x="153" y="108"/>
                  </a:lnTo>
                  <a:lnTo>
                    <a:pt x="153" y="0"/>
                  </a:lnTo>
                  <a:lnTo>
                    <a:pt x="148" y="0"/>
                  </a:lnTo>
                  <a:lnTo>
                    <a:pt x="148" y="104"/>
                  </a:lnTo>
                  <a:lnTo>
                    <a:pt x="0" y="104"/>
                  </a:lnTo>
                  <a:lnTo>
                    <a:pt x="0" y="108"/>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46" name="Freeform 664">
              <a:extLst>
                <a:ext uri="{FF2B5EF4-FFF2-40B4-BE49-F238E27FC236}">
                  <a16:creationId xmlns:a16="http://schemas.microsoft.com/office/drawing/2014/main" id="{3F12A123-5C62-4D42-8BDB-6A5048A35937}"/>
                </a:ext>
              </a:extLst>
            </p:cNvPr>
            <p:cNvSpPr>
              <a:spLocks/>
            </p:cNvSpPr>
            <p:nvPr/>
          </p:nvSpPr>
          <p:spPr bwMode="auto">
            <a:xfrm>
              <a:off x="986" y="2835"/>
              <a:ext cx="148" cy="104"/>
            </a:xfrm>
            <a:custGeom>
              <a:avLst/>
              <a:gdLst>
                <a:gd name="T0" fmla="*/ 0 w 148"/>
                <a:gd name="T1" fmla="*/ 104 h 104"/>
                <a:gd name="T2" fmla="*/ 148 w 148"/>
                <a:gd name="T3" fmla="*/ 104 h 104"/>
                <a:gd name="T4" fmla="*/ 148 w 148"/>
                <a:gd name="T5" fmla="*/ 0 h 104"/>
                <a:gd name="T6" fmla="*/ 143 w 148"/>
                <a:gd name="T7" fmla="*/ 0 h 104"/>
                <a:gd name="T8" fmla="*/ 143 w 148"/>
                <a:gd name="T9" fmla="*/ 101 h 104"/>
                <a:gd name="T10" fmla="*/ 0 w 148"/>
                <a:gd name="T11" fmla="*/ 101 h 104"/>
                <a:gd name="T12" fmla="*/ 0 w 148"/>
                <a:gd name="T13" fmla="*/ 104 h 104"/>
                <a:gd name="T14" fmla="*/ 0 60000 65536"/>
                <a:gd name="T15" fmla="*/ 0 60000 65536"/>
                <a:gd name="T16" fmla="*/ 0 60000 65536"/>
                <a:gd name="T17" fmla="*/ 0 60000 65536"/>
                <a:gd name="T18" fmla="*/ 0 60000 65536"/>
                <a:gd name="T19" fmla="*/ 0 60000 65536"/>
                <a:gd name="T20" fmla="*/ 0 60000 65536"/>
                <a:gd name="T21" fmla="*/ 0 w 148"/>
                <a:gd name="T22" fmla="*/ 0 h 104"/>
                <a:gd name="T23" fmla="*/ 148 w 148"/>
                <a:gd name="T24" fmla="*/ 104 h 1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8" h="104">
                  <a:moveTo>
                    <a:pt x="0" y="104"/>
                  </a:moveTo>
                  <a:lnTo>
                    <a:pt x="148" y="104"/>
                  </a:lnTo>
                  <a:lnTo>
                    <a:pt x="148" y="0"/>
                  </a:lnTo>
                  <a:lnTo>
                    <a:pt x="143" y="0"/>
                  </a:lnTo>
                  <a:lnTo>
                    <a:pt x="143" y="101"/>
                  </a:lnTo>
                  <a:lnTo>
                    <a:pt x="0" y="101"/>
                  </a:lnTo>
                  <a:lnTo>
                    <a:pt x="0" y="104"/>
                  </a:lnTo>
                  <a:close/>
                </a:path>
              </a:pathLst>
            </a:custGeom>
            <a:solidFill>
              <a:srgbClr val="BBB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47" name="Freeform 665">
              <a:extLst>
                <a:ext uri="{FF2B5EF4-FFF2-40B4-BE49-F238E27FC236}">
                  <a16:creationId xmlns:a16="http://schemas.microsoft.com/office/drawing/2014/main" id="{154327FD-FD5D-487B-A3B9-5F6442E43881}"/>
                </a:ext>
              </a:extLst>
            </p:cNvPr>
            <p:cNvSpPr>
              <a:spLocks/>
            </p:cNvSpPr>
            <p:nvPr/>
          </p:nvSpPr>
          <p:spPr bwMode="auto">
            <a:xfrm>
              <a:off x="986" y="2835"/>
              <a:ext cx="143" cy="101"/>
            </a:xfrm>
            <a:custGeom>
              <a:avLst/>
              <a:gdLst>
                <a:gd name="T0" fmla="*/ 0 w 143"/>
                <a:gd name="T1" fmla="*/ 101 h 101"/>
                <a:gd name="T2" fmla="*/ 143 w 143"/>
                <a:gd name="T3" fmla="*/ 101 h 101"/>
                <a:gd name="T4" fmla="*/ 143 w 143"/>
                <a:gd name="T5" fmla="*/ 0 h 101"/>
                <a:gd name="T6" fmla="*/ 138 w 143"/>
                <a:gd name="T7" fmla="*/ 0 h 101"/>
                <a:gd name="T8" fmla="*/ 138 w 143"/>
                <a:gd name="T9" fmla="*/ 97 h 101"/>
                <a:gd name="T10" fmla="*/ 0 w 143"/>
                <a:gd name="T11" fmla="*/ 97 h 101"/>
                <a:gd name="T12" fmla="*/ 0 w 143"/>
                <a:gd name="T13" fmla="*/ 101 h 101"/>
                <a:gd name="T14" fmla="*/ 0 60000 65536"/>
                <a:gd name="T15" fmla="*/ 0 60000 65536"/>
                <a:gd name="T16" fmla="*/ 0 60000 65536"/>
                <a:gd name="T17" fmla="*/ 0 60000 65536"/>
                <a:gd name="T18" fmla="*/ 0 60000 65536"/>
                <a:gd name="T19" fmla="*/ 0 60000 65536"/>
                <a:gd name="T20" fmla="*/ 0 60000 65536"/>
                <a:gd name="T21" fmla="*/ 0 w 143"/>
                <a:gd name="T22" fmla="*/ 0 h 101"/>
                <a:gd name="T23" fmla="*/ 143 w 143"/>
                <a:gd name="T24" fmla="*/ 101 h 10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101">
                  <a:moveTo>
                    <a:pt x="0" y="101"/>
                  </a:moveTo>
                  <a:lnTo>
                    <a:pt x="143" y="101"/>
                  </a:lnTo>
                  <a:lnTo>
                    <a:pt x="143" y="0"/>
                  </a:lnTo>
                  <a:lnTo>
                    <a:pt x="138" y="0"/>
                  </a:lnTo>
                  <a:lnTo>
                    <a:pt x="138" y="97"/>
                  </a:lnTo>
                  <a:lnTo>
                    <a:pt x="0" y="97"/>
                  </a:lnTo>
                  <a:lnTo>
                    <a:pt x="0" y="101"/>
                  </a:lnTo>
                  <a:close/>
                </a:path>
              </a:pathLst>
            </a:custGeom>
            <a:solidFill>
              <a:srgbClr val="BFB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48" name="Freeform 666">
              <a:extLst>
                <a:ext uri="{FF2B5EF4-FFF2-40B4-BE49-F238E27FC236}">
                  <a16:creationId xmlns:a16="http://schemas.microsoft.com/office/drawing/2014/main" id="{4DB74CC4-94BA-41AC-8D8A-6498F757F3D7}"/>
                </a:ext>
              </a:extLst>
            </p:cNvPr>
            <p:cNvSpPr>
              <a:spLocks/>
            </p:cNvSpPr>
            <p:nvPr/>
          </p:nvSpPr>
          <p:spPr bwMode="auto">
            <a:xfrm>
              <a:off x="986" y="2835"/>
              <a:ext cx="138" cy="97"/>
            </a:xfrm>
            <a:custGeom>
              <a:avLst/>
              <a:gdLst>
                <a:gd name="T0" fmla="*/ 0 w 138"/>
                <a:gd name="T1" fmla="*/ 97 h 97"/>
                <a:gd name="T2" fmla="*/ 138 w 138"/>
                <a:gd name="T3" fmla="*/ 97 h 97"/>
                <a:gd name="T4" fmla="*/ 138 w 138"/>
                <a:gd name="T5" fmla="*/ 0 h 97"/>
                <a:gd name="T6" fmla="*/ 133 w 138"/>
                <a:gd name="T7" fmla="*/ 0 h 97"/>
                <a:gd name="T8" fmla="*/ 133 w 138"/>
                <a:gd name="T9" fmla="*/ 93 h 97"/>
                <a:gd name="T10" fmla="*/ 0 w 138"/>
                <a:gd name="T11" fmla="*/ 93 h 97"/>
                <a:gd name="T12" fmla="*/ 0 w 138"/>
                <a:gd name="T13" fmla="*/ 97 h 97"/>
                <a:gd name="T14" fmla="*/ 0 60000 65536"/>
                <a:gd name="T15" fmla="*/ 0 60000 65536"/>
                <a:gd name="T16" fmla="*/ 0 60000 65536"/>
                <a:gd name="T17" fmla="*/ 0 60000 65536"/>
                <a:gd name="T18" fmla="*/ 0 60000 65536"/>
                <a:gd name="T19" fmla="*/ 0 60000 65536"/>
                <a:gd name="T20" fmla="*/ 0 60000 65536"/>
                <a:gd name="T21" fmla="*/ 0 w 138"/>
                <a:gd name="T22" fmla="*/ 0 h 97"/>
                <a:gd name="T23" fmla="*/ 138 w 138"/>
                <a:gd name="T24" fmla="*/ 97 h 9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97">
                  <a:moveTo>
                    <a:pt x="0" y="97"/>
                  </a:moveTo>
                  <a:lnTo>
                    <a:pt x="138" y="97"/>
                  </a:lnTo>
                  <a:lnTo>
                    <a:pt x="138" y="0"/>
                  </a:lnTo>
                  <a:lnTo>
                    <a:pt x="133" y="0"/>
                  </a:lnTo>
                  <a:lnTo>
                    <a:pt x="133" y="93"/>
                  </a:lnTo>
                  <a:lnTo>
                    <a:pt x="0" y="93"/>
                  </a:lnTo>
                  <a:lnTo>
                    <a:pt x="0" y="97"/>
                  </a:lnTo>
                  <a:close/>
                </a:path>
              </a:pathLst>
            </a:custGeom>
            <a:solidFill>
              <a:srgbClr val="C3C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49" name="Freeform 667">
              <a:extLst>
                <a:ext uri="{FF2B5EF4-FFF2-40B4-BE49-F238E27FC236}">
                  <a16:creationId xmlns:a16="http://schemas.microsoft.com/office/drawing/2014/main" id="{F8E58171-D332-4948-933C-0B720AA5DF22}"/>
                </a:ext>
              </a:extLst>
            </p:cNvPr>
            <p:cNvSpPr>
              <a:spLocks/>
            </p:cNvSpPr>
            <p:nvPr/>
          </p:nvSpPr>
          <p:spPr bwMode="auto">
            <a:xfrm>
              <a:off x="986" y="2835"/>
              <a:ext cx="133" cy="93"/>
            </a:xfrm>
            <a:custGeom>
              <a:avLst/>
              <a:gdLst>
                <a:gd name="T0" fmla="*/ 0 w 133"/>
                <a:gd name="T1" fmla="*/ 93 h 93"/>
                <a:gd name="T2" fmla="*/ 133 w 133"/>
                <a:gd name="T3" fmla="*/ 93 h 93"/>
                <a:gd name="T4" fmla="*/ 133 w 133"/>
                <a:gd name="T5" fmla="*/ 0 h 93"/>
                <a:gd name="T6" fmla="*/ 126 w 133"/>
                <a:gd name="T7" fmla="*/ 0 h 93"/>
                <a:gd name="T8" fmla="*/ 126 w 133"/>
                <a:gd name="T9" fmla="*/ 89 h 93"/>
                <a:gd name="T10" fmla="*/ 0 w 133"/>
                <a:gd name="T11" fmla="*/ 89 h 93"/>
                <a:gd name="T12" fmla="*/ 0 w 133"/>
                <a:gd name="T13" fmla="*/ 93 h 93"/>
                <a:gd name="T14" fmla="*/ 0 60000 65536"/>
                <a:gd name="T15" fmla="*/ 0 60000 65536"/>
                <a:gd name="T16" fmla="*/ 0 60000 65536"/>
                <a:gd name="T17" fmla="*/ 0 60000 65536"/>
                <a:gd name="T18" fmla="*/ 0 60000 65536"/>
                <a:gd name="T19" fmla="*/ 0 60000 65536"/>
                <a:gd name="T20" fmla="*/ 0 60000 65536"/>
                <a:gd name="T21" fmla="*/ 0 w 133"/>
                <a:gd name="T22" fmla="*/ 0 h 93"/>
                <a:gd name="T23" fmla="*/ 133 w 133"/>
                <a:gd name="T24" fmla="*/ 93 h 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93">
                  <a:moveTo>
                    <a:pt x="0" y="93"/>
                  </a:moveTo>
                  <a:lnTo>
                    <a:pt x="133" y="93"/>
                  </a:lnTo>
                  <a:lnTo>
                    <a:pt x="133" y="0"/>
                  </a:lnTo>
                  <a:lnTo>
                    <a:pt x="126" y="0"/>
                  </a:lnTo>
                  <a:lnTo>
                    <a:pt x="126" y="89"/>
                  </a:lnTo>
                  <a:lnTo>
                    <a:pt x="0" y="89"/>
                  </a:lnTo>
                  <a:lnTo>
                    <a:pt x="0" y="93"/>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50" name="Freeform 668">
              <a:extLst>
                <a:ext uri="{FF2B5EF4-FFF2-40B4-BE49-F238E27FC236}">
                  <a16:creationId xmlns:a16="http://schemas.microsoft.com/office/drawing/2014/main" id="{CA6CA79B-384D-4250-B7F9-0F36AF280D95}"/>
                </a:ext>
              </a:extLst>
            </p:cNvPr>
            <p:cNvSpPr>
              <a:spLocks/>
            </p:cNvSpPr>
            <p:nvPr/>
          </p:nvSpPr>
          <p:spPr bwMode="auto">
            <a:xfrm>
              <a:off x="986" y="2835"/>
              <a:ext cx="126" cy="89"/>
            </a:xfrm>
            <a:custGeom>
              <a:avLst/>
              <a:gdLst>
                <a:gd name="T0" fmla="*/ 0 w 126"/>
                <a:gd name="T1" fmla="*/ 89 h 89"/>
                <a:gd name="T2" fmla="*/ 126 w 126"/>
                <a:gd name="T3" fmla="*/ 89 h 89"/>
                <a:gd name="T4" fmla="*/ 126 w 126"/>
                <a:gd name="T5" fmla="*/ 0 h 89"/>
                <a:gd name="T6" fmla="*/ 121 w 126"/>
                <a:gd name="T7" fmla="*/ 0 h 89"/>
                <a:gd name="T8" fmla="*/ 121 w 126"/>
                <a:gd name="T9" fmla="*/ 85 h 89"/>
                <a:gd name="T10" fmla="*/ 0 w 126"/>
                <a:gd name="T11" fmla="*/ 85 h 89"/>
                <a:gd name="T12" fmla="*/ 0 w 126"/>
                <a:gd name="T13" fmla="*/ 89 h 89"/>
                <a:gd name="T14" fmla="*/ 0 60000 65536"/>
                <a:gd name="T15" fmla="*/ 0 60000 65536"/>
                <a:gd name="T16" fmla="*/ 0 60000 65536"/>
                <a:gd name="T17" fmla="*/ 0 60000 65536"/>
                <a:gd name="T18" fmla="*/ 0 60000 65536"/>
                <a:gd name="T19" fmla="*/ 0 60000 65536"/>
                <a:gd name="T20" fmla="*/ 0 60000 65536"/>
                <a:gd name="T21" fmla="*/ 0 w 126"/>
                <a:gd name="T22" fmla="*/ 0 h 89"/>
                <a:gd name="T23" fmla="*/ 126 w 126"/>
                <a:gd name="T24" fmla="*/ 89 h 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89">
                  <a:moveTo>
                    <a:pt x="0" y="89"/>
                  </a:moveTo>
                  <a:lnTo>
                    <a:pt x="126" y="89"/>
                  </a:lnTo>
                  <a:lnTo>
                    <a:pt x="126" y="0"/>
                  </a:lnTo>
                  <a:lnTo>
                    <a:pt x="121" y="0"/>
                  </a:lnTo>
                  <a:lnTo>
                    <a:pt x="121" y="85"/>
                  </a:lnTo>
                  <a:lnTo>
                    <a:pt x="0" y="85"/>
                  </a:lnTo>
                  <a:lnTo>
                    <a:pt x="0" y="89"/>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51" name="Freeform 669">
              <a:extLst>
                <a:ext uri="{FF2B5EF4-FFF2-40B4-BE49-F238E27FC236}">
                  <a16:creationId xmlns:a16="http://schemas.microsoft.com/office/drawing/2014/main" id="{FAB8BCF1-1F6D-41E0-A2AB-CE6936B69E59}"/>
                </a:ext>
              </a:extLst>
            </p:cNvPr>
            <p:cNvSpPr>
              <a:spLocks/>
            </p:cNvSpPr>
            <p:nvPr/>
          </p:nvSpPr>
          <p:spPr bwMode="auto">
            <a:xfrm>
              <a:off x="986" y="2835"/>
              <a:ext cx="121" cy="85"/>
            </a:xfrm>
            <a:custGeom>
              <a:avLst/>
              <a:gdLst>
                <a:gd name="T0" fmla="*/ 0 w 121"/>
                <a:gd name="T1" fmla="*/ 85 h 85"/>
                <a:gd name="T2" fmla="*/ 121 w 121"/>
                <a:gd name="T3" fmla="*/ 85 h 85"/>
                <a:gd name="T4" fmla="*/ 121 w 121"/>
                <a:gd name="T5" fmla="*/ 0 h 85"/>
                <a:gd name="T6" fmla="*/ 115 w 121"/>
                <a:gd name="T7" fmla="*/ 0 h 85"/>
                <a:gd name="T8" fmla="*/ 115 w 121"/>
                <a:gd name="T9" fmla="*/ 80 h 85"/>
                <a:gd name="T10" fmla="*/ 0 w 121"/>
                <a:gd name="T11" fmla="*/ 80 h 85"/>
                <a:gd name="T12" fmla="*/ 0 w 121"/>
                <a:gd name="T13" fmla="*/ 85 h 85"/>
                <a:gd name="T14" fmla="*/ 0 60000 65536"/>
                <a:gd name="T15" fmla="*/ 0 60000 65536"/>
                <a:gd name="T16" fmla="*/ 0 60000 65536"/>
                <a:gd name="T17" fmla="*/ 0 60000 65536"/>
                <a:gd name="T18" fmla="*/ 0 60000 65536"/>
                <a:gd name="T19" fmla="*/ 0 60000 65536"/>
                <a:gd name="T20" fmla="*/ 0 60000 65536"/>
                <a:gd name="T21" fmla="*/ 0 w 121"/>
                <a:gd name="T22" fmla="*/ 0 h 85"/>
                <a:gd name="T23" fmla="*/ 121 w 121"/>
                <a:gd name="T24" fmla="*/ 85 h 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 h="85">
                  <a:moveTo>
                    <a:pt x="0" y="85"/>
                  </a:moveTo>
                  <a:lnTo>
                    <a:pt x="121" y="85"/>
                  </a:lnTo>
                  <a:lnTo>
                    <a:pt x="121" y="0"/>
                  </a:lnTo>
                  <a:lnTo>
                    <a:pt x="115" y="0"/>
                  </a:lnTo>
                  <a:lnTo>
                    <a:pt x="115" y="80"/>
                  </a:lnTo>
                  <a:lnTo>
                    <a:pt x="0" y="80"/>
                  </a:lnTo>
                  <a:lnTo>
                    <a:pt x="0" y="85"/>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52" name="Freeform 670">
              <a:extLst>
                <a:ext uri="{FF2B5EF4-FFF2-40B4-BE49-F238E27FC236}">
                  <a16:creationId xmlns:a16="http://schemas.microsoft.com/office/drawing/2014/main" id="{5BF35877-C94E-43D9-A834-A8778B6B99E1}"/>
                </a:ext>
              </a:extLst>
            </p:cNvPr>
            <p:cNvSpPr>
              <a:spLocks/>
            </p:cNvSpPr>
            <p:nvPr/>
          </p:nvSpPr>
          <p:spPr bwMode="auto">
            <a:xfrm>
              <a:off x="986" y="2835"/>
              <a:ext cx="115" cy="80"/>
            </a:xfrm>
            <a:custGeom>
              <a:avLst/>
              <a:gdLst>
                <a:gd name="T0" fmla="*/ 0 w 115"/>
                <a:gd name="T1" fmla="*/ 80 h 80"/>
                <a:gd name="T2" fmla="*/ 115 w 115"/>
                <a:gd name="T3" fmla="*/ 80 h 80"/>
                <a:gd name="T4" fmla="*/ 115 w 115"/>
                <a:gd name="T5" fmla="*/ 0 h 80"/>
                <a:gd name="T6" fmla="*/ 109 w 115"/>
                <a:gd name="T7" fmla="*/ 0 h 80"/>
                <a:gd name="T8" fmla="*/ 109 w 115"/>
                <a:gd name="T9" fmla="*/ 76 h 80"/>
                <a:gd name="T10" fmla="*/ 0 w 115"/>
                <a:gd name="T11" fmla="*/ 76 h 80"/>
                <a:gd name="T12" fmla="*/ 0 w 115"/>
                <a:gd name="T13" fmla="*/ 80 h 80"/>
                <a:gd name="T14" fmla="*/ 0 60000 65536"/>
                <a:gd name="T15" fmla="*/ 0 60000 65536"/>
                <a:gd name="T16" fmla="*/ 0 60000 65536"/>
                <a:gd name="T17" fmla="*/ 0 60000 65536"/>
                <a:gd name="T18" fmla="*/ 0 60000 65536"/>
                <a:gd name="T19" fmla="*/ 0 60000 65536"/>
                <a:gd name="T20" fmla="*/ 0 60000 65536"/>
                <a:gd name="T21" fmla="*/ 0 w 115"/>
                <a:gd name="T22" fmla="*/ 0 h 80"/>
                <a:gd name="T23" fmla="*/ 115 w 115"/>
                <a:gd name="T24" fmla="*/ 80 h 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 h="80">
                  <a:moveTo>
                    <a:pt x="0" y="80"/>
                  </a:moveTo>
                  <a:lnTo>
                    <a:pt x="115" y="80"/>
                  </a:lnTo>
                  <a:lnTo>
                    <a:pt x="115" y="0"/>
                  </a:lnTo>
                  <a:lnTo>
                    <a:pt x="109" y="0"/>
                  </a:lnTo>
                  <a:lnTo>
                    <a:pt x="109" y="76"/>
                  </a:lnTo>
                  <a:lnTo>
                    <a:pt x="0" y="76"/>
                  </a:lnTo>
                  <a:lnTo>
                    <a:pt x="0" y="8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53" name="Freeform 671">
              <a:extLst>
                <a:ext uri="{FF2B5EF4-FFF2-40B4-BE49-F238E27FC236}">
                  <a16:creationId xmlns:a16="http://schemas.microsoft.com/office/drawing/2014/main" id="{49A61E3F-377B-483E-A9B8-163784BC6D0A}"/>
                </a:ext>
              </a:extLst>
            </p:cNvPr>
            <p:cNvSpPr>
              <a:spLocks/>
            </p:cNvSpPr>
            <p:nvPr/>
          </p:nvSpPr>
          <p:spPr bwMode="auto">
            <a:xfrm>
              <a:off x="986" y="2835"/>
              <a:ext cx="109" cy="76"/>
            </a:xfrm>
            <a:custGeom>
              <a:avLst/>
              <a:gdLst>
                <a:gd name="T0" fmla="*/ 0 w 109"/>
                <a:gd name="T1" fmla="*/ 76 h 76"/>
                <a:gd name="T2" fmla="*/ 109 w 109"/>
                <a:gd name="T3" fmla="*/ 76 h 76"/>
                <a:gd name="T4" fmla="*/ 109 w 109"/>
                <a:gd name="T5" fmla="*/ 0 h 76"/>
                <a:gd name="T6" fmla="*/ 101 w 109"/>
                <a:gd name="T7" fmla="*/ 0 h 76"/>
                <a:gd name="T8" fmla="*/ 101 w 109"/>
                <a:gd name="T9" fmla="*/ 71 h 76"/>
                <a:gd name="T10" fmla="*/ 0 w 109"/>
                <a:gd name="T11" fmla="*/ 71 h 76"/>
                <a:gd name="T12" fmla="*/ 0 w 109"/>
                <a:gd name="T13" fmla="*/ 76 h 76"/>
                <a:gd name="T14" fmla="*/ 0 60000 65536"/>
                <a:gd name="T15" fmla="*/ 0 60000 65536"/>
                <a:gd name="T16" fmla="*/ 0 60000 65536"/>
                <a:gd name="T17" fmla="*/ 0 60000 65536"/>
                <a:gd name="T18" fmla="*/ 0 60000 65536"/>
                <a:gd name="T19" fmla="*/ 0 60000 65536"/>
                <a:gd name="T20" fmla="*/ 0 60000 65536"/>
                <a:gd name="T21" fmla="*/ 0 w 109"/>
                <a:gd name="T22" fmla="*/ 0 h 76"/>
                <a:gd name="T23" fmla="*/ 109 w 109"/>
                <a:gd name="T24" fmla="*/ 76 h 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9" h="76">
                  <a:moveTo>
                    <a:pt x="0" y="76"/>
                  </a:moveTo>
                  <a:lnTo>
                    <a:pt x="109" y="76"/>
                  </a:lnTo>
                  <a:lnTo>
                    <a:pt x="109" y="0"/>
                  </a:lnTo>
                  <a:lnTo>
                    <a:pt x="101" y="0"/>
                  </a:lnTo>
                  <a:lnTo>
                    <a:pt x="101" y="71"/>
                  </a:lnTo>
                  <a:lnTo>
                    <a:pt x="0" y="71"/>
                  </a:lnTo>
                  <a:lnTo>
                    <a:pt x="0" y="76"/>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54" name="Freeform 672">
              <a:extLst>
                <a:ext uri="{FF2B5EF4-FFF2-40B4-BE49-F238E27FC236}">
                  <a16:creationId xmlns:a16="http://schemas.microsoft.com/office/drawing/2014/main" id="{357963DF-D3E9-44E0-BF39-9E740D914847}"/>
                </a:ext>
              </a:extLst>
            </p:cNvPr>
            <p:cNvSpPr>
              <a:spLocks/>
            </p:cNvSpPr>
            <p:nvPr/>
          </p:nvSpPr>
          <p:spPr bwMode="auto">
            <a:xfrm>
              <a:off x="984" y="2834"/>
              <a:ext cx="103" cy="72"/>
            </a:xfrm>
            <a:custGeom>
              <a:avLst/>
              <a:gdLst>
                <a:gd name="T0" fmla="*/ 2 w 103"/>
                <a:gd name="T1" fmla="*/ 72 h 72"/>
                <a:gd name="T2" fmla="*/ 103 w 103"/>
                <a:gd name="T3" fmla="*/ 72 h 72"/>
                <a:gd name="T4" fmla="*/ 103 w 103"/>
                <a:gd name="T5" fmla="*/ 1 h 72"/>
                <a:gd name="T6" fmla="*/ 97 w 103"/>
                <a:gd name="T7" fmla="*/ 0 h 72"/>
                <a:gd name="T8" fmla="*/ 97 w 103"/>
                <a:gd name="T9" fmla="*/ 67 h 72"/>
                <a:gd name="T10" fmla="*/ 0 w 103"/>
                <a:gd name="T11" fmla="*/ 67 h 72"/>
                <a:gd name="T12" fmla="*/ 2 w 103"/>
                <a:gd name="T13" fmla="*/ 72 h 72"/>
                <a:gd name="T14" fmla="*/ 0 60000 65536"/>
                <a:gd name="T15" fmla="*/ 0 60000 65536"/>
                <a:gd name="T16" fmla="*/ 0 60000 65536"/>
                <a:gd name="T17" fmla="*/ 0 60000 65536"/>
                <a:gd name="T18" fmla="*/ 0 60000 65536"/>
                <a:gd name="T19" fmla="*/ 0 60000 65536"/>
                <a:gd name="T20" fmla="*/ 0 60000 65536"/>
                <a:gd name="T21" fmla="*/ 0 w 103"/>
                <a:gd name="T22" fmla="*/ 0 h 72"/>
                <a:gd name="T23" fmla="*/ 103 w 103"/>
                <a:gd name="T24" fmla="*/ 72 h 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3" h="72">
                  <a:moveTo>
                    <a:pt x="2" y="72"/>
                  </a:moveTo>
                  <a:lnTo>
                    <a:pt x="103" y="72"/>
                  </a:lnTo>
                  <a:lnTo>
                    <a:pt x="103" y="1"/>
                  </a:lnTo>
                  <a:lnTo>
                    <a:pt x="97" y="0"/>
                  </a:lnTo>
                  <a:lnTo>
                    <a:pt x="97" y="67"/>
                  </a:lnTo>
                  <a:lnTo>
                    <a:pt x="0" y="67"/>
                  </a:lnTo>
                  <a:lnTo>
                    <a:pt x="2" y="72"/>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55" name="Freeform 673">
              <a:extLst>
                <a:ext uri="{FF2B5EF4-FFF2-40B4-BE49-F238E27FC236}">
                  <a16:creationId xmlns:a16="http://schemas.microsoft.com/office/drawing/2014/main" id="{B15C178F-C881-41E4-9666-991CC2D5E309}"/>
                </a:ext>
              </a:extLst>
            </p:cNvPr>
            <p:cNvSpPr>
              <a:spLocks/>
            </p:cNvSpPr>
            <p:nvPr/>
          </p:nvSpPr>
          <p:spPr bwMode="auto">
            <a:xfrm>
              <a:off x="984" y="2834"/>
              <a:ext cx="97" cy="67"/>
            </a:xfrm>
            <a:custGeom>
              <a:avLst/>
              <a:gdLst>
                <a:gd name="T0" fmla="*/ 0 w 97"/>
                <a:gd name="T1" fmla="*/ 67 h 67"/>
                <a:gd name="T2" fmla="*/ 97 w 97"/>
                <a:gd name="T3" fmla="*/ 67 h 67"/>
                <a:gd name="T4" fmla="*/ 97 w 97"/>
                <a:gd name="T5" fmla="*/ 0 h 67"/>
                <a:gd name="T6" fmla="*/ 89 w 97"/>
                <a:gd name="T7" fmla="*/ 1 h 67"/>
                <a:gd name="T8" fmla="*/ 89 w 97"/>
                <a:gd name="T9" fmla="*/ 62 h 67"/>
                <a:gd name="T10" fmla="*/ 2 w 97"/>
                <a:gd name="T11" fmla="*/ 62 h 67"/>
                <a:gd name="T12" fmla="*/ 0 w 97"/>
                <a:gd name="T13" fmla="*/ 67 h 67"/>
                <a:gd name="T14" fmla="*/ 0 60000 65536"/>
                <a:gd name="T15" fmla="*/ 0 60000 65536"/>
                <a:gd name="T16" fmla="*/ 0 60000 65536"/>
                <a:gd name="T17" fmla="*/ 0 60000 65536"/>
                <a:gd name="T18" fmla="*/ 0 60000 65536"/>
                <a:gd name="T19" fmla="*/ 0 60000 65536"/>
                <a:gd name="T20" fmla="*/ 0 60000 65536"/>
                <a:gd name="T21" fmla="*/ 0 w 97"/>
                <a:gd name="T22" fmla="*/ 0 h 67"/>
                <a:gd name="T23" fmla="*/ 97 w 97"/>
                <a:gd name="T24" fmla="*/ 67 h 6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7" h="67">
                  <a:moveTo>
                    <a:pt x="0" y="67"/>
                  </a:moveTo>
                  <a:lnTo>
                    <a:pt x="97" y="67"/>
                  </a:lnTo>
                  <a:lnTo>
                    <a:pt x="97" y="0"/>
                  </a:lnTo>
                  <a:lnTo>
                    <a:pt x="89" y="1"/>
                  </a:lnTo>
                  <a:lnTo>
                    <a:pt x="89" y="62"/>
                  </a:lnTo>
                  <a:lnTo>
                    <a:pt x="2" y="62"/>
                  </a:lnTo>
                  <a:lnTo>
                    <a:pt x="0" y="67"/>
                  </a:lnTo>
                  <a:close/>
                </a:path>
              </a:pathLst>
            </a:custGeom>
            <a:solidFill>
              <a:srgbClr val="DDD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56" name="Freeform 674">
              <a:extLst>
                <a:ext uri="{FF2B5EF4-FFF2-40B4-BE49-F238E27FC236}">
                  <a16:creationId xmlns:a16="http://schemas.microsoft.com/office/drawing/2014/main" id="{8C43D152-3B56-4214-8469-B26B6E658E3B}"/>
                </a:ext>
              </a:extLst>
            </p:cNvPr>
            <p:cNvSpPr>
              <a:spLocks/>
            </p:cNvSpPr>
            <p:nvPr/>
          </p:nvSpPr>
          <p:spPr bwMode="auto">
            <a:xfrm>
              <a:off x="986" y="2835"/>
              <a:ext cx="87" cy="61"/>
            </a:xfrm>
            <a:custGeom>
              <a:avLst/>
              <a:gdLst>
                <a:gd name="T0" fmla="*/ 0 w 87"/>
                <a:gd name="T1" fmla="*/ 61 h 61"/>
                <a:gd name="T2" fmla="*/ 87 w 87"/>
                <a:gd name="T3" fmla="*/ 61 h 61"/>
                <a:gd name="T4" fmla="*/ 87 w 87"/>
                <a:gd name="T5" fmla="*/ 0 h 61"/>
                <a:gd name="T6" fmla="*/ 79 w 87"/>
                <a:gd name="T7" fmla="*/ 0 h 61"/>
                <a:gd name="T8" fmla="*/ 79 w 87"/>
                <a:gd name="T9" fmla="*/ 56 h 61"/>
                <a:gd name="T10" fmla="*/ 0 w 87"/>
                <a:gd name="T11" fmla="*/ 56 h 61"/>
                <a:gd name="T12" fmla="*/ 0 w 87"/>
                <a:gd name="T13" fmla="*/ 61 h 61"/>
                <a:gd name="T14" fmla="*/ 0 60000 65536"/>
                <a:gd name="T15" fmla="*/ 0 60000 65536"/>
                <a:gd name="T16" fmla="*/ 0 60000 65536"/>
                <a:gd name="T17" fmla="*/ 0 60000 65536"/>
                <a:gd name="T18" fmla="*/ 0 60000 65536"/>
                <a:gd name="T19" fmla="*/ 0 60000 65536"/>
                <a:gd name="T20" fmla="*/ 0 60000 65536"/>
                <a:gd name="T21" fmla="*/ 0 w 87"/>
                <a:gd name="T22" fmla="*/ 0 h 61"/>
                <a:gd name="T23" fmla="*/ 87 w 87"/>
                <a:gd name="T24" fmla="*/ 61 h 6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 h="61">
                  <a:moveTo>
                    <a:pt x="0" y="61"/>
                  </a:moveTo>
                  <a:lnTo>
                    <a:pt x="87" y="61"/>
                  </a:lnTo>
                  <a:lnTo>
                    <a:pt x="87" y="0"/>
                  </a:lnTo>
                  <a:lnTo>
                    <a:pt x="79" y="0"/>
                  </a:lnTo>
                  <a:lnTo>
                    <a:pt x="79" y="56"/>
                  </a:lnTo>
                  <a:lnTo>
                    <a:pt x="0" y="56"/>
                  </a:lnTo>
                  <a:lnTo>
                    <a:pt x="0" y="61"/>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57" name="Freeform 675">
              <a:extLst>
                <a:ext uri="{FF2B5EF4-FFF2-40B4-BE49-F238E27FC236}">
                  <a16:creationId xmlns:a16="http://schemas.microsoft.com/office/drawing/2014/main" id="{124C501F-F8A1-40B5-B8B9-4911471FDB32}"/>
                </a:ext>
              </a:extLst>
            </p:cNvPr>
            <p:cNvSpPr>
              <a:spLocks/>
            </p:cNvSpPr>
            <p:nvPr/>
          </p:nvSpPr>
          <p:spPr bwMode="auto">
            <a:xfrm>
              <a:off x="986" y="2835"/>
              <a:ext cx="79" cy="56"/>
            </a:xfrm>
            <a:custGeom>
              <a:avLst/>
              <a:gdLst>
                <a:gd name="T0" fmla="*/ 0 w 79"/>
                <a:gd name="T1" fmla="*/ 56 h 56"/>
                <a:gd name="T2" fmla="*/ 79 w 79"/>
                <a:gd name="T3" fmla="*/ 56 h 56"/>
                <a:gd name="T4" fmla="*/ 79 w 79"/>
                <a:gd name="T5" fmla="*/ 0 h 56"/>
                <a:gd name="T6" fmla="*/ 71 w 79"/>
                <a:gd name="T7" fmla="*/ 0 h 56"/>
                <a:gd name="T8" fmla="*/ 71 w 79"/>
                <a:gd name="T9" fmla="*/ 50 h 56"/>
                <a:gd name="T10" fmla="*/ 0 w 79"/>
                <a:gd name="T11" fmla="*/ 50 h 56"/>
                <a:gd name="T12" fmla="*/ 0 w 79"/>
                <a:gd name="T13" fmla="*/ 56 h 56"/>
                <a:gd name="T14" fmla="*/ 0 60000 65536"/>
                <a:gd name="T15" fmla="*/ 0 60000 65536"/>
                <a:gd name="T16" fmla="*/ 0 60000 65536"/>
                <a:gd name="T17" fmla="*/ 0 60000 65536"/>
                <a:gd name="T18" fmla="*/ 0 60000 65536"/>
                <a:gd name="T19" fmla="*/ 0 60000 65536"/>
                <a:gd name="T20" fmla="*/ 0 60000 65536"/>
                <a:gd name="T21" fmla="*/ 0 w 79"/>
                <a:gd name="T22" fmla="*/ 0 h 56"/>
                <a:gd name="T23" fmla="*/ 79 w 79"/>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 h="56">
                  <a:moveTo>
                    <a:pt x="0" y="56"/>
                  </a:moveTo>
                  <a:lnTo>
                    <a:pt x="79" y="56"/>
                  </a:lnTo>
                  <a:lnTo>
                    <a:pt x="79" y="0"/>
                  </a:lnTo>
                  <a:lnTo>
                    <a:pt x="71" y="0"/>
                  </a:lnTo>
                  <a:lnTo>
                    <a:pt x="71" y="50"/>
                  </a:lnTo>
                  <a:lnTo>
                    <a:pt x="0" y="50"/>
                  </a:lnTo>
                  <a:lnTo>
                    <a:pt x="0" y="56"/>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58" name="Freeform 676">
              <a:extLst>
                <a:ext uri="{FF2B5EF4-FFF2-40B4-BE49-F238E27FC236}">
                  <a16:creationId xmlns:a16="http://schemas.microsoft.com/office/drawing/2014/main" id="{35BF6DBD-5B3A-4101-AB15-4649867ADFC7}"/>
                </a:ext>
              </a:extLst>
            </p:cNvPr>
            <p:cNvSpPr>
              <a:spLocks/>
            </p:cNvSpPr>
            <p:nvPr/>
          </p:nvSpPr>
          <p:spPr bwMode="auto">
            <a:xfrm>
              <a:off x="986" y="2835"/>
              <a:ext cx="71" cy="50"/>
            </a:xfrm>
            <a:custGeom>
              <a:avLst/>
              <a:gdLst>
                <a:gd name="T0" fmla="*/ 0 w 71"/>
                <a:gd name="T1" fmla="*/ 50 h 50"/>
                <a:gd name="T2" fmla="*/ 71 w 71"/>
                <a:gd name="T3" fmla="*/ 50 h 50"/>
                <a:gd name="T4" fmla="*/ 71 w 71"/>
                <a:gd name="T5" fmla="*/ 0 h 50"/>
                <a:gd name="T6" fmla="*/ 62 w 71"/>
                <a:gd name="T7" fmla="*/ 0 h 50"/>
                <a:gd name="T8" fmla="*/ 62 w 71"/>
                <a:gd name="T9" fmla="*/ 44 h 50"/>
                <a:gd name="T10" fmla="*/ 0 w 71"/>
                <a:gd name="T11" fmla="*/ 44 h 50"/>
                <a:gd name="T12" fmla="*/ 0 w 71"/>
                <a:gd name="T13" fmla="*/ 50 h 50"/>
                <a:gd name="T14" fmla="*/ 0 60000 65536"/>
                <a:gd name="T15" fmla="*/ 0 60000 65536"/>
                <a:gd name="T16" fmla="*/ 0 60000 65536"/>
                <a:gd name="T17" fmla="*/ 0 60000 65536"/>
                <a:gd name="T18" fmla="*/ 0 60000 65536"/>
                <a:gd name="T19" fmla="*/ 0 60000 65536"/>
                <a:gd name="T20" fmla="*/ 0 60000 65536"/>
                <a:gd name="T21" fmla="*/ 0 w 71"/>
                <a:gd name="T22" fmla="*/ 0 h 50"/>
                <a:gd name="T23" fmla="*/ 71 w 71"/>
                <a:gd name="T24" fmla="*/ 50 h 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1" h="50">
                  <a:moveTo>
                    <a:pt x="0" y="50"/>
                  </a:moveTo>
                  <a:lnTo>
                    <a:pt x="71" y="50"/>
                  </a:lnTo>
                  <a:lnTo>
                    <a:pt x="71" y="0"/>
                  </a:lnTo>
                  <a:lnTo>
                    <a:pt x="62" y="0"/>
                  </a:lnTo>
                  <a:lnTo>
                    <a:pt x="62" y="44"/>
                  </a:lnTo>
                  <a:lnTo>
                    <a:pt x="0" y="44"/>
                  </a:lnTo>
                  <a:lnTo>
                    <a:pt x="0" y="5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59" name="Freeform 677">
              <a:extLst>
                <a:ext uri="{FF2B5EF4-FFF2-40B4-BE49-F238E27FC236}">
                  <a16:creationId xmlns:a16="http://schemas.microsoft.com/office/drawing/2014/main" id="{CC5017B7-379E-4BDC-A796-17B534F17D19}"/>
                </a:ext>
              </a:extLst>
            </p:cNvPr>
            <p:cNvSpPr>
              <a:spLocks/>
            </p:cNvSpPr>
            <p:nvPr/>
          </p:nvSpPr>
          <p:spPr bwMode="auto">
            <a:xfrm>
              <a:off x="986" y="2835"/>
              <a:ext cx="62" cy="44"/>
            </a:xfrm>
            <a:custGeom>
              <a:avLst/>
              <a:gdLst>
                <a:gd name="T0" fmla="*/ 0 w 62"/>
                <a:gd name="T1" fmla="*/ 44 h 44"/>
                <a:gd name="T2" fmla="*/ 62 w 62"/>
                <a:gd name="T3" fmla="*/ 44 h 44"/>
                <a:gd name="T4" fmla="*/ 62 w 62"/>
                <a:gd name="T5" fmla="*/ 0 h 44"/>
                <a:gd name="T6" fmla="*/ 53 w 62"/>
                <a:gd name="T7" fmla="*/ 0 h 44"/>
                <a:gd name="T8" fmla="*/ 53 w 62"/>
                <a:gd name="T9" fmla="*/ 37 h 44"/>
                <a:gd name="T10" fmla="*/ 0 w 62"/>
                <a:gd name="T11" fmla="*/ 37 h 44"/>
                <a:gd name="T12" fmla="*/ 0 w 62"/>
                <a:gd name="T13" fmla="*/ 44 h 44"/>
                <a:gd name="T14" fmla="*/ 0 60000 65536"/>
                <a:gd name="T15" fmla="*/ 0 60000 65536"/>
                <a:gd name="T16" fmla="*/ 0 60000 65536"/>
                <a:gd name="T17" fmla="*/ 0 60000 65536"/>
                <a:gd name="T18" fmla="*/ 0 60000 65536"/>
                <a:gd name="T19" fmla="*/ 0 60000 65536"/>
                <a:gd name="T20" fmla="*/ 0 60000 65536"/>
                <a:gd name="T21" fmla="*/ 0 w 62"/>
                <a:gd name="T22" fmla="*/ 0 h 44"/>
                <a:gd name="T23" fmla="*/ 62 w 62"/>
                <a:gd name="T24" fmla="*/ 44 h 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2" h="44">
                  <a:moveTo>
                    <a:pt x="0" y="44"/>
                  </a:moveTo>
                  <a:lnTo>
                    <a:pt x="62" y="44"/>
                  </a:lnTo>
                  <a:lnTo>
                    <a:pt x="62" y="0"/>
                  </a:lnTo>
                  <a:lnTo>
                    <a:pt x="53" y="0"/>
                  </a:lnTo>
                  <a:lnTo>
                    <a:pt x="53" y="37"/>
                  </a:lnTo>
                  <a:lnTo>
                    <a:pt x="0" y="37"/>
                  </a:lnTo>
                  <a:lnTo>
                    <a:pt x="0" y="44"/>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60" name="Freeform 678">
              <a:extLst>
                <a:ext uri="{FF2B5EF4-FFF2-40B4-BE49-F238E27FC236}">
                  <a16:creationId xmlns:a16="http://schemas.microsoft.com/office/drawing/2014/main" id="{25302F7D-FE7C-41D3-8F89-669F273C7B31}"/>
                </a:ext>
              </a:extLst>
            </p:cNvPr>
            <p:cNvSpPr>
              <a:spLocks/>
            </p:cNvSpPr>
            <p:nvPr/>
          </p:nvSpPr>
          <p:spPr bwMode="auto">
            <a:xfrm>
              <a:off x="986" y="2835"/>
              <a:ext cx="53" cy="37"/>
            </a:xfrm>
            <a:custGeom>
              <a:avLst/>
              <a:gdLst>
                <a:gd name="T0" fmla="*/ 0 w 53"/>
                <a:gd name="T1" fmla="*/ 37 h 37"/>
                <a:gd name="T2" fmla="*/ 53 w 53"/>
                <a:gd name="T3" fmla="*/ 37 h 37"/>
                <a:gd name="T4" fmla="*/ 53 w 53"/>
                <a:gd name="T5" fmla="*/ 0 h 37"/>
                <a:gd name="T6" fmla="*/ 44 w 53"/>
                <a:gd name="T7" fmla="*/ 0 h 37"/>
                <a:gd name="T8" fmla="*/ 44 w 53"/>
                <a:gd name="T9" fmla="*/ 31 h 37"/>
                <a:gd name="T10" fmla="*/ 0 w 53"/>
                <a:gd name="T11" fmla="*/ 31 h 37"/>
                <a:gd name="T12" fmla="*/ 0 w 53"/>
                <a:gd name="T13" fmla="*/ 37 h 37"/>
                <a:gd name="T14" fmla="*/ 0 60000 65536"/>
                <a:gd name="T15" fmla="*/ 0 60000 65536"/>
                <a:gd name="T16" fmla="*/ 0 60000 65536"/>
                <a:gd name="T17" fmla="*/ 0 60000 65536"/>
                <a:gd name="T18" fmla="*/ 0 60000 65536"/>
                <a:gd name="T19" fmla="*/ 0 60000 65536"/>
                <a:gd name="T20" fmla="*/ 0 60000 65536"/>
                <a:gd name="T21" fmla="*/ 0 w 53"/>
                <a:gd name="T22" fmla="*/ 0 h 37"/>
                <a:gd name="T23" fmla="*/ 53 w 53"/>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 h="37">
                  <a:moveTo>
                    <a:pt x="0" y="37"/>
                  </a:moveTo>
                  <a:lnTo>
                    <a:pt x="53" y="37"/>
                  </a:lnTo>
                  <a:lnTo>
                    <a:pt x="53" y="0"/>
                  </a:lnTo>
                  <a:lnTo>
                    <a:pt x="44" y="0"/>
                  </a:lnTo>
                  <a:lnTo>
                    <a:pt x="44" y="31"/>
                  </a:lnTo>
                  <a:lnTo>
                    <a:pt x="0" y="31"/>
                  </a:lnTo>
                  <a:lnTo>
                    <a:pt x="0" y="37"/>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61" name="Freeform 679">
              <a:extLst>
                <a:ext uri="{FF2B5EF4-FFF2-40B4-BE49-F238E27FC236}">
                  <a16:creationId xmlns:a16="http://schemas.microsoft.com/office/drawing/2014/main" id="{5A367191-7C5E-4979-98FA-120D0165FD80}"/>
                </a:ext>
              </a:extLst>
            </p:cNvPr>
            <p:cNvSpPr>
              <a:spLocks/>
            </p:cNvSpPr>
            <p:nvPr/>
          </p:nvSpPr>
          <p:spPr bwMode="auto">
            <a:xfrm>
              <a:off x="986" y="2835"/>
              <a:ext cx="44" cy="31"/>
            </a:xfrm>
            <a:custGeom>
              <a:avLst/>
              <a:gdLst>
                <a:gd name="T0" fmla="*/ 0 w 44"/>
                <a:gd name="T1" fmla="*/ 31 h 31"/>
                <a:gd name="T2" fmla="*/ 44 w 44"/>
                <a:gd name="T3" fmla="*/ 31 h 31"/>
                <a:gd name="T4" fmla="*/ 44 w 44"/>
                <a:gd name="T5" fmla="*/ 0 h 31"/>
                <a:gd name="T6" fmla="*/ 34 w 44"/>
                <a:gd name="T7" fmla="*/ 0 h 31"/>
                <a:gd name="T8" fmla="*/ 34 w 44"/>
                <a:gd name="T9" fmla="*/ 25 h 31"/>
                <a:gd name="T10" fmla="*/ 0 w 44"/>
                <a:gd name="T11" fmla="*/ 25 h 31"/>
                <a:gd name="T12" fmla="*/ 0 w 44"/>
                <a:gd name="T13" fmla="*/ 31 h 31"/>
                <a:gd name="T14" fmla="*/ 0 60000 65536"/>
                <a:gd name="T15" fmla="*/ 0 60000 65536"/>
                <a:gd name="T16" fmla="*/ 0 60000 65536"/>
                <a:gd name="T17" fmla="*/ 0 60000 65536"/>
                <a:gd name="T18" fmla="*/ 0 60000 65536"/>
                <a:gd name="T19" fmla="*/ 0 60000 65536"/>
                <a:gd name="T20" fmla="*/ 0 60000 65536"/>
                <a:gd name="T21" fmla="*/ 0 w 44"/>
                <a:gd name="T22" fmla="*/ 0 h 31"/>
                <a:gd name="T23" fmla="*/ 44 w 44"/>
                <a:gd name="T24" fmla="*/ 31 h 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 h="31">
                  <a:moveTo>
                    <a:pt x="0" y="31"/>
                  </a:moveTo>
                  <a:lnTo>
                    <a:pt x="44" y="31"/>
                  </a:lnTo>
                  <a:lnTo>
                    <a:pt x="44" y="0"/>
                  </a:lnTo>
                  <a:lnTo>
                    <a:pt x="34" y="0"/>
                  </a:lnTo>
                  <a:lnTo>
                    <a:pt x="34" y="25"/>
                  </a:lnTo>
                  <a:lnTo>
                    <a:pt x="0" y="25"/>
                  </a:lnTo>
                  <a:lnTo>
                    <a:pt x="0" y="31"/>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62" name="Freeform 680">
              <a:extLst>
                <a:ext uri="{FF2B5EF4-FFF2-40B4-BE49-F238E27FC236}">
                  <a16:creationId xmlns:a16="http://schemas.microsoft.com/office/drawing/2014/main" id="{E205F68E-3333-4FCA-B36E-C80227CFB21D}"/>
                </a:ext>
              </a:extLst>
            </p:cNvPr>
            <p:cNvSpPr>
              <a:spLocks/>
            </p:cNvSpPr>
            <p:nvPr/>
          </p:nvSpPr>
          <p:spPr bwMode="auto">
            <a:xfrm>
              <a:off x="984" y="2834"/>
              <a:ext cx="36" cy="26"/>
            </a:xfrm>
            <a:custGeom>
              <a:avLst/>
              <a:gdLst>
                <a:gd name="T0" fmla="*/ 2 w 36"/>
                <a:gd name="T1" fmla="*/ 26 h 26"/>
                <a:gd name="T2" fmla="*/ 36 w 36"/>
                <a:gd name="T3" fmla="*/ 26 h 26"/>
                <a:gd name="T4" fmla="*/ 36 w 36"/>
                <a:gd name="T5" fmla="*/ 1 h 26"/>
                <a:gd name="T6" fmla="*/ 26 w 36"/>
                <a:gd name="T7" fmla="*/ 0 h 26"/>
                <a:gd name="T8" fmla="*/ 26 w 36"/>
                <a:gd name="T9" fmla="*/ 18 h 26"/>
                <a:gd name="T10" fmla="*/ 0 w 36"/>
                <a:gd name="T11" fmla="*/ 18 h 26"/>
                <a:gd name="T12" fmla="*/ 2 w 36"/>
                <a:gd name="T13" fmla="*/ 26 h 26"/>
                <a:gd name="T14" fmla="*/ 0 60000 65536"/>
                <a:gd name="T15" fmla="*/ 0 60000 65536"/>
                <a:gd name="T16" fmla="*/ 0 60000 65536"/>
                <a:gd name="T17" fmla="*/ 0 60000 65536"/>
                <a:gd name="T18" fmla="*/ 0 60000 65536"/>
                <a:gd name="T19" fmla="*/ 0 60000 65536"/>
                <a:gd name="T20" fmla="*/ 0 60000 65536"/>
                <a:gd name="T21" fmla="*/ 0 w 36"/>
                <a:gd name="T22" fmla="*/ 0 h 26"/>
                <a:gd name="T23" fmla="*/ 36 w 36"/>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26">
                  <a:moveTo>
                    <a:pt x="2" y="26"/>
                  </a:moveTo>
                  <a:lnTo>
                    <a:pt x="36" y="26"/>
                  </a:lnTo>
                  <a:lnTo>
                    <a:pt x="36" y="1"/>
                  </a:lnTo>
                  <a:lnTo>
                    <a:pt x="26" y="0"/>
                  </a:lnTo>
                  <a:lnTo>
                    <a:pt x="26" y="18"/>
                  </a:lnTo>
                  <a:lnTo>
                    <a:pt x="0" y="18"/>
                  </a:lnTo>
                  <a:lnTo>
                    <a:pt x="2" y="26"/>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63" name="Freeform 681">
              <a:extLst>
                <a:ext uri="{FF2B5EF4-FFF2-40B4-BE49-F238E27FC236}">
                  <a16:creationId xmlns:a16="http://schemas.microsoft.com/office/drawing/2014/main" id="{7DC6EF1B-8581-4C6D-AEC4-279FD9B0CDCD}"/>
                </a:ext>
              </a:extLst>
            </p:cNvPr>
            <p:cNvSpPr>
              <a:spLocks/>
            </p:cNvSpPr>
            <p:nvPr/>
          </p:nvSpPr>
          <p:spPr bwMode="auto">
            <a:xfrm>
              <a:off x="984" y="2834"/>
              <a:ext cx="26" cy="18"/>
            </a:xfrm>
            <a:custGeom>
              <a:avLst/>
              <a:gdLst>
                <a:gd name="T0" fmla="*/ 0 w 26"/>
                <a:gd name="T1" fmla="*/ 18 h 18"/>
                <a:gd name="T2" fmla="*/ 26 w 26"/>
                <a:gd name="T3" fmla="*/ 18 h 18"/>
                <a:gd name="T4" fmla="*/ 26 w 26"/>
                <a:gd name="T5" fmla="*/ 0 h 18"/>
                <a:gd name="T6" fmla="*/ 14 w 26"/>
                <a:gd name="T7" fmla="*/ 1 h 18"/>
                <a:gd name="T8" fmla="*/ 14 w 26"/>
                <a:gd name="T9" fmla="*/ 10 h 18"/>
                <a:gd name="T10" fmla="*/ 2 w 26"/>
                <a:gd name="T11" fmla="*/ 10 h 18"/>
                <a:gd name="T12" fmla="*/ 0 w 26"/>
                <a:gd name="T13" fmla="*/ 18 h 18"/>
                <a:gd name="T14" fmla="*/ 0 60000 65536"/>
                <a:gd name="T15" fmla="*/ 0 60000 65536"/>
                <a:gd name="T16" fmla="*/ 0 60000 65536"/>
                <a:gd name="T17" fmla="*/ 0 60000 65536"/>
                <a:gd name="T18" fmla="*/ 0 60000 65536"/>
                <a:gd name="T19" fmla="*/ 0 60000 65536"/>
                <a:gd name="T20" fmla="*/ 0 60000 65536"/>
                <a:gd name="T21" fmla="*/ 0 w 26"/>
                <a:gd name="T22" fmla="*/ 0 h 18"/>
                <a:gd name="T23" fmla="*/ 26 w 26"/>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18">
                  <a:moveTo>
                    <a:pt x="0" y="18"/>
                  </a:moveTo>
                  <a:lnTo>
                    <a:pt x="26" y="18"/>
                  </a:lnTo>
                  <a:lnTo>
                    <a:pt x="26" y="0"/>
                  </a:lnTo>
                  <a:lnTo>
                    <a:pt x="14" y="1"/>
                  </a:lnTo>
                  <a:lnTo>
                    <a:pt x="14" y="10"/>
                  </a:lnTo>
                  <a:lnTo>
                    <a:pt x="2" y="10"/>
                  </a:lnTo>
                  <a:lnTo>
                    <a:pt x="0" y="18"/>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64" name="Freeform 682">
              <a:extLst>
                <a:ext uri="{FF2B5EF4-FFF2-40B4-BE49-F238E27FC236}">
                  <a16:creationId xmlns:a16="http://schemas.microsoft.com/office/drawing/2014/main" id="{A5E84D13-56AC-4C6A-A08D-9CAC78A2FB09}"/>
                </a:ext>
              </a:extLst>
            </p:cNvPr>
            <p:cNvSpPr>
              <a:spLocks/>
            </p:cNvSpPr>
            <p:nvPr/>
          </p:nvSpPr>
          <p:spPr bwMode="auto">
            <a:xfrm>
              <a:off x="984" y="2834"/>
              <a:ext cx="14" cy="10"/>
            </a:xfrm>
            <a:custGeom>
              <a:avLst/>
              <a:gdLst>
                <a:gd name="T0" fmla="*/ 2 w 14"/>
                <a:gd name="T1" fmla="*/ 10 h 10"/>
                <a:gd name="T2" fmla="*/ 14 w 14"/>
                <a:gd name="T3" fmla="*/ 10 h 10"/>
                <a:gd name="T4" fmla="*/ 14 w 14"/>
                <a:gd name="T5" fmla="*/ 1 h 10"/>
                <a:gd name="T6" fmla="*/ 2 w 14"/>
                <a:gd name="T7" fmla="*/ 0 h 10"/>
                <a:gd name="T8" fmla="*/ 2 w 14"/>
                <a:gd name="T9" fmla="*/ 1 h 10"/>
                <a:gd name="T10" fmla="*/ 0 w 14"/>
                <a:gd name="T11" fmla="*/ 1 h 10"/>
                <a:gd name="T12" fmla="*/ 2 w 14"/>
                <a:gd name="T13" fmla="*/ 10 h 10"/>
                <a:gd name="T14" fmla="*/ 0 60000 65536"/>
                <a:gd name="T15" fmla="*/ 0 60000 65536"/>
                <a:gd name="T16" fmla="*/ 0 60000 65536"/>
                <a:gd name="T17" fmla="*/ 0 60000 65536"/>
                <a:gd name="T18" fmla="*/ 0 60000 65536"/>
                <a:gd name="T19" fmla="*/ 0 60000 65536"/>
                <a:gd name="T20" fmla="*/ 0 60000 65536"/>
                <a:gd name="T21" fmla="*/ 0 w 14"/>
                <a:gd name="T22" fmla="*/ 0 h 10"/>
                <a:gd name="T23" fmla="*/ 14 w 14"/>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0">
                  <a:moveTo>
                    <a:pt x="2" y="10"/>
                  </a:moveTo>
                  <a:lnTo>
                    <a:pt x="14" y="10"/>
                  </a:lnTo>
                  <a:lnTo>
                    <a:pt x="14" y="1"/>
                  </a:lnTo>
                  <a:lnTo>
                    <a:pt x="2" y="0"/>
                  </a:lnTo>
                  <a:lnTo>
                    <a:pt x="2" y="1"/>
                  </a:lnTo>
                  <a:lnTo>
                    <a:pt x="0" y="1"/>
                  </a:lnTo>
                  <a:lnTo>
                    <a:pt x="2" y="1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65" name="Freeform 683">
              <a:extLst>
                <a:ext uri="{FF2B5EF4-FFF2-40B4-BE49-F238E27FC236}">
                  <a16:creationId xmlns:a16="http://schemas.microsoft.com/office/drawing/2014/main" id="{DDAD3396-0C24-4BA5-BBE4-F7DC280F1B8E}"/>
                </a:ext>
              </a:extLst>
            </p:cNvPr>
            <p:cNvSpPr>
              <a:spLocks/>
            </p:cNvSpPr>
            <p:nvPr/>
          </p:nvSpPr>
          <p:spPr bwMode="auto">
            <a:xfrm>
              <a:off x="984" y="2834"/>
              <a:ext cx="2" cy="1"/>
            </a:xfrm>
            <a:custGeom>
              <a:avLst/>
              <a:gdLst>
                <a:gd name="T0" fmla="*/ 0 w 2"/>
                <a:gd name="T1" fmla="*/ 1 h 1"/>
                <a:gd name="T2" fmla="*/ 2 w 2"/>
                <a:gd name="T3" fmla="*/ 1 h 1"/>
                <a:gd name="T4" fmla="*/ 2 w 2"/>
                <a:gd name="T5" fmla="*/ 0 h 1"/>
                <a:gd name="T6" fmla="*/ 2 w 2"/>
                <a:gd name="T7" fmla="*/ 1 h 1"/>
                <a:gd name="T8" fmla="*/ 2 w 2"/>
                <a:gd name="T9" fmla="*/ 1 h 1"/>
                <a:gd name="T10" fmla="*/ 2 w 2"/>
                <a:gd name="T11" fmla="*/ 1 h 1"/>
                <a:gd name="T12" fmla="*/ 0 w 2"/>
                <a:gd name="T13" fmla="*/ 1 h 1"/>
                <a:gd name="T14" fmla="*/ 0 60000 65536"/>
                <a:gd name="T15" fmla="*/ 0 60000 65536"/>
                <a:gd name="T16" fmla="*/ 0 60000 65536"/>
                <a:gd name="T17" fmla="*/ 0 60000 65536"/>
                <a:gd name="T18" fmla="*/ 0 60000 65536"/>
                <a:gd name="T19" fmla="*/ 0 60000 65536"/>
                <a:gd name="T20" fmla="*/ 0 60000 65536"/>
                <a:gd name="T21" fmla="*/ 0 w 2"/>
                <a:gd name="T22" fmla="*/ 0 h 1"/>
                <a:gd name="T23" fmla="*/ 2 w 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1">
                  <a:moveTo>
                    <a:pt x="0" y="1"/>
                  </a:moveTo>
                  <a:lnTo>
                    <a:pt x="2" y="1"/>
                  </a:lnTo>
                  <a:lnTo>
                    <a:pt x="2" y="0"/>
                  </a:lnTo>
                  <a:lnTo>
                    <a:pt x="2" y="1"/>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66" name="Freeform 684">
              <a:extLst>
                <a:ext uri="{FF2B5EF4-FFF2-40B4-BE49-F238E27FC236}">
                  <a16:creationId xmlns:a16="http://schemas.microsoft.com/office/drawing/2014/main" id="{C2C0F989-A8A9-47D2-83C1-E42418FEE902}"/>
                </a:ext>
              </a:extLst>
            </p:cNvPr>
            <p:cNvSpPr>
              <a:spLocks/>
            </p:cNvSpPr>
            <p:nvPr/>
          </p:nvSpPr>
          <p:spPr bwMode="auto">
            <a:xfrm>
              <a:off x="972" y="2823"/>
              <a:ext cx="230" cy="171"/>
            </a:xfrm>
            <a:custGeom>
              <a:avLst/>
              <a:gdLst>
                <a:gd name="T0" fmla="*/ 230 w 230"/>
                <a:gd name="T1" fmla="*/ 0 h 171"/>
                <a:gd name="T2" fmla="*/ 0 w 230"/>
                <a:gd name="T3" fmla="*/ 0 h 171"/>
                <a:gd name="T4" fmla="*/ 0 w 230"/>
                <a:gd name="T5" fmla="*/ 171 h 171"/>
                <a:gd name="T6" fmla="*/ 4 w 230"/>
                <a:gd name="T7" fmla="*/ 171 h 171"/>
                <a:gd name="T8" fmla="*/ 4 w 230"/>
                <a:gd name="T9" fmla="*/ 2 h 171"/>
                <a:gd name="T10" fmla="*/ 230 w 230"/>
                <a:gd name="T11" fmla="*/ 2 h 171"/>
                <a:gd name="T12" fmla="*/ 230 w 230"/>
                <a:gd name="T13" fmla="*/ 0 h 171"/>
                <a:gd name="T14" fmla="*/ 0 60000 65536"/>
                <a:gd name="T15" fmla="*/ 0 60000 65536"/>
                <a:gd name="T16" fmla="*/ 0 60000 65536"/>
                <a:gd name="T17" fmla="*/ 0 60000 65536"/>
                <a:gd name="T18" fmla="*/ 0 60000 65536"/>
                <a:gd name="T19" fmla="*/ 0 60000 65536"/>
                <a:gd name="T20" fmla="*/ 0 60000 65536"/>
                <a:gd name="T21" fmla="*/ 0 w 230"/>
                <a:gd name="T22" fmla="*/ 0 h 171"/>
                <a:gd name="T23" fmla="*/ 230 w 230"/>
                <a:gd name="T24" fmla="*/ 171 h 17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0" h="171">
                  <a:moveTo>
                    <a:pt x="230" y="0"/>
                  </a:moveTo>
                  <a:lnTo>
                    <a:pt x="0" y="0"/>
                  </a:lnTo>
                  <a:lnTo>
                    <a:pt x="0" y="171"/>
                  </a:lnTo>
                  <a:lnTo>
                    <a:pt x="4" y="171"/>
                  </a:lnTo>
                  <a:lnTo>
                    <a:pt x="4" y="2"/>
                  </a:lnTo>
                  <a:lnTo>
                    <a:pt x="230" y="2"/>
                  </a:lnTo>
                  <a:lnTo>
                    <a:pt x="230" y="0"/>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67" name="Freeform 685">
              <a:extLst>
                <a:ext uri="{FF2B5EF4-FFF2-40B4-BE49-F238E27FC236}">
                  <a16:creationId xmlns:a16="http://schemas.microsoft.com/office/drawing/2014/main" id="{897B8FEF-9023-41BC-8B98-DD1375C6E039}"/>
                </a:ext>
              </a:extLst>
            </p:cNvPr>
            <p:cNvSpPr>
              <a:spLocks/>
            </p:cNvSpPr>
            <p:nvPr/>
          </p:nvSpPr>
          <p:spPr bwMode="auto">
            <a:xfrm>
              <a:off x="976" y="2825"/>
              <a:ext cx="226" cy="169"/>
            </a:xfrm>
            <a:custGeom>
              <a:avLst/>
              <a:gdLst>
                <a:gd name="T0" fmla="*/ 226 w 226"/>
                <a:gd name="T1" fmla="*/ 0 h 169"/>
                <a:gd name="T2" fmla="*/ 0 w 226"/>
                <a:gd name="T3" fmla="*/ 0 h 169"/>
                <a:gd name="T4" fmla="*/ 0 w 226"/>
                <a:gd name="T5" fmla="*/ 169 h 169"/>
                <a:gd name="T6" fmla="*/ 5 w 226"/>
                <a:gd name="T7" fmla="*/ 169 h 169"/>
                <a:gd name="T8" fmla="*/ 5 w 226"/>
                <a:gd name="T9" fmla="*/ 4 h 169"/>
                <a:gd name="T10" fmla="*/ 226 w 226"/>
                <a:gd name="T11" fmla="*/ 4 h 169"/>
                <a:gd name="T12" fmla="*/ 226 w 226"/>
                <a:gd name="T13" fmla="*/ 0 h 169"/>
                <a:gd name="T14" fmla="*/ 0 60000 65536"/>
                <a:gd name="T15" fmla="*/ 0 60000 65536"/>
                <a:gd name="T16" fmla="*/ 0 60000 65536"/>
                <a:gd name="T17" fmla="*/ 0 60000 65536"/>
                <a:gd name="T18" fmla="*/ 0 60000 65536"/>
                <a:gd name="T19" fmla="*/ 0 60000 65536"/>
                <a:gd name="T20" fmla="*/ 0 60000 65536"/>
                <a:gd name="T21" fmla="*/ 0 w 226"/>
                <a:gd name="T22" fmla="*/ 0 h 169"/>
                <a:gd name="T23" fmla="*/ 226 w 226"/>
                <a:gd name="T24" fmla="*/ 169 h 1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6" h="169">
                  <a:moveTo>
                    <a:pt x="226" y="0"/>
                  </a:moveTo>
                  <a:lnTo>
                    <a:pt x="0" y="0"/>
                  </a:lnTo>
                  <a:lnTo>
                    <a:pt x="0" y="169"/>
                  </a:lnTo>
                  <a:lnTo>
                    <a:pt x="5" y="169"/>
                  </a:lnTo>
                  <a:lnTo>
                    <a:pt x="5" y="4"/>
                  </a:lnTo>
                  <a:lnTo>
                    <a:pt x="226" y="4"/>
                  </a:lnTo>
                  <a:lnTo>
                    <a:pt x="226" y="0"/>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68" name="Freeform 686">
              <a:extLst>
                <a:ext uri="{FF2B5EF4-FFF2-40B4-BE49-F238E27FC236}">
                  <a16:creationId xmlns:a16="http://schemas.microsoft.com/office/drawing/2014/main" id="{AD053E47-4439-4CC6-9F68-959E3EE0E660}"/>
                </a:ext>
              </a:extLst>
            </p:cNvPr>
            <p:cNvSpPr>
              <a:spLocks/>
            </p:cNvSpPr>
            <p:nvPr/>
          </p:nvSpPr>
          <p:spPr bwMode="auto">
            <a:xfrm>
              <a:off x="981" y="2829"/>
              <a:ext cx="221" cy="165"/>
            </a:xfrm>
            <a:custGeom>
              <a:avLst/>
              <a:gdLst>
                <a:gd name="T0" fmla="*/ 221 w 221"/>
                <a:gd name="T1" fmla="*/ 0 h 165"/>
                <a:gd name="T2" fmla="*/ 0 w 221"/>
                <a:gd name="T3" fmla="*/ 0 h 165"/>
                <a:gd name="T4" fmla="*/ 0 w 221"/>
                <a:gd name="T5" fmla="*/ 165 h 165"/>
                <a:gd name="T6" fmla="*/ 5 w 221"/>
                <a:gd name="T7" fmla="*/ 165 h 165"/>
                <a:gd name="T8" fmla="*/ 5 w 221"/>
                <a:gd name="T9" fmla="*/ 4 h 165"/>
                <a:gd name="T10" fmla="*/ 221 w 221"/>
                <a:gd name="T11" fmla="*/ 4 h 165"/>
                <a:gd name="T12" fmla="*/ 221 w 221"/>
                <a:gd name="T13" fmla="*/ 0 h 165"/>
                <a:gd name="T14" fmla="*/ 0 60000 65536"/>
                <a:gd name="T15" fmla="*/ 0 60000 65536"/>
                <a:gd name="T16" fmla="*/ 0 60000 65536"/>
                <a:gd name="T17" fmla="*/ 0 60000 65536"/>
                <a:gd name="T18" fmla="*/ 0 60000 65536"/>
                <a:gd name="T19" fmla="*/ 0 60000 65536"/>
                <a:gd name="T20" fmla="*/ 0 60000 65536"/>
                <a:gd name="T21" fmla="*/ 0 w 221"/>
                <a:gd name="T22" fmla="*/ 0 h 165"/>
                <a:gd name="T23" fmla="*/ 221 w 221"/>
                <a:gd name="T24" fmla="*/ 165 h 1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1" h="165">
                  <a:moveTo>
                    <a:pt x="221" y="0"/>
                  </a:moveTo>
                  <a:lnTo>
                    <a:pt x="0" y="0"/>
                  </a:lnTo>
                  <a:lnTo>
                    <a:pt x="0" y="165"/>
                  </a:lnTo>
                  <a:lnTo>
                    <a:pt x="5" y="165"/>
                  </a:lnTo>
                  <a:lnTo>
                    <a:pt x="5" y="4"/>
                  </a:lnTo>
                  <a:lnTo>
                    <a:pt x="221" y="4"/>
                  </a:lnTo>
                  <a:lnTo>
                    <a:pt x="221" y="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69" name="Freeform 687">
              <a:extLst>
                <a:ext uri="{FF2B5EF4-FFF2-40B4-BE49-F238E27FC236}">
                  <a16:creationId xmlns:a16="http://schemas.microsoft.com/office/drawing/2014/main" id="{723E9261-D677-4F80-BCDA-7FE3D88C8085}"/>
                </a:ext>
              </a:extLst>
            </p:cNvPr>
            <p:cNvSpPr>
              <a:spLocks/>
            </p:cNvSpPr>
            <p:nvPr/>
          </p:nvSpPr>
          <p:spPr bwMode="auto">
            <a:xfrm>
              <a:off x="986" y="2833"/>
              <a:ext cx="216" cy="161"/>
            </a:xfrm>
            <a:custGeom>
              <a:avLst/>
              <a:gdLst>
                <a:gd name="T0" fmla="*/ 216 w 216"/>
                <a:gd name="T1" fmla="*/ 0 h 161"/>
                <a:gd name="T2" fmla="*/ 0 w 216"/>
                <a:gd name="T3" fmla="*/ 0 h 161"/>
                <a:gd name="T4" fmla="*/ 0 w 216"/>
                <a:gd name="T5" fmla="*/ 161 h 161"/>
                <a:gd name="T6" fmla="*/ 5 w 216"/>
                <a:gd name="T7" fmla="*/ 161 h 161"/>
                <a:gd name="T8" fmla="*/ 5 w 216"/>
                <a:gd name="T9" fmla="*/ 4 h 161"/>
                <a:gd name="T10" fmla="*/ 216 w 216"/>
                <a:gd name="T11" fmla="*/ 4 h 161"/>
                <a:gd name="T12" fmla="*/ 216 w 216"/>
                <a:gd name="T13" fmla="*/ 0 h 161"/>
                <a:gd name="T14" fmla="*/ 0 60000 65536"/>
                <a:gd name="T15" fmla="*/ 0 60000 65536"/>
                <a:gd name="T16" fmla="*/ 0 60000 65536"/>
                <a:gd name="T17" fmla="*/ 0 60000 65536"/>
                <a:gd name="T18" fmla="*/ 0 60000 65536"/>
                <a:gd name="T19" fmla="*/ 0 60000 65536"/>
                <a:gd name="T20" fmla="*/ 0 60000 65536"/>
                <a:gd name="T21" fmla="*/ 0 w 216"/>
                <a:gd name="T22" fmla="*/ 0 h 161"/>
                <a:gd name="T23" fmla="*/ 216 w 216"/>
                <a:gd name="T24" fmla="*/ 161 h 16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 h="161">
                  <a:moveTo>
                    <a:pt x="216" y="0"/>
                  </a:moveTo>
                  <a:lnTo>
                    <a:pt x="0" y="0"/>
                  </a:lnTo>
                  <a:lnTo>
                    <a:pt x="0" y="161"/>
                  </a:lnTo>
                  <a:lnTo>
                    <a:pt x="5" y="161"/>
                  </a:lnTo>
                  <a:lnTo>
                    <a:pt x="5" y="4"/>
                  </a:lnTo>
                  <a:lnTo>
                    <a:pt x="216" y="4"/>
                  </a:lnTo>
                  <a:lnTo>
                    <a:pt x="216" y="0"/>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70" name="Freeform 688">
              <a:extLst>
                <a:ext uri="{FF2B5EF4-FFF2-40B4-BE49-F238E27FC236}">
                  <a16:creationId xmlns:a16="http://schemas.microsoft.com/office/drawing/2014/main" id="{94CC28C1-C569-47F9-8182-70E1E2AF97B7}"/>
                </a:ext>
              </a:extLst>
            </p:cNvPr>
            <p:cNvSpPr>
              <a:spLocks/>
            </p:cNvSpPr>
            <p:nvPr/>
          </p:nvSpPr>
          <p:spPr bwMode="auto">
            <a:xfrm>
              <a:off x="991" y="2837"/>
              <a:ext cx="211" cy="157"/>
            </a:xfrm>
            <a:custGeom>
              <a:avLst/>
              <a:gdLst>
                <a:gd name="T0" fmla="*/ 211 w 211"/>
                <a:gd name="T1" fmla="*/ 0 h 157"/>
                <a:gd name="T2" fmla="*/ 0 w 211"/>
                <a:gd name="T3" fmla="*/ 0 h 157"/>
                <a:gd name="T4" fmla="*/ 0 w 211"/>
                <a:gd name="T5" fmla="*/ 157 h 157"/>
                <a:gd name="T6" fmla="*/ 5 w 211"/>
                <a:gd name="T7" fmla="*/ 157 h 157"/>
                <a:gd name="T8" fmla="*/ 5 w 211"/>
                <a:gd name="T9" fmla="*/ 3 h 157"/>
                <a:gd name="T10" fmla="*/ 211 w 211"/>
                <a:gd name="T11" fmla="*/ 3 h 157"/>
                <a:gd name="T12" fmla="*/ 211 w 211"/>
                <a:gd name="T13" fmla="*/ 0 h 157"/>
                <a:gd name="T14" fmla="*/ 0 60000 65536"/>
                <a:gd name="T15" fmla="*/ 0 60000 65536"/>
                <a:gd name="T16" fmla="*/ 0 60000 65536"/>
                <a:gd name="T17" fmla="*/ 0 60000 65536"/>
                <a:gd name="T18" fmla="*/ 0 60000 65536"/>
                <a:gd name="T19" fmla="*/ 0 60000 65536"/>
                <a:gd name="T20" fmla="*/ 0 60000 65536"/>
                <a:gd name="T21" fmla="*/ 0 w 211"/>
                <a:gd name="T22" fmla="*/ 0 h 157"/>
                <a:gd name="T23" fmla="*/ 211 w 211"/>
                <a:gd name="T24" fmla="*/ 157 h 1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1" h="157">
                  <a:moveTo>
                    <a:pt x="211" y="0"/>
                  </a:moveTo>
                  <a:lnTo>
                    <a:pt x="0" y="0"/>
                  </a:lnTo>
                  <a:lnTo>
                    <a:pt x="0" y="157"/>
                  </a:lnTo>
                  <a:lnTo>
                    <a:pt x="5" y="157"/>
                  </a:lnTo>
                  <a:lnTo>
                    <a:pt x="5" y="3"/>
                  </a:lnTo>
                  <a:lnTo>
                    <a:pt x="211" y="3"/>
                  </a:lnTo>
                  <a:lnTo>
                    <a:pt x="211"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71" name="Freeform 689">
              <a:extLst>
                <a:ext uri="{FF2B5EF4-FFF2-40B4-BE49-F238E27FC236}">
                  <a16:creationId xmlns:a16="http://schemas.microsoft.com/office/drawing/2014/main" id="{71A28BFE-2E9B-4776-AB61-3593AE319CF5}"/>
                </a:ext>
              </a:extLst>
            </p:cNvPr>
            <p:cNvSpPr>
              <a:spLocks/>
            </p:cNvSpPr>
            <p:nvPr/>
          </p:nvSpPr>
          <p:spPr bwMode="auto">
            <a:xfrm>
              <a:off x="996" y="2840"/>
              <a:ext cx="206" cy="154"/>
            </a:xfrm>
            <a:custGeom>
              <a:avLst/>
              <a:gdLst>
                <a:gd name="T0" fmla="*/ 206 w 206"/>
                <a:gd name="T1" fmla="*/ 0 h 154"/>
                <a:gd name="T2" fmla="*/ 0 w 206"/>
                <a:gd name="T3" fmla="*/ 0 h 154"/>
                <a:gd name="T4" fmla="*/ 0 w 206"/>
                <a:gd name="T5" fmla="*/ 154 h 154"/>
                <a:gd name="T6" fmla="*/ 5 w 206"/>
                <a:gd name="T7" fmla="*/ 154 h 154"/>
                <a:gd name="T8" fmla="*/ 5 w 206"/>
                <a:gd name="T9" fmla="*/ 4 h 154"/>
                <a:gd name="T10" fmla="*/ 206 w 206"/>
                <a:gd name="T11" fmla="*/ 4 h 154"/>
                <a:gd name="T12" fmla="*/ 206 w 206"/>
                <a:gd name="T13" fmla="*/ 0 h 154"/>
                <a:gd name="T14" fmla="*/ 0 60000 65536"/>
                <a:gd name="T15" fmla="*/ 0 60000 65536"/>
                <a:gd name="T16" fmla="*/ 0 60000 65536"/>
                <a:gd name="T17" fmla="*/ 0 60000 65536"/>
                <a:gd name="T18" fmla="*/ 0 60000 65536"/>
                <a:gd name="T19" fmla="*/ 0 60000 65536"/>
                <a:gd name="T20" fmla="*/ 0 60000 65536"/>
                <a:gd name="T21" fmla="*/ 0 w 206"/>
                <a:gd name="T22" fmla="*/ 0 h 154"/>
                <a:gd name="T23" fmla="*/ 206 w 206"/>
                <a:gd name="T24" fmla="*/ 154 h 1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6" h="154">
                  <a:moveTo>
                    <a:pt x="206" y="0"/>
                  </a:moveTo>
                  <a:lnTo>
                    <a:pt x="0" y="0"/>
                  </a:lnTo>
                  <a:lnTo>
                    <a:pt x="0" y="154"/>
                  </a:lnTo>
                  <a:lnTo>
                    <a:pt x="5" y="154"/>
                  </a:lnTo>
                  <a:lnTo>
                    <a:pt x="5" y="4"/>
                  </a:lnTo>
                  <a:lnTo>
                    <a:pt x="206" y="4"/>
                  </a:lnTo>
                  <a:lnTo>
                    <a:pt x="206" y="0"/>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72" name="Freeform 690">
              <a:extLst>
                <a:ext uri="{FF2B5EF4-FFF2-40B4-BE49-F238E27FC236}">
                  <a16:creationId xmlns:a16="http://schemas.microsoft.com/office/drawing/2014/main" id="{95BB34F2-007E-42A1-A645-F54CAEDF5F39}"/>
                </a:ext>
              </a:extLst>
            </p:cNvPr>
            <p:cNvSpPr>
              <a:spLocks/>
            </p:cNvSpPr>
            <p:nvPr/>
          </p:nvSpPr>
          <p:spPr bwMode="auto">
            <a:xfrm>
              <a:off x="1001" y="2844"/>
              <a:ext cx="201" cy="150"/>
            </a:xfrm>
            <a:custGeom>
              <a:avLst/>
              <a:gdLst>
                <a:gd name="T0" fmla="*/ 201 w 201"/>
                <a:gd name="T1" fmla="*/ 0 h 150"/>
                <a:gd name="T2" fmla="*/ 0 w 201"/>
                <a:gd name="T3" fmla="*/ 0 h 150"/>
                <a:gd name="T4" fmla="*/ 0 w 201"/>
                <a:gd name="T5" fmla="*/ 150 h 150"/>
                <a:gd name="T6" fmla="*/ 5 w 201"/>
                <a:gd name="T7" fmla="*/ 150 h 150"/>
                <a:gd name="T8" fmla="*/ 5 w 201"/>
                <a:gd name="T9" fmla="*/ 4 h 150"/>
                <a:gd name="T10" fmla="*/ 201 w 201"/>
                <a:gd name="T11" fmla="*/ 4 h 150"/>
                <a:gd name="T12" fmla="*/ 201 w 201"/>
                <a:gd name="T13" fmla="*/ 0 h 150"/>
                <a:gd name="T14" fmla="*/ 0 60000 65536"/>
                <a:gd name="T15" fmla="*/ 0 60000 65536"/>
                <a:gd name="T16" fmla="*/ 0 60000 65536"/>
                <a:gd name="T17" fmla="*/ 0 60000 65536"/>
                <a:gd name="T18" fmla="*/ 0 60000 65536"/>
                <a:gd name="T19" fmla="*/ 0 60000 65536"/>
                <a:gd name="T20" fmla="*/ 0 60000 65536"/>
                <a:gd name="T21" fmla="*/ 0 w 201"/>
                <a:gd name="T22" fmla="*/ 0 h 150"/>
                <a:gd name="T23" fmla="*/ 201 w 201"/>
                <a:gd name="T24" fmla="*/ 150 h 1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1" h="150">
                  <a:moveTo>
                    <a:pt x="201" y="0"/>
                  </a:moveTo>
                  <a:lnTo>
                    <a:pt x="0" y="0"/>
                  </a:lnTo>
                  <a:lnTo>
                    <a:pt x="0" y="150"/>
                  </a:lnTo>
                  <a:lnTo>
                    <a:pt x="5" y="150"/>
                  </a:lnTo>
                  <a:lnTo>
                    <a:pt x="5" y="4"/>
                  </a:lnTo>
                  <a:lnTo>
                    <a:pt x="201" y="4"/>
                  </a:lnTo>
                  <a:lnTo>
                    <a:pt x="201" y="0"/>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73" name="Freeform 691">
              <a:extLst>
                <a:ext uri="{FF2B5EF4-FFF2-40B4-BE49-F238E27FC236}">
                  <a16:creationId xmlns:a16="http://schemas.microsoft.com/office/drawing/2014/main" id="{2F40534F-A0F0-4424-8925-1559F91B2A72}"/>
                </a:ext>
              </a:extLst>
            </p:cNvPr>
            <p:cNvSpPr>
              <a:spLocks/>
            </p:cNvSpPr>
            <p:nvPr/>
          </p:nvSpPr>
          <p:spPr bwMode="auto">
            <a:xfrm>
              <a:off x="1006" y="2848"/>
              <a:ext cx="196" cy="146"/>
            </a:xfrm>
            <a:custGeom>
              <a:avLst/>
              <a:gdLst>
                <a:gd name="T0" fmla="*/ 196 w 196"/>
                <a:gd name="T1" fmla="*/ 0 h 146"/>
                <a:gd name="T2" fmla="*/ 0 w 196"/>
                <a:gd name="T3" fmla="*/ 0 h 146"/>
                <a:gd name="T4" fmla="*/ 0 w 196"/>
                <a:gd name="T5" fmla="*/ 146 h 146"/>
                <a:gd name="T6" fmla="*/ 5 w 196"/>
                <a:gd name="T7" fmla="*/ 146 h 146"/>
                <a:gd name="T8" fmla="*/ 5 w 196"/>
                <a:gd name="T9" fmla="*/ 4 h 146"/>
                <a:gd name="T10" fmla="*/ 196 w 196"/>
                <a:gd name="T11" fmla="*/ 4 h 146"/>
                <a:gd name="T12" fmla="*/ 196 w 196"/>
                <a:gd name="T13" fmla="*/ 0 h 146"/>
                <a:gd name="T14" fmla="*/ 0 60000 65536"/>
                <a:gd name="T15" fmla="*/ 0 60000 65536"/>
                <a:gd name="T16" fmla="*/ 0 60000 65536"/>
                <a:gd name="T17" fmla="*/ 0 60000 65536"/>
                <a:gd name="T18" fmla="*/ 0 60000 65536"/>
                <a:gd name="T19" fmla="*/ 0 60000 65536"/>
                <a:gd name="T20" fmla="*/ 0 60000 65536"/>
                <a:gd name="T21" fmla="*/ 0 w 196"/>
                <a:gd name="T22" fmla="*/ 0 h 146"/>
                <a:gd name="T23" fmla="*/ 196 w 196"/>
                <a:gd name="T24" fmla="*/ 146 h 14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6" h="146">
                  <a:moveTo>
                    <a:pt x="196" y="0"/>
                  </a:moveTo>
                  <a:lnTo>
                    <a:pt x="0" y="0"/>
                  </a:lnTo>
                  <a:lnTo>
                    <a:pt x="0" y="146"/>
                  </a:lnTo>
                  <a:lnTo>
                    <a:pt x="5" y="146"/>
                  </a:lnTo>
                  <a:lnTo>
                    <a:pt x="5" y="4"/>
                  </a:lnTo>
                  <a:lnTo>
                    <a:pt x="196" y="4"/>
                  </a:lnTo>
                  <a:lnTo>
                    <a:pt x="196" y="0"/>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74" name="Freeform 692">
              <a:extLst>
                <a:ext uri="{FF2B5EF4-FFF2-40B4-BE49-F238E27FC236}">
                  <a16:creationId xmlns:a16="http://schemas.microsoft.com/office/drawing/2014/main" id="{BF97B239-C0F1-4C6C-9FC9-F37A7766B387}"/>
                </a:ext>
              </a:extLst>
            </p:cNvPr>
            <p:cNvSpPr>
              <a:spLocks/>
            </p:cNvSpPr>
            <p:nvPr/>
          </p:nvSpPr>
          <p:spPr bwMode="auto">
            <a:xfrm>
              <a:off x="1011" y="2852"/>
              <a:ext cx="191" cy="142"/>
            </a:xfrm>
            <a:custGeom>
              <a:avLst/>
              <a:gdLst>
                <a:gd name="T0" fmla="*/ 191 w 191"/>
                <a:gd name="T1" fmla="*/ 0 h 142"/>
                <a:gd name="T2" fmla="*/ 0 w 191"/>
                <a:gd name="T3" fmla="*/ 0 h 142"/>
                <a:gd name="T4" fmla="*/ 0 w 191"/>
                <a:gd name="T5" fmla="*/ 142 h 142"/>
                <a:gd name="T6" fmla="*/ 5 w 191"/>
                <a:gd name="T7" fmla="*/ 142 h 142"/>
                <a:gd name="T8" fmla="*/ 5 w 191"/>
                <a:gd name="T9" fmla="*/ 4 h 142"/>
                <a:gd name="T10" fmla="*/ 191 w 191"/>
                <a:gd name="T11" fmla="*/ 4 h 142"/>
                <a:gd name="T12" fmla="*/ 191 w 191"/>
                <a:gd name="T13" fmla="*/ 0 h 142"/>
                <a:gd name="T14" fmla="*/ 0 60000 65536"/>
                <a:gd name="T15" fmla="*/ 0 60000 65536"/>
                <a:gd name="T16" fmla="*/ 0 60000 65536"/>
                <a:gd name="T17" fmla="*/ 0 60000 65536"/>
                <a:gd name="T18" fmla="*/ 0 60000 65536"/>
                <a:gd name="T19" fmla="*/ 0 60000 65536"/>
                <a:gd name="T20" fmla="*/ 0 60000 65536"/>
                <a:gd name="T21" fmla="*/ 0 w 191"/>
                <a:gd name="T22" fmla="*/ 0 h 142"/>
                <a:gd name="T23" fmla="*/ 191 w 191"/>
                <a:gd name="T24" fmla="*/ 142 h 1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1" h="142">
                  <a:moveTo>
                    <a:pt x="191" y="0"/>
                  </a:moveTo>
                  <a:lnTo>
                    <a:pt x="0" y="0"/>
                  </a:lnTo>
                  <a:lnTo>
                    <a:pt x="0" y="142"/>
                  </a:lnTo>
                  <a:lnTo>
                    <a:pt x="5" y="142"/>
                  </a:lnTo>
                  <a:lnTo>
                    <a:pt x="5" y="4"/>
                  </a:lnTo>
                  <a:lnTo>
                    <a:pt x="191" y="4"/>
                  </a:lnTo>
                  <a:lnTo>
                    <a:pt x="191" y="0"/>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75" name="Freeform 693">
              <a:extLst>
                <a:ext uri="{FF2B5EF4-FFF2-40B4-BE49-F238E27FC236}">
                  <a16:creationId xmlns:a16="http://schemas.microsoft.com/office/drawing/2014/main" id="{625562AF-8F69-4F68-A8B8-4A180C6DFFD7}"/>
                </a:ext>
              </a:extLst>
            </p:cNvPr>
            <p:cNvSpPr>
              <a:spLocks/>
            </p:cNvSpPr>
            <p:nvPr/>
          </p:nvSpPr>
          <p:spPr bwMode="auto">
            <a:xfrm>
              <a:off x="1016" y="2856"/>
              <a:ext cx="186" cy="138"/>
            </a:xfrm>
            <a:custGeom>
              <a:avLst/>
              <a:gdLst>
                <a:gd name="T0" fmla="*/ 186 w 186"/>
                <a:gd name="T1" fmla="*/ 0 h 138"/>
                <a:gd name="T2" fmla="*/ 0 w 186"/>
                <a:gd name="T3" fmla="*/ 0 h 138"/>
                <a:gd name="T4" fmla="*/ 0 w 186"/>
                <a:gd name="T5" fmla="*/ 138 h 138"/>
                <a:gd name="T6" fmla="*/ 5 w 186"/>
                <a:gd name="T7" fmla="*/ 138 h 138"/>
                <a:gd name="T8" fmla="*/ 5 w 186"/>
                <a:gd name="T9" fmla="*/ 4 h 138"/>
                <a:gd name="T10" fmla="*/ 186 w 186"/>
                <a:gd name="T11" fmla="*/ 4 h 138"/>
                <a:gd name="T12" fmla="*/ 186 w 186"/>
                <a:gd name="T13" fmla="*/ 0 h 138"/>
                <a:gd name="T14" fmla="*/ 0 60000 65536"/>
                <a:gd name="T15" fmla="*/ 0 60000 65536"/>
                <a:gd name="T16" fmla="*/ 0 60000 65536"/>
                <a:gd name="T17" fmla="*/ 0 60000 65536"/>
                <a:gd name="T18" fmla="*/ 0 60000 65536"/>
                <a:gd name="T19" fmla="*/ 0 60000 65536"/>
                <a:gd name="T20" fmla="*/ 0 60000 65536"/>
                <a:gd name="T21" fmla="*/ 0 w 186"/>
                <a:gd name="T22" fmla="*/ 0 h 138"/>
                <a:gd name="T23" fmla="*/ 186 w 186"/>
                <a:gd name="T24" fmla="*/ 138 h 1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6" h="138">
                  <a:moveTo>
                    <a:pt x="186" y="0"/>
                  </a:moveTo>
                  <a:lnTo>
                    <a:pt x="0" y="0"/>
                  </a:lnTo>
                  <a:lnTo>
                    <a:pt x="0" y="138"/>
                  </a:lnTo>
                  <a:lnTo>
                    <a:pt x="5" y="138"/>
                  </a:lnTo>
                  <a:lnTo>
                    <a:pt x="5" y="4"/>
                  </a:lnTo>
                  <a:lnTo>
                    <a:pt x="186" y="4"/>
                  </a:lnTo>
                  <a:lnTo>
                    <a:pt x="186" y="0"/>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76" name="Freeform 694">
              <a:extLst>
                <a:ext uri="{FF2B5EF4-FFF2-40B4-BE49-F238E27FC236}">
                  <a16:creationId xmlns:a16="http://schemas.microsoft.com/office/drawing/2014/main" id="{6E431995-5EF2-4510-BFA1-7F24BCA8DACF}"/>
                </a:ext>
              </a:extLst>
            </p:cNvPr>
            <p:cNvSpPr>
              <a:spLocks/>
            </p:cNvSpPr>
            <p:nvPr/>
          </p:nvSpPr>
          <p:spPr bwMode="auto">
            <a:xfrm>
              <a:off x="1021" y="2860"/>
              <a:ext cx="181" cy="134"/>
            </a:xfrm>
            <a:custGeom>
              <a:avLst/>
              <a:gdLst>
                <a:gd name="T0" fmla="*/ 181 w 181"/>
                <a:gd name="T1" fmla="*/ 0 h 134"/>
                <a:gd name="T2" fmla="*/ 0 w 181"/>
                <a:gd name="T3" fmla="*/ 0 h 134"/>
                <a:gd name="T4" fmla="*/ 0 w 181"/>
                <a:gd name="T5" fmla="*/ 134 h 134"/>
                <a:gd name="T6" fmla="*/ 6 w 181"/>
                <a:gd name="T7" fmla="*/ 134 h 134"/>
                <a:gd name="T8" fmla="*/ 6 w 181"/>
                <a:gd name="T9" fmla="*/ 3 h 134"/>
                <a:gd name="T10" fmla="*/ 181 w 181"/>
                <a:gd name="T11" fmla="*/ 3 h 134"/>
                <a:gd name="T12" fmla="*/ 181 w 181"/>
                <a:gd name="T13" fmla="*/ 0 h 134"/>
                <a:gd name="T14" fmla="*/ 0 60000 65536"/>
                <a:gd name="T15" fmla="*/ 0 60000 65536"/>
                <a:gd name="T16" fmla="*/ 0 60000 65536"/>
                <a:gd name="T17" fmla="*/ 0 60000 65536"/>
                <a:gd name="T18" fmla="*/ 0 60000 65536"/>
                <a:gd name="T19" fmla="*/ 0 60000 65536"/>
                <a:gd name="T20" fmla="*/ 0 60000 65536"/>
                <a:gd name="T21" fmla="*/ 0 w 181"/>
                <a:gd name="T22" fmla="*/ 0 h 134"/>
                <a:gd name="T23" fmla="*/ 181 w 181"/>
                <a:gd name="T24" fmla="*/ 134 h 1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1" h="134">
                  <a:moveTo>
                    <a:pt x="181" y="0"/>
                  </a:moveTo>
                  <a:lnTo>
                    <a:pt x="0" y="0"/>
                  </a:lnTo>
                  <a:lnTo>
                    <a:pt x="0" y="134"/>
                  </a:lnTo>
                  <a:lnTo>
                    <a:pt x="6" y="134"/>
                  </a:lnTo>
                  <a:lnTo>
                    <a:pt x="6" y="3"/>
                  </a:lnTo>
                  <a:lnTo>
                    <a:pt x="181" y="3"/>
                  </a:lnTo>
                  <a:lnTo>
                    <a:pt x="181" y="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77" name="Freeform 695">
              <a:extLst>
                <a:ext uri="{FF2B5EF4-FFF2-40B4-BE49-F238E27FC236}">
                  <a16:creationId xmlns:a16="http://schemas.microsoft.com/office/drawing/2014/main" id="{1ABDEB2E-94B0-4F37-AF82-7DD54BD22B07}"/>
                </a:ext>
              </a:extLst>
            </p:cNvPr>
            <p:cNvSpPr>
              <a:spLocks/>
            </p:cNvSpPr>
            <p:nvPr/>
          </p:nvSpPr>
          <p:spPr bwMode="auto">
            <a:xfrm>
              <a:off x="1027" y="2863"/>
              <a:ext cx="175" cy="131"/>
            </a:xfrm>
            <a:custGeom>
              <a:avLst/>
              <a:gdLst>
                <a:gd name="T0" fmla="*/ 175 w 175"/>
                <a:gd name="T1" fmla="*/ 0 h 131"/>
                <a:gd name="T2" fmla="*/ 0 w 175"/>
                <a:gd name="T3" fmla="*/ 0 h 131"/>
                <a:gd name="T4" fmla="*/ 0 w 175"/>
                <a:gd name="T5" fmla="*/ 131 h 131"/>
                <a:gd name="T6" fmla="*/ 6 w 175"/>
                <a:gd name="T7" fmla="*/ 131 h 131"/>
                <a:gd name="T8" fmla="*/ 6 w 175"/>
                <a:gd name="T9" fmla="*/ 4 h 131"/>
                <a:gd name="T10" fmla="*/ 175 w 175"/>
                <a:gd name="T11" fmla="*/ 4 h 131"/>
                <a:gd name="T12" fmla="*/ 175 w 175"/>
                <a:gd name="T13" fmla="*/ 0 h 131"/>
                <a:gd name="T14" fmla="*/ 0 60000 65536"/>
                <a:gd name="T15" fmla="*/ 0 60000 65536"/>
                <a:gd name="T16" fmla="*/ 0 60000 65536"/>
                <a:gd name="T17" fmla="*/ 0 60000 65536"/>
                <a:gd name="T18" fmla="*/ 0 60000 65536"/>
                <a:gd name="T19" fmla="*/ 0 60000 65536"/>
                <a:gd name="T20" fmla="*/ 0 60000 65536"/>
                <a:gd name="T21" fmla="*/ 0 w 175"/>
                <a:gd name="T22" fmla="*/ 0 h 131"/>
                <a:gd name="T23" fmla="*/ 175 w 175"/>
                <a:gd name="T24" fmla="*/ 131 h 1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5" h="131">
                  <a:moveTo>
                    <a:pt x="175" y="0"/>
                  </a:moveTo>
                  <a:lnTo>
                    <a:pt x="0" y="0"/>
                  </a:lnTo>
                  <a:lnTo>
                    <a:pt x="0" y="131"/>
                  </a:lnTo>
                  <a:lnTo>
                    <a:pt x="6" y="131"/>
                  </a:lnTo>
                  <a:lnTo>
                    <a:pt x="6" y="4"/>
                  </a:lnTo>
                  <a:lnTo>
                    <a:pt x="175" y="4"/>
                  </a:lnTo>
                  <a:lnTo>
                    <a:pt x="175" y="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78" name="Freeform 696">
              <a:extLst>
                <a:ext uri="{FF2B5EF4-FFF2-40B4-BE49-F238E27FC236}">
                  <a16:creationId xmlns:a16="http://schemas.microsoft.com/office/drawing/2014/main" id="{67D063A2-7983-4191-B298-00E818E6891C}"/>
                </a:ext>
              </a:extLst>
            </p:cNvPr>
            <p:cNvSpPr>
              <a:spLocks/>
            </p:cNvSpPr>
            <p:nvPr/>
          </p:nvSpPr>
          <p:spPr bwMode="auto">
            <a:xfrm>
              <a:off x="1033" y="2867"/>
              <a:ext cx="169" cy="127"/>
            </a:xfrm>
            <a:custGeom>
              <a:avLst/>
              <a:gdLst>
                <a:gd name="T0" fmla="*/ 169 w 169"/>
                <a:gd name="T1" fmla="*/ 0 h 127"/>
                <a:gd name="T2" fmla="*/ 0 w 169"/>
                <a:gd name="T3" fmla="*/ 0 h 127"/>
                <a:gd name="T4" fmla="*/ 0 w 169"/>
                <a:gd name="T5" fmla="*/ 127 h 127"/>
                <a:gd name="T6" fmla="*/ 6 w 169"/>
                <a:gd name="T7" fmla="*/ 127 h 127"/>
                <a:gd name="T8" fmla="*/ 6 w 169"/>
                <a:gd name="T9" fmla="*/ 5 h 127"/>
                <a:gd name="T10" fmla="*/ 169 w 169"/>
                <a:gd name="T11" fmla="*/ 5 h 127"/>
                <a:gd name="T12" fmla="*/ 169 w 169"/>
                <a:gd name="T13" fmla="*/ 0 h 127"/>
                <a:gd name="T14" fmla="*/ 0 60000 65536"/>
                <a:gd name="T15" fmla="*/ 0 60000 65536"/>
                <a:gd name="T16" fmla="*/ 0 60000 65536"/>
                <a:gd name="T17" fmla="*/ 0 60000 65536"/>
                <a:gd name="T18" fmla="*/ 0 60000 65536"/>
                <a:gd name="T19" fmla="*/ 0 60000 65536"/>
                <a:gd name="T20" fmla="*/ 0 60000 65536"/>
                <a:gd name="T21" fmla="*/ 0 w 169"/>
                <a:gd name="T22" fmla="*/ 0 h 127"/>
                <a:gd name="T23" fmla="*/ 169 w 169"/>
                <a:gd name="T24" fmla="*/ 127 h 1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9" h="127">
                  <a:moveTo>
                    <a:pt x="169" y="0"/>
                  </a:moveTo>
                  <a:lnTo>
                    <a:pt x="0" y="0"/>
                  </a:lnTo>
                  <a:lnTo>
                    <a:pt x="0" y="127"/>
                  </a:lnTo>
                  <a:lnTo>
                    <a:pt x="6" y="127"/>
                  </a:lnTo>
                  <a:lnTo>
                    <a:pt x="6" y="5"/>
                  </a:lnTo>
                  <a:lnTo>
                    <a:pt x="169" y="5"/>
                  </a:lnTo>
                  <a:lnTo>
                    <a:pt x="169" y="0"/>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79" name="Freeform 697">
              <a:extLst>
                <a:ext uri="{FF2B5EF4-FFF2-40B4-BE49-F238E27FC236}">
                  <a16:creationId xmlns:a16="http://schemas.microsoft.com/office/drawing/2014/main" id="{95513E79-55C2-4D16-BFF4-9A64458219C8}"/>
                </a:ext>
              </a:extLst>
            </p:cNvPr>
            <p:cNvSpPr>
              <a:spLocks/>
            </p:cNvSpPr>
            <p:nvPr/>
          </p:nvSpPr>
          <p:spPr bwMode="auto">
            <a:xfrm>
              <a:off x="1039" y="2872"/>
              <a:ext cx="163" cy="122"/>
            </a:xfrm>
            <a:custGeom>
              <a:avLst/>
              <a:gdLst>
                <a:gd name="T0" fmla="*/ 163 w 163"/>
                <a:gd name="T1" fmla="*/ 0 h 122"/>
                <a:gd name="T2" fmla="*/ 0 w 163"/>
                <a:gd name="T3" fmla="*/ 0 h 122"/>
                <a:gd name="T4" fmla="*/ 0 w 163"/>
                <a:gd name="T5" fmla="*/ 122 h 122"/>
                <a:gd name="T6" fmla="*/ 5 w 163"/>
                <a:gd name="T7" fmla="*/ 122 h 122"/>
                <a:gd name="T8" fmla="*/ 5 w 163"/>
                <a:gd name="T9" fmla="*/ 4 h 122"/>
                <a:gd name="T10" fmla="*/ 163 w 163"/>
                <a:gd name="T11" fmla="*/ 4 h 122"/>
                <a:gd name="T12" fmla="*/ 163 w 163"/>
                <a:gd name="T13" fmla="*/ 0 h 122"/>
                <a:gd name="T14" fmla="*/ 0 60000 65536"/>
                <a:gd name="T15" fmla="*/ 0 60000 65536"/>
                <a:gd name="T16" fmla="*/ 0 60000 65536"/>
                <a:gd name="T17" fmla="*/ 0 60000 65536"/>
                <a:gd name="T18" fmla="*/ 0 60000 65536"/>
                <a:gd name="T19" fmla="*/ 0 60000 65536"/>
                <a:gd name="T20" fmla="*/ 0 60000 65536"/>
                <a:gd name="T21" fmla="*/ 0 w 163"/>
                <a:gd name="T22" fmla="*/ 0 h 122"/>
                <a:gd name="T23" fmla="*/ 163 w 163"/>
                <a:gd name="T24" fmla="*/ 122 h 1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22">
                  <a:moveTo>
                    <a:pt x="163" y="0"/>
                  </a:moveTo>
                  <a:lnTo>
                    <a:pt x="0" y="0"/>
                  </a:lnTo>
                  <a:lnTo>
                    <a:pt x="0" y="122"/>
                  </a:lnTo>
                  <a:lnTo>
                    <a:pt x="5" y="122"/>
                  </a:lnTo>
                  <a:lnTo>
                    <a:pt x="5" y="4"/>
                  </a:lnTo>
                  <a:lnTo>
                    <a:pt x="163" y="4"/>
                  </a:lnTo>
                  <a:lnTo>
                    <a:pt x="163" y="0"/>
                  </a:ln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80" name="Freeform 698">
              <a:extLst>
                <a:ext uri="{FF2B5EF4-FFF2-40B4-BE49-F238E27FC236}">
                  <a16:creationId xmlns:a16="http://schemas.microsoft.com/office/drawing/2014/main" id="{1D460321-346C-4D9E-ACEF-BBF5B289D790}"/>
                </a:ext>
              </a:extLst>
            </p:cNvPr>
            <p:cNvSpPr>
              <a:spLocks/>
            </p:cNvSpPr>
            <p:nvPr/>
          </p:nvSpPr>
          <p:spPr bwMode="auto">
            <a:xfrm>
              <a:off x="1044" y="2876"/>
              <a:ext cx="158" cy="118"/>
            </a:xfrm>
            <a:custGeom>
              <a:avLst/>
              <a:gdLst>
                <a:gd name="T0" fmla="*/ 158 w 158"/>
                <a:gd name="T1" fmla="*/ 0 h 118"/>
                <a:gd name="T2" fmla="*/ 0 w 158"/>
                <a:gd name="T3" fmla="*/ 0 h 118"/>
                <a:gd name="T4" fmla="*/ 0 w 158"/>
                <a:gd name="T5" fmla="*/ 118 h 118"/>
                <a:gd name="T6" fmla="*/ 6 w 158"/>
                <a:gd name="T7" fmla="*/ 118 h 118"/>
                <a:gd name="T8" fmla="*/ 6 w 158"/>
                <a:gd name="T9" fmla="*/ 5 h 118"/>
                <a:gd name="T10" fmla="*/ 158 w 158"/>
                <a:gd name="T11" fmla="*/ 5 h 118"/>
                <a:gd name="T12" fmla="*/ 158 w 158"/>
                <a:gd name="T13" fmla="*/ 0 h 118"/>
                <a:gd name="T14" fmla="*/ 0 60000 65536"/>
                <a:gd name="T15" fmla="*/ 0 60000 65536"/>
                <a:gd name="T16" fmla="*/ 0 60000 65536"/>
                <a:gd name="T17" fmla="*/ 0 60000 65536"/>
                <a:gd name="T18" fmla="*/ 0 60000 65536"/>
                <a:gd name="T19" fmla="*/ 0 60000 65536"/>
                <a:gd name="T20" fmla="*/ 0 60000 65536"/>
                <a:gd name="T21" fmla="*/ 0 w 158"/>
                <a:gd name="T22" fmla="*/ 0 h 118"/>
                <a:gd name="T23" fmla="*/ 158 w 158"/>
                <a:gd name="T24" fmla="*/ 118 h 1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 h="118">
                  <a:moveTo>
                    <a:pt x="158" y="0"/>
                  </a:moveTo>
                  <a:lnTo>
                    <a:pt x="0" y="0"/>
                  </a:lnTo>
                  <a:lnTo>
                    <a:pt x="0" y="118"/>
                  </a:lnTo>
                  <a:lnTo>
                    <a:pt x="6" y="118"/>
                  </a:lnTo>
                  <a:lnTo>
                    <a:pt x="6" y="5"/>
                  </a:lnTo>
                  <a:lnTo>
                    <a:pt x="158" y="5"/>
                  </a:lnTo>
                  <a:lnTo>
                    <a:pt x="158"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81" name="Freeform 699">
              <a:extLst>
                <a:ext uri="{FF2B5EF4-FFF2-40B4-BE49-F238E27FC236}">
                  <a16:creationId xmlns:a16="http://schemas.microsoft.com/office/drawing/2014/main" id="{AEA10853-9342-4DBB-8715-23319CFFC3E0}"/>
                </a:ext>
              </a:extLst>
            </p:cNvPr>
            <p:cNvSpPr>
              <a:spLocks/>
            </p:cNvSpPr>
            <p:nvPr/>
          </p:nvSpPr>
          <p:spPr bwMode="auto">
            <a:xfrm>
              <a:off x="1050" y="2881"/>
              <a:ext cx="152" cy="113"/>
            </a:xfrm>
            <a:custGeom>
              <a:avLst/>
              <a:gdLst>
                <a:gd name="T0" fmla="*/ 152 w 152"/>
                <a:gd name="T1" fmla="*/ 0 h 113"/>
                <a:gd name="T2" fmla="*/ 0 w 152"/>
                <a:gd name="T3" fmla="*/ 0 h 113"/>
                <a:gd name="T4" fmla="*/ 0 w 152"/>
                <a:gd name="T5" fmla="*/ 113 h 113"/>
                <a:gd name="T6" fmla="*/ 7 w 152"/>
                <a:gd name="T7" fmla="*/ 113 h 113"/>
                <a:gd name="T8" fmla="*/ 7 w 152"/>
                <a:gd name="T9" fmla="*/ 5 h 113"/>
                <a:gd name="T10" fmla="*/ 152 w 152"/>
                <a:gd name="T11" fmla="*/ 5 h 113"/>
                <a:gd name="T12" fmla="*/ 152 w 152"/>
                <a:gd name="T13" fmla="*/ 0 h 113"/>
                <a:gd name="T14" fmla="*/ 0 60000 65536"/>
                <a:gd name="T15" fmla="*/ 0 60000 65536"/>
                <a:gd name="T16" fmla="*/ 0 60000 65536"/>
                <a:gd name="T17" fmla="*/ 0 60000 65536"/>
                <a:gd name="T18" fmla="*/ 0 60000 65536"/>
                <a:gd name="T19" fmla="*/ 0 60000 65536"/>
                <a:gd name="T20" fmla="*/ 0 60000 65536"/>
                <a:gd name="T21" fmla="*/ 0 w 152"/>
                <a:gd name="T22" fmla="*/ 0 h 113"/>
                <a:gd name="T23" fmla="*/ 152 w 152"/>
                <a:gd name="T24" fmla="*/ 113 h 1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2" h="113">
                  <a:moveTo>
                    <a:pt x="152" y="0"/>
                  </a:moveTo>
                  <a:lnTo>
                    <a:pt x="0" y="0"/>
                  </a:lnTo>
                  <a:lnTo>
                    <a:pt x="0" y="113"/>
                  </a:lnTo>
                  <a:lnTo>
                    <a:pt x="7" y="113"/>
                  </a:lnTo>
                  <a:lnTo>
                    <a:pt x="7" y="5"/>
                  </a:lnTo>
                  <a:lnTo>
                    <a:pt x="152" y="5"/>
                  </a:lnTo>
                  <a:lnTo>
                    <a:pt x="152" y="0"/>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82" name="Freeform 700">
              <a:extLst>
                <a:ext uri="{FF2B5EF4-FFF2-40B4-BE49-F238E27FC236}">
                  <a16:creationId xmlns:a16="http://schemas.microsoft.com/office/drawing/2014/main" id="{94D23F6E-925A-43EE-99DA-FC0D1FCEFF42}"/>
                </a:ext>
              </a:extLst>
            </p:cNvPr>
            <p:cNvSpPr>
              <a:spLocks/>
            </p:cNvSpPr>
            <p:nvPr/>
          </p:nvSpPr>
          <p:spPr bwMode="auto">
            <a:xfrm>
              <a:off x="1057" y="2886"/>
              <a:ext cx="145" cy="108"/>
            </a:xfrm>
            <a:custGeom>
              <a:avLst/>
              <a:gdLst>
                <a:gd name="T0" fmla="*/ 145 w 145"/>
                <a:gd name="T1" fmla="*/ 0 h 108"/>
                <a:gd name="T2" fmla="*/ 0 w 145"/>
                <a:gd name="T3" fmla="*/ 0 h 108"/>
                <a:gd name="T4" fmla="*/ 0 w 145"/>
                <a:gd name="T5" fmla="*/ 108 h 108"/>
                <a:gd name="T6" fmla="*/ 7 w 145"/>
                <a:gd name="T7" fmla="*/ 108 h 108"/>
                <a:gd name="T8" fmla="*/ 7 w 145"/>
                <a:gd name="T9" fmla="*/ 5 h 108"/>
                <a:gd name="T10" fmla="*/ 145 w 145"/>
                <a:gd name="T11" fmla="*/ 5 h 108"/>
                <a:gd name="T12" fmla="*/ 145 w 145"/>
                <a:gd name="T13" fmla="*/ 0 h 108"/>
                <a:gd name="T14" fmla="*/ 0 60000 65536"/>
                <a:gd name="T15" fmla="*/ 0 60000 65536"/>
                <a:gd name="T16" fmla="*/ 0 60000 65536"/>
                <a:gd name="T17" fmla="*/ 0 60000 65536"/>
                <a:gd name="T18" fmla="*/ 0 60000 65536"/>
                <a:gd name="T19" fmla="*/ 0 60000 65536"/>
                <a:gd name="T20" fmla="*/ 0 60000 65536"/>
                <a:gd name="T21" fmla="*/ 0 w 145"/>
                <a:gd name="T22" fmla="*/ 0 h 108"/>
                <a:gd name="T23" fmla="*/ 145 w 145"/>
                <a:gd name="T24" fmla="*/ 108 h 1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5" h="108">
                  <a:moveTo>
                    <a:pt x="145" y="0"/>
                  </a:moveTo>
                  <a:lnTo>
                    <a:pt x="0" y="0"/>
                  </a:lnTo>
                  <a:lnTo>
                    <a:pt x="0" y="108"/>
                  </a:lnTo>
                  <a:lnTo>
                    <a:pt x="7" y="108"/>
                  </a:lnTo>
                  <a:lnTo>
                    <a:pt x="7" y="5"/>
                  </a:lnTo>
                  <a:lnTo>
                    <a:pt x="145" y="5"/>
                  </a:lnTo>
                  <a:lnTo>
                    <a:pt x="145" y="0"/>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83" name="Freeform 701">
              <a:extLst>
                <a:ext uri="{FF2B5EF4-FFF2-40B4-BE49-F238E27FC236}">
                  <a16:creationId xmlns:a16="http://schemas.microsoft.com/office/drawing/2014/main" id="{7E5EEE11-9ABE-4D74-9644-3C974A4F60BC}"/>
                </a:ext>
              </a:extLst>
            </p:cNvPr>
            <p:cNvSpPr>
              <a:spLocks/>
            </p:cNvSpPr>
            <p:nvPr/>
          </p:nvSpPr>
          <p:spPr bwMode="auto">
            <a:xfrm>
              <a:off x="1064" y="2891"/>
              <a:ext cx="138" cy="103"/>
            </a:xfrm>
            <a:custGeom>
              <a:avLst/>
              <a:gdLst>
                <a:gd name="T0" fmla="*/ 138 w 138"/>
                <a:gd name="T1" fmla="*/ 0 h 103"/>
                <a:gd name="T2" fmla="*/ 0 w 138"/>
                <a:gd name="T3" fmla="*/ 0 h 103"/>
                <a:gd name="T4" fmla="*/ 0 w 138"/>
                <a:gd name="T5" fmla="*/ 103 h 103"/>
                <a:gd name="T6" fmla="*/ 7 w 138"/>
                <a:gd name="T7" fmla="*/ 103 h 103"/>
                <a:gd name="T8" fmla="*/ 7 w 138"/>
                <a:gd name="T9" fmla="*/ 5 h 103"/>
                <a:gd name="T10" fmla="*/ 138 w 138"/>
                <a:gd name="T11" fmla="*/ 5 h 103"/>
                <a:gd name="T12" fmla="*/ 138 w 138"/>
                <a:gd name="T13" fmla="*/ 0 h 103"/>
                <a:gd name="T14" fmla="*/ 0 60000 65536"/>
                <a:gd name="T15" fmla="*/ 0 60000 65536"/>
                <a:gd name="T16" fmla="*/ 0 60000 65536"/>
                <a:gd name="T17" fmla="*/ 0 60000 65536"/>
                <a:gd name="T18" fmla="*/ 0 60000 65536"/>
                <a:gd name="T19" fmla="*/ 0 60000 65536"/>
                <a:gd name="T20" fmla="*/ 0 60000 65536"/>
                <a:gd name="T21" fmla="*/ 0 w 138"/>
                <a:gd name="T22" fmla="*/ 0 h 103"/>
                <a:gd name="T23" fmla="*/ 138 w 138"/>
                <a:gd name="T24" fmla="*/ 103 h 1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103">
                  <a:moveTo>
                    <a:pt x="138" y="0"/>
                  </a:moveTo>
                  <a:lnTo>
                    <a:pt x="0" y="0"/>
                  </a:lnTo>
                  <a:lnTo>
                    <a:pt x="0" y="103"/>
                  </a:lnTo>
                  <a:lnTo>
                    <a:pt x="7" y="103"/>
                  </a:lnTo>
                  <a:lnTo>
                    <a:pt x="7" y="5"/>
                  </a:lnTo>
                  <a:lnTo>
                    <a:pt x="138" y="5"/>
                  </a:lnTo>
                  <a:lnTo>
                    <a:pt x="138"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84" name="Freeform 702">
              <a:extLst>
                <a:ext uri="{FF2B5EF4-FFF2-40B4-BE49-F238E27FC236}">
                  <a16:creationId xmlns:a16="http://schemas.microsoft.com/office/drawing/2014/main" id="{6DF703F0-5829-42F7-9019-A3C3E7A71E50}"/>
                </a:ext>
              </a:extLst>
            </p:cNvPr>
            <p:cNvSpPr>
              <a:spLocks/>
            </p:cNvSpPr>
            <p:nvPr/>
          </p:nvSpPr>
          <p:spPr bwMode="auto">
            <a:xfrm>
              <a:off x="1071" y="2896"/>
              <a:ext cx="131" cy="98"/>
            </a:xfrm>
            <a:custGeom>
              <a:avLst/>
              <a:gdLst>
                <a:gd name="T0" fmla="*/ 131 w 131"/>
                <a:gd name="T1" fmla="*/ 0 h 98"/>
                <a:gd name="T2" fmla="*/ 0 w 131"/>
                <a:gd name="T3" fmla="*/ 0 h 98"/>
                <a:gd name="T4" fmla="*/ 0 w 131"/>
                <a:gd name="T5" fmla="*/ 98 h 98"/>
                <a:gd name="T6" fmla="*/ 7 w 131"/>
                <a:gd name="T7" fmla="*/ 98 h 98"/>
                <a:gd name="T8" fmla="*/ 7 w 131"/>
                <a:gd name="T9" fmla="*/ 5 h 98"/>
                <a:gd name="T10" fmla="*/ 131 w 131"/>
                <a:gd name="T11" fmla="*/ 5 h 98"/>
                <a:gd name="T12" fmla="*/ 131 w 131"/>
                <a:gd name="T13" fmla="*/ 0 h 98"/>
                <a:gd name="T14" fmla="*/ 0 60000 65536"/>
                <a:gd name="T15" fmla="*/ 0 60000 65536"/>
                <a:gd name="T16" fmla="*/ 0 60000 65536"/>
                <a:gd name="T17" fmla="*/ 0 60000 65536"/>
                <a:gd name="T18" fmla="*/ 0 60000 65536"/>
                <a:gd name="T19" fmla="*/ 0 60000 65536"/>
                <a:gd name="T20" fmla="*/ 0 60000 65536"/>
                <a:gd name="T21" fmla="*/ 0 w 131"/>
                <a:gd name="T22" fmla="*/ 0 h 98"/>
                <a:gd name="T23" fmla="*/ 131 w 131"/>
                <a:gd name="T24" fmla="*/ 98 h 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1" h="98">
                  <a:moveTo>
                    <a:pt x="131" y="0"/>
                  </a:moveTo>
                  <a:lnTo>
                    <a:pt x="0" y="0"/>
                  </a:lnTo>
                  <a:lnTo>
                    <a:pt x="0" y="98"/>
                  </a:lnTo>
                  <a:lnTo>
                    <a:pt x="7" y="98"/>
                  </a:lnTo>
                  <a:lnTo>
                    <a:pt x="7" y="5"/>
                  </a:lnTo>
                  <a:lnTo>
                    <a:pt x="131" y="5"/>
                  </a:lnTo>
                  <a:lnTo>
                    <a:pt x="131" y="0"/>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85" name="Freeform 703">
              <a:extLst>
                <a:ext uri="{FF2B5EF4-FFF2-40B4-BE49-F238E27FC236}">
                  <a16:creationId xmlns:a16="http://schemas.microsoft.com/office/drawing/2014/main" id="{9FB7B109-5C0F-4969-9CD2-F579F6A8F0B3}"/>
                </a:ext>
              </a:extLst>
            </p:cNvPr>
            <p:cNvSpPr>
              <a:spLocks/>
            </p:cNvSpPr>
            <p:nvPr/>
          </p:nvSpPr>
          <p:spPr bwMode="auto">
            <a:xfrm>
              <a:off x="1078" y="2901"/>
              <a:ext cx="124" cy="93"/>
            </a:xfrm>
            <a:custGeom>
              <a:avLst/>
              <a:gdLst>
                <a:gd name="T0" fmla="*/ 124 w 124"/>
                <a:gd name="T1" fmla="*/ 0 h 93"/>
                <a:gd name="T2" fmla="*/ 0 w 124"/>
                <a:gd name="T3" fmla="*/ 0 h 93"/>
                <a:gd name="T4" fmla="*/ 0 w 124"/>
                <a:gd name="T5" fmla="*/ 93 h 93"/>
                <a:gd name="T6" fmla="*/ 8 w 124"/>
                <a:gd name="T7" fmla="*/ 93 h 93"/>
                <a:gd name="T8" fmla="*/ 8 w 124"/>
                <a:gd name="T9" fmla="*/ 7 h 93"/>
                <a:gd name="T10" fmla="*/ 124 w 124"/>
                <a:gd name="T11" fmla="*/ 7 h 93"/>
                <a:gd name="T12" fmla="*/ 124 w 124"/>
                <a:gd name="T13" fmla="*/ 0 h 93"/>
                <a:gd name="T14" fmla="*/ 0 60000 65536"/>
                <a:gd name="T15" fmla="*/ 0 60000 65536"/>
                <a:gd name="T16" fmla="*/ 0 60000 65536"/>
                <a:gd name="T17" fmla="*/ 0 60000 65536"/>
                <a:gd name="T18" fmla="*/ 0 60000 65536"/>
                <a:gd name="T19" fmla="*/ 0 60000 65536"/>
                <a:gd name="T20" fmla="*/ 0 60000 65536"/>
                <a:gd name="T21" fmla="*/ 0 w 124"/>
                <a:gd name="T22" fmla="*/ 0 h 93"/>
                <a:gd name="T23" fmla="*/ 124 w 124"/>
                <a:gd name="T24" fmla="*/ 93 h 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4" h="93">
                  <a:moveTo>
                    <a:pt x="124" y="0"/>
                  </a:moveTo>
                  <a:lnTo>
                    <a:pt x="0" y="0"/>
                  </a:lnTo>
                  <a:lnTo>
                    <a:pt x="0" y="93"/>
                  </a:lnTo>
                  <a:lnTo>
                    <a:pt x="8" y="93"/>
                  </a:lnTo>
                  <a:lnTo>
                    <a:pt x="8" y="7"/>
                  </a:lnTo>
                  <a:lnTo>
                    <a:pt x="124" y="7"/>
                  </a:lnTo>
                  <a:lnTo>
                    <a:pt x="124" y="0"/>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86" name="Freeform 704">
              <a:extLst>
                <a:ext uri="{FF2B5EF4-FFF2-40B4-BE49-F238E27FC236}">
                  <a16:creationId xmlns:a16="http://schemas.microsoft.com/office/drawing/2014/main" id="{06BD361B-B291-47C0-B0ED-5EC3843740EA}"/>
                </a:ext>
              </a:extLst>
            </p:cNvPr>
            <p:cNvSpPr>
              <a:spLocks/>
            </p:cNvSpPr>
            <p:nvPr/>
          </p:nvSpPr>
          <p:spPr bwMode="auto">
            <a:xfrm>
              <a:off x="1086" y="2908"/>
              <a:ext cx="116" cy="86"/>
            </a:xfrm>
            <a:custGeom>
              <a:avLst/>
              <a:gdLst>
                <a:gd name="T0" fmla="*/ 116 w 116"/>
                <a:gd name="T1" fmla="*/ 0 h 86"/>
                <a:gd name="T2" fmla="*/ 0 w 116"/>
                <a:gd name="T3" fmla="*/ 0 h 86"/>
                <a:gd name="T4" fmla="*/ 0 w 116"/>
                <a:gd name="T5" fmla="*/ 86 h 86"/>
                <a:gd name="T6" fmla="*/ 9 w 116"/>
                <a:gd name="T7" fmla="*/ 85 h 86"/>
                <a:gd name="T8" fmla="*/ 9 w 116"/>
                <a:gd name="T9" fmla="*/ 6 h 86"/>
                <a:gd name="T10" fmla="*/ 115 w 116"/>
                <a:gd name="T11" fmla="*/ 6 h 86"/>
                <a:gd name="T12" fmla="*/ 116 w 116"/>
                <a:gd name="T13" fmla="*/ 0 h 86"/>
                <a:gd name="T14" fmla="*/ 0 60000 65536"/>
                <a:gd name="T15" fmla="*/ 0 60000 65536"/>
                <a:gd name="T16" fmla="*/ 0 60000 65536"/>
                <a:gd name="T17" fmla="*/ 0 60000 65536"/>
                <a:gd name="T18" fmla="*/ 0 60000 65536"/>
                <a:gd name="T19" fmla="*/ 0 60000 65536"/>
                <a:gd name="T20" fmla="*/ 0 60000 65536"/>
                <a:gd name="T21" fmla="*/ 0 w 116"/>
                <a:gd name="T22" fmla="*/ 0 h 86"/>
                <a:gd name="T23" fmla="*/ 116 w 116"/>
                <a:gd name="T24" fmla="*/ 86 h 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6" h="86">
                  <a:moveTo>
                    <a:pt x="116" y="0"/>
                  </a:moveTo>
                  <a:lnTo>
                    <a:pt x="0" y="0"/>
                  </a:lnTo>
                  <a:lnTo>
                    <a:pt x="0" y="86"/>
                  </a:lnTo>
                  <a:lnTo>
                    <a:pt x="9" y="85"/>
                  </a:lnTo>
                  <a:lnTo>
                    <a:pt x="9" y="6"/>
                  </a:lnTo>
                  <a:lnTo>
                    <a:pt x="115" y="6"/>
                  </a:lnTo>
                  <a:lnTo>
                    <a:pt x="116" y="0"/>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87" name="Freeform 705">
              <a:extLst>
                <a:ext uri="{FF2B5EF4-FFF2-40B4-BE49-F238E27FC236}">
                  <a16:creationId xmlns:a16="http://schemas.microsoft.com/office/drawing/2014/main" id="{CFBE7867-6694-4088-A4D0-A139018E1FF5}"/>
                </a:ext>
              </a:extLst>
            </p:cNvPr>
            <p:cNvSpPr>
              <a:spLocks/>
            </p:cNvSpPr>
            <p:nvPr/>
          </p:nvSpPr>
          <p:spPr bwMode="auto">
            <a:xfrm>
              <a:off x="1095" y="2914"/>
              <a:ext cx="106" cy="79"/>
            </a:xfrm>
            <a:custGeom>
              <a:avLst/>
              <a:gdLst>
                <a:gd name="T0" fmla="*/ 106 w 106"/>
                <a:gd name="T1" fmla="*/ 0 h 79"/>
                <a:gd name="T2" fmla="*/ 0 w 106"/>
                <a:gd name="T3" fmla="*/ 0 h 79"/>
                <a:gd name="T4" fmla="*/ 0 w 106"/>
                <a:gd name="T5" fmla="*/ 79 h 79"/>
                <a:gd name="T6" fmla="*/ 7 w 106"/>
                <a:gd name="T7" fmla="*/ 79 h 79"/>
                <a:gd name="T8" fmla="*/ 7 w 106"/>
                <a:gd name="T9" fmla="*/ 6 h 79"/>
                <a:gd name="T10" fmla="*/ 106 w 106"/>
                <a:gd name="T11" fmla="*/ 6 h 79"/>
                <a:gd name="T12" fmla="*/ 106 w 106"/>
                <a:gd name="T13" fmla="*/ 0 h 79"/>
                <a:gd name="T14" fmla="*/ 0 60000 65536"/>
                <a:gd name="T15" fmla="*/ 0 60000 65536"/>
                <a:gd name="T16" fmla="*/ 0 60000 65536"/>
                <a:gd name="T17" fmla="*/ 0 60000 65536"/>
                <a:gd name="T18" fmla="*/ 0 60000 65536"/>
                <a:gd name="T19" fmla="*/ 0 60000 65536"/>
                <a:gd name="T20" fmla="*/ 0 60000 65536"/>
                <a:gd name="T21" fmla="*/ 0 w 106"/>
                <a:gd name="T22" fmla="*/ 0 h 79"/>
                <a:gd name="T23" fmla="*/ 106 w 106"/>
                <a:gd name="T24" fmla="*/ 79 h 7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6" h="79">
                  <a:moveTo>
                    <a:pt x="106" y="0"/>
                  </a:moveTo>
                  <a:lnTo>
                    <a:pt x="0" y="0"/>
                  </a:lnTo>
                  <a:lnTo>
                    <a:pt x="0" y="79"/>
                  </a:lnTo>
                  <a:lnTo>
                    <a:pt x="7" y="79"/>
                  </a:lnTo>
                  <a:lnTo>
                    <a:pt x="7" y="6"/>
                  </a:lnTo>
                  <a:lnTo>
                    <a:pt x="106" y="6"/>
                  </a:lnTo>
                  <a:lnTo>
                    <a:pt x="106" y="0"/>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88" name="Freeform 706">
              <a:extLst>
                <a:ext uri="{FF2B5EF4-FFF2-40B4-BE49-F238E27FC236}">
                  <a16:creationId xmlns:a16="http://schemas.microsoft.com/office/drawing/2014/main" id="{2D3B5ADB-7E34-45BD-B772-FE7EDCB8F27B}"/>
                </a:ext>
              </a:extLst>
            </p:cNvPr>
            <p:cNvSpPr>
              <a:spLocks/>
            </p:cNvSpPr>
            <p:nvPr/>
          </p:nvSpPr>
          <p:spPr bwMode="auto">
            <a:xfrm>
              <a:off x="1102" y="2920"/>
              <a:ext cx="100" cy="74"/>
            </a:xfrm>
            <a:custGeom>
              <a:avLst/>
              <a:gdLst>
                <a:gd name="T0" fmla="*/ 99 w 100"/>
                <a:gd name="T1" fmla="*/ 0 h 74"/>
                <a:gd name="T2" fmla="*/ 0 w 100"/>
                <a:gd name="T3" fmla="*/ 0 h 74"/>
                <a:gd name="T4" fmla="*/ 0 w 100"/>
                <a:gd name="T5" fmla="*/ 73 h 74"/>
                <a:gd name="T6" fmla="*/ 9 w 100"/>
                <a:gd name="T7" fmla="*/ 74 h 74"/>
                <a:gd name="T8" fmla="*/ 9 w 100"/>
                <a:gd name="T9" fmla="*/ 7 h 74"/>
                <a:gd name="T10" fmla="*/ 100 w 100"/>
                <a:gd name="T11" fmla="*/ 7 h 74"/>
                <a:gd name="T12" fmla="*/ 99 w 100"/>
                <a:gd name="T13" fmla="*/ 0 h 74"/>
                <a:gd name="T14" fmla="*/ 0 60000 65536"/>
                <a:gd name="T15" fmla="*/ 0 60000 65536"/>
                <a:gd name="T16" fmla="*/ 0 60000 65536"/>
                <a:gd name="T17" fmla="*/ 0 60000 65536"/>
                <a:gd name="T18" fmla="*/ 0 60000 65536"/>
                <a:gd name="T19" fmla="*/ 0 60000 65536"/>
                <a:gd name="T20" fmla="*/ 0 60000 65536"/>
                <a:gd name="T21" fmla="*/ 0 w 100"/>
                <a:gd name="T22" fmla="*/ 0 h 74"/>
                <a:gd name="T23" fmla="*/ 100 w 100"/>
                <a:gd name="T24" fmla="*/ 74 h 7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0" h="74">
                  <a:moveTo>
                    <a:pt x="99" y="0"/>
                  </a:moveTo>
                  <a:lnTo>
                    <a:pt x="0" y="0"/>
                  </a:lnTo>
                  <a:lnTo>
                    <a:pt x="0" y="73"/>
                  </a:lnTo>
                  <a:lnTo>
                    <a:pt x="9" y="74"/>
                  </a:lnTo>
                  <a:lnTo>
                    <a:pt x="9" y="7"/>
                  </a:lnTo>
                  <a:lnTo>
                    <a:pt x="100" y="7"/>
                  </a:lnTo>
                  <a:lnTo>
                    <a:pt x="99"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89" name="Freeform 707">
              <a:extLst>
                <a:ext uri="{FF2B5EF4-FFF2-40B4-BE49-F238E27FC236}">
                  <a16:creationId xmlns:a16="http://schemas.microsoft.com/office/drawing/2014/main" id="{C3D616B9-09C4-4B4F-BA4F-4003A0210E45}"/>
                </a:ext>
              </a:extLst>
            </p:cNvPr>
            <p:cNvSpPr>
              <a:spLocks/>
            </p:cNvSpPr>
            <p:nvPr/>
          </p:nvSpPr>
          <p:spPr bwMode="auto">
            <a:xfrm>
              <a:off x="1111" y="2927"/>
              <a:ext cx="91" cy="67"/>
            </a:xfrm>
            <a:custGeom>
              <a:avLst/>
              <a:gdLst>
                <a:gd name="T0" fmla="*/ 91 w 91"/>
                <a:gd name="T1" fmla="*/ 0 h 67"/>
                <a:gd name="T2" fmla="*/ 0 w 91"/>
                <a:gd name="T3" fmla="*/ 0 h 67"/>
                <a:gd name="T4" fmla="*/ 0 w 91"/>
                <a:gd name="T5" fmla="*/ 67 h 67"/>
                <a:gd name="T6" fmla="*/ 10 w 91"/>
                <a:gd name="T7" fmla="*/ 66 h 67"/>
                <a:gd name="T8" fmla="*/ 10 w 91"/>
                <a:gd name="T9" fmla="*/ 6 h 67"/>
                <a:gd name="T10" fmla="*/ 90 w 91"/>
                <a:gd name="T11" fmla="*/ 6 h 67"/>
                <a:gd name="T12" fmla="*/ 91 w 91"/>
                <a:gd name="T13" fmla="*/ 0 h 67"/>
                <a:gd name="T14" fmla="*/ 0 60000 65536"/>
                <a:gd name="T15" fmla="*/ 0 60000 65536"/>
                <a:gd name="T16" fmla="*/ 0 60000 65536"/>
                <a:gd name="T17" fmla="*/ 0 60000 65536"/>
                <a:gd name="T18" fmla="*/ 0 60000 65536"/>
                <a:gd name="T19" fmla="*/ 0 60000 65536"/>
                <a:gd name="T20" fmla="*/ 0 60000 65536"/>
                <a:gd name="T21" fmla="*/ 0 w 91"/>
                <a:gd name="T22" fmla="*/ 0 h 67"/>
                <a:gd name="T23" fmla="*/ 91 w 91"/>
                <a:gd name="T24" fmla="*/ 67 h 6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 h="67">
                  <a:moveTo>
                    <a:pt x="91" y="0"/>
                  </a:moveTo>
                  <a:lnTo>
                    <a:pt x="0" y="0"/>
                  </a:lnTo>
                  <a:lnTo>
                    <a:pt x="0" y="67"/>
                  </a:lnTo>
                  <a:lnTo>
                    <a:pt x="10" y="66"/>
                  </a:lnTo>
                  <a:lnTo>
                    <a:pt x="10" y="6"/>
                  </a:lnTo>
                  <a:lnTo>
                    <a:pt x="90" y="6"/>
                  </a:lnTo>
                  <a:lnTo>
                    <a:pt x="91" y="0"/>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90" name="Freeform 708">
              <a:extLst>
                <a:ext uri="{FF2B5EF4-FFF2-40B4-BE49-F238E27FC236}">
                  <a16:creationId xmlns:a16="http://schemas.microsoft.com/office/drawing/2014/main" id="{1FF4FE8F-8B29-4D1F-8BDD-DF5B2205F1D7}"/>
                </a:ext>
              </a:extLst>
            </p:cNvPr>
            <p:cNvSpPr>
              <a:spLocks/>
            </p:cNvSpPr>
            <p:nvPr/>
          </p:nvSpPr>
          <p:spPr bwMode="auto">
            <a:xfrm>
              <a:off x="1121" y="2933"/>
              <a:ext cx="81" cy="61"/>
            </a:xfrm>
            <a:custGeom>
              <a:avLst/>
              <a:gdLst>
                <a:gd name="T0" fmla="*/ 80 w 81"/>
                <a:gd name="T1" fmla="*/ 0 h 61"/>
                <a:gd name="T2" fmla="*/ 0 w 81"/>
                <a:gd name="T3" fmla="*/ 0 h 61"/>
                <a:gd name="T4" fmla="*/ 0 w 81"/>
                <a:gd name="T5" fmla="*/ 60 h 61"/>
                <a:gd name="T6" fmla="*/ 10 w 81"/>
                <a:gd name="T7" fmla="*/ 61 h 61"/>
                <a:gd name="T8" fmla="*/ 10 w 81"/>
                <a:gd name="T9" fmla="*/ 8 h 61"/>
                <a:gd name="T10" fmla="*/ 81 w 81"/>
                <a:gd name="T11" fmla="*/ 8 h 61"/>
                <a:gd name="T12" fmla="*/ 80 w 81"/>
                <a:gd name="T13" fmla="*/ 0 h 61"/>
                <a:gd name="T14" fmla="*/ 0 60000 65536"/>
                <a:gd name="T15" fmla="*/ 0 60000 65536"/>
                <a:gd name="T16" fmla="*/ 0 60000 65536"/>
                <a:gd name="T17" fmla="*/ 0 60000 65536"/>
                <a:gd name="T18" fmla="*/ 0 60000 65536"/>
                <a:gd name="T19" fmla="*/ 0 60000 65536"/>
                <a:gd name="T20" fmla="*/ 0 60000 65536"/>
                <a:gd name="T21" fmla="*/ 0 w 81"/>
                <a:gd name="T22" fmla="*/ 0 h 61"/>
                <a:gd name="T23" fmla="*/ 81 w 81"/>
                <a:gd name="T24" fmla="*/ 61 h 6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61">
                  <a:moveTo>
                    <a:pt x="80" y="0"/>
                  </a:moveTo>
                  <a:lnTo>
                    <a:pt x="0" y="0"/>
                  </a:lnTo>
                  <a:lnTo>
                    <a:pt x="0" y="60"/>
                  </a:lnTo>
                  <a:lnTo>
                    <a:pt x="10" y="61"/>
                  </a:lnTo>
                  <a:lnTo>
                    <a:pt x="10" y="8"/>
                  </a:lnTo>
                  <a:lnTo>
                    <a:pt x="81" y="8"/>
                  </a:lnTo>
                  <a:lnTo>
                    <a:pt x="80" y="0"/>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91" name="Freeform 709">
              <a:extLst>
                <a:ext uri="{FF2B5EF4-FFF2-40B4-BE49-F238E27FC236}">
                  <a16:creationId xmlns:a16="http://schemas.microsoft.com/office/drawing/2014/main" id="{244042E4-EE95-4289-B4D7-A9879FE27EF6}"/>
                </a:ext>
              </a:extLst>
            </p:cNvPr>
            <p:cNvSpPr>
              <a:spLocks/>
            </p:cNvSpPr>
            <p:nvPr/>
          </p:nvSpPr>
          <p:spPr bwMode="auto">
            <a:xfrm>
              <a:off x="1131" y="2941"/>
              <a:ext cx="71" cy="53"/>
            </a:xfrm>
            <a:custGeom>
              <a:avLst/>
              <a:gdLst>
                <a:gd name="T0" fmla="*/ 71 w 71"/>
                <a:gd name="T1" fmla="*/ 0 h 53"/>
                <a:gd name="T2" fmla="*/ 0 w 71"/>
                <a:gd name="T3" fmla="*/ 0 h 53"/>
                <a:gd name="T4" fmla="*/ 0 w 71"/>
                <a:gd name="T5" fmla="*/ 53 h 53"/>
                <a:gd name="T6" fmla="*/ 10 w 71"/>
                <a:gd name="T7" fmla="*/ 52 h 53"/>
                <a:gd name="T8" fmla="*/ 10 w 71"/>
                <a:gd name="T9" fmla="*/ 7 h 53"/>
                <a:gd name="T10" fmla="*/ 70 w 71"/>
                <a:gd name="T11" fmla="*/ 7 h 53"/>
                <a:gd name="T12" fmla="*/ 71 w 71"/>
                <a:gd name="T13" fmla="*/ 0 h 53"/>
                <a:gd name="T14" fmla="*/ 0 60000 65536"/>
                <a:gd name="T15" fmla="*/ 0 60000 65536"/>
                <a:gd name="T16" fmla="*/ 0 60000 65536"/>
                <a:gd name="T17" fmla="*/ 0 60000 65536"/>
                <a:gd name="T18" fmla="*/ 0 60000 65536"/>
                <a:gd name="T19" fmla="*/ 0 60000 65536"/>
                <a:gd name="T20" fmla="*/ 0 60000 65536"/>
                <a:gd name="T21" fmla="*/ 0 w 71"/>
                <a:gd name="T22" fmla="*/ 0 h 53"/>
                <a:gd name="T23" fmla="*/ 71 w 71"/>
                <a:gd name="T24" fmla="*/ 53 h 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1" h="53">
                  <a:moveTo>
                    <a:pt x="71" y="0"/>
                  </a:moveTo>
                  <a:lnTo>
                    <a:pt x="0" y="0"/>
                  </a:lnTo>
                  <a:lnTo>
                    <a:pt x="0" y="53"/>
                  </a:lnTo>
                  <a:lnTo>
                    <a:pt x="10" y="52"/>
                  </a:lnTo>
                  <a:lnTo>
                    <a:pt x="10" y="7"/>
                  </a:lnTo>
                  <a:lnTo>
                    <a:pt x="70" y="7"/>
                  </a:lnTo>
                  <a:lnTo>
                    <a:pt x="71"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92" name="Freeform 710">
              <a:extLst>
                <a:ext uri="{FF2B5EF4-FFF2-40B4-BE49-F238E27FC236}">
                  <a16:creationId xmlns:a16="http://schemas.microsoft.com/office/drawing/2014/main" id="{4BAC2397-85B5-4BB4-BDCC-A60D6FF441BE}"/>
                </a:ext>
              </a:extLst>
            </p:cNvPr>
            <p:cNvSpPr>
              <a:spLocks/>
            </p:cNvSpPr>
            <p:nvPr/>
          </p:nvSpPr>
          <p:spPr bwMode="auto">
            <a:xfrm>
              <a:off x="1141" y="2948"/>
              <a:ext cx="60" cy="45"/>
            </a:xfrm>
            <a:custGeom>
              <a:avLst/>
              <a:gdLst>
                <a:gd name="T0" fmla="*/ 60 w 60"/>
                <a:gd name="T1" fmla="*/ 0 h 45"/>
                <a:gd name="T2" fmla="*/ 0 w 60"/>
                <a:gd name="T3" fmla="*/ 0 h 45"/>
                <a:gd name="T4" fmla="*/ 0 w 60"/>
                <a:gd name="T5" fmla="*/ 45 h 45"/>
                <a:gd name="T6" fmla="*/ 11 w 60"/>
                <a:gd name="T7" fmla="*/ 45 h 45"/>
                <a:gd name="T8" fmla="*/ 11 w 60"/>
                <a:gd name="T9" fmla="*/ 8 h 45"/>
                <a:gd name="T10" fmla="*/ 60 w 60"/>
                <a:gd name="T11" fmla="*/ 8 h 45"/>
                <a:gd name="T12" fmla="*/ 60 w 60"/>
                <a:gd name="T13" fmla="*/ 0 h 45"/>
                <a:gd name="T14" fmla="*/ 0 60000 65536"/>
                <a:gd name="T15" fmla="*/ 0 60000 65536"/>
                <a:gd name="T16" fmla="*/ 0 60000 65536"/>
                <a:gd name="T17" fmla="*/ 0 60000 65536"/>
                <a:gd name="T18" fmla="*/ 0 60000 65536"/>
                <a:gd name="T19" fmla="*/ 0 60000 65536"/>
                <a:gd name="T20" fmla="*/ 0 60000 65536"/>
                <a:gd name="T21" fmla="*/ 0 w 60"/>
                <a:gd name="T22" fmla="*/ 0 h 45"/>
                <a:gd name="T23" fmla="*/ 60 w 60"/>
                <a:gd name="T24" fmla="*/ 45 h 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 h="45">
                  <a:moveTo>
                    <a:pt x="60" y="0"/>
                  </a:moveTo>
                  <a:lnTo>
                    <a:pt x="0" y="0"/>
                  </a:lnTo>
                  <a:lnTo>
                    <a:pt x="0" y="45"/>
                  </a:lnTo>
                  <a:lnTo>
                    <a:pt x="11" y="45"/>
                  </a:lnTo>
                  <a:lnTo>
                    <a:pt x="11" y="8"/>
                  </a:lnTo>
                  <a:lnTo>
                    <a:pt x="60" y="8"/>
                  </a:lnTo>
                  <a:lnTo>
                    <a:pt x="60" y="0"/>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93" name="Freeform 711">
              <a:extLst>
                <a:ext uri="{FF2B5EF4-FFF2-40B4-BE49-F238E27FC236}">
                  <a16:creationId xmlns:a16="http://schemas.microsoft.com/office/drawing/2014/main" id="{6014AC9C-931D-4A83-8F42-0495FDAF7C48}"/>
                </a:ext>
              </a:extLst>
            </p:cNvPr>
            <p:cNvSpPr>
              <a:spLocks/>
            </p:cNvSpPr>
            <p:nvPr/>
          </p:nvSpPr>
          <p:spPr bwMode="auto">
            <a:xfrm>
              <a:off x="1152" y="2956"/>
              <a:ext cx="49" cy="37"/>
            </a:xfrm>
            <a:custGeom>
              <a:avLst/>
              <a:gdLst>
                <a:gd name="T0" fmla="*/ 49 w 49"/>
                <a:gd name="T1" fmla="*/ 0 h 37"/>
                <a:gd name="T2" fmla="*/ 0 w 49"/>
                <a:gd name="T3" fmla="*/ 0 h 37"/>
                <a:gd name="T4" fmla="*/ 0 w 49"/>
                <a:gd name="T5" fmla="*/ 37 h 37"/>
                <a:gd name="T6" fmla="*/ 11 w 49"/>
                <a:gd name="T7" fmla="*/ 37 h 37"/>
                <a:gd name="T8" fmla="*/ 11 w 49"/>
                <a:gd name="T9" fmla="*/ 9 h 37"/>
                <a:gd name="T10" fmla="*/ 49 w 49"/>
                <a:gd name="T11" fmla="*/ 9 h 37"/>
                <a:gd name="T12" fmla="*/ 49 w 49"/>
                <a:gd name="T13" fmla="*/ 0 h 37"/>
                <a:gd name="T14" fmla="*/ 0 60000 65536"/>
                <a:gd name="T15" fmla="*/ 0 60000 65536"/>
                <a:gd name="T16" fmla="*/ 0 60000 65536"/>
                <a:gd name="T17" fmla="*/ 0 60000 65536"/>
                <a:gd name="T18" fmla="*/ 0 60000 65536"/>
                <a:gd name="T19" fmla="*/ 0 60000 65536"/>
                <a:gd name="T20" fmla="*/ 0 60000 65536"/>
                <a:gd name="T21" fmla="*/ 0 w 49"/>
                <a:gd name="T22" fmla="*/ 0 h 37"/>
                <a:gd name="T23" fmla="*/ 49 w 49"/>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 h="37">
                  <a:moveTo>
                    <a:pt x="49" y="0"/>
                  </a:moveTo>
                  <a:lnTo>
                    <a:pt x="0" y="0"/>
                  </a:lnTo>
                  <a:lnTo>
                    <a:pt x="0" y="37"/>
                  </a:lnTo>
                  <a:lnTo>
                    <a:pt x="11" y="37"/>
                  </a:lnTo>
                  <a:lnTo>
                    <a:pt x="11" y="9"/>
                  </a:lnTo>
                  <a:lnTo>
                    <a:pt x="49" y="9"/>
                  </a:lnTo>
                  <a:lnTo>
                    <a:pt x="49" y="0"/>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94" name="Freeform 712">
              <a:extLst>
                <a:ext uri="{FF2B5EF4-FFF2-40B4-BE49-F238E27FC236}">
                  <a16:creationId xmlns:a16="http://schemas.microsoft.com/office/drawing/2014/main" id="{AFE1852E-B6FE-4B2A-BEE1-65C6B5DA520C}"/>
                </a:ext>
              </a:extLst>
            </p:cNvPr>
            <p:cNvSpPr>
              <a:spLocks/>
            </p:cNvSpPr>
            <p:nvPr/>
          </p:nvSpPr>
          <p:spPr bwMode="auto">
            <a:xfrm>
              <a:off x="1163" y="2965"/>
              <a:ext cx="39" cy="29"/>
            </a:xfrm>
            <a:custGeom>
              <a:avLst/>
              <a:gdLst>
                <a:gd name="T0" fmla="*/ 38 w 39"/>
                <a:gd name="T1" fmla="*/ 0 h 29"/>
                <a:gd name="T2" fmla="*/ 0 w 39"/>
                <a:gd name="T3" fmla="*/ 0 h 29"/>
                <a:gd name="T4" fmla="*/ 0 w 39"/>
                <a:gd name="T5" fmla="*/ 28 h 29"/>
                <a:gd name="T6" fmla="*/ 13 w 39"/>
                <a:gd name="T7" fmla="*/ 29 h 29"/>
                <a:gd name="T8" fmla="*/ 13 w 39"/>
                <a:gd name="T9" fmla="*/ 9 h 29"/>
                <a:gd name="T10" fmla="*/ 39 w 39"/>
                <a:gd name="T11" fmla="*/ 9 h 29"/>
                <a:gd name="T12" fmla="*/ 38 w 39"/>
                <a:gd name="T13" fmla="*/ 0 h 29"/>
                <a:gd name="T14" fmla="*/ 0 60000 65536"/>
                <a:gd name="T15" fmla="*/ 0 60000 65536"/>
                <a:gd name="T16" fmla="*/ 0 60000 65536"/>
                <a:gd name="T17" fmla="*/ 0 60000 65536"/>
                <a:gd name="T18" fmla="*/ 0 60000 65536"/>
                <a:gd name="T19" fmla="*/ 0 60000 65536"/>
                <a:gd name="T20" fmla="*/ 0 60000 65536"/>
                <a:gd name="T21" fmla="*/ 0 w 39"/>
                <a:gd name="T22" fmla="*/ 0 h 29"/>
                <a:gd name="T23" fmla="*/ 39 w 39"/>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9" h="29">
                  <a:moveTo>
                    <a:pt x="38" y="0"/>
                  </a:moveTo>
                  <a:lnTo>
                    <a:pt x="0" y="0"/>
                  </a:lnTo>
                  <a:lnTo>
                    <a:pt x="0" y="28"/>
                  </a:lnTo>
                  <a:lnTo>
                    <a:pt x="13" y="29"/>
                  </a:lnTo>
                  <a:lnTo>
                    <a:pt x="13" y="9"/>
                  </a:lnTo>
                  <a:lnTo>
                    <a:pt x="39" y="9"/>
                  </a:lnTo>
                  <a:lnTo>
                    <a:pt x="38" y="0"/>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95" name="Freeform 713">
              <a:extLst>
                <a:ext uri="{FF2B5EF4-FFF2-40B4-BE49-F238E27FC236}">
                  <a16:creationId xmlns:a16="http://schemas.microsoft.com/office/drawing/2014/main" id="{1386B287-459D-4091-BCF5-FED3587700C3}"/>
                </a:ext>
              </a:extLst>
            </p:cNvPr>
            <p:cNvSpPr>
              <a:spLocks/>
            </p:cNvSpPr>
            <p:nvPr/>
          </p:nvSpPr>
          <p:spPr bwMode="auto">
            <a:xfrm>
              <a:off x="1176" y="2974"/>
              <a:ext cx="26" cy="20"/>
            </a:xfrm>
            <a:custGeom>
              <a:avLst/>
              <a:gdLst>
                <a:gd name="T0" fmla="*/ 26 w 26"/>
                <a:gd name="T1" fmla="*/ 0 h 20"/>
                <a:gd name="T2" fmla="*/ 0 w 26"/>
                <a:gd name="T3" fmla="*/ 0 h 20"/>
                <a:gd name="T4" fmla="*/ 0 w 26"/>
                <a:gd name="T5" fmla="*/ 20 h 20"/>
                <a:gd name="T6" fmla="*/ 12 w 26"/>
                <a:gd name="T7" fmla="*/ 19 h 20"/>
                <a:gd name="T8" fmla="*/ 12 w 26"/>
                <a:gd name="T9" fmla="*/ 10 h 20"/>
                <a:gd name="T10" fmla="*/ 25 w 26"/>
                <a:gd name="T11" fmla="*/ 10 h 20"/>
                <a:gd name="T12" fmla="*/ 26 w 26"/>
                <a:gd name="T13" fmla="*/ 0 h 20"/>
                <a:gd name="T14" fmla="*/ 0 60000 65536"/>
                <a:gd name="T15" fmla="*/ 0 60000 65536"/>
                <a:gd name="T16" fmla="*/ 0 60000 65536"/>
                <a:gd name="T17" fmla="*/ 0 60000 65536"/>
                <a:gd name="T18" fmla="*/ 0 60000 65536"/>
                <a:gd name="T19" fmla="*/ 0 60000 65536"/>
                <a:gd name="T20" fmla="*/ 0 60000 65536"/>
                <a:gd name="T21" fmla="*/ 0 w 26"/>
                <a:gd name="T22" fmla="*/ 0 h 20"/>
                <a:gd name="T23" fmla="*/ 26 w 26"/>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20">
                  <a:moveTo>
                    <a:pt x="26" y="0"/>
                  </a:moveTo>
                  <a:lnTo>
                    <a:pt x="0" y="0"/>
                  </a:lnTo>
                  <a:lnTo>
                    <a:pt x="0" y="20"/>
                  </a:lnTo>
                  <a:lnTo>
                    <a:pt x="12" y="19"/>
                  </a:lnTo>
                  <a:lnTo>
                    <a:pt x="12" y="10"/>
                  </a:lnTo>
                  <a:lnTo>
                    <a:pt x="25" y="10"/>
                  </a:lnTo>
                  <a:lnTo>
                    <a:pt x="26" y="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96" name="Freeform 714">
              <a:extLst>
                <a:ext uri="{FF2B5EF4-FFF2-40B4-BE49-F238E27FC236}">
                  <a16:creationId xmlns:a16="http://schemas.microsoft.com/office/drawing/2014/main" id="{263DEC3E-317E-460C-8078-E27F1C210C85}"/>
                </a:ext>
              </a:extLst>
            </p:cNvPr>
            <p:cNvSpPr>
              <a:spLocks/>
            </p:cNvSpPr>
            <p:nvPr/>
          </p:nvSpPr>
          <p:spPr bwMode="auto">
            <a:xfrm>
              <a:off x="1188" y="2984"/>
              <a:ext cx="14" cy="10"/>
            </a:xfrm>
            <a:custGeom>
              <a:avLst/>
              <a:gdLst>
                <a:gd name="T0" fmla="*/ 13 w 14"/>
                <a:gd name="T1" fmla="*/ 0 h 10"/>
                <a:gd name="T2" fmla="*/ 0 w 14"/>
                <a:gd name="T3" fmla="*/ 0 h 10"/>
                <a:gd name="T4" fmla="*/ 0 w 14"/>
                <a:gd name="T5" fmla="*/ 9 h 10"/>
                <a:gd name="T6" fmla="*/ 14 w 14"/>
                <a:gd name="T7" fmla="*/ 10 h 10"/>
                <a:gd name="T8" fmla="*/ 14 w 14"/>
                <a:gd name="T9" fmla="*/ 10 h 10"/>
                <a:gd name="T10" fmla="*/ 14 w 14"/>
                <a:gd name="T11" fmla="*/ 10 h 10"/>
                <a:gd name="T12" fmla="*/ 13 w 14"/>
                <a:gd name="T13" fmla="*/ 0 h 10"/>
                <a:gd name="T14" fmla="*/ 0 60000 65536"/>
                <a:gd name="T15" fmla="*/ 0 60000 65536"/>
                <a:gd name="T16" fmla="*/ 0 60000 65536"/>
                <a:gd name="T17" fmla="*/ 0 60000 65536"/>
                <a:gd name="T18" fmla="*/ 0 60000 65536"/>
                <a:gd name="T19" fmla="*/ 0 60000 65536"/>
                <a:gd name="T20" fmla="*/ 0 60000 65536"/>
                <a:gd name="T21" fmla="*/ 0 w 14"/>
                <a:gd name="T22" fmla="*/ 0 h 10"/>
                <a:gd name="T23" fmla="*/ 14 w 14"/>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0">
                  <a:moveTo>
                    <a:pt x="13" y="0"/>
                  </a:moveTo>
                  <a:lnTo>
                    <a:pt x="0" y="0"/>
                  </a:lnTo>
                  <a:lnTo>
                    <a:pt x="0" y="9"/>
                  </a:lnTo>
                  <a:lnTo>
                    <a:pt x="14" y="10"/>
                  </a:lnTo>
                  <a:lnTo>
                    <a:pt x="13"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97" name="Line 715">
              <a:extLst>
                <a:ext uri="{FF2B5EF4-FFF2-40B4-BE49-F238E27FC236}">
                  <a16:creationId xmlns:a16="http://schemas.microsoft.com/office/drawing/2014/main" id="{E17DEEB0-F117-4278-A9C9-803A42A6A3F1}"/>
                </a:ext>
              </a:extLst>
            </p:cNvPr>
            <p:cNvSpPr>
              <a:spLocks noChangeShapeType="1"/>
            </p:cNvSpPr>
            <p:nvPr/>
          </p:nvSpPr>
          <p:spPr bwMode="auto">
            <a:xfrm>
              <a:off x="1022" y="3017"/>
              <a:ext cx="1" cy="14"/>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698" name="Line 716">
              <a:extLst>
                <a:ext uri="{FF2B5EF4-FFF2-40B4-BE49-F238E27FC236}">
                  <a16:creationId xmlns:a16="http://schemas.microsoft.com/office/drawing/2014/main" id="{F3837C66-06E8-432D-9101-D198C23A112D}"/>
                </a:ext>
              </a:extLst>
            </p:cNvPr>
            <p:cNvSpPr>
              <a:spLocks noChangeShapeType="1"/>
            </p:cNvSpPr>
            <p:nvPr/>
          </p:nvSpPr>
          <p:spPr bwMode="auto">
            <a:xfrm>
              <a:off x="987" y="3017"/>
              <a:ext cx="1" cy="14"/>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699" name="Line 717">
              <a:extLst>
                <a:ext uri="{FF2B5EF4-FFF2-40B4-BE49-F238E27FC236}">
                  <a16:creationId xmlns:a16="http://schemas.microsoft.com/office/drawing/2014/main" id="{B390F9EA-5AEB-40D8-87D8-127D74D06575}"/>
                </a:ext>
              </a:extLst>
            </p:cNvPr>
            <p:cNvSpPr>
              <a:spLocks noChangeShapeType="1"/>
            </p:cNvSpPr>
            <p:nvPr/>
          </p:nvSpPr>
          <p:spPr bwMode="auto">
            <a:xfrm>
              <a:off x="945" y="3017"/>
              <a:ext cx="285"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700" name="Rectangle 718">
              <a:extLst>
                <a:ext uri="{FF2B5EF4-FFF2-40B4-BE49-F238E27FC236}">
                  <a16:creationId xmlns:a16="http://schemas.microsoft.com/office/drawing/2014/main" id="{9D4018DB-2ACB-4874-844A-D1018AA09430}"/>
                </a:ext>
              </a:extLst>
            </p:cNvPr>
            <p:cNvSpPr>
              <a:spLocks noChangeArrowheads="1"/>
            </p:cNvSpPr>
            <p:nvPr/>
          </p:nvSpPr>
          <p:spPr bwMode="auto">
            <a:xfrm>
              <a:off x="1162" y="3081"/>
              <a:ext cx="35" cy="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701" name="Rectangle 719">
              <a:extLst>
                <a:ext uri="{FF2B5EF4-FFF2-40B4-BE49-F238E27FC236}">
                  <a16:creationId xmlns:a16="http://schemas.microsoft.com/office/drawing/2014/main" id="{3684F7B5-B34C-4350-8D47-F358C92F5B17}"/>
                </a:ext>
              </a:extLst>
            </p:cNvPr>
            <p:cNvSpPr>
              <a:spLocks noChangeArrowheads="1"/>
            </p:cNvSpPr>
            <p:nvPr/>
          </p:nvSpPr>
          <p:spPr bwMode="auto">
            <a:xfrm>
              <a:off x="1162" y="3080"/>
              <a:ext cx="35" cy="1"/>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702" name="Rectangle 720">
              <a:extLst>
                <a:ext uri="{FF2B5EF4-FFF2-40B4-BE49-F238E27FC236}">
                  <a16:creationId xmlns:a16="http://schemas.microsoft.com/office/drawing/2014/main" id="{178E1001-1B8C-4851-805E-9F0DED1CFC14}"/>
                </a:ext>
              </a:extLst>
            </p:cNvPr>
            <p:cNvSpPr>
              <a:spLocks noChangeArrowheads="1"/>
            </p:cNvSpPr>
            <p:nvPr/>
          </p:nvSpPr>
          <p:spPr bwMode="auto">
            <a:xfrm>
              <a:off x="1162" y="3079"/>
              <a:ext cx="35" cy="1"/>
            </a:xfrm>
            <a:prstGeom prst="rect">
              <a:avLst/>
            </a:prstGeom>
            <a:solidFill>
              <a:srgbClr val="D5D5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703" name="Rectangle 721">
              <a:extLst>
                <a:ext uri="{FF2B5EF4-FFF2-40B4-BE49-F238E27FC236}">
                  <a16:creationId xmlns:a16="http://schemas.microsoft.com/office/drawing/2014/main" id="{B8B26441-F0B4-494E-B189-6489DBF4A776}"/>
                </a:ext>
              </a:extLst>
            </p:cNvPr>
            <p:cNvSpPr>
              <a:spLocks noChangeArrowheads="1"/>
            </p:cNvSpPr>
            <p:nvPr/>
          </p:nvSpPr>
          <p:spPr bwMode="auto">
            <a:xfrm>
              <a:off x="1162" y="3078"/>
              <a:ext cx="35" cy="1"/>
            </a:xfrm>
            <a:prstGeom prst="rect">
              <a:avLst/>
            </a:prstGeom>
            <a:solidFill>
              <a:srgbClr val="CDCD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704" name="Rectangle 722">
              <a:extLst>
                <a:ext uri="{FF2B5EF4-FFF2-40B4-BE49-F238E27FC236}">
                  <a16:creationId xmlns:a16="http://schemas.microsoft.com/office/drawing/2014/main" id="{DA219903-D7C4-4BA5-8556-5EBB05EE7C39}"/>
                </a:ext>
              </a:extLst>
            </p:cNvPr>
            <p:cNvSpPr>
              <a:spLocks noChangeArrowheads="1"/>
            </p:cNvSpPr>
            <p:nvPr/>
          </p:nvSpPr>
          <p:spPr bwMode="auto">
            <a:xfrm>
              <a:off x="1162" y="3076"/>
              <a:ext cx="35" cy="2"/>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705" name="Rectangle 723">
              <a:extLst>
                <a:ext uri="{FF2B5EF4-FFF2-40B4-BE49-F238E27FC236}">
                  <a16:creationId xmlns:a16="http://schemas.microsoft.com/office/drawing/2014/main" id="{3DE8E8F2-6AD4-45BD-A8C5-74138EFA6BAB}"/>
                </a:ext>
              </a:extLst>
            </p:cNvPr>
            <p:cNvSpPr>
              <a:spLocks noChangeArrowheads="1"/>
            </p:cNvSpPr>
            <p:nvPr/>
          </p:nvSpPr>
          <p:spPr bwMode="auto">
            <a:xfrm>
              <a:off x="1162" y="3075"/>
              <a:ext cx="35" cy="1"/>
            </a:xfrm>
            <a:prstGeom prst="rect">
              <a:avLst/>
            </a:prstGeom>
            <a:solidFill>
              <a:srgbClr val="BEBEB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706" name="Rectangle 724">
              <a:extLst>
                <a:ext uri="{FF2B5EF4-FFF2-40B4-BE49-F238E27FC236}">
                  <a16:creationId xmlns:a16="http://schemas.microsoft.com/office/drawing/2014/main" id="{FDAF93FF-E8AE-4622-BD76-6EA2CDD1EB6B}"/>
                </a:ext>
              </a:extLst>
            </p:cNvPr>
            <p:cNvSpPr>
              <a:spLocks noChangeArrowheads="1"/>
            </p:cNvSpPr>
            <p:nvPr/>
          </p:nvSpPr>
          <p:spPr bwMode="auto">
            <a:xfrm>
              <a:off x="1162" y="3074"/>
              <a:ext cx="35" cy="1"/>
            </a:xfrm>
            <a:prstGeom prst="rect">
              <a:avLst/>
            </a:prstGeom>
            <a:solidFill>
              <a:srgbClr val="B6B6B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707" name="Freeform 725">
              <a:extLst>
                <a:ext uri="{FF2B5EF4-FFF2-40B4-BE49-F238E27FC236}">
                  <a16:creationId xmlns:a16="http://schemas.microsoft.com/office/drawing/2014/main" id="{501401B5-29FB-41A5-9371-8E35AE6A37D6}"/>
                </a:ext>
              </a:extLst>
            </p:cNvPr>
            <p:cNvSpPr>
              <a:spLocks/>
            </p:cNvSpPr>
            <p:nvPr/>
          </p:nvSpPr>
          <p:spPr bwMode="auto">
            <a:xfrm>
              <a:off x="1160" y="3073"/>
              <a:ext cx="37" cy="1"/>
            </a:xfrm>
            <a:custGeom>
              <a:avLst/>
              <a:gdLst>
                <a:gd name="T0" fmla="*/ 2 w 37"/>
                <a:gd name="T1" fmla="*/ 1 h 1"/>
                <a:gd name="T2" fmla="*/ 37 w 37"/>
                <a:gd name="T3" fmla="*/ 1 h 1"/>
                <a:gd name="T4" fmla="*/ 36 w 37"/>
                <a:gd name="T5" fmla="*/ 0 h 1"/>
                <a:gd name="T6" fmla="*/ 0 w 37"/>
                <a:gd name="T7" fmla="*/ 0 h 1"/>
                <a:gd name="T8" fmla="*/ 2 w 37"/>
                <a:gd name="T9" fmla="*/ 1 h 1"/>
                <a:gd name="T10" fmla="*/ 0 60000 65536"/>
                <a:gd name="T11" fmla="*/ 0 60000 65536"/>
                <a:gd name="T12" fmla="*/ 0 60000 65536"/>
                <a:gd name="T13" fmla="*/ 0 60000 65536"/>
                <a:gd name="T14" fmla="*/ 0 60000 65536"/>
                <a:gd name="T15" fmla="*/ 0 w 37"/>
                <a:gd name="T16" fmla="*/ 0 h 1"/>
                <a:gd name="T17" fmla="*/ 37 w 37"/>
                <a:gd name="T18" fmla="*/ 1 h 1"/>
              </a:gdLst>
              <a:ahLst/>
              <a:cxnLst>
                <a:cxn ang="T10">
                  <a:pos x="T0" y="T1"/>
                </a:cxn>
                <a:cxn ang="T11">
                  <a:pos x="T2" y="T3"/>
                </a:cxn>
                <a:cxn ang="T12">
                  <a:pos x="T4" y="T5"/>
                </a:cxn>
                <a:cxn ang="T13">
                  <a:pos x="T6" y="T7"/>
                </a:cxn>
                <a:cxn ang="T14">
                  <a:pos x="T8" y="T9"/>
                </a:cxn>
              </a:cxnLst>
              <a:rect l="T15" t="T16" r="T17" b="T18"/>
              <a:pathLst>
                <a:path w="37" h="1">
                  <a:moveTo>
                    <a:pt x="2" y="1"/>
                  </a:moveTo>
                  <a:lnTo>
                    <a:pt x="37" y="1"/>
                  </a:lnTo>
                  <a:lnTo>
                    <a:pt x="36" y="0"/>
                  </a:lnTo>
                  <a:lnTo>
                    <a:pt x="0" y="0"/>
                  </a:lnTo>
                  <a:lnTo>
                    <a:pt x="2" y="1"/>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08" name="Rectangle 726">
              <a:extLst>
                <a:ext uri="{FF2B5EF4-FFF2-40B4-BE49-F238E27FC236}">
                  <a16:creationId xmlns:a16="http://schemas.microsoft.com/office/drawing/2014/main" id="{F09F8533-B669-4435-958D-7C65E10063EB}"/>
                </a:ext>
              </a:extLst>
            </p:cNvPr>
            <p:cNvSpPr>
              <a:spLocks noChangeArrowheads="1"/>
            </p:cNvSpPr>
            <p:nvPr/>
          </p:nvSpPr>
          <p:spPr bwMode="auto">
            <a:xfrm>
              <a:off x="1160" y="3071"/>
              <a:ext cx="36" cy="2"/>
            </a:xfrm>
            <a:prstGeom prst="rect">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709" name="Freeform 727">
              <a:extLst>
                <a:ext uri="{FF2B5EF4-FFF2-40B4-BE49-F238E27FC236}">
                  <a16:creationId xmlns:a16="http://schemas.microsoft.com/office/drawing/2014/main" id="{7728DCA6-1865-416B-88F5-29064E71349A}"/>
                </a:ext>
              </a:extLst>
            </p:cNvPr>
            <p:cNvSpPr>
              <a:spLocks/>
            </p:cNvSpPr>
            <p:nvPr/>
          </p:nvSpPr>
          <p:spPr bwMode="auto">
            <a:xfrm>
              <a:off x="1160" y="3070"/>
              <a:ext cx="37" cy="1"/>
            </a:xfrm>
            <a:custGeom>
              <a:avLst/>
              <a:gdLst>
                <a:gd name="T0" fmla="*/ 0 w 37"/>
                <a:gd name="T1" fmla="*/ 1 h 1"/>
                <a:gd name="T2" fmla="*/ 36 w 37"/>
                <a:gd name="T3" fmla="*/ 1 h 1"/>
                <a:gd name="T4" fmla="*/ 37 w 37"/>
                <a:gd name="T5" fmla="*/ 0 h 1"/>
                <a:gd name="T6" fmla="*/ 2 w 37"/>
                <a:gd name="T7" fmla="*/ 0 h 1"/>
                <a:gd name="T8" fmla="*/ 0 w 37"/>
                <a:gd name="T9" fmla="*/ 1 h 1"/>
                <a:gd name="T10" fmla="*/ 0 60000 65536"/>
                <a:gd name="T11" fmla="*/ 0 60000 65536"/>
                <a:gd name="T12" fmla="*/ 0 60000 65536"/>
                <a:gd name="T13" fmla="*/ 0 60000 65536"/>
                <a:gd name="T14" fmla="*/ 0 60000 65536"/>
                <a:gd name="T15" fmla="*/ 0 w 37"/>
                <a:gd name="T16" fmla="*/ 0 h 1"/>
                <a:gd name="T17" fmla="*/ 37 w 37"/>
                <a:gd name="T18" fmla="*/ 1 h 1"/>
              </a:gdLst>
              <a:ahLst/>
              <a:cxnLst>
                <a:cxn ang="T10">
                  <a:pos x="T0" y="T1"/>
                </a:cxn>
                <a:cxn ang="T11">
                  <a:pos x="T2" y="T3"/>
                </a:cxn>
                <a:cxn ang="T12">
                  <a:pos x="T4" y="T5"/>
                </a:cxn>
                <a:cxn ang="T13">
                  <a:pos x="T6" y="T7"/>
                </a:cxn>
                <a:cxn ang="T14">
                  <a:pos x="T8" y="T9"/>
                </a:cxn>
              </a:cxnLst>
              <a:rect l="T15" t="T16" r="T17" b="T18"/>
              <a:pathLst>
                <a:path w="37" h="1">
                  <a:moveTo>
                    <a:pt x="0" y="1"/>
                  </a:moveTo>
                  <a:lnTo>
                    <a:pt x="36" y="1"/>
                  </a:lnTo>
                  <a:lnTo>
                    <a:pt x="37" y="0"/>
                  </a:lnTo>
                  <a:lnTo>
                    <a:pt x="2" y="0"/>
                  </a:lnTo>
                  <a:lnTo>
                    <a:pt x="0" y="1"/>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10" name="Rectangle 728">
              <a:extLst>
                <a:ext uri="{FF2B5EF4-FFF2-40B4-BE49-F238E27FC236}">
                  <a16:creationId xmlns:a16="http://schemas.microsoft.com/office/drawing/2014/main" id="{11220B02-19E7-4577-873E-2CC602C9035D}"/>
                </a:ext>
              </a:extLst>
            </p:cNvPr>
            <p:cNvSpPr>
              <a:spLocks noChangeArrowheads="1"/>
            </p:cNvSpPr>
            <p:nvPr/>
          </p:nvSpPr>
          <p:spPr bwMode="auto">
            <a:xfrm>
              <a:off x="1162" y="3070"/>
              <a:ext cx="35" cy="1"/>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711" name="Rectangle 729">
              <a:extLst>
                <a:ext uri="{FF2B5EF4-FFF2-40B4-BE49-F238E27FC236}">
                  <a16:creationId xmlns:a16="http://schemas.microsoft.com/office/drawing/2014/main" id="{7CF8B4DE-0808-4818-A328-356F0E4CF7D1}"/>
                </a:ext>
              </a:extLst>
            </p:cNvPr>
            <p:cNvSpPr>
              <a:spLocks noChangeArrowheads="1"/>
            </p:cNvSpPr>
            <p:nvPr/>
          </p:nvSpPr>
          <p:spPr bwMode="auto">
            <a:xfrm>
              <a:off x="1129" y="3074"/>
              <a:ext cx="82" cy="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712" name="Freeform 730">
              <a:extLst>
                <a:ext uri="{FF2B5EF4-FFF2-40B4-BE49-F238E27FC236}">
                  <a16:creationId xmlns:a16="http://schemas.microsoft.com/office/drawing/2014/main" id="{4378CDB5-1B0A-4F82-876B-FF40F69C38F3}"/>
                </a:ext>
              </a:extLst>
            </p:cNvPr>
            <p:cNvSpPr>
              <a:spLocks noEditPoints="1"/>
            </p:cNvSpPr>
            <p:nvPr/>
          </p:nvSpPr>
          <p:spPr bwMode="auto">
            <a:xfrm>
              <a:off x="908" y="3061"/>
              <a:ext cx="46" cy="24"/>
            </a:xfrm>
            <a:custGeom>
              <a:avLst/>
              <a:gdLst>
                <a:gd name="T0" fmla="*/ 0 w 46"/>
                <a:gd name="T1" fmla="*/ 24 h 24"/>
                <a:gd name="T2" fmla="*/ 0 w 46"/>
                <a:gd name="T3" fmla="*/ 0 h 24"/>
                <a:gd name="T4" fmla="*/ 2 w 46"/>
                <a:gd name="T5" fmla="*/ 0 h 24"/>
                <a:gd name="T6" fmla="*/ 2 w 46"/>
                <a:gd name="T7" fmla="*/ 24 h 24"/>
                <a:gd name="T8" fmla="*/ 0 w 46"/>
                <a:gd name="T9" fmla="*/ 24 h 24"/>
                <a:gd name="T10" fmla="*/ 46 w 46"/>
                <a:gd name="T11" fmla="*/ 0 h 24"/>
                <a:gd name="T12" fmla="*/ 46 w 46"/>
                <a:gd name="T13" fmla="*/ 24 h 24"/>
                <a:gd name="T14" fmla="*/ 43 w 46"/>
                <a:gd name="T15" fmla="*/ 24 h 24"/>
                <a:gd name="T16" fmla="*/ 43 w 46"/>
                <a:gd name="T17" fmla="*/ 0 h 24"/>
                <a:gd name="T18" fmla="*/ 46 w 46"/>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6"/>
                <a:gd name="T31" fmla="*/ 0 h 24"/>
                <a:gd name="T32" fmla="*/ 46 w 46"/>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6" h="24">
                  <a:moveTo>
                    <a:pt x="0" y="24"/>
                  </a:moveTo>
                  <a:lnTo>
                    <a:pt x="0" y="0"/>
                  </a:lnTo>
                  <a:lnTo>
                    <a:pt x="2" y="0"/>
                  </a:lnTo>
                  <a:lnTo>
                    <a:pt x="2" y="24"/>
                  </a:lnTo>
                  <a:lnTo>
                    <a:pt x="0" y="24"/>
                  </a:lnTo>
                  <a:close/>
                  <a:moveTo>
                    <a:pt x="46" y="0"/>
                  </a:moveTo>
                  <a:lnTo>
                    <a:pt x="46" y="24"/>
                  </a:lnTo>
                  <a:lnTo>
                    <a:pt x="43" y="24"/>
                  </a:lnTo>
                  <a:lnTo>
                    <a:pt x="43" y="0"/>
                  </a:lnTo>
                  <a:lnTo>
                    <a:pt x="46"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13" name="Freeform 731">
              <a:extLst>
                <a:ext uri="{FF2B5EF4-FFF2-40B4-BE49-F238E27FC236}">
                  <a16:creationId xmlns:a16="http://schemas.microsoft.com/office/drawing/2014/main" id="{48B5982A-ED7A-4CD4-A12B-042363709266}"/>
                </a:ext>
              </a:extLst>
            </p:cNvPr>
            <p:cNvSpPr>
              <a:spLocks noEditPoints="1"/>
            </p:cNvSpPr>
            <p:nvPr/>
          </p:nvSpPr>
          <p:spPr bwMode="auto">
            <a:xfrm>
              <a:off x="910" y="3061"/>
              <a:ext cx="41" cy="24"/>
            </a:xfrm>
            <a:custGeom>
              <a:avLst/>
              <a:gdLst>
                <a:gd name="T0" fmla="*/ 0 w 41"/>
                <a:gd name="T1" fmla="*/ 24 h 24"/>
                <a:gd name="T2" fmla="*/ 0 w 41"/>
                <a:gd name="T3" fmla="*/ 0 h 24"/>
                <a:gd name="T4" fmla="*/ 1 w 41"/>
                <a:gd name="T5" fmla="*/ 0 h 24"/>
                <a:gd name="T6" fmla="*/ 1 w 41"/>
                <a:gd name="T7" fmla="*/ 24 h 24"/>
                <a:gd name="T8" fmla="*/ 0 w 41"/>
                <a:gd name="T9" fmla="*/ 24 h 24"/>
                <a:gd name="T10" fmla="*/ 41 w 41"/>
                <a:gd name="T11" fmla="*/ 0 h 24"/>
                <a:gd name="T12" fmla="*/ 41 w 41"/>
                <a:gd name="T13" fmla="*/ 24 h 24"/>
                <a:gd name="T14" fmla="*/ 40 w 41"/>
                <a:gd name="T15" fmla="*/ 24 h 24"/>
                <a:gd name="T16" fmla="*/ 40 w 41"/>
                <a:gd name="T17" fmla="*/ 0 h 24"/>
                <a:gd name="T18" fmla="*/ 41 w 41"/>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
                <a:gd name="T31" fmla="*/ 0 h 24"/>
                <a:gd name="T32" fmla="*/ 41 w 41"/>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 h="24">
                  <a:moveTo>
                    <a:pt x="0" y="24"/>
                  </a:moveTo>
                  <a:lnTo>
                    <a:pt x="0" y="0"/>
                  </a:lnTo>
                  <a:lnTo>
                    <a:pt x="1" y="0"/>
                  </a:lnTo>
                  <a:lnTo>
                    <a:pt x="1" y="24"/>
                  </a:lnTo>
                  <a:lnTo>
                    <a:pt x="0" y="24"/>
                  </a:lnTo>
                  <a:close/>
                  <a:moveTo>
                    <a:pt x="41" y="0"/>
                  </a:moveTo>
                  <a:lnTo>
                    <a:pt x="41" y="24"/>
                  </a:lnTo>
                  <a:lnTo>
                    <a:pt x="40" y="24"/>
                  </a:lnTo>
                  <a:lnTo>
                    <a:pt x="40" y="0"/>
                  </a:lnTo>
                  <a:lnTo>
                    <a:pt x="41" y="0"/>
                  </a:lnTo>
                  <a:close/>
                </a:path>
              </a:pathLst>
            </a:custGeom>
            <a:solidFill>
              <a:srgbClr val="C7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14" name="Freeform 732">
              <a:extLst>
                <a:ext uri="{FF2B5EF4-FFF2-40B4-BE49-F238E27FC236}">
                  <a16:creationId xmlns:a16="http://schemas.microsoft.com/office/drawing/2014/main" id="{F800A3E3-5333-44ED-AD99-F0C06A70C880}"/>
                </a:ext>
              </a:extLst>
            </p:cNvPr>
            <p:cNvSpPr>
              <a:spLocks noEditPoints="1"/>
            </p:cNvSpPr>
            <p:nvPr/>
          </p:nvSpPr>
          <p:spPr bwMode="auto">
            <a:xfrm>
              <a:off x="911" y="3061"/>
              <a:ext cx="39" cy="24"/>
            </a:xfrm>
            <a:custGeom>
              <a:avLst/>
              <a:gdLst>
                <a:gd name="T0" fmla="*/ 0 w 39"/>
                <a:gd name="T1" fmla="*/ 24 h 24"/>
                <a:gd name="T2" fmla="*/ 0 w 39"/>
                <a:gd name="T3" fmla="*/ 0 h 24"/>
                <a:gd name="T4" fmla="*/ 1 w 39"/>
                <a:gd name="T5" fmla="*/ 0 h 24"/>
                <a:gd name="T6" fmla="*/ 1 w 39"/>
                <a:gd name="T7" fmla="*/ 24 h 24"/>
                <a:gd name="T8" fmla="*/ 0 w 39"/>
                <a:gd name="T9" fmla="*/ 24 h 24"/>
                <a:gd name="T10" fmla="*/ 39 w 39"/>
                <a:gd name="T11" fmla="*/ 0 h 24"/>
                <a:gd name="T12" fmla="*/ 39 w 39"/>
                <a:gd name="T13" fmla="*/ 24 h 24"/>
                <a:gd name="T14" fmla="*/ 38 w 39"/>
                <a:gd name="T15" fmla="*/ 24 h 24"/>
                <a:gd name="T16" fmla="*/ 38 w 39"/>
                <a:gd name="T17" fmla="*/ 0 h 24"/>
                <a:gd name="T18" fmla="*/ 39 w 39"/>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
                <a:gd name="T31" fmla="*/ 0 h 24"/>
                <a:gd name="T32" fmla="*/ 39 w 39"/>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 h="24">
                  <a:moveTo>
                    <a:pt x="0" y="24"/>
                  </a:moveTo>
                  <a:lnTo>
                    <a:pt x="0" y="0"/>
                  </a:lnTo>
                  <a:lnTo>
                    <a:pt x="1" y="0"/>
                  </a:lnTo>
                  <a:lnTo>
                    <a:pt x="1" y="24"/>
                  </a:lnTo>
                  <a:lnTo>
                    <a:pt x="0" y="24"/>
                  </a:lnTo>
                  <a:close/>
                  <a:moveTo>
                    <a:pt x="39" y="0"/>
                  </a:moveTo>
                  <a:lnTo>
                    <a:pt x="39" y="24"/>
                  </a:lnTo>
                  <a:lnTo>
                    <a:pt x="38" y="24"/>
                  </a:lnTo>
                  <a:lnTo>
                    <a:pt x="38" y="0"/>
                  </a:lnTo>
                  <a:lnTo>
                    <a:pt x="39" y="0"/>
                  </a:lnTo>
                  <a:close/>
                </a:path>
              </a:pathLst>
            </a:custGeom>
            <a:solidFill>
              <a:srgbClr val="CD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15" name="Freeform 733">
              <a:extLst>
                <a:ext uri="{FF2B5EF4-FFF2-40B4-BE49-F238E27FC236}">
                  <a16:creationId xmlns:a16="http://schemas.microsoft.com/office/drawing/2014/main" id="{02F3237C-5B64-465A-8827-6724133BB17D}"/>
                </a:ext>
              </a:extLst>
            </p:cNvPr>
            <p:cNvSpPr>
              <a:spLocks noEditPoints="1"/>
            </p:cNvSpPr>
            <p:nvPr/>
          </p:nvSpPr>
          <p:spPr bwMode="auto">
            <a:xfrm>
              <a:off x="912" y="3061"/>
              <a:ext cx="37" cy="24"/>
            </a:xfrm>
            <a:custGeom>
              <a:avLst/>
              <a:gdLst>
                <a:gd name="T0" fmla="*/ 0 w 37"/>
                <a:gd name="T1" fmla="*/ 24 h 24"/>
                <a:gd name="T2" fmla="*/ 0 w 37"/>
                <a:gd name="T3" fmla="*/ 0 h 24"/>
                <a:gd name="T4" fmla="*/ 1 w 37"/>
                <a:gd name="T5" fmla="*/ 0 h 24"/>
                <a:gd name="T6" fmla="*/ 1 w 37"/>
                <a:gd name="T7" fmla="*/ 24 h 24"/>
                <a:gd name="T8" fmla="*/ 0 w 37"/>
                <a:gd name="T9" fmla="*/ 24 h 24"/>
                <a:gd name="T10" fmla="*/ 37 w 37"/>
                <a:gd name="T11" fmla="*/ 0 h 24"/>
                <a:gd name="T12" fmla="*/ 37 w 37"/>
                <a:gd name="T13" fmla="*/ 24 h 24"/>
                <a:gd name="T14" fmla="*/ 36 w 37"/>
                <a:gd name="T15" fmla="*/ 24 h 24"/>
                <a:gd name="T16" fmla="*/ 36 w 37"/>
                <a:gd name="T17" fmla="*/ 0 h 24"/>
                <a:gd name="T18" fmla="*/ 37 w 37"/>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
                <a:gd name="T31" fmla="*/ 0 h 24"/>
                <a:gd name="T32" fmla="*/ 37 w 37"/>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 h="24">
                  <a:moveTo>
                    <a:pt x="0" y="24"/>
                  </a:moveTo>
                  <a:lnTo>
                    <a:pt x="0" y="0"/>
                  </a:lnTo>
                  <a:lnTo>
                    <a:pt x="1" y="0"/>
                  </a:lnTo>
                  <a:lnTo>
                    <a:pt x="1" y="24"/>
                  </a:lnTo>
                  <a:lnTo>
                    <a:pt x="0" y="24"/>
                  </a:lnTo>
                  <a:close/>
                  <a:moveTo>
                    <a:pt x="37" y="0"/>
                  </a:moveTo>
                  <a:lnTo>
                    <a:pt x="37" y="24"/>
                  </a:lnTo>
                  <a:lnTo>
                    <a:pt x="36" y="24"/>
                  </a:lnTo>
                  <a:lnTo>
                    <a:pt x="36" y="0"/>
                  </a:lnTo>
                  <a:lnTo>
                    <a:pt x="37" y="0"/>
                  </a:lnTo>
                  <a:close/>
                </a:path>
              </a:pathLst>
            </a:custGeom>
            <a:solidFill>
              <a:srgbClr val="D3848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16" name="Freeform 734">
              <a:extLst>
                <a:ext uri="{FF2B5EF4-FFF2-40B4-BE49-F238E27FC236}">
                  <a16:creationId xmlns:a16="http://schemas.microsoft.com/office/drawing/2014/main" id="{16AD9999-9038-4823-9063-2D05E3DE68AC}"/>
                </a:ext>
              </a:extLst>
            </p:cNvPr>
            <p:cNvSpPr>
              <a:spLocks noEditPoints="1"/>
            </p:cNvSpPr>
            <p:nvPr/>
          </p:nvSpPr>
          <p:spPr bwMode="auto">
            <a:xfrm>
              <a:off x="913" y="3061"/>
              <a:ext cx="35" cy="24"/>
            </a:xfrm>
            <a:custGeom>
              <a:avLst/>
              <a:gdLst>
                <a:gd name="T0" fmla="*/ 0 w 35"/>
                <a:gd name="T1" fmla="*/ 24 h 24"/>
                <a:gd name="T2" fmla="*/ 0 w 35"/>
                <a:gd name="T3" fmla="*/ 0 h 24"/>
                <a:gd name="T4" fmla="*/ 2 w 35"/>
                <a:gd name="T5" fmla="*/ 0 h 24"/>
                <a:gd name="T6" fmla="*/ 2 w 35"/>
                <a:gd name="T7" fmla="*/ 24 h 24"/>
                <a:gd name="T8" fmla="*/ 0 w 35"/>
                <a:gd name="T9" fmla="*/ 24 h 24"/>
                <a:gd name="T10" fmla="*/ 35 w 35"/>
                <a:gd name="T11" fmla="*/ 0 h 24"/>
                <a:gd name="T12" fmla="*/ 35 w 35"/>
                <a:gd name="T13" fmla="*/ 24 h 24"/>
                <a:gd name="T14" fmla="*/ 33 w 35"/>
                <a:gd name="T15" fmla="*/ 24 h 24"/>
                <a:gd name="T16" fmla="*/ 33 w 35"/>
                <a:gd name="T17" fmla="*/ 0 h 24"/>
                <a:gd name="T18" fmla="*/ 35 w 35"/>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
                <a:gd name="T31" fmla="*/ 0 h 24"/>
                <a:gd name="T32" fmla="*/ 35 w 35"/>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 h="24">
                  <a:moveTo>
                    <a:pt x="0" y="24"/>
                  </a:moveTo>
                  <a:lnTo>
                    <a:pt x="0" y="0"/>
                  </a:lnTo>
                  <a:lnTo>
                    <a:pt x="2" y="0"/>
                  </a:lnTo>
                  <a:lnTo>
                    <a:pt x="2" y="24"/>
                  </a:lnTo>
                  <a:lnTo>
                    <a:pt x="0" y="24"/>
                  </a:lnTo>
                  <a:close/>
                  <a:moveTo>
                    <a:pt x="35" y="0"/>
                  </a:moveTo>
                  <a:lnTo>
                    <a:pt x="35" y="24"/>
                  </a:lnTo>
                  <a:lnTo>
                    <a:pt x="33" y="24"/>
                  </a:lnTo>
                  <a:lnTo>
                    <a:pt x="33" y="0"/>
                  </a:lnTo>
                  <a:lnTo>
                    <a:pt x="35" y="0"/>
                  </a:lnTo>
                  <a:close/>
                </a:path>
              </a:pathLst>
            </a:custGeom>
            <a:solidFill>
              <a:srgbClr val="D875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17" name="Freeform 735">
              <a:extLst>
                <a:ext uri="{FF2B5EF4-FFF2-40B4-BE49-F238E27FC236}">
                  <a16:creationId xmlns:a16="http://schemas.microsoft.com/office/drawing/2014/main" id="{14DBBDF0-3F22-427C-A945-5C33E18AAC58}"/>
                </a:ext>
              </a:extLst>
            </p:cNvPr>
            <p:cNvSpPr>
              <a:spLocks noEditPoints="1"/>
            </p:cNvSpPr>
            <p:nvPr/>
          </p:nvSpPr>
          <p:spPr bwMode="auto">
            <a:xfrm>
              <a:off x="915" y="3061"/>
              <a:ext cx="31" cy="24"/>
            </a:xfrm>
            <a:custGeom>
              <a:avLst/>
              <a:gdLst>
                <a:gd name="T0" fmla="*/ 0 w 31"/>
                <a:gd name="T1" fmla="*/ 24 h 24"/>
                <a:gd name="T2" fmla="*/ 0 w 31"/>
                <a:gd name="T3" fmla="*/ 0 h 24"/>
                <a:gd name="T4" fmla="*/ 1 w 31"/>
                <a:gd name="T5" fmla="*/ 0 h 24"/>
                <a:gd name="T6" fmla="*/ 1 w 31"/>
                <a:gd name="T7" fmla="*/ 24 h 24"/>
                <a:gd name="T8" fmla="*/ 0 w 31"/>
                <a:gd name="T9" fmla="*/ 24 h 24"/>
                <a:gd name="T10" fmla="*/ 31 w 31"/>
                <a:gd name="T11" fmla="*/ 0 h 24"/>
                <a:gd name="T12" fmla="*/ 31 w 31"/>
                <a:gd name="T13" fmla="*/ 24 h 24"/>
                <a:gd name="T14" fmla="*/ 30 w 31"/>
                <a:gd name="T15" fmla="*/ 24 h 24"/>
                <a:gd name="T16" fmla="*/ 30 w 31"/>
                <a:gd name="T17" fmla="*/ 0 h 24"/>
                <a:gd name="T18" fmla="*/ 31 w 31"/>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
                <a:gd name="T31" fmla="*/ 0 h 24"/>
                <a:gd name="T32" fmla="*/ 31 w 31"/>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 h="24">
                  <a:moveTo>
                    <a:pt x="0" y="24"/>
                  </a:moveTo>
                  <a:lnTo>
                    <a:pt x="0" y="0"/>
                  </a:lnTo>
                  <a:lnTo>
                    <a:pt x="1" y="0"/>
                  </a:lnTo>
                  <a:lnTo>
                    <a:pt x="1" y="24"/>
                  </a:lnTo>
                  <a:lnTo>
                    <a:pt x="0" y="24"/>
                  </a:lnTo>
                  <a:close/>
                  <a:moveTo>
                    <a:pt x="31" y="0"/>
                  </a:moveTo>
                  <a:lnTo>
                    <a:pt x="31" y="24"/>
                  </a:lnTo>
                  <a:lnTo>
                    <a:pt x="30" y="24"/>
                  </a:lnTo>
                  <a:lnTo>
                    <a:pt x="30" y="0"/>
                  </a:lnTo>
                  <a:lnTo>
                    <a:pt x="31" y="0"/>
                  </a:lnTo>
                  <a:close/>
                </a:path>
              </a:pathLst>
            </a:custGeom>
            <a:solidFill>
              <a:srgbClr val="DD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18" name="Freeform 736">
              <a:extLst>
                <a:ext uri="{FF2B5EF4-FFF2-40B4-BE49-F238E27FC236}">
                  <a16:creationId xmlns:a16="http://schemas.microsoft.com/office/drawing/2014/main" id="{0737B267-3608-4764-BC84-82EF21BB29BC}"/>
                </a:ext>
              </a:extLst>
            </p:cNvPr>
            <p:cNvSpPr>
              <a:spLocks noEditPoints="1"/>
            </p:cNvSpPr>
            <p:nvPr/>
          </p:nvSpPr>
          <p:spPr bwMode="auto">
            <a:xfrm>
              <a:off x="916" y="3061"/>
              <a:ext cx="29" cy="24"/>
            </a:xfrm>
            <a:custGeom>
              <a:avLst/>
              <a:gdLst>
                <a:gd name="T0" fmla="*/ 0 w 29"/>
                <a:gd name="T1" fmla="*/ 24 h 24"/>
                <a:gd name="T2" fmla="*/ 0 w 29"/>
                <a:gd name="T3" fmla="*/ 0 h 24"/>
                <a:gd name="T4" fmla="*/ 1 w 29"/>
                <a:gd name="T5" fmla="*/ 0 h 24"/>
                <a:gd name="T6" fmla="*/ 1 w 29"/>
                <a:gd name="T7" fmla="*/ 24 h 24"/>
                <a:gd name="T8" fmla="*/ 0 w 29"/>
                <a:gd name="T9" fmla="*/ 24 h 24"/>
                <a:gd name="T10" fmla="*/ 29 w 29"/>
                <a:gd name="T11" fmla="*/ 0 h 24"/>
                <a:gd name="T12" fmla="*/ 29 w 29"/>
                <a:gd name="T13" fmla="*/ 24 h 24"/>
                <a:gd name="T14" fmla="*/ 28 w 29"/>
                <a:gd name="T15" fmla="*/ 24 h 24"/>
                <a:gd name="T16" fmla="*/ 28 w 29"/>
                <a:gd name="T17" fmla="*/ 0 h 24"/>
                <a:gd name="T18" fmla="*/ 29 w 29"/>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24"/>
                <a:gd name="T32" fmla="*/ 29 w 29"/>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24">
                  <a:moveTo>
                    <a:pt x="0" y="24"/>
                  </a:moveTo>
                  <a:lnTo>
                    <a:pt x="0" y="0"/>
                  </a:lnTo>
                  <a:lnTo>
                    <a:pt x="1" y="0"/>
                  </a:lnTo>
                  <a:lnTo>
                    <a:pt x="1" y="24"/>
                  </a:lnTo>
                  <a:lnTo>
                    <a:pt x="0" y="24"/>
                  </a:lnTo>
                  <a:close/>
                  <a:moveTo>
                    <a:pt x="29" y="0"/>
                  </a:moveTo>
                  <a:lnTo>
                    <a:pt x="29" y="24"/>
                  </a:lnTo>
                  <a:lnTo>
                    <a:pt x="28" y="24"/>
                  </a:lnTo>
                  <a:lnTo>
                    <a:pt x="28" y="0"/>
                  </a:lnTo>
                  <a:lnTo>
                    <a:pt x="29" y="0"/>
                  </a:lnTo>
                  <a:close/>
                </a:path>
              </a:pathLst>
            </a:custGeom>
            <a:solidFill>
              <a:srgbClr val="E1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19" name="Freeform 737">
              <a:extLst>
                <a:ext uri="{FF2B5EF4-FFF2-40B4-BE49-F238E27FC236}">
                  <a16:creationId xmlns:a16="http://schemas.microsoft.com/office/drawing/2014/main" id="{5FAA7F9D-E809-48FB-89A8-49933D3FC0FE}"/>
                </a:ext>
              </a:extLst>
            </p:cNvPr>
            <p:cNvSpPr>
              <a:spLocks noEditPoints="1"/>
            </p:cNvSpPr>
            <p:nvPr/>
          </p:nvSpPr>
          <p:spPr bwMode="auto">
            <a:xfrm>
              <a:off x="917" y="3061"/>
              <a:ext cx="27" cy="24"/>
            </a:xfrm>
            <a:custGeom>
              <a:avLst/>
              <a:gdLst>
                <a:gd name="T0" fmla="*/ 0 w 27"/>
                <a:gd name="T1" fmla="*/ 24 h 24"/>
                <a:gd name="T2" fmla="*/ 0 w 27"/>
                <a:gd name="T3" fmla="*/ 0 h 24"/>
                <a:gd name="T4" fmla="*/ 2 w 27"/>
                <a:gd name="T5" fmla="*/ 0 h 24"/>
                <a:gd name="T6" fmla="*/ 2 w 27"/>
                <a:gd name="T7" fmla="*/ 24 h 24"/>
                <a:gd name="T8" fmla="*/ 0 w 27"/>
                <a:gd name="T9" fmla="*/ 24 h 24"/>
                <a:gd name="T10" fmla="*/ 27 w 27"/>
                <a:gd name="T11" fmla="*/ 0 h 24"/>
                <a:gd name="T12" fmla="*/ 27 w 27"/>
                <a:gd name="T13" fmla="*/ 24 h 24"/>
                <a:gd name="T14" fmla="*/ 26 w 27"/>
                <a:gd name="T15" fmla="*/ 24 h 24"/>
                <a:gd name="T16" fmla="*/ 26 w 27"/>
                <a:gd name="T17" fmla="*/ 0 h 24"/>
                <a:gd name="T18" fmla="*/ 27 w 27"/>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
                <a:gd name="T31" fmla="*/ 0 h 24"/>
                <a:gd name="T32" fmla="*/ 27 w 27"/>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 h="24">
                  <a:moveTo>
                    <a:pt x="0" y="24"/>
                  </a:moveTo>
                  <a:lnTo>
                    <a:pt x="0" y="0"/>
                  </a:lnTo>
                  <a:lnTo>
                    <a:pt x="2" y="0"/>
                  </a:lnTo>
                  <a:lnTo>
                    <a:pt x="2" y="24"/>
                  </a:lnTo>
                  <a:lnTo>
                    <a:pt x="0" y="24"/>
                  </a:lnTo>
                  <a:close/>
                  <a:moveTo>
                    <a:pt x="27" y="0"/>
                  </a:moveTo>
                  <a:lnTo>
                    <a:pt x="27" y="24"/>
                  </a:lnTo>
                  <a:lnTo>
                    <a:pt x="26" y="24"/>
                  </a:lnTo>
                  <a:lnTo>
                    <a:pt x="26" y="0"/>
                  </a:lnTo>
                  <a:lnTo>
                    <a:pt x="27" y="0"/>
                  </a:lnTo>
                  <a:close/>
                </a:path>
              </a:pathLst>
            </a:custGeom>
            <a:solidFill>
              <a:srgbClr val="E5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20" name="Freeform 738">
              <a:extLst>
                <a:ext uri="{FF2B5EF4-FFF2-40B4-BE49-F238E27FC236}">
                  <a16:creationId xmlns:a16="http://schemas.microsoft.com/office/drawing/2014/main" id="{FD876F16-1EE5-415E-A4E3-19657B014A2D}"/>
                </a:ext>
              </a:extLst>
            </p:cNvPr>
            <p:cNvSpPr>
              <a:spLocks noEditPoints="1"/>
            </p:cNvSpPr>
            <p:nvPr/>
          </p:nvSpPr>
          <p:spPr bwMode="auto">
            <a:xfrm>
              <a:off x="919" y="3061"/>
              <a:ext cx="24" cy="24"/>
            </a:xfrm>
            <a:custGeom>
              <a:avLst/>
              <a:gdLst>
                <a:gd name="T0" fmla="*/ 0 w 24"/>
                <a:gd name="T1" fmla="*/ 24 h 24"/>
                <a:gd name="T2" fmla="*/ 0 w 24"/>
                <a:gd name="T3" fmla="*/ 0 h 24"/>
                <a:gd name="T4" fmla="*/ 1 w 24"/>
                <a:gd name="T5" fmla="*/ 0 h 24"/>
                <a:gd name="T6" fmla="*/ 1 w 24"/>
                <a:gd name="T7" fmla="*/ 24 h 24"/>
                <a:gd name="T8" fmla="*/ 0 w 24"/>
                <a:gd name="T9" fmla="*/ 24 h 24"/>
                <a:gd name="T10" fmla="*/ 24 w 24"/>
                <a:gd name="T11" fmla="*/ 0 h 24"/>
                <a:gd name="T12" fmla="*/ 24 w 24"/>
                <a:gd name="T13" fmla="*/ 24 h 24"/>
                <a:gd name="T14" fmla="*/ 22 w 24"/>
                <a:gd name="T15" fmla="*/ 24 h 24"/>
                <a:gd name="T16" fmla="*/ 22 w 24"/>
                <a:gd name="T17" fmla="*/ 0 h 24"/>
                <a:gd name="T18" fmla="*/ 24 w 2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
                <a:gd name="T31" fmla="*/ 0 h 24"/>
                <a:gd name="T32" fmla="*/ 24 w 24"/>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 h="24">
                  <a:moveTo>
                    <a:pt x="0" y="24"/>
                  </a:moveTo>
                  <a:lnTo>
                    <a:pt x="0" y="0"/>
                  </a:lnTo>
                  <a:lnTo>
                    <a:pt x="1" y="0"/>
                  </a:lnTo>
                  <a:lnTo>
                    <a:pt x="1" y="24"/>
                  </a:lnTo>
                  <a:lnTo>
                    <a:pt x="0" y="24"/>
                  </a:lnTo>
                  <a:close/>
                  <a:moveTo>
                    <a:pt x="24" y="0"/>
                  </a:moveTo>
                  <a:lnTo>
                    <a:pt x="24" y="24"/>
                  </a:lnTo>
                  <a:lnTo>
                    <a:pt x="22" y="24"/>
                  </a:lnTo>
                  <a:lnTo>
                    <a:pt x="22" y="0"/>
                  </a:lnTo>
                  <a:lnTo>
                    <a:pt x="24" y="0"/>
                  </a:lnTo>
                  <a:close/>
                </a:path>
              </a:pathLst>
            </a:custGeom>
            <a:solidFill>
              <a:srgbClr val="E9434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21" name="Freeform 739">
              <a:extLst>
                <a:ext uri="{FF2B5EF4-FFF2-40B4-BE49-F238E27FC236}">
                  <a16:creationId xmlns:a16="http://schemas.microsoft.com/office/drawing/2014/main" id="{7B693FF9-E1CA-4DD6-B18E-9B71C88561DA}"/>
                </a:ext>
              </a:extLst>
            </p:cNvPr>
            <p:cNvSpPr>
              <a:spLocks noEditPoints="1"/>
            </p:cNvSpPr>
            <p:nvPr/>
          </p:nvSpPr>
          <p:spPr bwMode="auto">
            <a:xfrm>
              <a:off x="920" y="3061"/>
              <a:ext cx="21" cy="24"/>
            </a:xfrm>
            <a:custGeom>
              <a:avLst/>
              <a:gdLst>
                <a:gd name="T0" fmla="*/ 0 w 21"/>
                <a:gd name="T1" fmla="*/ 24 h 24"/>
                <a:gd name="T2" fmla="*/ 0 w 21"/>
                <a:gd name="T3" fmla="*/ 0 h 24"/>
                <a:gd name="T4" fmla="*/ 1 w 21"/>
                <a:gd name="T5" fmla="*/ 0 h 24"/>
                <a:gd name="T6" fmla="*/ 1 w 21"/>
                <a:gd name="T7" fmla="*/ 24 h 24"/>
                <a:gd name="T8" fmla="*/ 0 w 21"/>
                <a:gd name="T9" fmla="*/ 24 h 24"/>
                <a:gd name="T10" fmla="*/ 21 w 21"/>
                <a:gd name="T11" fmla="*/ 0 h 24"/>
                <a:gd name="T12" fmla="*/ 21 w 21"/>
                <a:gd name="T13" fmla="*/ 24 h 24"/>
                <a:gd name="T14" fmla="*/ 20 w 21"/>
                <a:gd name="T15" fmla="*/ 24 h 24"/>
                <a:gd name="T16" fmla="*/ 20 w 21"/>
                <a:gd name="T17" fmla="*/ 0 h 24"/>
                <a:gd name="T18" fmla="*/ 21 w 21"/>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24"/>
                <a:gd name="T32" fmla="*/ 21 w 21"/>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24">
                  <a:moveTo>
                    <a:pt x="0" y="24"/>
                  </a:moveTo>
                  <a:lnTo>
                    <a:pt x="0" y="0"/>
                  </a:lnTo>
                  <a:lnTo>
                    <a:pt x="1" y="0"/>
                  </a:lnTo>
                  <a:lnTo>
                    <a:pt x="1" y="24"/>
                  </a:lnTo>
                  <a:lnTo>
                    <a:pt x="0" y="24"/>
                  </a:lnTo>
                  <a:close/>
                  <a:moveTo>
                    <a:pt x="21" y="0"/>
                  </a:moveTo>
                  <a:lnTo>
                    <a:pt x="21" y="24"/>
                  </a:lnTo>
                  <a:lnTo>
                    <a:pt x="20" y="24"/>
                  </a:lnTo>
                  <a:lnTo>
                    <a:pt x="20" y="0"/>
                  </a:lnTo>
                  <a:lnTo>
                    <a:pt x="21" y="0"/>
                  </a:lnTo>
                  <a:close/>
                </a:path>
              </a:pathLst>
            </a:custGeom>
            <a:solidFill>
              <a:srgbClr val="EC383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22" name="Freeform 740">
              <a:extLst>
                <a:ext uri="{FF2B5EF4-FFF2-40B4-BE49-F238E27FC236}">
                  <a16:creationId xmlns:a16="http://schemas.microsoft.com/office/drawing/2014/main" id="{BBD81184-5FEE-4DF5-AB68-1DCBC747E1AC}"/>
                </a:ext>
              </a:extLst>
            </p:cNvPr>
            <p:cNvSpPr>
              <a:spLocks noEditPoints="1"/>
            </p:cNvSpPr>
            <p:nvPr/>
          </p:nvSpPr>
          <p:spPr bwMode="auto">
            <a:xfrm>
              <a:off x="921" y="3061"/>
              <a:ext cx="19" cy="24"/>
            </a:xfrm>
            <a:custGeom>
              <a:avLst/>
              <a:gdLst>
                <a:gd name="T0" fmla="*/ 0 w 19"/>
                <a:gd name="T1" fmla="*/ 24 h 24"/>
                <a:gd name="T2" fmla="*/ 0 w 19"/>
                <a:gd name="T3" fmla="*/ 0 h 24"/>
                <a:gd name="T4" fmla="*/ 1 w 19"/>
                <a:gd name="T5" fmla="*/ 0 h 24"/>
                <a:gd name="T6" fmla="*/ 1 w 19"/>
                <a:gd name="T7" fmla="*/ 24 h 24"/>
                <a:gd name="T8" fmla="*/ 0 w 19"/>
                <a:gd name="T9" fmla="*/ 24 h 24"/>
                <a:gd name="T10" fmla="*/ 19 w 19"/>
                <a:gd name="T11" fmla="*/ 0 h 24"/>
                <a:gd name="T12" fmla="*/ 19 w 19"/>
                <a:gd name="T13" fmla="*/ 24 h 24"/>
                <a:gd name="T14" fmla="*/ 18 w 19"/>
                <a:gd name="T15" fmla="*/ 24 h 24"/>
                <a:gd name="T16" fmla="*/ 18 w 19"/>
                <a:gd name="T17" fmla="*/ 0 h 24"/>
                <a:gd name="T18" fmla="*/ 19 w 19"/>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24"/>
                <a:gd name="T32" fmla="*/ 19 w 19"/>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24">
                  <a:moveTo>
                    <a:pt x="0" y="24"/>
                  </a:moveTo>
                  <a:lnTo>
                    <a:pt x="0" y="0"/>
                  </a:lnTo>
                  <a:lnTo>
                    <a:pt x="1" y="0"/>
                  </a:lnTo>
                  <a:lnTo>
                    <a:pt x="1" y="24"/>
                  </a:lnTo>
                  <a:lnTo>
                    <a:pt x="0" y="24"/>
                  </a:lnTo>
                  <a:close/>
                  <a:moveTo>
                    <a:pt x="19" y="0"/>
                  </a:moveTo>
                  <a:lnTo>
                    <a:pt x="19" y="24"/>
                  </a:lnTo>
                  <a:lnTo>
                    <a:pt x="18" y="24"/>
                  </a:lnTo>
                  <a:lnTo>
                    <a:pt x="18" y="0"/>
                  </a:lnTo>
                  <a:lnTo>
                    <a:pt x="19" y="0"/>
                  </a:lnTo>
                  <a:close/>
                </a:path>
              </a:pathLst>
            </a:custGeom>
            <a:solidFill>
              <a:srgbClr val="EF2F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23" name="Freeform 741">
              <a:extLst>
                <a:ext uri="{FF2B5EF4-FFF2-40B4-BE49-F238E27FC236}">
                  <a16:creationId xmlns:a16="http://schemas.microsoft.com/office/drawing/2014/main" id="{5ABF847A-C43F-4DA3-9DDB-F081AE65B5BA}"/>
                </a:ext>
              </a:extLst>
            </p:cNvPr>
            <p:cNvSpPr>
              <a:spLocks noEditPoints="1"/>
            </p:cNvSpPr>
            <p:nvPr/>
          </p:nvSpPr>
          <p:spPr bwMode="auto">
            <a:xfrm>
              <a:off x="922" y="3061"/>
              <a:ext cx="17" cy="24"/>
            </a:xfrm>
            <a:custGeom>
              <a:avLst/>
              <a:gdLst>
                <a:gd name="T0" fmla="*/ 0 w 17"/>
                <a:gd name="T1" fmla="*/ 24 h 24"/>
                <a:gd name="T2" fmla="*/ 0 w 17"/>
                <a:gd name="T3" fmla="*/ 0 h 24"/>
                <a:gd name="T4" fmla="*/ 2 w 17"/>
                <a:gd name="T5" fmla="*/ 0 h 24"/>
                <a:gd name="T6" fmla="*/ 2 w 17"/>
                <a:gd name="T7" fmla="*/ 24 h 24"/>
                <a:gd name="T8" fmla="*/ 0 w 17"/>
                <a:gd name="T9" fmla="*/ 24 h 24"/>
                <a:gd name="T10" fmla="*/ 17 w 17"/>
                <a:gd name="T11" fmla="*/ 0 h 24"/>
                <a:gd name="T12" fmla="*/ 17 w 17"/>
                <a:gd name="T13" fmla="*/ 24 h 24"/>
                <a:gd name="T14" fmla="*/ 16 w 17"/>
                <a:gd name="T15" fmla="*/ 24 h 24"/>
                <a:gd name="T16" fmla="*/ 16 w 17"/>
                <a:gd name="T17" fmla="*/ 0 h 24"/>
                <a:gd name="T18" fmla="*/ 17 w 17"/>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24"/>
                <a:gd name="T32" fmla="*/ 17 w 17"/>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24">
                  <a:moveTo>
                    <a:pt x="0" y="24"/>
                  </a:moveTo>
                  <a:lnTo>
                    <a:pt x="0" y="0"/>
                  </a:lnTo>
                  <a:lnTo>
                    <a:pt x="2" y="0"/>
                  </a:lnTo>
                  <a:lnTo>
                    <a:pt x="2" y="24"/>
                  </a:lnTo>
                  <a:lnTo>
                    <a:pt x="0" y="24"/>
                  </a:lnTo>
                  <a:close/>
                  <a:moveTo>
                    <a:pt x="17" y="0"/>
                  </a:moveTo>
                  <a:lnTo>
                    <a:pt x="17" y="24"/>
                  </a:lnTo>
                  <a:lnTo>
                    <a:pt x="16" y="24"/>
                  </a:lnTo>
                  <a:lnTo>
                    <a:pt x="16" y="0"/>
                  </a:lnTo>
                  <a:lnTo>
                    <a:pt x="17" y="0"/>
                  </a:lnTo>
                  <a:close/>
                </a:path>
              </a:pathLst>
            </a:custGeom>
            <a:solidFill>
              <a:srgbClr val="F226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24" name="Freeform 742">
              <a:extLst>
                <a:ext uri="{FF2B5EF4-FFF2-40B4-BE49-F238E27FC236}">
                  <a16:creationId xmlns:a16="http://schemas.microsoft.com/office/drawing/2014/main" id="{48EA1B27-A3DB-4F7B-980B-357BC6B2739D}"/>
                </a:ext>
              </a:extLst>
            </p:cNvPr>
            <p:cNvSpPr>
              <a:spLocks noEditPoints="1"/>
            </p:cNvSpPr>
            <p:nvPr/>
          </p:nvSpPr>
          <p:spPr bwMode="auto">
            <a:xfrm>
              <a:off x="924" y="3060"/>
              <a:ext cx="14" cy="25"/>
            </a:xfrm>
            <a:custGeom>
              <a:avLst/>
              <a:gdLst>
                <a:gd name="T0" fmla="*/ 0 w 14"/>
                <a:gd name="T1" fmla="*/ 25 h 25"/>
                <a:gd name="T2" fmla="*/ 0 w 14"/>
                <a:gd name="T3" fmla="*/ 1 h 25"/>
                <a:gd name="T4" fmla="*/ 1 w 14"/>
                <a:gd name="T5" fmla="*/ 0 h 25"/>
                <a:gd name="T6" fmla="*/ 1 w 14"/>
                <a:gd name="T7" fmla="*/ 24 h 25"/>
                <a:gd name="T8" fmla="*/ 0 w 14"/>
                <a:gd name="T9" fmla="*/ 25 h 25"/>
                <a:gd name="T10" fmla="*/ 14 w 14"/>
                <a:gd name="T11" fmla="*/ 1 h 25"/>
                <a:gd name="T12" fmla="*/ 14 w 14"/>
                <a:gd name="T13" fmla="*/ 25 h 25"/>
                <a:gd name="T14" fmla="*/ 12 w 14"/>
                <a:gd name="T15" fmla="*/ 24 h 25"/>
                <a:gd name="T16" fmla="*/ 12 w 14"/>
                <a:gd name="T17" fmla="*/ 0 h 25"/>
                <a:gd name="T18" fmla="*/ 14 w 14"/>
                <a:gd name="T19" fmla="*/ 1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25"/>
                <a:gd name="T32" fmla="*/ 14 w 14"/>
                <a:gd name="T33" fmla="*/ 25 h 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25">
                  <a:moveTo>
                    <a:pt x="0" y="25"/>
                  </a:moveTo>
                  <a:lnTo>
                    <a:pt x="0" y="1"/>
                  </a:lnTo>
                  <a:lnTo>
                    <a:pt x="1" y="0"/>
                  </a:lnTo>
                  <a:lnTo>
                    <a:pt x="1" y="24"/>
                  </a:lnTo>
                  <a:lnTo>
                    <a:pt x="0" y="25"/>
                  </a:lnTo>
                  <a:close/>
                  <a:moveTo>
                    <a:pt x="14" y="1"/>
                  </a:moveTo>
                  <a:lnTo>
                    <a:pt x="14" y="25"/>
                  </a:lnTo>
                  <a:lnTo>
                    <a:pt x="12" y="24"/>
                  </a:lnTo>
                  <a:lnTo>
                    <a:pt x="12" y="0"/>
                  </a:lnTo>
                  <a:lnTo>
                    <a:pt x="14" y="1"/>
                  </a:lnTo>
                  <a:close/>
                </a:path>
              </a:pathLst>
            </a:custGeom>
            <a:solidFill>
              <a:srgbClr val="F41E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25" name="Freeform 743">
              <a:extLst>
                <a:ext uri="{FF2B5EF4-FFF2-40B4-BE49-F238E27FC236}">
                  <a16:creationId xmlns:a16="http://schemas.microsoft.com/office/drawing/2014/main" id="{FDB37138-535B-49DC-99FA-27652A95E616}"/>
                </a:ext>
              </a:extLst>
            </p:cNvPr>
            <p:cNvSpPr>
              <a:spLocks noEditPoints="1"/>
            </p:cNvSpPr>
            <p:nvPr/>
          </p:nvSpPr>
          <p:spPr bwMode="auto">
            <a:xfrm>
              <a:off x="925" y="3060"/>
              <a:ext cx="11" cy="25"/>
            </a:xfrm>
            <a:custGeom>
              <a:avLst/>
              <a:gdLst>
                <a:gd name="T0" fmla="*/ 0 w 11"/>
                <a:gd name="T1" fmla="*/ 24 h 25"/>
                <a:gd name="T2" fmla="*/ 0 w 11"/>
                <a:gd name="T3" fmla="*/ 0 h 25"/>
                <a:gd name="T4" fmla="*/ 1 w 11"/>
                <a:gd name="T5" fmla="*/ 1 h 25"/>
                <a:gd name="T6" fmla="*/ 1 w 11"/>
                <a:gd name="T7" fmla="*/ 25 h 25"/>
                <a:gd name="T8" fmla="*/ 0 w 11"/>
                <a:gd name="T9" fmla="*/ 24 h 25"/>
                <a:gd name="T10" fmla="*/ 11 w 11"/>
                <a:gd name="T11" fmla="*/ 0 h 25"/>
                <a:gd name="T12" fmla="*/ 11 w 11"/>
                <a:gd name="T13" fmla="*/ 24 h 25"/>
                <a:gd name="T14" fmla="*/ 10 w 11"/>
                <a:gd name="T15" fmla="*/ 25 h 25"/>
                <a:gd name="T16" fmla="*/ 10 w 11"/>
                <a:gd name="T17" fmla="*/ 1 h 25"/>
                <a:gd name="T18" fmla="*/ 11 w 11"/>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25"/>
                <a:gd name="T32" fmla="*/ 11 w 11"/>
                <a:gd name="T33" fmla="*/ 25 h 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25">
                  <a:moveTo>
                    <a:pt x="0" y="24"/>
                  </a:moveTo>
                  <a:lnTo>
                    <a:pt x="0" y="0"/>
                  </a:lnTo>
                  <a:lnTo>
                    <a:pt x="1" y="1"/>
                  </a:lnTo>
                  <a:lnTo>
                    <a:pt x="1" y="25"/>
                  </a:lnTo>
                  <a:lnTo>
                    <a:pt x="0" y="24"/>
                  </a:lnTo>
                  <a:close/>
                  <a:moveTo>
                    <a:pt x="11" y="0"/>
                  </a:moveTo>
                  <a:lnTo>
                    <a:pt x="11" y="24"/>
                  </a:lnTo>
                  <a:lnTo>
                    <a:pt x="10" y="25"/>
                  </a:lnTo>
                  <a:lnTo>
                    <a:pt x="10" y="1"/>
                  </a:lnTo>
                  <a:lnTo>
                    <a:pt x="11" y="0"/>
                  </a:lnTo>
                  <a:close/>
                </a:path>
              </a:pathLst>
            </a:custGeom>
            <a:solidFill>
              <a:srgbClr val="F717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26" name="Freeform 744">
              <a:extLst>
                <a:ext uri="{FF2B5EF4-FFF2-40B4-BE49-F238E27FC236}">
                  <a16:creationId xmlns:a16="http://schemas.microsoft.com/office/drawing/2014/main" id="{1D9E1A18-3D8E-49F8-9535-FA8B10045E08}"/>
                </a:ext>
              </a:extLst>
            </p:cNvPr>
            <p:cNvSpPr>
              <a:spLocks noEditPoints="1"/>
            </p:cNvSpPr>
            <p:nvPr/>
          </p:nvSpPr>
          <p:spPr bwMode="auto">
            <a:xfrm>
              <a:off x="926" y="3060"/>
              <a:ext cx="9" cy="25"/>
            </a:xfrm>
            <a:custGeom>
              <a:avLst/>
              <a:gdLst>
                <a:gd name="T0" fmla="*/ 0 w 9"/>
                <a:gd name="T1" fmla="*/ 25 h 25"/>
                <a:gd name="T2" fmla="*/ 0 w 9"/>
                <a:gd name="T3" fmla="*/ 1 h 25"/>
                <a:gd name="T4" fmla="*/ 1 w 9"/>
                <a:gd name="T5" fmla="*/ 0 h 25"/>
                <a:gd name="T6" fmla="*/ 1 w 9"/>
                <a:gd name="T7" fmla="*/ 24 h 25"/>
                <a:gd name="T8" fmla="*/ 0 w 9"/>
                <a:gd name="T9" fmla="*/ 25 h 25"/>
                <a:gd name="T10" fmla="*/ 9 w 9"/>
                <a:gd name="T11" fmla="*/ 1 h 25"/>
                <a:gd name="T12" fmla="*/ 9 w 9"/>
                <a:gd name="T13" fmla="*/ 25 h 25"/>
                <a:gd name="T14" fmla="*/ 8 w 9"/>
                <a:gd name="T15" fmla="*/ 24 h 25"/>
                <a:gd name="T16" fmla="*/ 8 w 9"/>
                <a:gd name="T17" fmla="*/ 0 h 25"/>
                <a:gd name="T18" fmla="*/ 9 w 9"/>
                <a:gd name="T19" fmla="*/ 1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
                <a:gd name="T31" fmla="*/ 0 h 25"/>
                <a:gd name="T32" fmla="*/ 9 w 9"/>
                <a:gd name="T33" fmla="*/ 25 h 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 h="25">
                  <a:moveTo>
                    <a:pt x="0" y="25"/>
                  </a:moveTo>
                  <a:lnTo>
                    <a:pt x="0" y="1"/>
                  </a:lnTo>
                  <a:lnTo>
                    <a:pt x="1" y="0"/>
                  </a:lnTo>
                  <a:lnTo>
                    <a:pt x="1" y="24"/>
                  </a:lnTo>
                  <a:lnTo>
                    <a:pt x="0" y="25"/>
                  </a:lnTo>
                  <a:close/>
                  <a:moveTo>
                    <a:pt x="9" y="1"/>
                  </a:moveTo>
                  <a:lnTo>
                    <a:pt x="9" y="25"/>
                  </a:lnTo>
                  <a:lnTo>
                    <a:pt x="8" y="24"/>
                  </a:lnTo>
                  <a:lnTo>
                    <a:pt x="8" y="0"/>
                  </a:lnTo>
                  <a:lnTo>
                    <a:pt x="9" y="1"/>
                  </a:lnTo>
                  <a:close/>
                </a:path>
              </a:pathLst>
            </a:custGeom>
            <a:solidFill>
              <a:srgbClr val="F9101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27" name="Freeform 745">
              <a:extLst>
                <a:ext uri="{FF2B5EF4-FFF2-40B4-BE49-F238E27FC236}">
                  <a16:creationId xmlns:a16="http://schemas.microsoft.com/office/drawing/2014/main" id="{6EC2B478-AD3C-432B-9EE1-2EBC198F1471}"/>
                </a:ext>
              </a:extLst>
            </p:cNvPr>
            <p:cNvSpPr>
              <a:spLocks noEditPoints="1"/>
            </p:cNvSpPr>
            <p:nvPr/>
          </p:nvSpPr>
          <p:spPr bwMode="auto">
            <a:xfrm>
              <a:off x="927" y="3060"/>
              <a:ext cx="7" cy="25"/>
            </a:xfrm>
            <a:custGeom>
              <a:avLst/>
              <a:gdLst>
                <a:gd name="T0" fmla="*/ 0 w 7"/>
                <a:gd name="T1" fmla="*/ 24 h 25"/>
                <a:gd name="T2" fmla="*/ 0 w 7"/>
                <a:gd name="T3" fmla="*/ 0 h 25"/>
                <a:gd name="T4" fmla="*/ 2 w 7"/>
                <a:gd name="T5" fmla="*/ 1 h 25"/>
                <a:gd name="T6" fmla="*/ 2 w 7"/>
                <a:gd name="T7" fmla="*/ 25 h 25"/>
                <a:gd name="T8" fmla="*/ 0 w 7"/>
                <a:gd name="T9" fmla="*/ 24 h 25"/>
                <a:gd name="T10" fmla="*/ 7 w 7"/>
                <a:gd name="T11" fmla="*/ 0 h 25"/>
                <a:gd name="T12" fmla="*/ 7 w 7"/>
                <a:gd name="T13" fmla="*/ 24 h 25"/>
                <a:gd name="T14" fmla="*/ 5 w 7"/>
                <a:gd name="T15" fmla="*/ 25 h 25"/>
                <a:gd name="T16" fmla="*/ 5 w 7"/>
                <a:gd name="T17" fmla="*/ 1 h 25"/>
                <a:gd name="T18" fmla="*/ 7 w 7"/>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25"/>
                <a:gd name="T32" fmla="*/ 7 w 7"/>
                <a:gd name="T33" fmla="*/ 25 h 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25">
                  <a:moveTo>
                    <a:pt x="0" y="24"/>
                  </a:moveTo>
                  <a:lnTo>
                    <a:pt x="0" y="0"/>
                  </a:lnTo>
                  <a:lnTo>
                    <a:pt x="2" y="1"/>
                  </a:lnTo>
                  <a:lnTo>
                    <a:pt x="2" y="25"/>
                  </a:lnTo>
                  <a:lnTo>
                    <a:pt x="0" y="24"/>
                  </a:lnTo>
                  <a:close/>
                  <a:moveTo>
                    <a:pt x="7" y="0"/>
                  </a:moveTo>
                  <a:lnTo>
                    <a:pt x="7" y="24"/>
                  </a:lnTo>
                  <a:lnTo>
                    <a:pt x="5" y="25"/>
                  </a:lnTo>
                  <a:lnTo>
                    <a:pt x="5" y="1"/>
                  </a:lnTo>
                  <a:lnTo>
                    <a:pt x="7" y="0"/>
                  </a:lnTo>
                  <a:close/>
                </a:path>
              </a:pathLst>
            </a:custGeom>
            <a:solidFill>
              <a:srgbClr val="FB090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28" name="Freeform 746">
              <a:extLst>
                <a:ext uri="{FF2B5EF4-FFF2-40B4-BE49-F238E27FC236}">
                  <a16:creationId xmlns:a16="http://schemas.microsoft.com/office/drawing/2014/main" id="{5942FA40-4DAB-45CE-9B54-7B09564872B6}"/>
                </a:ext>
              </a:extLst>
            </p:cNvPr>
            <p:cNvSpPr>
              <a:spLocks noEditPoints="1"/>
            </p:cNvSpPr>
            <p:nvPr/>
          </p:nvSpPr>
          <p:spPr bwMode="auto">
            <a:xfrm>
              <a:off x="929" y="3061"/>
              <a:ext cx="3" cy="24"/>
            </a:xfrm>
            <a:custGeom>
              <a:avLst/>
              <a:gdLst>
                <a:gd name="T0" fmla="*/ 0 w 3"/>
                <a:gd name="T1" fmla="*/ 24 h 24"/>
                <a:gd name="T2" fmla="*/ 0 w 3"/>
                <a:gd name="T3" fmla="*/ 0 h 24"/>
                <a:gd name="T4" fmla="*/ 1 w 3"/>
                <a:gd name="T5" fmla="*/ 0 h 24"/>
                <a:gd name="T6" fmla="*/ 1 w 3"/>
                <a:gd name="T7" fmla="*/ 24 h 24"/>
                <a:gd name="T8" fmla="*/ 0 w 3"/>
                <a:gd name="T9" fmla="*/ 24 h 24"/>
                <a:gd name="T10" fmla="*/ 3 w 3"/>
                <a:gd name="T11" fmla="*/ 0 h 24"/>
                <a:gd name="T12" fmla="*/ 3 w 3"/>
                <a:gd name="T13" fmla="*/ 24 h 24"/>
                <a:gd name="T14" fmla="*/ 2 w 3"/>
                <a:gd name="T15" fmla="*/ 24 h 24"/>
                <a:gd name="T16" fmla="*/ 2 w 3"/>
                <a:gd name="T17" fmla="*/ 0 h 24"/>
                <a:gd name="T18" fmla="*/ 3 w 3"/>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24"/>
                <a:gd name="T32" fmla="*/ 3 w 3"/>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24">
                  <a:moveTo>
                    <a:pt x="0" y="24"/>
                  </a:moveTo>
                  <a:lnTo>
                    <a:pt x="0" y="0"/>
                  </a:lnTo>
                  <a:lnTo>
                    <a:pt x="1" y="0"/>
                  </a:lnTo>
                  <a:lnTo>
                    <a:pt x="1" y="24"/>
                  </a:lnTo>
                  <a:lnTo>
                    <a:pt x="0" y="24"/>
                  </a:lnTo>
                  <a:close/>
                  <a:moveTo>
                    <a:pt x="3" y="0"/>
                  </a:moveTo>
                  <a:lnTo>
                    <a:pt x="3" y="24"/>
                  </a:lnTo>
                  <a:lnTo>
                    <a:pt x="2" y="24"/>
                  </a:lnTo>
                  <a:lnTo>
                    <a:pt x="2" y="0"/>
                  </a:lnTo>
                  <a:lnTo>
                    <a:pt x="3" y="0"/>
                  </a:lnTo>
                  <a:close/>
                </a:path>
              </a:pathLst>
            </a:custGeom>
            <a:solidFill>
              <a:srgbClr val="FD030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29" name="Freeform 747">
              <a:extLst>
                <a:ext uri="{FF2B5EF4-FFF2-40B4-BE49-F238E27FC236}">
                  <a16:creationId xmlns:a16="http://schemas.microsoft.com/office/drawing/2014/main" id="{2E95C62A-F496-4EAD-91D1-77BCA0903C18}"/>
                </a:ext>
              </a:extLst>
            </p:cNvPr>
            <p:cNvSpPr>
              <a:spLocks noEditPoints="1"/>
            </p:cNvSpPr>
            <p:nvPr/>
          </p:nvSpPr>
          <p:spPr bwMode="auto">
            <a:xfrm>
              <a:off x="930" y="3061"/>
              <a:ext cx="1" cy="24"/>
            </a:xfrm>
            <a:custGeom>
              <a:avLst/>
              <a:gdLst>
                <a:gd name="T0" fmla="*/ 0 w 1"/>
                <a:gd name="T1" fmla="*/ 24 h 24"/>
                <a:gd name="T2" fmla="*/ 0 w 1"/>
                <a:gd name="T3" fmla="*/ 0 h 24"/>
                <a:gd name="T4" fmla="*/ 1 w 1"/>
                <a:gd name="T5" fmla="*/ 0 h 24"/>
                <a:gd name="T6" fmla="*/ 1 w 1"/>
                <a:gd name="T7" fmla="*/ 24 h 24"/>
                <a:gd name="T8" fmla="*/ 0 w 1"/>
                <a:gd name="T9" fmla="*/ 24 h 24"/>
                <a:gd name="T10" fmla="*/ 1 w 1"/>
                <a:gd name="T11" fmla="*/ 0 h 24"/>
                <a:gd name="T12" fmla="*/ 1 w 1"/>
                <a:gd name="T13" fmla="*/ 24 h 24"/>
                <a:gd name="T14" fmla="*/ 1 w 1"/>
                <a:gd name="T15" fmla="*/ 24 h 24"/>
                <a:gd name="T16" fmla="*/ 1 w 1"/>
                <a:gd name="T17" fmla="*/ 0 h 24"/>
                <a:gd name="T18" fmla="*/ 1 w 1"/>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24"/>
                <a:gd name="T32" fmla="*/ 1 w 1"/>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24">
                  <a:moveTo>
                    <a:pt x="0" y="24"/>
                  </a:moveTo>
                  <a:lnTo>
                    <a:pt x="0" y="0"/>
                  </a:lnTo>
                  <a:lnTo>
                    <a:pt x="1" y="0"/>
                  </a:lnTo>
                  <a:lnTo>
                    <a:pt x="1" y="24"/>
                  </a:lnTo>
                  <a:lnTo>
                    <a:pt x="0" y="24"/>
                  </a:lnTo>
                  <a:close/>
                  <a:moveTo>
                    <a:pt x="1" y="0"/>
                  </a:moveTo>
                  <a:lnTo>
                    <a:pt x="1" y="24"/>
                  </a:lnTo>
                  <a:lnTo>
                    <a:pt x="1"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30" name="Freeform 748">
              <a:extLst>
                <a:ext uri="{FF2B5EF4-FFF2-40B4-BE49-F238E27FC236}">
                  <a16:creationId xmlns:a16="http://schemas.microsoft.com/office/drawing/2014/main" id="{04E8960A-8C20-407D-A54B-0776DD8409A8}"/>
                </a:ext>
              </a:extLst>
            </p:cNvPr>
            <p:cNvSpPr>
              <a:spLocks/>
            </p:cNvSpPr>
            <p:nvPr/>
          </p:nvSpPr>
          <p:spPr bwMode="auto">
            <a:xfrm>
              <a:off x="897" y="2752"/>
              <a:ext cx="428" cy="428"/>
            </a:xfrm>
            <a:custGeom>
              <a:avLst/>
              <a:gdLst>
                <a:gd name="T0" fmla="*/ 0 w 428"/>
                <a:gd name="T1" fmla="*/ 428 h 428"/>
                <a:gd name="T2" fmla="*/ 0 w 428"/>
                <a:gd name="T3" fmla="*/ 298 h 428"/>
                <a:gd name="T4" fmla="*/ 44 w 428"/>
                <a:gd name="T5" fmla="*/ 252 h 428"/>
                <a:gd name="T6" fmla="*/ 48 w 428"/>
                <a:gd name="T7" fmla="*/ 252 h 428"/>
                <a:gd name="T8" fmla="*/ 48 w 428"/>
                <a:gd name="T9" fmla="*/ 48 h 428"/>
                <a:gd name="T10" fmla="*/ 95 w 428"/>
                <a:gd name="T11" fmla="*/ 0 h 428"/>
                <a:gd name="T12" fmla="*/ 380 w 428"/>
                <a:gd name="T13" fmla="*/ 0 h 428"/>
                <a:gd name="T14" fmla="*/ 380 w 428"/>
                <a:gd name="T15" fmla="*/ 143 h 428"/>
                <a:gd name="T16" fmla="*/ 369 w 428"/>
                <a:gd name="T17" fmla="*/ 179 h 428"/>
                <a:gd name="T18" fmla="*/ 369 w 428"/>
                <a:gd name="T19" fmla="*/ 243 h 428"/>
                <a:gd name="T20" fmla="*/ 362 w 428"/>
                <a:gd name="T21" fmla="*/ 250 h 428"/>
                <a:gd name="T22" fmla="*/ 428 w 428"/>
                <a:gd name="T23" fmla="*/ 250 h 428"/>
                <a:gd name="T24" fmla="*/ 428 w 428"/>
                <a:gd name="T25" fmla="*/ 380 h 428"/>
                <a:gd name="T26" fmla="*/ 380 w 428"/>
                <a:gd name="T27" fmla="*/ 428 h 428"/>
                <a:gd name="T28" fmla="*/ 0 w 428"/>
                <a:gd name="T29" fmla="*/ 428 h 4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28"/>
                <a:gd name="T46" fmla="*/ 0 h 428"/>
                <a:gd name="T47" fmla="*/ 428 w 428"/>
                <a:gd name="T48" fmla="*/ 428 h 42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28" h="428">
                  <a:moveTo>
                    <a:pt x="0" y="428"/>
                  </a:moveTo>
                  <a:lnTo>
                    <a:pt x="0" y="298"/>
                  </a:lnTo>
                  <a:lnTo>
                    <a:pt x="44" y="252"/>
                  </a:lnTo>
                  <a:lnTo>
                    <a:pt x="48" y="252"/>
                  </a:lnTo>
                  <a:lnTo>
                    <a:pt x="48" y="48"/>
                  </a:lnTo>
                  <a:lnTo>
                    <a:pt x="95" y="0"/>
                  </a:lnTo>
                  <a:lnTo>
                    <a:pt x="380" y="0"/>
                  </a:lnTo>
                  <a:lnTo>
                    <a:pt x="380" y="143"/>
                  </a:lnTo>
                  <a:lnTo>
                    <a:pt x="369" y="179"/>
                  </a:lnTo>
                  <a:lnTo>
                    <a:pt x="369" y="243"/>
                  </a:lnTo>
                  <a:lnTo>
                    <a:pt x="362" y="250"/>
                  </a:lnTo>
                  <a:lnTo>
                    <a:pt x="428" y="250"/>
                  </a:lnTo>
                  <a:lnTo>
                    <a:pt x="428" y="380"/>
                  </a:lnTo>
                  <a:lnTo>
                    <a:pt x="380" y="428"/>
                  </a:lnTo>
                  <a:lnTo>
                    <a:pt x="0" y="428"/>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731" name="Rectangle 749">
              <a:extLst>
                <a:ext uri="{FF2B5EF4-FFF2-40B4-BE49-F238E27FC236}">
                  <a16:creationId xmlns:a16="http://schemas.microsoft.com/office/drawing/2014/main" id="{9EBC5055-8A1C-4917-9CA6-FD57D4EAAC5B}"/>
                </a:ext>
              </a:extLst>
            </p:cNvPr>
            <p:cNvSpPr>
              <a:spLocks noChangeArrowheads="1"/>
            </p:cNvSpPr>
            <p:nvPr/>
          </p:nvSpPr>
          <p:spPr bwMode="auto">
            <a:xfrm>
              <a:off x="774" y="3201"/>
              <a:ext cx="64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vi-VN" sz="1800">
                  <a:solidFill>
                    <a:srgbClr val="000000"/>
                  </a:solidFill>
                </a:rPr>
                <a:t>Sydney</a:t>
              </a:r>
              <a:endParaRPr lang="en-US" altLang="vi-VN" sz="1800">
                <a:latin typeface="Courier New" panose="02070309020205020404" pitchFamily="49" charset="0"/>
              </a:endParaRPr>
            </a:p>
          </p:txBody>
        </p:sp>
        <p:sp>
          <p:nvSpPr>
            <p:cNvPr id="174732" name="Freeform 750">
              <a:extLst>
                <a:ext uri="{FF2B5EF4-FFF2-40B4-BE49-F238E27FC236}">
                  <a16:creationId xmlns:a16="http://schemas.microsoft.com/office/drawing/2014/main" id="{98A84292-DD5A-4DC0-A351-D9838E9C9660}"/>
                </a:ext>
              </a:extLst>
            </p:cNvPr>
            <p:cNvSpPr>
              <a:spLocks/>
            </p:cNvSpPr>
            <p:nvPr/>
          </p:nvSpPr>
          <p:spPr bwMode="auto">
            <a:xfrm>
              <a:off x="696" y="1480"/>
              <a:ext cx="59" cy="24"/>
            </a:xfrm>
            <a:custGeom>
              <a:avLst/>
              <a:gdLst>
                <a:gd name="T0" fmla="*/ 35 w 59"/>
                <a:gd name="T1" fmla="*/ 24 h 24"/>
                <a:gd name="T2" fmla="*/ 59 w 59"/>
                <a:gd name="T3" fmla="*/ 0 h 24"/>
                <a:gd name="T4" fmla="*/ 0 w 59"/>
                <a:gd name="T5" fmla="*/ 0 h 24"/>
                <a:gd name="T6" fmla="*/ 35 w 59"/>
                <a:gd name="T7" fmla="*/ 24 h 24"/>
                <a:gd name="T8" fmla="*/ 0 60000 65536"/>
                <a:gd name="T9" fmla="*/ 0 60000 65536"/>
                <a:gd name="T10" fmla="*/ 0 60000 65536"/>
                <a:gd name="T11" fmla="*/ 0 60000 65536"/>
                <a:gd name="T12" fmla="*/ 0 w 59"/>
                <a:gd name="T13" fmla="*/ 0 h 24"/>
                <a:gd name="T14" fmla="*/ 59 w 59"/>
                <a:gd name="T15" fmla="*/ 24 h 24"/>
              </a:gdLst>
              <a:ahLst/>
              <a:cxnLst>
                <a:cxn ang="T8">
                  <a:pos x="T0" y="T1"/>
                </a:cxn>
                <a:cxn ang="T9">
                  <a:pos x="T2" y="T3"/>
                </a:cxn>
                <a:cxn ang="T10">
                  <a:pos x="T4" y="T5"/>
                </a:cxn>
                <a:cxn ang="T11">
                  <a:pos x="T6" y="T7"/>
                </a:cxn>
              </a:cxnLst>
              <a:rect l="T12" t="T13" r="T14" b="T15"/>
              <a:pathLst>
                <a:path w="59" h="24">
                  <a:moveTo>
                    <a:pt x="35" y="24"/>
                  </a:moveTo>
                  <a:lnTo>
                    <a:pt x="59" y="0"/>
                  </a:lnTo>
                  <a:lnTo>
                    <a:pt x="0" y="0"/>
                  </a:lnTo>
                  <a:lnTo>
                    <a:pt x="35" y="2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33" name="Freeform 751">
              <a:extLst>
                <a:ext uri="{FF2B5EF4-FFF2-40B4-BE49-F238E27FC236}">
                  <a16:creationId xmlns:a16="http://schemas.microsoft.com/office/drawing/2014/main" id="{3CBD4530-82BE-4486-B732-967382A5AC92}"/>
                </a:ext>
              </a:extLst>
            </p:cNvPr>
            <p:cNvSpPr>
              <a:spLocks/>
            </p:cNvSpPr>
            <p:nvPr/>
          </p:nvSpPr>
          <p:spPr bwMode="auto">
            <a:xfrm>
              <a:off x="327" y="1483"/>
              <a:ext cx="95" cy="45"/>
            </a:xfrm>
            <a:custGeom>
              <a:avLst/>
              <a:gdLst>
                <a:gd name="T0" fmla="*/ 95 w 95"/>
                <a:gd name="T1" fmla="*/ 45 h 45"/>
                <a:gd name="T2" fmla="*/ 44 w 95"/>
                <a:gd name="T3" fmla="*/ 0 h 45"/>
                <a:gd name="T4" fmla="*/ 0 w 95"/>
                <a:gd name="T5" fmla="*/ 45 h 45"/>
                <a:gd name="T6" fmla="*/ 95 w 95"/>
                <a:gd name="T7" fmla="*/ 45 h 45"/>
                <a:gd name="T8" fmla="*/ 0 60000 65536"/>
                <a:gd name="T9" fmla="*/ 0 60000 65536"/>
                <a:gd name="T10" fmla="*/ 0 60000 65536"/>
                <a:gd name="T11" fmla="*/ 0 60000 65536"/>
                <a:gd name="T12" fmla="*/ 0 w 95"/>
                <a:gd name="T13" fmla="*/ 0 h 45"/>
                <a:gd name="T14" fmla="*/ 95 w 95"/>
                <a:gd name="T15" fmla="*/ 45 h 45"/>
              </a:gdLst>
              <a:ahLst/>
              <a:cxnLst>
                <a:cxn ang="T8">
                  <a:pos x="T0" y="T1"/>
                </a:cxn>
                <a:cxn ang="T9">
                  <a:pos x="T2" y="T3"/>
                </a:cxn>
                <a:cxn ang="T10">
                  <a:pos x="T4" y="T5"/>
                </a:cxn>
                <a:cxn ang="T11">
                  <a:pos x="T6" y="T7"/>
                </a:cxn>
              </a:cxnLst>
              <a:rect l="T12" t="T13" r="T14" b="T15"/>
              <a:pathLst>
                <a:path w="95" h="45">
                  <a:moveTo>
                    <a:pt x="95" y="45"/>
                  </a:moveTo>
                  <a:lnTo>
                    <a:pt x="44" y="0"/>
                  </a:lnTo>
                  <a:lnTo>
                    <a:pt x="0" y="45"/>
                  </a:lnTo>
                  <a:lnTo>
                    <a:pt x="95" y="4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34" name="Freeform 752">
              <a:extLst>
                <a:ext uri="{FF2B5EF4-FFF2-40B4-BE49-F238E27FC236}">
                  <a16:creationId xmlns:a16="http://schemas.microsoft.com/office/drawing/2014/main" id="{DCD0C05E-5F4C-4D47-8C16-A2C90304E5BF}"/>
                </a:ext>
              </a:extLst>
            </p:cNvPr>
            <p:cNvSpPr>
              <a:spLocks/>
            </p:cNvSpPr>
            <p:nvPr/>
          </p:nvSpPr>
          <p:spPr bwMode="auto">
            <a:xfrm>
              <a:off x="375" y="1480"/>
              <a:ext cx="361" cy="48"/>
            </a:xfrm>
            <a:custGeom>
              <a:avLst/>
              <a:gdLst>
                <a:gd name="T0" fmla="*/ 361 w 361"/>
                <a:gd name="T1" fmla="*/ 18 h 48"/>
                <a:gd name="T2" fmla="*/ 326 w 361"/>
                <a:gd name="T3" fmla="*/ 0 h 48"/>
                <a:gd name="T4" fmla="*/ 47 w 361"/>
                <a:gd name="T5" fmla="*/ 0 h 48"/>
                <a:gd name="T6" fmla="*/ 0 w 361"/>
                <a:gd name="T7" fmla="*/ 24 h 48"/>
                <a:gd name="T8" fmla="*/ 47 w 361"/>
                <a:gd name="T9" fmla="*/ 48 h 48"/>
                <a:gd name="T10" fmla="*/ 332 w 361"/>
                <a:gd name="T11" fmla="*/ 48 h 48"/>
                <a:gd name="T12" fmla="*/ 361 w 361"/>
                <a:gd name="T13" fmla="*/ 18 h 48"/>
                <a:gd name="T14" fmla="*/ 0 60000 65536"/>
                <a:gd name="T15" fmla="*/ 0 60000 65536"/>
                <a:gd name="T16" fmla="*/ 0 60000 65536"/>
                <a:gd name="T17" fmla="*/ 0 60000 65536"/>
                <a:gd name="T18" fmla="*/ 0 60000 65536"/>
                <a:gd name="T19" fmla="*/ 0 60000 65536"/>
                <a:gd name="T20" fmla="*/ 0 60000 65536"/>
                <a:gd name="T21" fmla="*/ 0 w 361"/>
                <a:gd name="T22" fmla="*/ 0 h 48"/>
                <a:gd name="T23" fmla="*/ 361 w 361"/>
                <a:gd name="T24" fmla="*/ 48 h 4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1" h="48">
                  <a:moveTo>
                    <a:pt x="361" y="18"/>
                  </a:moveTo>
                  <a:lnTo>
                    <a:pt x="326" y="0"/>
                  </a:lnTo>
                  <a:lnTo>
                    <a:pt x="47" y="0"/>
                  </a:lnTo>
                  <a:lnTo>
                    <a:pt x="0" y="24"/>
                  </a:lnTo>
                  <a:lnTo>
                    <a:pt x="47" y="48"/>
                  </a:lnTo>
                  <a:lnTo>
                    <a:pt x="332" y="48"/>
                  </a:lnTo>
                  <a:lnTo>
                    <a:pt x="361" y="18"/>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35" name="Freeform 753">
              <a:extLst>
                <a:ext uri="{FF2B5EF4-FFF2-40B4-BE49-F238E27FC236}">
                  <a16:creationId xmlns:a16="http://schemas.microsoft.com/office/drawing/2014/main" id="{9B3F8151-0768-4343-A96E-ADD3E7ECD1F9}"/>
                </a:ext>
              </a:extLst>
            </p:cNvPr>
            <p:cNvSpPr>
              <a:spLocks/>
            </p:cNvSpPr>
            <p:nvPr/>
          </p:nvSpPr>
          <p:spPr bwMode="auto">
            <a:xfrm>
              <a:off x="433" y="1511"/>
              <a:ext cx="214" cy="13"/>
            </a:xfrm>
            <a:custGeom>
              <a:avLst/>
              <a:gdLst>
                <a:gd name="T0" fmla="*/ 214 w 214"/>
                <a:gd name="T1" fmla="*/ 0 h 13"/>
                <a:gd name="T2" fmla="*/ 214 w 214"/>
                <a:gd name="T3" fmla="*/ 13 h 13"/>
                <a:gd name="T4" fmla="*/ 0 w 214"/>
                <a:gd name="T5" fmla="*/ 13 h 13"/>
                <a:gd name="T6" fmla="*/ 0 w 214"/>
                <a:gd name="T7" fmla="*/ 13 h 13"/>
                <a:gd name="T8" fmla="*/ 31 w 214"/>
                <a:gd name="T9" fmla="*/ 13 h 13"/>
                <a:gd name="T10" fmla="*/ 60 w 214"/>
                <a:gd name="T11" fmla="*/ 12 h 13"/>
                <a:gd name="T12" fmla="*/ 88 w 214"/>
                <a:gd name="T13" fmla="*/ 12 h 13"/>
                <a:gd name="T14" fmla="*/ 113 w 214"/>
                <a:gd name="T15" fmla="*/ 11 h 13"/>
                <a:gd name="T16" fmla="*/ 137 w 214"/>
                <a:gd name="T17" fmla="*/ 10 h 13"/>
                <a:gd name="T18" fmla="*/ 159 w 214"/>
                <a:gd name="T19" fmla="*/ 8 h 13"/>
                <a:gd name="T20" fmla="*/ 176 w 214"/>
                <a:gd name="T21" fmla="*/ 7 h 13"/>
                <a:gd name="T22" fmla="*/ 190 w 214"/>
                <a:gd name="T23" fmla="*/ 5 h 13"/>
                <a:gd name="T24" fmla="*/ 201 w 214"/>
                <a:gd name="T25" fmla="*/ 3 h 13"/>
                <a:gd name="T26" fmla="*/ 207 w 214"/>
                <a:gd name="T27" fmla="*/ 1 h 13"/>
                <a:gd name="T28" fmla="*/ 209 w 214"/>
                <a:gd name="T29" fmla="*/ 0 h 13"/>
                <a:gd name="T30" fmla="*/ 214 w 214"/>
                <a:gd name="T31" fmla="*/ 0 h 1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14"/>
                <a:gd name="T49" fmla="*/ 0 h 13"/>
                <a:gd name="T50" fmla="*/ 214 w 214"/>
                <a:gd name="T51" fmla="*/ 13 h 1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14" h="13">
                  <a:moveTo>
                    <a:pt x="214" y="0"/>
                  </a:moveTo>
                  <a:lnTo>
                    <a:pt x="214" y="13"/>
                  </a:lnTo>
                  <a:lnTo>
                    <a:pt x="0" y="13"/>
                  </a:lnTo>
                  <a:lnTo>
                    <a:pt x="31" y="13"/>
                  </a:lnTo>
                  <a:lnTo>
                    <a:pt x="60" y="12"/>
                  </a:lnTo>
                  <a:lnTo>
                    <a:pt x="88" y="12"/>
                  </a:lnTo>
                  <a:lnTo>
                    <a:pt x="113" y="11"/>
                  </a:lnTo>
                  <a:lnTo>
                    <a:pt x="137" y="10"/>
                  </a:lnTo>
                  <a:lnTo>
                    <a:pt x="159" y="8"/>
                  </a:lnTo>
                  <a:lnTo>
                    <a:pt x="176" y="7"/>
                  </a:lnTo>
                  <a:lnTo>
                    <a:pt x="190" y="5"/>
                  </a:lnTo>
                  <a:lnTo>
                    <a:pt x="201" y="3"/>
                  </a:lnTo>
                  <a:lnTo>
                    <a:pt x="207" y="1"/>
                  </a:lnTo>
                  <a:lnTo>
                    <a:pt x="209" y="0"/>
                  </a:lnTo>
                  <a:lnTo>
                    <a:pt x="214"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36" name="Freeform 754">
              <a:extLst>
                <a:ext uri="{FF2B5EF4-FFF2-40B4-BE49-F238E27FC236}">
                  <a16:creationId xmlns:a16="http://schemas.microsoft.com/office/drawing/2014/main" id="{33904F73-6BC9-487E-9FD8-6D322CC9A64B}"/>
                </a:ext>
              </a:extLst>
            </p:cNvPr>
            <p:cNvSpPr>
              <a:spLocks/>
            </p:cNvSpPr>
            <p:nvPr/>
          </p:nvSpPr>
          <p:spPr bwMode="auto">
            <a:xfrm>
              <a:off x="433" y="1511"/>
              <a:ext cx="209" cy="13"/>
            </a:xfrm>
            <a:custGeom>
              <a:avLst/>
              <a:gdLst>
                <a:gd name="T0" fmla="*/ 0 w 209"/>
                <a:gd name="T1" fmla="*/ 13 h 13"/>
                <a:gd name="T2" fmla="*/ 31 w 209"/>
                <a:gd name="T3" fmla="*/ 13 h 13"/>
                <a:gd name="T4" fmla="*/ 60 w 209"/>
                <a:gd name="T5" fmla="*/ 12 h 13"/>
                <a:gd name="T6" fmla="*/ 88 w 209"/>
                <a:gd name="T7" fmla="*/ 12 h 13"/>
                <a:gd name="T8" fmla="*/ 113 w 209"/>
                <a:gd name="T9" fmla="*/ 11 h 13"/>
                <a:gd name="T10" fmla="*/ 137 w 209"/>
                <a:gd name="T11" fmla="*/ 10 h 13"/>
                <a:gd name="T12" fmla="*/ 159 w 209"/>
                <a:gd name="T13" fmla="*/ 8 h 13"/>
                <a:gd name="T14" fmla="*/ 176 w 209"/>
                <a:gd name="T15" fmla="*/ 7 h 13"/>
                <a:gd name="T16" fmla="*/ 190 w 209"/>
                <a:gd name="T17" fmla="*/ 5 h 13"/>
                <a:gd name="T18" fmla="*/ 201 w 209"/>
                <a:gd name="T19" fmla="*/ 3 h 13"/>
                <a:gd name="T20" fmla="*/ 207 w 209"/>
                <a:gd name="T21" fmla="*/ 1 h 13"/>
                <a:gd name="T22" fmla="*/ 209 w 209"/>
                <a:gd name="T23" fmla="*/ 0 h 13"/>
                <a:gd name="T24" fmla="*/ 204 w 209"/>
                <a:gd name="T25" fmla="*/ 0 h 13"/>
                <a:gd name="T26" fmla="*/ 202 w 209"/>
                <a:gd name="T27" fmla="*/ 1 h 13"/>
                <a:gd name="T28" fmla="*/ 194 w 209"/>
                <a:gd name="T29" fmla="*/ 3 h 13"/>
                <a:gd name="T30" fmla="*/ 183 w 209"/>
                <a:gd name="T31" fmla="*/ 6 h 13"/>
                <a:gd name="T32" fmla="*/ 165 w 209"/>
                <a:gd name="T33" fmla="*/ 7 h 13"/>
                <a:gd name="T34" fmla="*/ 145 w 209"/>
                <a:gd name="T35" fmla="*/ 8 h 13"/>
                <a:gd name="T36" fmla="*/ 121 w 209"/>
                <a:gd name="T37" fmla="*/ 11 h 13"/>
                <a:gd name="T38" fmla="*/ 93 w 209"/>
                <a:gd name="T39" fmla="*/ 11 h 13"/>
                <a:gd name="T40" fmla="*/ 64 w 209"/>
                <a:gd name="T41" fmla="*/ 12 h 13"/>
                <a:gd name="T42" fmla="*/ 33 w 209"/>
                <a:gd name="T43" fmla="*/ 13 h 13"/>
                <a:gd name="T44" fmla="*/ 0 w 209"/>
                <a:gd name="T45" fmla="*/ 13 h 13"/>
                <a:gd name="T46" fmla="*/ 0 w 209"/>
                <a:gd name="T47" fmla="*/ 13 h 1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09"/>
                <a:gd name="T73" fmla="*/ 0 h 13"/>
                <a:gd name="T74" fmla="*/ 209 w 209"/>
                <a:gd name="T75" fmla="*/ 13 h 1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09" h="13">
                  <a:moveTo>
                    <a:pt x="0" y="13"/>
                  </a:moveTo>
                  <a:lnTo>
                    <a:pt x="31" y="13"/>
                  </a:lnTo>
                  <a:lnTo>
                    <a:pt x="60" y="12"/>
                  </a:lnTo>
                  <a:lnTo>
                    <a:pt x="88" y="12"/>
                  </a:lnTo>
                  <a:lnTo>
                    <a:pt x="113" y="11"/>
                  </a:lnTo>
                  <a:lnTo>
                    <a:pt x="137" y="10"/>
                  </a:lnTo>
                  <a:lnTo>
                    <a:pt x="159" y="8"/>
                  </a:lnTo>
                  <a:lnTo>
                    <a:pt x="176" y="7"/>
                  </a:lnTo>
                  <a:lnTo>
                    <a:pt x="190" y="5"/>
                  </a:lnTo>
                  <a:lnTo>
                    <a:pt x="201" y="3"/>
                  </a:lnTo>
                  <a:lnTo>
                    <a:pt x="207" y="1"/>
                  </a:lnTo>
                  <a:lnTo>
                    <a:pt x="209" y="0"/>
                  </a:lnTo>
                  <a:lnTo>
                    <a:pt x="204" y="0"/>
                  </a:lnTo>
                  <a:lnTo>
                    <a:pt x="202" y="1"/>
                  </a:lnTo>
                  <a:lnTo>
                    <a:pt x="194" y="3"/>
                  </a:lnTo>
                  <a:lnTo>
                    <a:pt x="183" y="6"/>
                  </a:lnTo>
                  <a:lnTo>
                    <a:pt x="165" y="7"/>
                  </a:lnTo>
                  <a:lnTo>
                    <a:pt x="145" y="8"/>
                  </a:lnTo>
                  <a:lnTo>
                    <a:pt x="121" y="11"/>
                  </a:lnTo>
                  <a:lnTo>
                    <a:pt x="93" y="11"/>
                  </a:lnTo>
                  <a:lnTo>
                    <a:pt x="64" y="12"/>
                  </a:lnTo>
                  <a:lnTo>
                    <a:pt x="33" y="13"/>
                  </a:lnTo>
                  <a:lnTo>
                    <a:pt x="0" y="13"/>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37" name="Freeform 755">
              <a:extLst>
                <a:ext uri="{FF2B5EF4-FFF2-40B4-BE49-F238E27FC236}">
                  <a16:creationId xmlns:a16="http://schemas.microsoft.com/office/drawing/2014/main" id="{A30D0122-0F2F-4CEB-B345-02C67D65C76F}"/>
                </a:ext>
              </a:extLst>
            </p:cNvPr>
            <p:cNvSpPr>
              <a:spLocks/>
            </p:cNvSpPr>
            <p:nvPr/>
          </p:nvSpPr>
          <p:spPr bwMode="auto">
            <a:xfrm>
              <a:off x="433" y="1511"/>
              <a:ext cx="204" cy="13"/>
            </a:xfrm>
            <a:custGeom>
              <a:avLst/>
              <a:gdLst>
                <a:gd name="T0" fmla="*/ 204 w 204"/>
                <a:gd name="T1" fmla="*/ 0 h 13"/>
                <a:gd name="T2" fmla="*/ 202 w 204"/>
                <a:gd name="T3" fmla="*/ 1 h 13"/>
                <a:gd name="T4" fmla="*/ 194 w 204"/>
                <a:gd name="T5" fmla="*/ 3 h 13"/>
                <a:gd name="T6" fmla="*/ 183 w 204"/>
                <a:gd name="T7" fmla="*/ 6 h 13"/>
                <a:gd name="T8" fmla="*/ 165 w 204"/>
                <a:gd name="T9" fmla="*/ 7 h 13"/>
                <a:gd name="T10" fmla="*/ 145 w 204"/>
                <a:gd name="T11" fmla="*/ 8 h 13"/>
                <a:gd name="T12" fmla="*/ 121 w 204"/>
                <a:gd name="T13" fmla="*/ 11 h 13"/>
                <a:gd name="T14" fmla="*/ 93 w 204"/>
                <a:gd name="T15" fmla="*/ 11 h 13"/>
                <a:gd name="T16" fmla="*/ 64 w 204"/>
                <a:gd name="T17" fmla="*/ 12 h 13"/>
                <a:gd name="T18" fmla="*/ 33 w 204"/>
                <a:gd name="T19" fmla="*/ 13 h 13"/>
                <a:gd name="T20" fmla="*/ 0 w 204"/>
                <a:gd name="T21" fmla="*/ 13 h 13"/>
                <a:gd name="T22" fmla="*/ 0 w 204"/>
                <a:gd name="T23" fmla="*/ 12 h 13"/>
                <a:gd name="T24" fmla="*/ 32 w 204"/>
                <a:gd name="T25" fmla="*/ 12 h 13"/>
                <a:gd name="T26" fmla="*/ 62 w 204"/>
                <a:gd name="T27" fmla="*/ 12 h 13"/>
                <a:gd name="T28" fmla="*/ 90 w 204"/>
                <a:gd name="T29" fmla="*/ 11 h 13"/>
                <a:gd name="T30" fmla="*/ 117 w 204"/>
                <a:gd name="T31" fmla="*/ 10 h 13"/>
                <a:gd name="T32" fmla="*/ 141 w 204"/>
                <a:gd name="T33" fmla="*/ 8 h 13"/>
                <a:gd name="T34" fmla="*/ 161 w 204"/>
                <a:gd name="T35" fmla="*/ 7 h 13"/>
                <a:gd name="T36" fmla="*/ 178 w 204"/>
                <a:gd name="T37" fmla="*/ 5 h 13"/>
                <a:gd name="T38" fmla="*/ 189 w 204"/>
                <a:gd name="T39" fmla="*/ 3 h 13"/>
                <a:gd name="T40" fmla="*/ 197 w 204"/>
                <a:gd name="T41" fmla="*/ 1 h 13"/>
                <a:gd name="T42" fmla="*/ 199 w 204"/>
                <a:gd name="T43" fmla="*/ 0 h 13"/>
                <a:gd name="T44" fmla="*/ 204 w 204"/>
                <a:gd name="T45" fmla="*/ 0 h 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04"/>
                <a:gd name="T70" fmla="*/ 0 h 13"/>
                <a:gd name="T71" fmla="*/ 204 w 204"/>
                <a:gd name="T72" fmla="*/ 13 h 1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04" h="13">
                  <a:moveTo>
                    <a:pt x="204" y="0"/>
                  </a:moveTo>
                  <a:lnTo>
                    <a:pt x="202" y="1"/>
                  </a:lnTo>
                  <a:lnTo>
                    <a:pt x="194" y="3"/>
                  </a:lnTo>
                  <a:lnTo>
                    <a:pt x="183" y="6"/>
                  </a:lnTo>
                  <a:lnTo>
                    <a:pt x="165" y="7"/>
                  </a:lnTo>
                  <a:lnTo>
                    <a:pt x="145" y="8"/>
                  </a:lnTo>
                  <a:lnTo>
                    <a:pt x="121" y="11"/>
                  </a:lnTo>
                  <a:lnTo>
                    <a:pt x="93" y="11"/>
                  </a:lnTo>
                  <a:lnTo>
                    <a:pt x="64" y="12"/>
                  </a:lnTo>
                  <a:lnTo>
                    <a:pt x="33" y="13"/>
                  </a:lnTo>
                  <a:lnTo>
                    <a:pt x="0" y="13"/>
                  </a:lnTo>
                  <a:lnTo>
                    <a:pt x="0" y="12"/>
                  </a:lnTo>
                  <a:lnTo>
                    <a:pt x="32" y="12"/>
                  </a:lnTo>
                  <a:lnTo>
                    <a:pt x="62" y="12"/>
                  </a:lnTo>
                  <a:lnTo>
                    <a:pt x="90" y="11"/>
                  </a:lnTo>
                  <a:lnTo>
                    <a:pt x="117" y="10"/>
                  </a:lnTo>
                  <a:lnTo>
                    <a:pt x="141" y="8"/>
                  </a:lnTo>
                  <a:lnTo>
                    <a:pt x="161" y="7"/>
                  </a:lnTo>
                  <a:lnTo>
                    <a:pt x="178" y="5"/>
                  </a:lnTo>
                  <a:lnTo>
                    <a:pt x="189" y="3"/>
                  </a:lnTo>
                  <a:lnTo>
                    <a:pt x="197" y="1"/>
                  </a:lnTo>
                  <a:lnTo>
                    <a:pt x="199" y="0"/>
                  </a:lnTo>
                  <a:lnTo>
                    <a:pt x="204" y="0"/>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38" name="Freeform 756">
              <a:extLst>
                <a:ext uri="{FF2B5EF4-FFF2-40B4-BE49-F238E27FC236}">
                  <a16:creationId xmlns:a16="http://schemas.microsoft.com/office/drawing/2014/main" id="{C08B2523-3D23-41DC-82B6-CCA5C1A96A77}"/>
                </a:ext>
              </a:extLst>
            </p:cNvPr>
            <p:cNvSpPr>
              <a:spLocks/>
            </p:cNvSpPr>
            <p:nvPr/>
          </p:nvSpPr>
          <p:spPr bwMode="auto">
            <a:xfrm>
              <a:off x="433" y="1511"/>
              <a:ext cx="199" cy="12"/>
            </a:xfrm>
            <a:custGeom>
              <a:avLst/>
              <a:gdLst>
                <a:gd name="T0" fmla="*/ 0 w 199"/>
                <a:gd name="T1" fmla="*/ 12 h 12"/>
                <a:gd name="T2" fmla="*/ 32 w 199"/>
                <a:gd name="T3" fmla="*/ 12 h 12"/>
                <a:gd name="T4" fmla="*/ 62 w 199"/>
                <a:gd name="T5" fmla="*/ 12 h 12"/>
                <a:gd name="T6" fmla="*/ 90 w 199"/>
                <a:gd name="T7" fmla="*/ 11 h 12"/>
                <a:gd name="T8" fmla="*/ 117 w 199"/>
                <a:gd name="T9" fmla="*/ 10 h 12"/>
                <a:gd name="T10" fmla="*/ 141 w 199"/>
                <a:gd name="T11" fmla="*/ 8 h 12"/>
                <a:gd name="T12" fmla="*/ 161 w 199"/>
                <a:gd name="T13" fmla="*/ 7 h 12"/>
                <a:gd name="T14" fmla="*/ 178 w 199"/>
                <a:gd name="T15" fmla="*/ 5 h 12"/>
                <a:gd name="T16" fmla="*/ 189 w 199"/>
                <a:gd name="T17" fmla="*/ 3 h 12"/>
                <a:gd name="T18" fmla="*/ 197 w 199"/>
                <a:gd name="T19" fmla="*/ 1 h 12"/>
                <a:gd name="T20" fmla="*/ 199 w 199"/>
                <a:gd name="T21" fmla="*/ 0 h 12"/>
                <a:gd name="T22" fmla="*/ 193 w 199"/>
                <a:gd name="T23" fmla="*/ 0 h 12"/>
                <a:gd name="T24" fmla="*/ 190 w 199"/>
                <a:gd name="T25" fmla="*/ 1 h 12"/>
                <a:gd name="T26" fmla="*/ 184 w 199"/>
                <a:gd name="T27" fmla="*/ 3 h 12"/>
                <a:gd name="T28" fmla="*/ 173 w 199"/>
                <a:gd name="T29" fmla="*/ 5 h 12"/>
                <a:gd name="T30" fmla="*/ 156 w 199"/>
                <a:gd name="T31" fmla="*/ 7 h 12"/>
                <a:gd name="T32" fmla="*/ 137 w 199"/>
                <a:gd name="T33" fmla="*/ 8 h 12"/>
                <a:gd name="T34" fmla="*/ 114 w 199"/>
                <a:gd name="T35" fmla="*/ 10 h 12"/>
                <a:gd name="T36" fmla="*/ 88 w 199"/>
                <a:gd name="T37" fmla="*/ 11 h 12"/>
                <a:gd name="T38" fmla="*/ 60 w 199"/>
                <a:gd name="T39" fmla="*/ 12 h 12"/>
                <a:gd name="T40" fmla="*/ 31 w 199"/>
                <a:gd name="T41" fmla="*/ 12 h 12"/>
                <a:gd name="T42" fmla="*/ 0 w 199"/>
                <a:gd name="T43" fmla="*/ 12 h 12"/>
                <a:gd name="T44" fmla="*/ 0 w 199"/>
                <a:gd name="T45" fmla="*/ 12 h 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9"/>
                <a:gd name="T70" fmla="*/ 0 h 12"/>
                <a:gd name="T71" fmla="*/ 199 w 199"/>
                <a:gd name="T72" fmla="*/ 12 h 1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9" h="12">
                  <a:moveTo>
                    <a:pt x="0" y="12"/>
                  </a:moveTo>
                  <a:lnTo>
                    <a:pt x="32" y="12"/>
                  </a:lnTo>
                  <a:lnTo>
                    <a:pt x="62" y="12"/>
                  </a:lnTo>
                  <a:lnTo>
                    <a:pt x="90" y="11"/>
                  </a:lnTo>
                  <a:lnTo>
                    <a:pt x="117" y="10"/>
                  </a:lnTo>
                  <a:lnTo>
                    <a:pt x="141" y="8"/>
                  </a:lnTo>
                  <a:lnTo>
                    <a:pt x="161" y="7"/>
                  </a:lnTo>
                  <a:lnTo>
                    <a:pt x="178" y="5"/>
                  </a:lnTo>
                  <a:lnTo>
                    <a:pt x="189" y="3"/>
                  </a:lnTo>
                  <a:lnTo>
                    <a:pt x="197" y="1"/>
                  </a:lnTo>
                  <a:lnTo>
                    <a:pt x="199" y="0"/>
                  </a:lnTo>
                  <a:lnTo>
                    <a:pt x="193" y="0"/>
                  </a:lnTo>
                  <a:lnTo>
                    <a:pt x="190" y="1"/>
                  </a:lnTo>
                  <a:lnTo>
                    <a:pt x="184" y="3"/>
                  </a:lnTo>
                  <a:lnTo>
                    <a:pt x="173" y="5"/>
                  </a:lnTo>
                  <a:lnTo>
                    <a:pt x="156" y="7"/>
                  </a:lnTo>
                  <a:lnTo>
                    <a:pt x="137" y="8"/>
                  </a:lnTo>
                  <a:lnTo>
                    <a:pt x="114" y="10"/>
                  </a:lnTo>
                  <a:lnTo>
                    <a:pt x="88" y="11"/>
                  </a:lnTo>
                  <a:lnTo>
                    <a:pt x="60" y="12"/>
                  </a:lnTo>
                  <a:lnTo>
                    <a:pt x="31" y="12"/>
                  </a:lnTo>
                  <a:lnTo>
                    <a:pt x="0" y="1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39" name="Freeform 757">
              <a:extLst>
                <a:ext uri="{FF2B5EF4-FFF2-40B4-BE49-F238E27FC236}">
                  <a16:creationId xmlns:a16="http://schemas.microsoft.com/office/drawing/2014/main" id="{ED75F4DC-7325-4D69-8776-8953DB47AB0E}"/>
                </a:ext>
              </a:extLst>
            </p:cNvPr>
            <p:cNvSpPr>
              <a:spLocks/>
            </p:cNvSpPr>
            <p:nvPr/>
          </p:nvSpPr>
          <p:spPr bwMode="auto">
            <a:xfrm>
              <a:off x="433" y="1511"/>
              <a:ext cx="193" cy="12"/>
            </a:xfrm>
            <a:custGeom>
              <a:avLst/>
              <a:gdLst>
                <a:gd name="T0" fmla="*/ 193 w 193"/>
                <a:gd name="T1" fmla="*/ 0 h 12"/>
                <a:gd name="T2" fmla="*/ 190 w 193"/>
                <a:gd name="T3" fmla="*/ 1 h 12"/>
                <a:gd name="T4" fmla="*/ 184 w 193"/>
                <a:gd name="T5" fmla="*/ 3 h 12"/>
                <a:gd name="T6" fmla="*/ 173 w 193"/>
                <a:gd name="T7" fmla="*/ 5 h 12"/>
                <a:gd name="T8" fmla="*/ 156 w 193"/>
                <a:gd name="T9" fmla="*/ 7 h 12"/>
                <a:gd name="T10" fmla="*/ 137 w 193"/>
                <a:gd name="T11" fmla="*/ 8 h 12"/>
                <a:gd name="T12" fmla="*/ 114 w 193"/>
                <a:gd name="T13" fmla="*/ 10 h 12"/>
                <a:gd name="T14" fmla="*/ 88 w 193"/>
                <a:gd name="T15" fmla="*/ 11 h 12"/>
                <a:gd name="T16" fmla="*/ 60 w 193"/>
                <a:gd name="T17" fmla="*/ 12 h 12"/>
                <a:gd name="T18" fmla="*/ 31 w 193"/>
                <a:gd name="T19" fmla="*/ 12 h 12"/>
                <a:gd name="T20" fmla="*/ 0 w 193"/>
                <a:gd name="T21" fmla="*/ 12 h 12"/>
                <a:gd name="T22" fmla="*/ 0 w 193"/>
                <a:gd name="T23" fmla="*/ 12 h 12"/>
                <a:gd name="T24" fmla="*/ 30 w 193"/>
                <a:gd name="T25" fmla="*/ 12 h 12"/>
                <a:gd name="T26" fmla="*/ 59 w 193"/>
                <a:gd name="T27" fmla="*/ 11 h 12"/>
                <a:gd name="T28" fmla="*/ 85 w 193"/>
                <a:gd name="T29" fmla="*/ 11 h 12"/>
                <a:gd name="T30" fmla="*/ 111 w 193"/>
                <a:gd name="T31" fmla="*/ 10 h 12"/>
                <a:gd name="T32" fmla="*/ 132 w 193"/>
                <a:gd name="T33" fmla="*/ 8 h 12"/>
                <a:gd name="T34" fmla="*/ 151 w 193"/>
                <a:gd name="T35" fmla="*/ 7 h 12"/>
                <a:gd name="T36" fmla="*/ 166 w 193"/>
                <a:gd name="T37" fmla="*/ 5 h 12"/>
                <a:gd name="T38" fmla="*/ 178 w 193"/>
                <a:gd name="T39" fmla="*/ 3 h 12"/>
                <a:gd name="T40" fmla="*/ 185 w 193"/>
                <a:gd name="T41" fmla="*/ 1 h 12"/>
                <a:gd name="T42" fmla="*/ 187 w 193"/>
                <a:gd name="T43" fmla="*/ 0 h 12"/>
                <a:gd name="T44" fmla="*/ 193 w 193"/>
                <a:gd name="T45" fmla="*/ 0 h 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3"/>
                <a:gd name="T70" fmla="*/ 0 h 12"/>
                <a:gd name="T71" fmla="*/ 193 w 193"/>
                <a:gd name="T72" fmla="*/ 12 h 1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3" h="12">
                  <a:moveTo>
                    <a:pt x="193" y="0"/>
                  </a:moveTo>
                  <a:lnTo>
                    <a:pt x="190" y="1"/>
                  </a:lnTo>
                  <a:lnTo>
                    <a:pt x="184" y="3"/>
                  </a:lnTo>
                  <a:lnTo>
                    <a:pt x="173" y="5"/>
                  </a:lnTo>
                  <a:lnTo>
                    <a:pt x="156" y="7"/>
                  </a:lnTo>
                  <a:lnTo>
                    <a:pt x="137" y="8"/>
                  </a:lnTo>
                  <a:lnTo>
                    <a:pt x="114" y="10"/>
                  </a:lnTo>
                  <a:lnTo>
                    <a:pt x="88" y="11"/>
                  </a:lnTo>
                  <a:lnTo>
                    <a:pt x="60" y="12"/>
                  </a:lnTo>
                  <a:lnTo>
                    <a:pt x="31" y="12"/>
                  </a:lnTo>
                  <a:lnTo>
                    <a:pt x="0" y="12"/>
                  </a:lnTo>
                  <a:lnTo>
                    <a:pt x="30" y="12"/>
                  </a:lnTo>
                  <a:lnTo>
                    <a:pt x="59" y="11"/>
                  </a:lnTo>
                  <a:lnTo>
                    <a:pt x="85" y="11"/>
                  </a:lnTo>
                  <a:lnTo>
                    <a:pt x="111" y="10"/>
                  </a:lnTo>
                  <a:lnTo>
                    <a:pt x="132" y="8"/>
                  </a:lnTo>
                  <a:lnTo>
                    <a:pt x="151" y="7"/>
                  </a:lnTo>
                  <a:lnTo>
                    <a:pt x="166" y="5"/>
                  </a:lnTo>
                  <a:lnTo>
                    <a:pt x="178" y="3"/>
                  </a:lnTo>
                  <a:lnTo>
                    <a:pt x="185" y="1"/>
                  </a:lnTo>
                  <a:lnTo>
                    <a:pt x="187" y="0"/>
                  </a:lnTo>
                  <a:lnTo>
                    <a:pt x="193" y="0"/>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40" name="Freeform 758">
              <a:extLst>
                <a:ext uri="{FF2B5EF4-FFF2-40B4-BE49-F238E27FC236}">
                  <a16:creationId xmlns:a16="http://schemas.microsoft.com/office/drawing/2014/main" id="{0AFF537F-29C9-466C-BDDE-7A81CB66DF72}"/>
                </a:ext>
              </a:extLst>
            </p:cNvPr>
            <p:cNvSpPr>
              <a:spLocks/>
            </p:cNvSpPr>
            <p:nvPr/>
          </p:nvSpPr>
          <p:spPr bwMode="auto">
            <a:xfrm>
              <a:off x="433" y="1511"/>
              <a:ext cx="187" cy="12"/>
            </a:xfrm>
            <a:custGeom>
              <a:avLst/>
              <a:gdLst>
                <a:gd name="T0" fmla="*/ 0 w 187"/>
                <a:gd name="T1" fmla="*/ 12 h 12"/>
                <a:gd name="T2" fmla="*/ 30 w 187"/>
                <a:gd name="T3" fmla="*/ 12 h 12"/>
                <a:gd name="T4" fmla="*/ 59 w 187"/>
                <a:gd name="T5" fmla="*/ 11 h 12"/>
                <a:gd name="T6" fmla="*/ 85 w 187"/>
                <a:gd name="T7" fmla="*/ 11 h 12"/>
                <a:gd name="T8" fmla="*/ 111 w 187"/>
                <a:gd name="T9" fmla="*/ 10 h 12"/>
                <a:gd name="T10" fmla="*/ 132 w 187"/>
                <a:gd name="T11" fmla="*/ 8 h 12"/>
                <a:gd name="T12" fmla="*/ 151 w 187"/>
                <a:gd name="T13" fmla="*/ 7 h 12"/>
                <a:gd name="T14" fmla="*/ 166 w 187"/>
                <a:gd name="T15" fmla="*/ 5 h 12"/>
                <a:gd name="T16" fmla="*/ 178 w 187"/>
                <a:gd name="T17" fmla="*/ 3 h 12"/>
                <a:gd name="T18" fmla="*/ 185 w 187"/>
                <a:gd name="T19" fmla="*/ 1 h 12"/>
                <a:gd name="T20" fmla="*/ 187 w 187"/>
                <a:gd name="T21" fmla="*/ 0 h 12"/>
                <a:gd name="T22" fmla="*/ 180 w 187"/>
                <a:gd name="T23" fmla="*/ 0 h 12"/>
                <a:gd name="T24" fmla="*/ 179 w 187"/>
                <a:gd name="T25" fmla="*/ 1 h 12"/>
                <a:gd name="T26" fmla="*/ 171 w 187"/>
                <a:gd name="T27" fmla="*/ 3 h 12"/>
                <a:gd name="T28" fmla="*/ 161 w 187"/>
                <a:gd name="T29" fmla="*/ 5 h 12"/>
                <a:gd name="T30" fmla="*/ 146 w 187"/>
                <a:gd name="T31" fmla="*/ 6 h 12"/>
                <a:gd name="T32" fmla="*/ 128 w 187"/>
                <a:gd name="T33" fmla="*/ 7 h 12"/>
                <a:gd name="T34" fmla="*/ 107 w 187"/>
                <a:gd name="T35" fmla="*/ 8 h 12"/>
                <a:gd name="T36" fmla="*/ 83 w 187"/>
                <a:gd name="T37" fmla="*/ 10 h 12"/>
                <a:gd name="T38" fmla="*/ 56 w 187"/>
                <a:gd name="T39" fmla="*/ 11 h 12"/>
                <a:gd name="T40" fmla="*/ 30 w 187"/>
                <a:gd name="T41" fmla="*/ 11 h 12"/>
                <a:gd name="T42" fmla="*/ 0 w 187"/>
                <a:gd name="T43" fmla="*/ 11 h 12"/>
                <a:gd name="T44" fmla="*/ 0 w 187"/>
                <a:gd name="T45" fmla="*/ 12 h 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87"/>
                <a:gd name="T70" fmla="*/ 0 h 12"/>
                <a:gd name="T71" fmla="*/ 187 w 187"/>
                <a:gd name="T72" fmla="*/ 12 h 1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87" h="12">
                  <a:moveTo>
                    <a:pt x="0" y="12"/>
                  </a:moveTo>
                  <a:lnTo>
                    <a:pt x="30" y="12"/>
                  </a:lnTo>
                  <a:lnTo>
                    <a:pt x="59" y="11"/>
                  </a:lnTo>
                  <a:lnTo>
                    <a:pt x="85" y="11"/>
                  </a:lnTo>
                  <a:lnTo>
                    <a:pt x="111" y="10"/>
                  </a:lnTo>
                  <a:lnTo>
                    <a:pt x="132" y="8"/>
                  </a:lnTo>
                  <a:lnTo>
                    <a:pt x="151" y="7"/>
                  </a:lnTo>
                  <a:lnTo>
                    <a:pt x="166" y="5"/>
                  </a:lnTo>
                  <a:lnTo>
                    <a:pt x="178" y="3"/>
                  </a:lnTo>
                  <a:lnTo>
                    <a:pt x="185" y="1"/>
                  </a:lnTo>
                  <a:lnTo>
                    <a:pt x="187" y="0"/>
                  </a:lnTo>
                  <a:lnTo>
                    <a:pt x="180" y="0"/>
                  </a:lnTo>
                  <a:lnTo>
                    <a:pt x="179" y="1"/>
                  </a:lnTo>
                  <a:lnTo>
                    <a:pt x="171" y="3"/>
                  </a:lnTo>
                  <a:lnTo>
                    <a:pt x="161" y="5"/>
                  </a:lnTo>
                  <a:lnTo>
                    <a:pt x="146" y="6"/>
                  </a:lnTo>
                  <a:lnTo>
                    <a:pt x="128" y="7"/>
                  </a:lnTo>
                  <a:lnTo>
                    <a:pt x="107" y="8"/>
                  </a:lnTo>
                  <a:lnTo>
                    <a:pt x="83" y="10"/>
                  </a:lnTo>
                  <a:lnTo>
                    <a:pt x="56" y="11"/>
                  </a:lnTo>
                  <a:lnTo>
                    <a:pt x="30" y="11"/>
                  </a:lnTo>
                  <a:lnTo>
                    <a:pt x="0" y="11"/>
                  </a:lnTo>
                  <a:lnTo>
                    <a:pt x="0" y="1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41" name="Freeform 759">
              <a:extLst>
                <a:ext uri="{FF2B5EF4-FFF2-40B4-BE49-F238E27FC236}">
                  <a16:creationId xmlns:a16="http://schemas.microsoft.com/office/drawing/2014/main" id="{23B32E18-86B8-4171-A373-2FF347517564}"/>
                </a:ext>
              </a:extLst>
            </p:cNvPr>
            <p:cNvSpPr>
              <a:spLocks/>
            </p:cNvSpPr>
            <p:nvPr/>
          </p:nvSpPr>
          <p:spPr bwMode="auto">
            <a:xfrm>
              <a:off x="433" y="1511"/>
              <a:ext cx="180" cy="11"/>
            </a:xfrm>
            <a:custGeom>
              <a:avLst/>
              <a:gdLst>
                <a:gd name="T0" fmla="*/ 180 w 180"/>
                <a:gd name="T1" fmla="*/ 0 h 11"/>
                <a:gd name="T2" fmla="*/ 179 w 180"/>
                <a:gd name="T3" fmla="*/ 1 h 11"/>
                <a:gd name="T4" fmla="*/ 171 w 180"/>
                <a:gd name="T5" fmla="*/ 3 h 11"/>
                <a:gd name="T6" fmla="*/ 161 w 180"/>
                <a:gd name="T7" fmla="*/ 5 h 11"/>
                <a:gd name="T8" fmla="*/ 146 w 180"/>
                <a:gd name="T9" fmla="*/ 6 h 11"/>
                <a:gd name="T10" fmla="*/ 128 w 180"/>
                <a:gd name="T11" fmla="*/ 7 h 11"/>
                <a:gd name="T12" fmla="*/ 107 w 180"/>
                <a:gd name="T13" fmla="*/ 8 h 11"/>
                <a:gd name="T14" fmla="*/ 83 w 180"/>
                <a:gd name="T15" fmla="*/ 10 h 11"/>
                <a:gd name="T16" fmla="*/ 56 w 180"/>
                <a:gd name="T17" fmla="*/ 11 h 11"/>
                <a:gd name="T18" fmla="*/ 30 w 180"/>
                <a:gd name="T19" fmla="*/ 11 h 11"/>
                <a:gd name="T20" fmla="*/ 0 w 180"/>
                <a:gd name="T21" fmla="*/ 11 h 11"/>
                <a:gd name="T22" fmla="*/ 0 w 180"/>
                <a:gd name="T23" fmla="*/ 11 h 11"/>
                <a:gd name="T24" fmla="*/ 28 w 180"/>
                <a:gd name="T25" fmla="*/ 11 h 11"/>
                <a:gd name="T26" fmla="*/ 55 w 180"/>
                <a:gd name="T27" fmla="*/ 11 h 11"/>
                <a:gd name="T28" fmla="*/ 79 w 180"/>
                <a:gd name="T29" fmla="*/ 10 h 11"/>
                <a:gd name="T30" fmla="*/ 103 w 180"/>
                <a:gd name="T31" fmla="*/ 8 h 11"/>
                <a:gd name="T32" fmla="*/ 123 w 180"/>
                <a:gd name="T33" fmla="*/ 7 h 11"/>
                <a:gd name="T34" fmla="*/ 141 w 180"/>
                <a:gd name="T35" fmla="*/ 6 h 11"/>
                <a:gd name="T36" fmla="*/ 155 w 180"/>
                <a:gd name="T37" fmla="*/ 5 h 11"/>
                <a:gd name="T38" fmla="*/ 165 w 180"/>
                <a:gd name="T39" fmla="*/ 2 h 11"/>
                <a:gd name="T40" fmla="*/ 171 w 180"/>
                <a:gd name="T41" fmla="*/ 1 h 11"/>
                <a:gd name="T42" fmla="*/ 174 w 180"/>
                <a:gd name="T43" fmla="*/ 0 h 11"/>
                <a:gd name="T44" fmla="*/ 180 w 180"/>
                <a:gd name="T45" fmla="*/ 0 h 1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80"/>
                <a:gd name="T70" fmla="*/ 0 h 11"/>
                <a:gd name="T71" fmla="*/ 180 w 180"/>
                <a:gd name="T72" fmla="*/ 11 h 1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80" h="11">
                  <a:moveTo>
                    <a:pt x="180" y="0"/>
                  </a:moveTo>
                  <a:lnTo>
                    <a:pt x="179" y="1"/>
                  </a:lnTo>
                  <a:lnTo>
                    <a:pt x="171" y="3"/>
                  </a:lnTo>
                  <a:lnTo>
                    <a:pt x="161" y="5"/>
                  </a:lnTo>
                  <a:lnTo>
                    <a:pt x="146" y="6"/>
                  </a:lnTo>
                  <a:lnTo>
                    <a:pt x="128" y="7"/>
                  </a:lnTo>
                  <a:lnTo>
                    <a:pt x="107" y="8"/>
                  </a:lnTo>
                  <a:lnTo>
                    <a:pt x="83" y="10"/>
                  </a:lnTo>
                  <a:lnTo>
                    <a:pt x="56" y="11"/>
                  </a:lnTo>
                  <a:lnTo>
                    <a:pt x="30" y="11"/>
                  </a:lnTo>
                  <a:lnTo>
                    <a:pt x="0" y="11"/>
                  </a:lnTo>
                  <a:lnTo>
                    <a:pt x="28" y="11"/>
                  </a:lnTo>
                  <a:lnTo>
                    <a:pt x="55" y="11"/>
                  </a:lnTo>
                  <a:lnTo>
                    <a:pt x="79" y="10"/>
                  </a:lnTo>
                  <a:lnTo>
                    <a:pt x="103" y="8"/>
                  </a:lnTo>
                  <a:lnTo>
                    <a:pt x="123" y="7"/>
                  </a:lnTo>
                  <a:lnTo>
                    <a:pt x="141" y="6"/>
                  </a:lnTo>
                  <a:lnTo>
                    <a:pt x="155" y="5"/>
                  </a:lnTo>
                  <a:lnTo>
                    <a:pt x="165" y="2"/>
                  </a:lnTo>
                  <a:lnTo>
                    <a:pt x="171" y="1"/>
                  </a:lnTo>
                  <a:lnTo>
                    <a:pt x="174" y="0"/>
                  </a:lnTo>
                  <a:lnTo>
                    <a:pt x="18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42" name="Freeform 760">
              <a:extLst>
                <a:ext uri="{FF2B5EF4-FFF2-40B4-BE49-F238E27FC236}">
                  <a16:creationId xmlns:a16="http://schemas.microsoft.com/office/drawing/2014/main" id="{E1514A5C-350B-488A-A649-72162DE99523}"/>
                </a:ext>
              </a:extLst>
            </p:cNvPr>
            <p:cNvSpPr>
              <a:spLocks/>
            </p:cNvSpPr>
            <p:nvPr/>
          </p:nvSpPr>
          <p:spPr bwMode="auto">
            <a:xfrm>
              <a:off x="433" y="1511"/>
              <a:ext cx="174" cy="11"/>
            </a:xfrm>
            <a:custGeom>
              <a:avLst/>
              <a:gdLst>
                <a:gd name="T0" fmla="*/ 0 w 174"/>
                <a:gd name="T1" fmla="*/ 11 h 11"/>
                <a:gd name="T2" fmla="*/ 28 w 174"/>
                <a:gd name="T3" fmla="*/ 11 h 11"/>
                <a:gd name="T4" fmla="*/ 55 w 174"/>
                <a:gd name="T5" fmla="*/ 11 h 11"/>
                <a:gd name="T6" fmla="*/ 79 w 174"/>
                <a:gd name="T7" fmla="*/ 10 h 11"/>
                <a:gd name="T8" fmla="*/ 103 w 174"/>
                <a:gd name="T9" fmla="*/ 8 h 11"/>
                <a:gd name="T10" fmla="*/ 123 w 174"/>
                <a:gd name="T11" fmla="*/ 7 h 11"/>
                <a:gd name="T12" fmla="*/ 141 w 174"/>
                <a:gd name="T13" fmla="*/ 6 h 11"/>
                <a:gd name="T14" fmla="*/ 155 w 174"/>
                <a:gd name="T15" fmla="*/ 5 h 11"/>
                <a:gd name="T16" fmla="*/ 165 w 174"/>
                <a:gd name="T17" fmla="*/ 2 h 11"/>
                <a:gd name="T18" fmla="*/ 171 w 174"/>
                <a:gd name="T19" fmla="*/ 1 h 11"/>
                <a:gd name="T20" fmla="*/ 174 w 174"/>
                <a:gd name="T21" fmla="*/ 0 h 11"/>
                <a:gd name="T22" fmla="*/ 166 w 174"/>
                <a:gd name="T23" fmla="*/ 0 h 11"/>
                <a:gd name="T24" fmla="*/ 164 w 174"/>
                <a:gd name="T25" fmla="*/ 1 h 11"/>
                <a:gd name="T26" fmla="*/ 156 w 174"/>
                <a:gd name="T27" fmla="*/ 3 h 11"/>
                <a:gd name="T28" fmla="*/ 145 w 174"/>
                <a:gd name="T29" fmla="*/ 5 h 11"/>
                <a:gd name="T30" fmla="*/ 128 w 174"/>
                <a:gd name="T31" fmla="*/ 6 h 11"/>
                <a:gd name="T32" fmla="*/ 108 w 174"/>
                <a:gd name="T33" fmla="*/ 7 h 11"/>
                <a:gd name="T34" fmla="*/ 84 w 174"/>
                <a:gd name="T35" fmla="*/ 8 h 11"/>
                <a:gd name="T36" fmla="*/ 57 w 174"/>
                <a:gd name="T37" fmla="*/ 10 h 11"/>
                <a:gd name="T38" fmla="*/ 30 w 174"/>
                <a:gd name="T39" fmla="*/ 10 h 11"/>
                <a:gd name="T40" fmla="*/ 0 w 174"/>
                <a:gd name="T41" fmla="*/ 11 h 11"/>
                <a:gd name="T42" fmla="*/ 0 w 174"/>
                <a:gd name="T43" fmla="*/ 11 h 1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4"/>
                <a:gd name="T67" fmla="*/ 0 h 11"/>
                <a:gd name="T68" fmla="*/ 174 w 174"/>
                <a:gd name="T69" fmla="*/ 11 h 1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4" h="11">
                  <a:moveTo>
                    <a:pt x="0" y="11"/>
                  </a:moveTo>
                  <a:lnTo>
                    <a:pt x="28" y="11"/>
                  </a:lnTo>
                  <a:lnTo>
                    <a:pt x="55" y="11"/>
                  </a:lnTo>
                  <a:lnTo>
                    <a:pt x="79" y="10"/>
                  </a:lnTo>
                  <a:lnTo>
                    <a:pt x="103" y="8"/>
                  </a:lnTo>
                  <a:lnTo>
                    <a:pt x="123" y="7"/>
                  </a:lnTo>
                  <a:lnTo>
                    <a:pt x="141" y="6"/>
                  </a:lnTo>
                  <a:lnTo>
                    <a:pt x="155" y="5"/>
                  </a:lnTo>
                  <a:lnTo>
                    <a:pt x="165" y="2"/>
                  </a:lnTo>
                  <a:lnTo>
                    <a:pt x="171" y="1"/>
                  </a:lnTo>
                  <a:lnTo>
                    <a:pt x="174" y="0"/>
                  </a:lnTo>
                  <a:lnTo>
                    <a:pt x="166" y="0"/>
                  </a:lnTo>
                  <a:lnTo>
                    <a:pt x="164" y="1"/>
                  </a:lnTo>
                  <a:lnTo>
                    <a:pt x="156" y="3"/>
                  </a:lnTo>
                  <a:lnTo>
                    <a:pt x="145" y="5"/>
                  </a:lnTo>
                  <a:lnTo>
                    <a:pt x="128" y="6"/>
                  </a:lnTo>
                  <a:lnTo>
                    <a:pt x="108" y="7"/>
                  </a:lnTo>
                  <a:lnTo>
                    <a:pt x="84" y="8"/>
                  </a:lnTo>
                  <a:lnTo>
                    <a:pt x="57" y="10"/>
                  </a:lnTo>
                  <a:lnTo>
                    <a:pt x="30" y="10"/>
                  </a:lnTo>
                  <a:lnTo>
                    <a:pt x="0" y="11"/>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43" name="Freeform 761">
              <a:extLst>
                <a:ext uri="{FF2B5EF4-FFF2-40B4-BE49-F238E27FC236}">
                  <a16:creationId xmlns:a16="http://schemas.microsoft.com/office/drawing/2014/main" id="{E8C12A7B-24E9-41FB-9D0D-78A8AED05634}"/>
                </a:ext>
              </a:extLst>
            </p:cNvPr>
            <p:cNvSpPr>
              <a:spLocks/>
            </p:cNvSpPr>
            <p:nvPr/>
          </p:nvSpPr>
          <p:spPr bwMode="auto">
            <a:xfrm>
              <a:off x="433" y="1511"/>
              <a:ext cx="166" cy="11"/>
            </a:xfrm>
            <a:custGeom>
              <a:avLst/>
              <a:gdLst>
                <a:gd name="T0" fmla="*/ 166 w 166"/>
                <a:gd name="T1" fmla="*/ 0 h 11"/>
                <a:gd name="T2" fmla="*/ 164 w 166"/>
                <a:gd name="T3" fmla="*/ 1 h 11"/>
                <a:gd name="T4" fmla="*/ 156 w 166"/>
                <a:gd name="T5" fmla="*/ 3 h 11"/>
                <a:gd name="T6" fmla="*/ 145 w 166"/>
                <a:gd name="T7" fmla="*/ 5 h 11"/>
                <a:gd name="T8" fmla="*/ 128 w 166"/>
                <a:gd name="T9" fmla="*/ 6 h 11"/>
                <a:gd name="T10" fmla="*/ 108 w 166"/>
                <a:gd name="T11" fmla="*/ 7 h 11"/>
                <a:gd name="T12" fmla="*/ 84 w 166"/>
                <a:gd name="T13" fmla="*/ 8 h 11"/>
                <a:gd name="T14" fmla="*/ 57 w 166"/>
                <a:gd name="T15" fmla="*/ 10 h 11"/>
                <a:gd name="T16" fmla="*/ 30 w 166"/>
                <a:gd name="T17" fmla="*/ 10 h 11"/>
                <a:gd name="T18" fmla="*/ 0 w 166"/>
                <a:gd name="T19" fmla="*/ 11 h 11"/>
                <a:gd name="T20" fmla="*/ 0 w 166"/>
                <a:gd name="T21" fmla="*/ 10 h 11"/>
                <a:gd name="T22" fmla="*/ 28 w 166"/>
                <a:gd name="T23" fmla="*/ 10 h 11"/>
                <a:gd name="T24" fmla="*/ 55 w 166"/>
                <a:gd name="T25" fmla="*/ 10 h 11"/>
                <a:gd name="T26" fmla="*/ 80 w 166"/>
                <a:gd name="T27" fmla="*/ 8 h 11"/>
                <a:gd name="T28" fmla="*/ 103 w 166"/>
                <a:gd name="T29" fmla="*/ 7 h 11"/>
                <a:gd name="T30" fmla="*/ 122 w 166"/>
                <a:gd name="T31" fmla="*/ 6 h 11"/>
                <a:gd name="T32" fmla="*/ 138 w 166"/>
                <a:gd name="T33" fmla="*/ 5 h 11"/>
                <a:gd name="T34" fmla="*/ 150 w 166"/>
                <a:gd name="T35" fmla="*/ 2 h 11"/>
                <a:gd name="T36" fmla="*/ 157 w 166"/>
                <a:gd name="T37" fmla="*/ 1 h 11"/>
                <a:gd name="T38" fmla="*/ 159 w 166"/>
                <a:gd name="T39" fmla="*/ 0 h 11"/>
                <a:gd name="T40" fmla="*/ 166 w 166"/>
                <a:gd name="T41" fmla="*/ 0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66"/>
                <a:gd name="T64" fmla="*/ 0 h 11"/>
                <a:gd name="T65" fmla="*/ 166 w 166"/>
                <a:gd name="T66" fmla="*/ 11 h 1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66" h="11">
                  <a:moveTo>
                    <a:pt x="166" y="0"/>
                  </a:moveTo>
                  <a:lnTo>
                    <a:pt x="164" y="1"/>
                  </a:lnTo>
                  <a:lnTo>
                    <a:pt x="156" y="3"/>
                  </a:lnTo>
                  <a:lnTo>
                    <a:pt x="145" y="5"/>
                  </a:lnTo>
                  <a:lnTo>
                    <a:pt x="128" y="6"/>
                  </a:lnTo>
                  <a:lnTo>
                    <a:pt x="108" y="7"/>
                  </a:lnTo>
                  <a:lnTo>
                    <a:pt x="84" y="8"/>
                  </a:lnTo>
                  <a:lnTo>
                    <a:pt x="57" y="10"/>
                  </a:lnTo>
                  <a:lnTo>
                    <a:pt x="30" y="10"/>
                  </a:lnTo>
                  <a:lnTo>
                    <a:pt x="0" y="11"/>
                  </a:lnTo>
                  <a:lnTo>
                    <a:pt x="0" y="10"/>
                  </a:lnTo>
                  <a:lnTo>
                    <a:pt x="28" y="10"/>
                  </a:lnTo>
                  <a:lnTo>
                    <a:pt x="55" y="10"/>
                  </a:lnTo>
                  <a:lnTo>
                    <a:pt x="80" y="8"/>
                  </a:lnTo>
                  <a:lnTo>
                    <a:pt x="103" y="7"/>
                  </a:lnTo>
                  <a:lnTo>
                    <a:pt x="122" y="6"/>
                  </a:lnTo>
                  <a:lnTo>
                    <a:pt x="138" y="5"/>
                  </a:lnTo>
                  <a:lnTo>
                    <a:pt x="150" y="2"/>
                  </a:lnTo>
                  <a:lnTo>
                    <a:pt x="157" y="1"/>
                  </a:lnTo>
                  <a:lnTo>
                    <a:pt x="159" y="0"/>
                  </a:lnTo>
                  <a:lnTo>
                    <a:pt x="166"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44" name="Freeform 762">
              <a:extLst>
                <a:ext uri="{FF2B5EF4-FFF2-40B4-BE49-F238E27FC236}">
                  <a16:creationId xmlns:a16="http://schemas.microsoft.com/office/drawing/2014/main" id="{4FABEBEF-7FC4-40A7-8AE3-6A2ABD2121A2}"/>
                </a:ext>
              </a:extLst>
            </p:cNvPr>
            <p:cNvSpPr>
              <a:spLocks/>
            </p:cNvSpPr>
            <p:nvPr/>
          </p:nvSpPr>
          <p:spPr bwMode="auto">
            <a:xfrm>
              <a:off x="433" y="1511"/>
              <a:ext cx="159" cy="10"/>
            </a:xfrm>
            <a:custGeom>
              <a:avLst/>
              <a:gdLst>
                <a:gd name="T0" fmla="*/ 0 w 159"/>
                <a:gd name="T1" fmla="*/ 10 h 10"/>
                <a:gd name="T2" fmla="*/ 28 w 159"/>
                <a:gd name="T3" fmla="*/ 10 h 10"/>
                <a:gd name="T4" fmla="*/ 55 w 159"/>
                <a:gd name="T5" fmla="*/ 10 h 10"/>
                <a:gd name="T6" fmla="*/ 80 w 159"/>
                <a:gd name="T7" fmla="*/ 8 h 10"/>
                <a:gd name="T8" fmla="*/ 103 w 159"/>
                <a:gd name="T9" fmla="*/ 7 h 10"/>
                <a:gd name="T10" fmla="*/ 122 w 159"/>
                <a:gd name="T11" fmla="*/ 6 h 10"/>
                <a:gd name="T12" fmla="*/ 138 w 159"/>
                <a:gd name="T13" fmla="*/ 5 h 10"/>
                <a:gd name="T14" fmla="*/ 150 w 159"/>
                <a:gd name="T15" fmla="*/ 2 h 10"/>
                <a:gd name="T16" fmla="*/ 157 w 159"/>
                <a:gd name="T17" fmla="*/ 1 h 10"/>
                <a:gd name="T18" fmla="*/ 159 w 159"/>
                <a:gd name="T19" fmla="*/ 0 h 10"/>
                <a:gd name="T20" fmla="*/ 151 w 159"/>
                <a:gd name="T21" fmla="*/ 0 h 10"/>
                <a:gd name="T22" fmla="*/ 149 w 159"/>
                <a:gd name="T23" fmla="*/ 1 h 10"/>
                <a:gd name="T24" fmla="*/ 142 w 159"/>
                <a:gd name="T25" fmla="*/ 2 h 10"/>
                <a:gd name="T26" fmla="*/ 131 w 159"/>
                <a:gd name="T27" fmla="*/ 5 h 10"/>
                <a:gd name="T28" fmla="*/ 116 w 159"/>
                <a:gd name="T29" fmla="*/ 6 h 10"/>
                <a:gd name="T30" fmla="*/ 98 w 159"/>
                <a:gd name="T31" fmla="*/ 7 h 10"/>
                <a:gd name="T32" fmla="*/ 76 w 159"/>
                <a:gd name="T33" fmla="*/ 8 h 10"/>
                <a:gd name="T34" fmla="*/ 52 w 159"/>
                <a:gd name="T35" fmla="*/ 8 h 10"/>
                <a:gd name="T36" fmla="*/ 27 w 159"/>
                <a:gd name="T37" fmla="*/ 10 h 10"/>
                <a:gd name="T38" fmla="*/ 0 w 159"/>
                <a:gd name="T39" fmla="*/ 10 h 10"/>
                <a:gd name="T40" fmla="*/ 0 w 159"/>
                <a:gd name="T41" fmla="*/ 10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9"/>
                <a:gd name="T64" fmla="*/ 0 h 10"/>
                <a:gd name="T65" fmla="*/ 159 w 159"/>
                <a:gd name="T66" fmla="*/ 10 h 1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9" h="10">
                  <a:moveTo>
                    <a:pt x="0" y="10"/>
                  </a:moveTo>
                  <a:lnTo>
                    <a:pt x="28" y="10"/>
                  </a:lnTo>
                  <a:lnTo>
                    <a:pt x="55" y="10"/>
                  </a:lnTo>
                  <a:lnTo>
                    <a:pt x="80" y="8"/>
                  </a:lnTo>
                  <a:lnTo>
                    <a:pt x="103" y="7"/>
                  </a:lnTo>
                  <a:lnTo>
                    <a:pt x="122" y="6"/>
                  </a:lnTo>
                  <a:lnTo>
                    <a:pt x="138" y="5"/>
                  </a:lnTo>
                  <a:lnTo>
                    <a:pt x="150" y="2"/>
                  </a:lnTo>
                  <a:lnTo>
                    <a:pt x="157" y="1"/>
                  </a:lnTo>
                  <a:lnTo>
                    <a:pt x="159" y="0"/>
                  </a:lnTo>
                  <a:lnTo>
                    <a:pt x="151" y="0"/>
                  </a:lnTo>
                  <a:lnTo>
                    <a:pt x="149" y="1"/>
                  </a:lnTo>
                  <a:lnTo>
                    <a:pt x="142" y="2"/>
                  </a:lnTo>
                  <a:lnTo>
                    <a:pt x="131" y="5"/>
                  </a:lnTo>
                  <a:lnTo>
                    <a:pt x="116" y="6"/>
                  </a:lnTo>
                  <a:lnTo>
                    <a:pt x="98" y="7"/>
                  </a:lnTo>
                  <a:lnTo>
                    <a:pt x="76" y="8"/>
                  </a:lnTo>
                  <a:lnTo>
                    <a:pt x="52" y="8"/>
                  </a:lnTo>
                  <a:lnTo>
                    <a:pt x="27" y="10"/>
                  </a:lnTo>
                  <a:lnTo>
                    <a:pt x="0" y="1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45" name="Freeform 763">
              <a:extLst>
                <a:ext uri="{FF2B5EF4-FFF2-40B4-BE49-F238E27FC236}">
                  <a16:creationId xmlns:a16="http://schemas.microsoft.com/office/drawing/2014/main" id="{B1D0333E-843C-4B07-A30B-AED2A012AB78}"/>
                </a:ext>
              </a:extLst>
            </p:cNvPr>
            <p:cNvSpPr>
              <a:spLocks/>
            </p:cNvSpPr>
            <p:nvPr/>
          </p:nvSpPr>
          <p:spPr bwMode="auto">
            <a:xfrm>
              <a:off x="433" y="1511"/>
              <a:ext cx="151" cy="10"/>
            </a:xfrm>
            <a:custGeom>
              <a:avLst/>
              <a:gdLst>
                <a:gd name="T0" fmla="*/ 151 w 151"/>
                <a:gd name="T1" fmla="*/ 0 h 10"/>
                <a:gd name="T2" fmla="*/ 149 w 151"/>
                <a:gd name="T3" fmla="*/ 1 h 10"/>
                <a:gd name="T4" fmla="*/ 142 w 151"/>
                <a:gd name="T5" fmla="*/ 2 h 10"/>
                <a:gd name="T6" fmla="*/ 131 w 151"/>
                <a:gd name="T7" fmla="*/ 5 h 10"/>
                <a:gd name="T8" fmla="*/ 116 w 151"/>
                <a:gd name="T9" fmla="*/ 6 h 10"/>
                <a:gd name="T10" fmla="*/ 98 w 151"/>
                <a:gd name="T11" fmla="*/ 7 h 10"/>
                <a:gd name="T12" fmla="*/ 76 w 151"/>
                <a:gd name="T13" fmla="*/ 8 h 10"/>
                <a:gd name="T14" fmla="*/ 52 w 151"/>
                <a:gd name="T15" fmla="*/ 8 h 10"/>
                <a:gd name="T16" fmla="*/ 27 w 151"/>
                <a:gd name="T17" fmla="*/ 10 h 10"/>
                <a:gd name="T18" fmla="*/ 0 w 151"/>
                <a:gd name="T19" fmla="*/ 10 h 10"/>
                <a:gd name="T20" fmla="*/ 0 w 151"/>
                <a:gd name="T21" fmla="*/ 8 h 10"/>
                <a:gd name="T22" fmla="*/ 26 w 151"/>
                <a:gd name="T23" fmla="*/ 8 h 10"/>
                <a:gd name="T24" fmla="*/ 50 w 151"/>
                <a:gd name="T25" fmla="*/ 8 h 10"/>
                <a:gd name="T26" fmla="*/ 71 w 151"/>
                <a:gd name="T27" fmla="*/ 7 h 10"/>
                <a:gd name="T28" fmla="*/ 92 w 151"/>
                <a:gd name="T29" fmla="*/ 6 h 10"/>
                <a:gd name="T30" fmla="*/ 109 w 151"/>
                <a:gd name="T31" fmla="*/ 6 h 10"/>
                <a:gd name="T32" fmla="*/ 125 w 151"/>
                <a:gd name="T33" fmla="*/ 3 h 10"/>
                <a:gd name="T34" fmla="*/ 135 w 151"/>
                <a:gd name="T35" fmla="*/ 2 h 10"/>
                <a:gd name="T36" fmla="*/ 141 w 151"/>
                <a:gd name="T37" fmla="*/ 1 h 10"/>
                <a:gd name="T38" fmla="*/ 144 w 151"/>
                <a:gd name="T39" fmla="*/ 0 h 10"/>
                <a:gd name="T40" fmla="*/ 151 w 151"/>
                <a:gd name="T41" fmla="*/ 0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1"/>
                <a:gd name="T64" fmla="*/ 0 h 10"/>
                <a:gd name="T65" fmla="*/ 151 w 151"/>
                <a:gd name="T66" fmla="*/ 10 h 1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1" h="10">
                  <a:moveTo>
                    <a:pt x="151" y="0"/>
                  </a:moveTo>
                  <a:lnTo>
                    <a:pt x="149" y="1"/>
                  </a:lnTo>
                  <a:lnTo>
                    <a:pt x="142" y="2"/>
                  </a:lnTo>
                  <a:lnTo>
                    <a:pt x="131" y="5"/>
                  </a:lnTo>
                  <a:lnTo>
                    <a:pt x="116" y="6"/>
                  </a:lnTo>
                  <a:lnTo>
                    <a:pt x="98" y="7"/>
                  </a:lnTo>
                  <a:lnTo>
                    <a:pt x="76" y="8"/>
                  </a:lnTo>
                  <a:lnTo>
                    <a:pt x="52" y="8"/>
                  </a:lnTo>
                  <a:lnTo>
                    <a:pt x="27" y="10"/>
                  </a:lnTo>
                  <a:lnTo>
                    <a:pt x="0" y="10"/>
                  </a:lnTo>
                  <a:lnTo>
                    <a:pt x="0" y="8"/>
                  </a:lnTo>
                  <a:lnTo>
                    <a:pt x="26" y="8"/>
                  </a:lnTo>
                  <a:lnTo>
                    <a:pt x="50" y="8"/>
                  </a:lnTo>
                  <a:lnTo>
                    <a:pt x="71" y="7"/>
                  </a:lnTo>
                  <a:lnTo>
                    <a:pt x="92" y="6"/>
                  </a:lnTo>
                  <a:lnTo>
                    <a:pt x="109" y="6"/>
                  </a:lnTo>
                  <a:lnTo>
                    <a:pt x="125" y="3"/>
                  </a:lnTo>
                  <a:lnTo>
                    <a:pt x="135" y="2"/>
                  </a:lnTo>
                  <a:lnTo>
                    <a:pt x="141" y="1"/>
                  </a:lnTo>
                  <a:lnTo>
                    <a:pt x="144" y="0"/>
                  </a:lnTo>
                  <a:lnTo>
                    <a:pt x="151" y="0"/>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46" name="Freeform 764">
              <a:extLst>
                <a:ext uri="{FF2B5EF4-FFF2-40B4-BE49-F238E27FC236}">
                  <a16:creationId xmlns:a16="http://schemas.microsoft.com/office/drawing/2014/main" id="{1467FDF7-0C9E-4AF1-B0F9-8B2BF53F3871}"/>
                </a:ext>
              </a:extLst>
            </p:cNvPr>
            <p:cNvSpPr>
              <a:spLocks/>
            </p:cNvSpPr>
            <p:nvPr/>
          </p:nvSpPr>
          <p:spPr bwMode="auto">
            <a:xfrm>
              <a:off x="433" y="1511"/>
              <a:ext cx="144" cy="8"/>
            </a:xfrm>
            <a:custGeom>
              <a:avLst/>
              <a:gdLst>
                <a:gd name="T0" fmla="*/ 0 w 144"/>
                <a:gd name="T1" fmla="*/ 8 h 8"/>
                <a:gd name="T2" fmla="*/ 26 w 144"/>
                <a:gd name="T3" fmla="*/ 8 h 8"/>
                <a:gd name="T4" fmla="*/ 50 w 144"/>
                <a:gd name="T5" fmla="*/ 8 h 8"/>
                <a:gd name="T6" fmla="*/ 71 w 144"/>
                <a:gd name="T7" fmla="*/ 7 h 8"/>
                <a:gd name="T8" fmla="*/ 92 w 144"/>
                <a:gd name="T9" fmla="*/ 6 h 8"/>
                <a:gd name="T10" fmla="*/ 109 w 144"/>
                <a:gd name="T11" fmla="*/ 6 h 8"/>
                <a:gd name="T12" fmla="*/ 125 w 144"/>
                <a:gd name="T13" fmla="*/ 3 h 8"/>
                <a:gd name="T14" fmla="*/ 135 w 144"/>
                <a:gd name="T15" fmla="*/ 2 h 8"/>
                <a:gd name="T16" fmla="*/ 141 w 144"/>
                <a:gd name="T17" fmla="*/ 1 h 8"/>
                <a:gd name="T18" fmla="*/ 144 w 144"/>
                <a:gd name="T19" fmla="*/ 0 h 8"/>
                <a:gd name="T20" fmla="*/ 133 w 144"/>
                <a:gd name="T21" fmla="*/ 0 h 8"/>
                <a:gd name="T22" fmla="*/ 132 w 144"/>
                <a:gd name="T23" fmla="*/ 1 h 8"/>
                <a:gd name="T24" fmla="*/ 126 w 144"/>
                <a:gd name="T25" fmla="*/ 2 h 8"/>
                <a:gd name="T26" fmla="*/ 116 w 144"/>
                <a:gd name="T27" fmla="*/ 3 h 8"/>
                <a:gd name="T28" fmla="*/ 103 w 144"/>
                <a:gd name="T29" fmla="*/ 5 h 8"/>
                <a:gd name="T30" fmla="*/ 87 w 144"/>
                <a:gd name="T31" fmla="*/ 6 h 8"/>
                <a:gd name="T32" fmla="*/ 68 w 144"/>
                <a:gd name="T33" fmla="*/ 7 h 8"/>
                <a:gd name="T34" fmla="*/ 46 w 144"/>
                <a:gd name="T35" fmla="*/ 7 h 8"/>
                <a:gd name="T36" fmla="*/ 24 w 144"/>
                <a:gd name="T37" fmla="*/ 8 h 8"/>
                <a:gd name="T38" fmla="*/ 0 w 144"/>
                <a:gd name="T39" fmla="*/ 8 h 8"/>
                <a:gd name="T40" fmla="*/ 0 w 144"/>
                <a:gd name="T41" fmla="*/ 8 h 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4"/>
                <a:gd name="T64" fmla="*/ 0 h 8"/>
                <a:gd name="T65" fmla="*/ 144 w 144"/>
                <a:gd name="T66" fmla="*/ 8 h 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4" h="8">
                  <a:moveTo>
                    <a:pt x="0" y="8"/>
                  </a:moveTo>
                  <a:lnTo>
                    <a:pt x="26" y="8"/>
                  </a:lnTo>
                  <a:lnTo>
                    <a:pt x="50" y="8"/>
                  </a:lnTo>
                  <a:lnTo>
                    <a:pt x="71" y="7"/>
                  </a:lnTo>
                  <a:lnTo>
                    <a:pt x="92" y="6"/>
                  </a:lnTo>
                  <a:lnTo>
                    <a:pt x="109" y="6"/>
                  </a:lnTo>
                  <a:lnTo>
                    <a:pt x="125" y="3"/>
                  </a:lnTo>
                  <a:lnTo>
                    <a:pt x="135" y="2"/>
                  </a:lnTo>
                  <a:lnTo>
                    <a:pt x="141" y="1"/>
                  </a:lnTo>
                  <a:lnTo>
                    <a:pt x="144" y="0"/>
                  </a:lnTo>
                  <a:lnTo>
                    <a:pt x="133" y="0"/>
                  </a:lnTo>
                  <a:lnTo>
                    <a:pt x="132" y="1"/>
                  </a:lnTo>
                  <a:lnTo>
                    <a:pt x="126" y="2"/>
                  </a:lnTo>
                  <a:lnTo>
                    <a:pt x="116" y="3"/>
                  </a:lnTo>
                  <a:lnTo>
                    <a:pt x="103" y="5"/>
                  </a:lnTo>
                  <a:lnTo>
                    <a:pt x="87" y="6"/>
                  </a:lnTo>
                  <a:lnTo>
                    <a:pt x="68" y="7"/>
                  </a:lnTo>
                  <a:lnTo>
                    <a:pt x="46" y="7"/>
                  </a:lnTo>
                  <a:lnTo>
                    <a:pt x="24" y="8"/>
                  </a:lnTo>
                  <a:lnTo>
                    <a:pt x="0" y="8"/>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47" name="Freeform 765">
              <a:extLst>
                <a:ext uri="{FF2B5EF4-FFF2-40B4-BE49-F238E27FC236}">
                  <a16:creationId xmlns:a16="http://schemas.microsoft.com/office/drawing/2014/main" id="{3AE10B3E-8276-4FB3-88CC-E7494E04B888}"/>
                </a:ext>
              </a:extLst>
            </p:cNvPr>
            <p:cNvSpPr>
              <a:spLocks/>
            </p:cNvSpPr>
            <p:nvPr/>
          </p:nvSpPr>
          <p:spPr bwMode="auto">
            <a:xfrm>
              <a:off x="433" y="1511"/>
              <a:ext cx="133" cy="8"/>
            </a:xfrm>
            <a:custGeom>
              <a:avLst/>
              <a:gdLst>
                <a:gd name="T0" fmla="*/ 133 w 133"/>
                <a:gd name="T1" fmla="*/ 0 h 8"/>
                <a:gd name="T2" fmla="*/ 132 w 133"/>
                <a:gd name="T3" fmla="*/ 1 h 8"/>
                <a:gd name="T4" fmla="*/ 126 w 133"/>
                <a:gd name="T5" fmla="*/ 2 h 8"/>
                <a:gd name="T6" fmla="*/ 116 w 133"/>
                <a:gd name="T7" fmla="*/ 3 h 8"/>
                <a:gd name="T8" fmla="*/ 103 w 133"/>
                <a:gd name="T9" fmla="*/ 5 h 8"/>
                <a:gd name="T10" fmla="*/ 87 w 133"/>
                <a:gd name="T11" fmla="*/ 6 h 8"/>
                <a:gd name="T12" fmla="*/ 68 w 133"/>
                <a:gd name="T13" fmla="*/ 7 h 8"/>
                <a:gd name="T14" fmla="*/ 46 w 133"/>
                <a:gd name="T15" fmla="*/ 7 h 8"/>
                <a:gd name="T16" fmla="*/ 24 w 133"/>
                <a:gd name="T17" fmla="*/ 8 h 8"/>
                <a:gd name="T18" fmla="*/ 0 w 133"/>
                <a:gd name="T19" fmla="*/ 8 h 8"/>
                <a:gd name="T20" fmla="*/ 0 w 133"/>
                <a:gd name="T21" fmla="*/ 7 h 8"/>
                <a:gd name="T22" fmla="*/ 24 w 133"/>
                <a:gd name="T23" fmla="*/ 7 h 8"/>
                <a:gd name="T24" fmla="*/ 49 w 133"/>
                <a:gd name="T25" fmla="*/ 7 h 8"/>
                <a:gd name="T26" fmla="*/ 70 w 133"/>
                <a:gd name="T27" fmla="*/ 6 h 8"/>
                <a:gd name="T28" fmla="*/ 88 w 133"/>
                <a:gd name="T29" fmla="*/ 5 h 8"/>
                <a:gd name="T30" fmla="*/ 104 w 133"/>
                <a:gd name="T31" fmla="*/ 3 h 8"/>
                <a:gd name="T32" fmla="*/ 116 w 133"/>
                <a:gd name="T33" fmla="*/ 2 h 8"/>
                <a:gd name="T34" fmla="*/ 122 w 133"/>
                <a:gd name="T35" fmla="*/ 1 h 8"/>
                <a:gd name="T36" fmla="*/ 125 w 133"/>
                <a:gd name="T37" fmla="*/ 0 h 8"/>
                <a:gd name="T38" fmla="*/ 133 w 133"/>
                <a:gd name="T39" fmla="*/ 0 h 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33"/>
                <a:gd name="T61" fmla="*/ 0 h 8"/>
                <a:gd name="T62" fmla="*/ 133 w 133"/>
                <a:gd name="T63" fmla="*/ 8 h 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33" h="8">
                  <a:moveTo>
                    <a:pt x="133" y="0"/>
                  </a:moveTo>
                  <a:lnTo>
                    <a:pt x="132" y="1"/>
                  </a:lnTo>
                  <a:lnTo>
                    <a:pt x="126" y="2"/>
                  </a:lnTo>
                  <a:lnTo>
                    <a:pt x="116" y="3"/>
                  </a:lnTo>
                  <a:lnTo>
                    <a:pt x="103" y="5"/>
                  </a:lnTo>
                  <a:lnTo>
                    <a:pt x="87" y="6"/>
                  </a:lnTo>
                  <a:lnTo>
                    <a:pt x="68" y="7"/>
                  </a:lnTo>
                  <a:lnTo>
                    <a:pt x="46" y="7"/>
                  </a:lnTo>
                  <a:lnTo>
                    <a:pt x="24" y="8"/>
                  </a:lnTo>
                  <a:lnTo>
                    <a:pt x="0" y="8"/>
                  </a:lnTo>
                  <a:lnTo>
                    <a:pt x="0" y="7"/>
                  </a:lnTo>
                  <a:lnTo>
                    <a:pt x="24" y="7"/>
                  </a:lnTo>
                  <a:lnTo>
                    <a:pt x="49" y="7"/>
                  </a:lnTo>
                  <a:lnTo>
                    <a:pt x="70" y="6"/>
                  </a:lnTo>
                  <a:lnTo>
                    <a:pt x="88" y="5"/>
                  </a:lnTo>
                  <a:lnTo>
                    <a:pt x="104" y="3"/>
                  </a:lnTo>
                  <a:lnTo>
                    <a:pt x="116" y="2"/>
                  </a:lnTo>
                  <a:lnTo>
                    <a:pt x="122" y="1"/>
                  </a:lnTo>
                  <a:lnTo>
                    <a:pt x="125" y="0"/>
                  </a:lnTo>
                  <a:lnTo>
                    <a:pt x="133" y="0"/>
                  </a:lnTo>
                  <a:close/>
                </a:path>
              </a:pathLst>
            </a:custGeom>
            <a:solidFill>
              <a:srgbClr val="8D8D8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48" name="Freeform 766">
              <a:extLst>
                <a:ext uri="{FF2B5EF4-FFF2-40B4-BE49-F238E27FC236}">
                  <a16:creationId xmlns:a16="http://schemas.microsoft.com/office/drawing/2014/main" id="{98060619-EEF6-4428-AD75-66A79A062F8E}"/>
                </a:ext>
              </a:extLst>
            </p:cNvPr>
            <p:cNvSpPr>
              <a:spLocks/>
            </p:cNvSpPr>
            <p:nvPr/>
          </p:nvSpPr>
          <p:spPr bwMode="auto">
            <a:xfrm>
              <a:off x="433" y="1511"/>
              <a:ext cx="125" cy="7"/>
            </a:xfrm>
            <a:custGeom>
              <a:avLst/>
              <a:gdLst>
                <a:gd name="T0" fmla="*/ 0 w 125"/>
                <a:gd name="T1" fmla="*/ 7 h 7"/>
                <a:gd name="T2" fmla="*/ 24 w 125"/>
                <a:gd name="T3" fmla="*/ 7 h 7"/>
                <a:gd name="T4" fmla="*/ 49 w 125"/>
                <a:gd name="T5" fmla="*/ 7 h 7"/>
                <a:gd name="T6" fmla="*/ 70 w 125"/>
                <a:gd name="T7" fmla="*/ 6 h 7"/>
                <a:gd name="T8" fmla="*/ 88 w 125"/>
                <a:gd name="T9" fmla="*/ 5 h 7"/>
                <a:gd name="T10" fmla="*/ 104 w 125"/>
                <a:gd name="T11" fmla="*/ 3 h 7"/>
                <a:gd name="T12" fmla="*/ 116 w 125"/>
                <a:gd name="T13" fmla="*/ 2 h 7"/>
                <a:gd name="T14" fmla="*/ 122 w 125"/>
                <a:gd name="T15" fmla="*/ 1 h 7"/>
                <a:gd name="T16" fmla="*/ 125 w 125"/>
                <a:gd name="T17" fmla="*/ 0 h 7"/>
                <a:gd name="T18" fmla="*/ 114 w 125"/>
                <a:gd name="T19" fmla="*/ 0 h 7"/>
                <a:gd name="T20" fmla="*/ 112 w 125"/>
                <a:gd name="T21" fmla="*/ 1 h 7"/>
                <a:gd name="T22" fmla="*/ 106 w 125"/>
                <a:gd name="T23" fmla="*/ 2 h 7"/>
                <a:gd name="T24" fmla="*/ 95 w 125"/>
                <a:gd name="T25" fmla="*/ 3 h 7"/>
                <a:gd name="T26" fmla="*/ 81 w 125"/>
                <a:gd name="T27" fmla="*/ 5 h 7"/>
                <a:gd name="T28" fmla="*/ 64 w 125"/>
                <a:gd name="T29" fmla="*/ 6 h 7"/>
                <a:gd name="T30" fmla="*/ 45 w 125"/>
                <a:gd name="T31" fmla="*/ 6 h 7"/>
                <a:gd name="T32" fmla="*/ 23 w 125"/>
                <a:gd name="T33" fmla="*/ 7 h 7"/>
                <a:gd name="T34" fmla="*/ 0 w 125"/>
                <a:gd name="T35" fmla="*/ 7 h 7"/>
                <a:gd name="T36" fmla="*/ 0 w 125"/>
                <a:gd name="T37" fmla="*/ 7 h 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5"/>
                <a:gd name="T58" fmla="*/ 0 h 7"/>
                <a:gd name="T59" fmla="*/ 125 w 125"/>
                <a:gd name="T60" fmla="*/ 7 h 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5" h="7">
                  <a:moveTo>
                    <a:pt x="0" y="7"/>
                  </a:moveTo>
                  <a:lnTo>
                    <a:pt x="24" y="7"/>
                  </a:lnTo>
                  <a:lnTo>
                    <a:pt x="49" y="7"/>
                  </a:lnTo>
                  <a:lnTo>
                    <a:pt x="70" y="6"/>
                  </a:lnTo>
                  <a:lnTo>
                    <a:pt x="88" y="5"/>
                  </a:lnTo>
                  <a:lnTo>
                    <a:pt x="104" y="3"/>
                  </a:lnTo>
                  <a:lnTo>
                    <a:pt x="116" y="2"/>
                  </a:lnTo>
                  <a:lnTo>
                    <a:pt x="122" y="1"/>
                  </a:lnTo>
                  <a:lnTo>
                    <a:pt x="125" y="0"/>
                  </a:lnTo>
                  <a:lnTo>
                    <a:pt x="114" y="0"/>
                  </a:lnTo>
                  <a:lnTo>
                    <a:pt x="112" y="1"/>
                  </a:lnTo>
                  <a:lnTo>
                    <a:pt x="106" y="2"/>
                  </a:lnTo>
                  <a:lnTo>
                    <a:pt x="95" y="3"/>
                  </a:lnTo>
                  <a:lnTo>
                    <a:pt x="81" y="5"/>
                  </a:lnTo>
                  <a:lnTo>
                    <a:pt x="64" y="6"/>
                  </a:lnTo>
                  <a:lnTo>
                    <a:pt x="45" y="6"/>
                  </a:lnTo>
                  <a:lnTo>
                    <a:pt x="23" y="7"/>
                  </a:lnTo>
                  <a:lnTo>
                    <a:pt x="0" y="7"/>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49" name="Freeform 767">
              <a:extLst>
                <a:ext uri="{FF2B5EF4-FFF2-40B4-BE49-F238E27FC236}">
                  <a16:creationId xmlns:a16="http://schemas.microsoft.com/office/drawing/2014/main" id="{709FCCEC-2191-4F23-B6B0-FF3E070FEBBF}"/>
                </a:ext>
              </a:extLst>
            </p:cNvPr>
            <p:cNvSpPr>
              <a:spLocks/>
            </p:cNvSpPr>
            <p:nvPr/>
          </p:nvSpPr>
          <p:spPr bwMode="auto">
            <a:xfrm>
              <a:off x="433" y="1511"/>
              <a:ext cx="114" cy="7"/>
            </a:xfrm>
            <a:custGeom>
              <a:avLst/>
              <a:gdLst>
                <a:gd name="T0" fmla="*/ 114 w 114"/>
                <a:gd name="T1" fmla="*/ 0 h 7"/>
                <a:gd name="T2" fmla="*/ 112 w 114"/>
                <a:gd name="T3" fmla="*/ 1 h 7"/>
                <a:gd name="T4" fmla="*/ 106 w 114"/>
                <a:gd name="T5" fmla="*/ 2 h 7"/>
                <a:gd name="T6" fmla="*/ 95 w 114"/>
                <a:gd name="T7" fmla="*/ 3 h 7"/>
                <a:gd name="T8" fmla="*/ 81 w 114"/>
                <a:gd name="T9" fmla="*/ 5 h 7"/>
                <a:gd name="T10" fmla="*/ 64 w 114"/>
                <a:gd name="T11" fmla="*/ 6 h 7"/>
                <a:gd name="T12" fmla="*/ 45 w 114"/>
                <a:gd name="T13" fmla="*/ 6 h 7"/>
                <a:gd name="T14" fmla="*/ 23 w 114"/>
                <a:gd name="T15" fmla="*/ 7 h 7"/>
                <a:gd name="T16" fmla="*/ 0 w 114"/>
                <a:gd name="T17" fmla="*/ 7 h 7"/>
                <a:gd name="T18" fmla="*/ 0 w 114"/>
                <a:gd name="T19" fmla="*/ 6 h 7"/>
                <a:gd name="T20" fmla="*/ 21 w 114"/>
                <a:gd name="T21" fmla="*/ 6 h 7"/>
                <a:gd name="T22" fmla="*/ 40 w 114"/>
                <a:gd name="T23" fmla="*/ 6 h 7"/>
                <a:gd name="T24" fmla="*/ 57 w 114"/>
                <a:gd name="T25" fmla="*/ 5 h 7"/>
                <a:gd name="T26" fmla="*/ 74 w 114"/>
                <a:gd name="T27" fmla="*/ 3 h 7"/>
                <a:gd name="T28" fmla="*/ 87 w 114"/>
                <a:gd name="T29" fmla="*/ 3 h 7"/>
                <a:gd name="T30" fmla="*/ 95 w 114"/>
                <a:gd name="T31" fmla="*/ 2 h 7"/>
                <a:gd name="T32" fmla="*/ 102 w 114"/>
                <a:gd name="T33" fmla="*/ 1 h 7"/>
                <a:gd name="T34" fmla="*/ 103 w 114"/>
                <a:gd name="T35" fmla="*/ 0 h 7"/>
                <a:gd name="T36" fmla="*/ 114 w 114"/>
                <a:gd name="T37" fmla="*/ 0 h 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4"/>
                <a:gd name="T58" fmla="*/ 0 h 7"/>
                <a:gd name="T59" fmla="*/ 114 w 114"/>
                <a:gd name="T60" fmla="*/ 7 h 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4" h="7">
                  <a:moveTo>
                    <a:pt x="114" y="0"/>
                  </a:moveTo>
                  <a:lnTo>
                    <a:pt x="112" y="1"/>
                  </a:lnTo>
                  <a:lnTo>
                    <a:pt x="106" y="2"/>
                  </a:lnTo>
                  <a:lnTo>
                    <a:pt x="95" y="3"/>
                  </a:lnTo>
                  <a:lnTo>
                    <a:pt x="81" y="5"/>
                  </a:lnTo>
                  <a:lnTo>
                    <a:pt x="64" y="6"/>
                  </a:lnTo>
                  <a:lnTo>
                    <a:pt x="45" y="6"/>
                  </a:lnTo>
                  <a:lnTo>
                    <a:pt x="23" y="7"/>
                  </a:lnTo>
                  <a:lnTo>
                    <a:pt x="0" y="7"/>
                  </a:lnTo>
                  <a:lnTo>
                    <a:pt x="0" y="6"/>
                  </a:lnTo>
                  <a:lnTo>
                    <a:pt x="21" y="6"/>
                  </a:lnTo>
                  <a:lnTo>
                    <a:pt x="40" y="6"/>
                  </a:lnTo>
                  <a:lnTo>
                    <a:pt x="57" y="5"/>
                  </a:lnTo>
                  <a:lnTo>
                    <a:pt x="74" y="3"/>
                  </a:lnTo>
                  <a:lnTo>
                    <a:pt x="87" y="3"/>
                  </a:lnTo>
                  <a:lnTo>
                    <a:pt x="95" y="2"/>
                  </a:lnTo>
                  <a:lnTo>
                    <a:pt x="102" y="1"/>
                  </a:lnTo>
                  <a:lnTo>
                    <a:pt x="103" y="0"/>
                  </a:lnTo>
                  <a:lnTo>
                    <a:pt x="114" y="0"/>
                  </a:lnTo>
                  <a:close/>
                </a:path>
              </a:pathLst>
            </a:custGeom>
            <a:solidFill>
              <a:srgbClr val="84848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50" name="Freeform 768">
              <a:extLst>
                <a:ext uri="{FF2B5EF4-FFF2-40B4-BE49-F238E27FC236}">
                  <a16:creationId xmlns:a16="http://schemas.microsoft.com/office/drawing/2014/main" id="{C2C31D3C-A283-4134-8DD2-1EFBD198BC0D}"/>
                </a:ext>
              </a:extLst>
            </p:cNvPr>
            <p:cNvSpPr>
              <a:spLocks/>
            </p:cNvSpPr>
            <p:nvPr/>
          </p:nvSpPr>
          <p:spPr bwMode="auto">
            <a:xfrm>
              <a:off x="433" y="1511"/>
              <a:ext cx="103" cy="6"/>
            </a:xfrm>
            <a:custGeom>
              <a:avLst/>
              <a:gdLst>
                <a:gd name="T0" fmla="*/ 0 w 103"/>
                <a:gd name="T1" fmla="*/ 6 h 6"/>
                <a:gd name="T2" fmla="*/ 21 w 103"/>
                <a:gd name="T3" fmla="*/ 6 h 6"/>
                <a:gd name="T4" fmla="*/ 40 w 103"/>
                <a:gd name="T5" fmla="*/ 6 h 6"/>
                <a:gd name="T6" fmla="*/ 57 w 103"/>
                <a:gd name="T7" fmla="*/ 5 h 6"/>
                <a:gd name="T8" fmla="*/ 74 w 103"/>
                <a:gd name="T9" fmla="*/ 3 h 6"/>
                <a:gd name="T10" fmla="*/ 87 w 103"/>
                <a:gd name="T11" fmla="*/ 3 h 6"/>
                <a:gd name="T12" fmla="*/ 95 w 103"/>
                <a:gd name="T13" fmla="*/ 2 h 6"/>
                <a:gd name="T14" fmla="*/ 102 w 103"/>
                <a:gd name="T15" fmla="*/ 1 h 6"/>
                <a:gd name="T16" fmla="*/ 103 w 103"/>
                <a:gd name="T17" fmla="*/ 0 h 6"/>
                <a:gd name="T18" fmla="*/ 92 w 103"/>
                <a:gd name="T19" fmla="*/ 0 h 6"/>
                <a:gd name="T20" fmla="*/ 90 w 103"/>
                <a:gd name="T21" fmla="*/ 1 h 6"/>
                <a:gd name="T22" fmla="*/ 83 w 103"/>
                <a:gd name="T23" fmla="*/ 2 h 6"/>
                <a:gd name="T24" fmla="*/ 73 w 103"/>
                <a:gd name="T25" fmla="*/ 3 h 6"/>
                <a:gd name="T26" fmla="*/ 57 w 103"/>
                <a:gd name="T27" fmla="*/ 3 h 6"/>
                <a:gd name="T28" fmla="*/ 41 w 103"/>
                <a:gd name="T29" fmla="*/ 5 h 6"/>
                <a:gd name="T30" fmla="*/ 21 w 103"/>
                <a:gd name="T31" fmla="*/ 5 h 6"/>
                <a:gd name="T32" fmla="*/ 0 w 103"/>
                <a:gd name="T33" fmla="*/ 6 h 6"/>
                <a:gd name="T34" fmla="*/ 0 w 103"/>
                <a:gd name="T35" fmla="*/ 6 h 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
                <a:gd name="T55" fmla="*/ 0 h 6"/>
                <a:gd name="T56" fmla="*/ 103 w 103"/>
                <a:gd name="T57" fmla="*/ 6 h 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 h="6">
                  <a:moveTo>
                    <a:pt x="0" y="6"/>
                  </a:moveTo>
                  <a:lnTo>
                    <a:pt x="21" y="6"/>
                  </a:lnTo>
                  <a:lnTo>
                    <a:pt x="40" y="6"/>
                  </a:lnTo>
                  <a:lnTo>
                    <a:pt x="57" y="5"/>
                  </a:lnTo>
                  <a:lnTo>
                    <a:pt x="74" y="3"/>
                  </a:lnTo>
                  <a:lnTo>
                    <a:pt x="87" y="3"/>
                  </a:lnTo>
                  <a:lnTo>
                    <a:pt x="95" y="2"/>
                  </a:lnTo>
                  <a:lnTo>
                    <a:pt x="102" y="1"/>
                  </a:lnTo>
                  <a:lnTo>
                    <a:pt x="103" y="0"/>
                  </a:lnTo>
                  <a:lnTo>
                    <a:pt x="92" y="0"/>
                  </a:lnTo>
                  <a:lnTo>
                    <a:pt x="90" y="1"/>
                  </a:lnTo>
                  <a:lnTo>
                    <a:pt x="83" y="2"/>
                  </a:lnTo>
                  <a:lnTo>
                    <a:pt x="73" y="3"/>
                  </a:lnTo>
                  <a:lnTo>
                    <a:pt x="57" y="3"/>
                  </a:lnTo>
                  <a:lnTo>
                    <a:pt x="41" y="5"/>
                  </a:lnTo>
                  <a:lnTo>
                    <a:pt x="21" y="5"/>
                  </a:lnTo>
                  <a:lnTo>
                    <a:pt x="0" y="6"/>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51" name="Freeform 769">
              <a:extLst>
                <a:ext uri="{FF2B5EF4-FFF2-40B4-BE49-F238E27FC236}">
                  <a16:creationId xmlns:a16="http://schemas.microsoft.com/office/drawing/2014/main" id="{59862920-482C-4ACA-8B6C-6861870FF938}"/>
                </a:ext>
              </a:extLst>
            </p:cNvPr>
            <p:cNvSpPr>
              <a:spLocks/>
            </p:cNvSpPr>
            <p:nvPr/>
          </p:nvSpPr>
          <p:spPr bwMode="auto">
            <a:xfrm>
              <a:off x="433" y="1511"/>
              <a:ext cx="92" cy="6"/>
            </a:xfrm>
            <a:custGeom>
              <a:avLst/>
              <a:gdLst>
                <a:gd name="T0" fmla="*/ 92 w 92"/>
                <a:gd name="T1" fmla="*/ 0 h 6"/>
                <a:gd name="T2" fmla="*/ 90 w 92"/>
                <a:gd name="T3" fmla="*/ 1 h 6"/>
                <a:gd name="T4" fmla="*/ 83 w 92"/>
                <a:gd name="T5" fmla="*/ 2 h 6"/>
                <a:gd name="T6" fmla="*/ 73 w 92"/>
                <a:gd name="T7" fmla="*/ 3 h 6"/>
                <a:gd name="T8" fmla="*/ 57 w 92"/>
                <a:gd name="T9" fmla="*/ 3 h 6"/>
                <a:gd name="T10" fmla="*/ 41 w 92"/>
                <a:gd name="T11" fmla="*/ 5 h 6"/>
                <a:gd name="T12" fmla="*/ 21 w 92"/>
                <a:gd name="T13" fmla="*/ 5 h 6"/>
                <a:gd name="T14" fmla="*/ 0 w 92"/>
                <a:gd name="T15" fmla="*/ 6 h 6"/>
                <a:gd name="T16" fmla="*/ 0 w 92"/>
                <a:gd name="T17" fmla="*/ 5 h 6"/>
                <a:gd name="T18" fmla="*/ 18 w 92"/>
                <a:gd name="T19" fmla="*/ 5 h 6"/>
                <a:gd name="T20" fmla="*/ 35 w 92"/>
                <a:gd name="T21" fmla="*/ 3 h 6"/>
                <a:gd name="T22" fmla="*/ 50 w 92"/>
                <a:gd name="T23" fmla="*/ 3 h 6"/>
                <a:gd name="T24" fmla="*/ 62 w 92"/>
                <a:gd name="T25" fmla="*/ 2 h 6"/>
                <a:gd name="T26" fmla="*/ 71 w 92"/>
                <a:gd name="T27" fmla="*/ 1 h 6"/>
                <a:gd name="T28" fmla="*/ 78 w 92"/>
                <a:gd name="T29" fmla="*/ 0 h 6"/>
                <a:gd name="T30" fmla="*/ 80 w 92"/>
                <a:gd name="T31" fmla="*/ 0 h 6"/>
                <a:gd name="T32" fmla="*/ 92 w 92"/>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6"/>
                <a:gd name="T53" fmla="*/ 92 w 92"/>
                <a:gd name="T54" fmla="*/ 6 h 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6">
                  <a:moveTo>
                    <a:pt x="92" y="0"/>
                  </a:moveTo>
                  <a:lnTo>
                    <a:pt x="90" y="1"/>
                  </a:lnTo>
                  <a:lnTo>
                    <a:pt x="83" y="2"/>
                  </a:lnTo>
                  <a:lnTo>
                    <a:pt x="73" y="3"/>
                  </a:lnTo>
                  <a:lnTo>
                    <a:pt x="57" y="3"/>
                  </a:lnTo>
                  <a:lnTo>
                    <a:pt x="41" y="5"/>
                  </a:lnTo>
                  <a:lnTo>
                    <a:pt x="21" y="5"/>
                  </a:lnTo>
                  <a:lnTo>
                    <a:pt x="0" y="6"/>
                  </a:lnTo>
                  <a:lnTo>
                    <a:pt x="0" y="5"/>
                  </a:lnTo>
                  <a:lnTo>
                    <a:pt x="18" y="5"/>
                  </a:lnTo>
                  <a:lnTo>
                    <a:pt x="35" y="3"/>
                  </a:lnTo>
                  <a:lnTo>
                    <a:pt x="50" y="3"/>
                  </a:lnTo>
                  <a:lnTo>
                    <a:pt x="62" y="2"/>
                  </a:lnTo>
                  <a:lnTo>
                    <a:pt x="71" y="1"/>
                  </a:lnTo>
                  <a:lnTo>
                    <a:pt x="78" y="0"/>
                  </a:lnTo>
                  <a:lnTo>
                    <a:pt x="80" y="0"/>
                  </a:lnTo>
                  <a:lnTo>
                    <a:pt x="92" y="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52" name="Freeform 770">
              <a:extLst>
                <a:ext uri="{FF2B5EF4-FFF2-40B4-BE49-F238E27FC236}">
                  <a16:creationId xmlns:a16="http://schemas.microsoft.com/office/drawing/2014/main" id="{1915C33A-6FE5-4563-AA02-45285A1FFCC7}"/>
                </a:ext>
              </a:extLst>
            </p:cNvPr>
            <p:cNvSpPr>
              <a:spLocks/>
            </p:cNvSpPr>
            <p:nvPr/>
          </p:nvSpPr>
          <p:spPr bwMode="auto">
            <a:xfrm>
              <a:off x="433" y="1511"/>
              <a:ext cx="80" cy="5"/>
            </a:xfrm>
            <a:custGeom>
              <a:avLst/>
              <a:gdLst>
                <a:gd name="T0" fmla="*/ 0 w 80"/>
                <a:gd name="T1" fmla="*/ 5 h 5"/>
                <a:gd name="T2" fmla="*/ 18 w 80"/>
                <a:gd name="T3" fmla="*/ 5 h 5"/>
                <a:gd name="T4" fmla="*/ 35 w 80"/>
                <a:gd name="T5" fmla="*/ 3 h 5"/>
                <a:gd name="T6" fmla="*/ 50 w 80"/>
                <a:gd name="T7" fmla="*/ 3 h 5"/>
                <a:gd name="T8" fmla="*/ 62 w 80"/>
                <a:gd name="T9" fmla="*/ 2 h 5"/>
                <a:gd name="T10" fmla="*/ 71 w 80"/>
                <a:gd name="T11" fmla="*/ 1 h 5"/>
                <a:gd name="T12" fmla="*/ 78 w 80"/>
                <a:gd name="T13" fmla="*/ 0 h 5"/>
                <a:gd name="T14" fmla="*/ 80 w 80"/>
                <a:gd name="T15" fmla="*/ 0 h 5"/>
                <a:gd name="T16" fmla="*/ 66 w 80"/>
                <a:gd name="T17" fmla="*/ 0 h 5"/>
                <a:gd name="T18" fmla="*/ 64 w 80"/>
                <a:gd name="T19" fmla="*/ 0 h 5"/>
                <a:gd name="T20" fmla="*/ 57 w 80"/>
                <a:gd name="T21" fmla="*/ 1 h 5"/>
                <a:gd name="T22" fmla="*/ 47 w 80"/>
                <a:gd name="T23" fmla="*/ 2 h 5"/>
                <a:gd name="T24" fmla="*/ 33 w 80"/>
                <a:gd name="T25" fmla="*/ 3 h 5"/>
                <a:gd name="T26" fmla="*/ 18 w 80"/>
                <a:gd name="T27" fmla="*/ 3 h 5"/>
                <a:gd name="T28" fmla="*/ 0 w 80"/>
                <a:gd name="T29" fmla="*/ 3 h 5"/>
                <a:gd name="T30" fmla="*/ 0 w 80"/>
                <a:gd name="T31" fmla="*/ 5 h 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0"/>
                <a:gd name="T49" fmla="*/ 0 h 5"/>
                <a:gd name="T50" fmla="*/ 80 w 80"/>
                <a:gd name="T51" fmla="*/ 5 h 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0" h="5">
                  <a:moveTo>
                    <a:pt x="0" y="5"/>
                  </a:moveTo>
                  <a:lnTo>
                    <a:pt x="18" y="5"/>
                  </a:lnTo>
                  <a:lnTo>
                    <a:pt x="35" y="3"/>
                  </a:lnTo>
                  <a:lnTo>
                    <a:pt x="50" y="3"/>
                  </a:lnTo>
                  <a:lnTo>
                    <a:pt x="62" y="2"/>
                  </a:lnTo>
                  <a:lnTo>
                    <a:pt x="71" y="1"/>
                  </a:lnTo>
                  <a:lnTo>
                    <a:pt x="78" y="0"/>
                  </a:lnTo>
                  <a:lnTo>
                    <a:pt x="80" y="0"/>
                  </a:lnTo>
                  <a:lnTo>
                    <a:pt x="66" y="0"/>
                  </a:lnTo>
                  <a:lnTo>
                    <a:pt x="64" y="0"/>
                  </a:lnTo>
                  <a:lnTo>
                    <a:pt x="57" y="1"/>
                  </a:lnTo>
                  <a:lnTo>
                    <a:pt x="47" y="2"/>
                  </a:lnTo>
                  <a:lnTo>
                    <a:pt x="33" y="3"/>
                  </a:lnTo>
                  <a:lnTo>
                    <a:pt x="18" y="3"/>
                  </a:lnTo>
                  <a:lnTo>
                    <a:pt x="0" y="3"/>
                  </a:lnTo>
                  <a:lnTo>
                    <a:pt x="0" y="5"/>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53" name="Freeform 771">
              <a:extLst>
                <a:ext uri="{FF2B5EF4-FFF2-40B4-BE49-F238E27FC236}">
                  <a16:creationId xmlns:a16="http://schemas.microsoft.com/office/drawing/2014/main" id="{3067BB07-5664-4E92-B4C1-5A19611F0F02}"/>
                </a:ext>
              </a:extLst>
            </p:cNvPr>
            <p:cNvSpPr>
              <a:spLocks/>
            </p:cNvSpPr>
            <p:nvPr/>
          </p:nvSpPr>
          <p:spPr bwMode="auto">
            <a:xfrm>
              <a:off x="433" y="1511"/>
              <a:ext cx="66" cy="3"/>
            </a:xfrm>
            <a:custGeom>
              <a:avLst/>
              <a:gdLst>
                <a:gd name="T0" fmla="*/ 66 w 66"/>
                <a:gd name="T1" fmla="*/ 0 h 3"/>
                <a:gd name="T2" fmla="*/ 64 w 66"/>
                <a:gd name="T3" fmla="*/ 0 h 3"/>
                <a:gd name="T4" fmla="*/ 57 w 66"/>
                <a:gd name="T5" fmla="*/ 1 h 3"/>
                <a:gd name="T6" fmla="*/ 47 w 66"/>
                <a:gd name="T7" fmla="*/ 2 h 3"/>
                <a:gd name="T8" fmla="*/ 33 w 66"/>
                <a:gd name="T9" fmla="*/ 3 h 3"/>
                <a:gd name="T10" fmla="*/ 18 w 66"/>
                <a:gd name="T11" fmla="*/ 3 h 3"/>
                <a:gd name="T12" fmla="*/ 0 w 66"/>
                <a:gd name="T13" fmla="*/ 3 h 3"/>
                <a:gd name="T14" fmla="*/ 0 w 66"/>
                <a:gd name="T15" fmla="*/ 2 h 3"/>
                <a:gd name="T16" fmla="*/ 17 w 66"/>
                <a:gd name="T17" fmla="*/ 2 h 3"/>
                <a:gd name="T18" fmla="*/ 31 w 66"/>
                <a:gd name="T19" fmla="*/ 2 h 3"/>
                <a:gd name="T20" fmla="*/ 42 w 66"/>
                <a:gd name="T21" fmla="*/ 1 h 3"/>
                <a:gd name="T22" fmla="*/ 50 w 66"/>
                <a:gd name="T23" fmla="*/ 0 h 3"/>
                <a:gd name="T24" fmla="*/ 52 w 66"/>
                <a:gd name="T25" fmla="*/ 0 h 3"/>
                <a:gd name="T26" fmla="*/ 66 w 66"/>
                <a:gd name="T27" fmla="*/ 0 h 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6"/>
                <a:gd name="T43" fmla="*/ 0 h 3"/>
                <a:gd name="T44" fmla="*/ 66 w 66"/>
                <a:gd name="T45" fmla="*/ 3 h 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6" h="3">
                  <a:moveTo>
                    <a:pt x="66" y="0"/>
                  </a:moveTo>
                  <a:lnTo>
                    <a:pt x="64" y="0"/>
                  </a:lnTo>
                  <a:lnTo>
                    <a:pt x="57" y="1"/>
                  </a:lnTo>
                  <a:lnTo>
                    <a:pt x="47" y="2"/>
                  </a:lnTo>
                  <a:lnTo>
                    <a:pt x="33" y="3"/>
                  </a:lnTo>
                  <a:lnTo>
                    <a:pt x="18" y="3"/>
                  </a:lnTo>
                  <a:lnTo>
                    <a:pt x="0" y="3"/>
                  </a:lnTo>
                  <a:lnTo>
                    <a:pt x="0" y="2"/>
                  </a:lnTo>
                  <a:lnTo>
                    <a:pt x="17" y="2"/>
                  </a:lnTo>
                  <a:lnTo>
                    <a:pt x="31" y="2"/>
                  </a:lnTo>
                  <a:lnTo>
                    <a:pt x="42" y="1"/>
                  </a:lnTo>
                  <a:lnTo>
                    <a:pt x="50" y="0"/>
                  </a:lnTo>
                  <a:lnTo>
                    <a:pt x="52" y="0"/>
                  </a:lnTo>
                  <a:lnTo>
                    <a:pt x="66"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54" name="Freeform 772">
              <a:extLst>
                <a:ext uri="{FF2B5EF4-FFF2-40B4-BE49-F238E27FC236}">
                  <a16:creationId xmlns:a16="http://schemas.microsoft.com/office/drawing/2014/main" id="{C31E36C6-27A2-4A2B-B1D4-274BC4D8BB09}"/>
                </a:ext>
              </a:extLst>
            </p:cNvPr>
            <p:cNvSpPr>
              <a:spLocks/>
            </p:cNvSpPr>
            <p:nvPr/>
          </p:nvSpPr>
          <p:spPr bwMode="auto">
            <a:xfrm>
              <a:off x="433" y="1511"/>
              <a:ext cx="52" cy="2"/>
            </a:xfrm>
            <a:custGeom>
              <a:avLst/>
              <a:gdLst>
                <a:gd name="T0" fmla="*/ 0 w 52"/>
                <a:gd name="T1" fmla="*/ 2 h 2"/>
                <a:gd name="T2" fmla="*/ 17 w 52"/>
                <a:gd name="T3" fmla="*/ 2 h 2"/>
                <a:gd name="T4" fmla="*/ 31 w 52"/>
                <a:gd name="T5" fmla="*/ 2 h 2"/>
                <a:gd name="T6" fmla="*/ 42 w 52"/>
                <a:gd name="T7" fmla="*/ 1 h 2"/>
                <a:gd name="T8" fmla="*/ 50 w 52"/>
                <a:gd name="T9" fmla="*/ 0 h 2"/>
                <a:gd name="T10" fmla="*/ 52 w 52"/>
                <a:gd name="T11" fmla="*/ 0 h 2"/>
                <a:gd name="T12" fmla="*/ 36 w 52"/>
                <a:gd name="T13" fmla="*/ 0 h 2"/>
                <a:gd name="T14" fmla="*/ 35 w 52"/>
                <a:gd name="T15" fmla="*/ 0 h 2"/>
                <a:gd name="T16" fmla="*/ 30 w 52"/>
                <a:gd name="T17" fmla="*/ 1 h 2"/>
                <a:gd name="T18" fmla="*/ 22 w 52"/>
                <a:gd name="T19" fmla="*/ 1 h 2"/>
                <a:gd name="T20" fmla="*/ 12 w 52"/>
                <a:gd name="T21" fmla="*/ 1 h 2"/>
                <a:gd name="T22" fmla="*/ 0 w 52"/>
                <a:gd name="T23" fmla="*/ 1 h 2"/>
                <a:gd name="T24" fmla="*/ 0 w 52"/>
                <a:gd name="T25" fmla="*/ 2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2"/>
                <a:gd name="T40" fmla="*/ 0 h 2"/>
                <a:gd name="T41" fmla="*/ 52 w 52"/>
                <a:gd name="T42" fmla="*/ 2 h 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2" h="2">
                  <a:moveTo>
                    <a:pt x="0" y="2"/>
                  </a:moveTo>
                  <a:lnTo>
                    <a:pt x="17" y="2"/>
                  </a:lnTo>
                  <a:lnTo>
                    <a:pt x="31" y="2"/>
                  </a:lnTo>
                  <a:lnTo>
                    <a:pt x="42" y="1"/>
                  </a:lnTo>
                  <a:lnTo>
                    <a:pt x="50" y="0"/>
                  </a:lnTo>
                  <a:lnTo>
                    <a:pt x="52" y="0"/>
                  </a:lnTo>
                  <a:lnTo>
                    <a:pt x="36" y="0"/>
                  </a:lnTo>
                  <a:lnTo>
                    <a:pt x="35" y="0"/>
                  </a:lnTo>
                  <a:lnTo>
                    <a:pt x="30" y="1"/>
                  </a:lnTo>
                  <a:lnTo>
                    <a:pt x="22" y="1"/>
                  </a:lnTo>
                  <a:lnTo>
                    <a:pt x="12" y="1"/>
                  </a:lnTo>
                  <a:lnTo>
                    <a:pt x="0" y="1"/>
                  </a:lnTo>
                  <a:lnTo>
                    <a:pt x="0" y="2"/>
                  </a:lnTo>
                  <a:close/>
                </a:path>
              </a:pathLst>
            </a:custGeom>
            <a:solidFill>
              <a:srgbClr val="6E6E6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55" name="Freeform 773">
              <a:extLst>
                <a:ext uri="{FF2B5EF4-FFF2-40B4-BE49-F238E27FC236}">
                  <a16:creationId xmlns:a16="http://schemas.microsoft.com/office/drawing/2014/main" id="{25A83516-C3AA-4AA0-8D39-8EC39FA311A1}"/>
                </a:ext>
              </a:extLst>
            </p:cNvPr>
            <p:cNvSpPr>
              <a:spLocks/>
            </p:cNvSpPr>
            <p:nvPr/>
          </p:nvSpPr>
          <p:spPr bwMode="auto">
            <a:xfrm>
              <a:off x="433" y="1511"/>
              <a:ext cx="36" cy="1"/>
            </a:xfrm>
            <a:custGeom>
              <a:avLst/>
              <a:gdLst>
                <a:gd name="T0" fmla="*/ 36 w 36"/>
                <a:gd name="T1" fmla="*/ 0 h 1"/>
                <a:gd name="T2" fmla="*/ 35 w 36"/>
                <a:gd name="T3" fmla="*/ 0 h 1"/>
                <a:gd name="T4" fmla="*/ 30 w 36"/>
                <a:gd name="T5" fmla="*/ 1 h 1"/>
                <a:gd name="T6" fmla="*/ 22 w 36"/>
                <a:gd name="T7" fmla="*/ 1 h 1"/>
                <a:gd name="T8" fmla="*/ 12 w 36"/>
                <a:gd name="T9" fmla="*/ 1 h 1"/>
                <a:gd name="T10" fmla="*/ 0 w 36"/>
                <a:gd name="T11" fmla="*/ 1 h 1"/>
                <a:gd name="T12" fmla="*/ 0 w 36"/>
                <a:gd name="T13" fmla="*/ 1 h 1"/>
                <a:gd name="T14" fmla="*/ 8 w 36"/>
                <a:gd name="T15" fmla="*/ 0 h 1"/>
                <a:gd name="T16" fmla="*/ 14 w 36"/>
                <a:gd name="T17" fmla="*/ 0 h 1"/>
                <a:gd name="T18" fmla="*/ 18 w 36"/>
                <a:gd name="T19" fmla="*/ 0 h 1"/>
                <a:gd name="T20" fmla="*/ 19 w 36"/>
                <a:gd name="T21" fmla="*/ 0 h 1"/>
                <a:gd name="T22" fmla="*/ 36 w 36"/>
                <a:gd name="T23" fmla="*/ 0 h 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
                <a:gd name="T37" fmla="*/ 0 h 1"/>
                <a:gd name="T38" fmla="*/ 36 w 36"/>
                <a:gd name="T39" fmla="*/ 1 h 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 h="1">
                  <a:moveTo>
                    <a:pt x="36" y="0"/>
                  </a:moveTo>
                  <a:lnTo>
                    <a:pt x="35" y="0"/>
                  </a:lnTo>
                  <a:lnTo>
                    <a:pt x="30" y="1"/>
                  </a:lnTo>
                  <a:lnTo>
                    <a:pt x="22" y="1"/>
                  </a:lnTo>
                  <a:lnTo>
                    <a:pt x="12" y="1"/>
                  </a:lnTo>
                  <a:lnTo>
                    <a:pt x="0" y="1"/>
                  </a:lnTo>
                  <a:lnTo>
                    <a:pt x="8" y="0"/>
                  </a:lnTo>
                  <a:lnTo>
                    <a:pt x="14" y="0"/>
                  </a:lnTo>
                  <a:lnTo>
                    <a:pt x="18" y="0"/>
                  </a:lnTo>
                  <a:lnTo>
                    <a:pt x="19" y="0"/>
                  </a:lnTo>
                  <a:lnTo>
                    <a:pt x="36" y="0"/>
                  </a:lnTo>
                  <a:close/>
                </a:path>
              </a:pathLst>
            </a:custGeom>
            <a:solidFill>
              <a:srgbClr val="6A6A6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56" name="Freeform 774">
              <a:extLst>
                <a:ext uri="{FF2B5EF4-FFF2-40B4-BE49-F238E27FC236}">
                  <a16:creationId xmlns:a16="http://schemas.microsoft.com/office/drawing/2014/main" id="{3FD615DF-ADEC-4342-AD29-0AA38FBEA8A4}"/>
                </a:ext>
              </a:extLst>
            </p:cNvPr>
            <p:cNvSpPr>
              <a:spLocks/>
            </p:cNvSpPr>
            <p:nvPr/>
          </p:nvSpPr>
          <p:spPr bwMode="auto">
            <a:xfrm>
              <a:off x="433" y="1511"/>
              <a:ext cx="19" cy="1"/>
            </a:xfrm>
            <a:custGeom>
              <a:avLst/>
              <a:gdLst>
                <a:gd name="T0" fmla="*/ 0 w 19"/>
                <a:gd name="T1" fmla="*/ 1 h 1"/>
                <a:gd name="T2" fmla="*/ 8 w 19"/>
                <a:gd name="T3" fmla="*/ 0 h 1"/>
                <a:gd name="T4" fmla="*/ 14 w 19"/>
                <a:gd name="T5" fmla="*/ 0 h 1"/>
                <a:gd name="T6" fmla="*/ 18 w 19"/>
                <a:gd name="T7" fmla="*/ 0 h 1"/>
                <a:gd name="T8" fmla="*/ 19 w 19"/>
                <a:gd name="T9" fmla="*/ 0 h 1"/>
                <a:gd name="T10" fmla="*/ 2 w 19"/>
                <a:gd name="T11" fmla="*/ 0 h 1"/>
                <a:gd name="T12" fmla="*/ 0 w 19"/>
                <a:gd name="T13" fmla="*/ 0 h 1"/>
                <a:gd name="T14" fmla="*/ 0 w 19"/>
                <a:gd name="T15" fmla="*/ 1 h 1"/>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
                <a:gd name="T26" fmla="*/ 19 w 19"/>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
                  <a:moveTo>
                    <a:pt x="0" y="1"/>
                  </a:moveTo>
                  <a:lnTo>
                    <a:pt x="8" y="0"/>
                  </a:lnTo>
                  <a:lnTo>
                    <a:pt x="14" y="0"/>
                  </a:lnTo>
                  <a:lnTo>
                    <a:pt x="18" y="0"/>
                  </a:lnTo>
                  <a:lnTo>
                    <a:pt x="19" y="0"/>
                  </a:lnTo>
                  <a:lnTo>
                    <a:pt x="2" y="0"/>
                  </a:lnTo>
                  <a:lnTo>
                    <a:pt x="0"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57" name="Freeform 775">
              <a:extLst>
                <a:ext uri="{FF2B5EF4-FFF2-40B4-BE49-F238E27FC236}">
                  <a16:creationId xmlns:a16="http://schemas.microsoft.com/office/drawing/2014/main" id="{3D05B979-9D19-49F6-A434-A38F2BEB369A}"/>
                </a:ext>
              </a:extLst>
            </p:cNvPr>
            <p:cNvSpPr>
              <a:spLocks/>
            </p:cNvSpPr>
            <p:nvPr/>
          </p:nvSpPr>
          <p:spPr bwMode="auto">
            <a:xfrm>
              <a:off x="433" y="1511"/>
              <a:ext cx="2" cy="1"/>
            </a:xfrm>
            <a:custGeom>
              <a:avLst/>
              <a:gdLst>
                <a:gd name="T0" fmla="*/ 2 w 2"/>
                <a:gd name="T1" fmla="*/ 0 h 1"/>
                <a:gd name="T2" fmla="*/ 0 w 2"/>
                <a:gd name="T3" fmla="*/ 0 h 1"/>
                <a:gd name="T4" fmla="*/ 0 w 2"/>
                <a:gd name="T5" fmla="*/ 0 h 1"/>
                <a:gd name="T6" fmla="*/ 0 w 2"/>
                <a:gd name="T7" fmla="*/ 0 h 1"/>
                <a:gd name="T8" fmla="*/ 2 w 2"/>
                <a:gd name="T9" fmla="*/ 0 h 1"/>
                <a:gd name="T10" fmla="*/ 0 60000 65536"/>
                <a:gd name="T11" fmla="*/ 0 60000 65536"/>
                <a:gd name="T12" fmla="*/ 0 60000 65536"/>
                <a:gd name="T13" fmla="*/ 0 60000 65536"/>
                <a:gd name="T14" fmla="*/ 0 60000 65536"/>
                <a:gd name="T15" fmla="*/ 0 w 2"/>
                <a:gd name="T16" fmla="*/ 0 h 1"/>
                <a:gd name="T17" fmla="*/ 2 w 2"/>
                <a:gd name="T18" fmla="*/ 1 h 1"/>
              </a:gdLst>
              <a:ahLst/>
              <a:cxnLst>
                <a:cxn ang="T10">
                  <a:pos x="T0" y="T1"/>
                </a:cxn>
                <a:cxn ang="T11">
                  <a:pos x="T2" y="T3"/>
                </a:cxn>
                <a:cxn ang="T12">
                  <a:pos x="T4" y="T5"/>
                </a:cxn>
                <a:cxn ang="T13">
                  <a:pos x="T6" y="T7"/>
                </a:cxn>
                <a:cxn ang="T14">
                  <a:pos x="T8" y="T9"/>
                </a:cxn>
              </a:cxnLst>
              <a:rect l="T15" t="T16" r="T17" b="T18"/>
              <a:pathLst>
                <a:path w="2" h="1">
                  <a:moveTo>
                    <a:pt x="2" y="0"/>
                  </a:moveTo>
                  <a:lnTo>
                    <a:pt x="0" y="0"/>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58" name="Freeform 776">
              <a:extLst>
                <a:ext uri="{FF2B5EF4-FFF2-40B4-BE49-F238E27FC236}">
                  <a16:creationId xmlns:a16="http://schemas.microsoft.com/office/drawing/2014/main" id="{4BE52ECC-287D-43B9-A4FD-5E263125AB17}"/>
                </a:ext>
              </a:extLst>
            </p:cNvPr>
            <p:cNvSpPr>
              <a:spLocks/>
            </p:cNvSpPr>
            <p:nvPr/>
          </p:nvSpPr>
          <p:spPr bwMode="auto">
            <a:xfrm>
              <a:off x="707" y="1480"/>
              <a:ext cx="48" cy="179"/>
            </a:xfrm>
            <a:custGeom>
              <a:avLst/>
              <a:gdLst>
                <a:gd name="T0" fmla="*/ 0 w 48"/>
                <a:gd name="T1" fmla="*/ 48 h 179"/>
                <a:gd name="T2" fmla="*/ 48 w 48"/>
                <a:gd name="T3" fmla="*/ 0 h 179"/>
                <a:gd name="T4" fmla="*/ 48 w 48"/>
                <a:gd name="T5" fmla="*/ 131 h 179"/>
                <a:gd name="T6" fmla="*/ 0 w 48"/>
                <a:gd name="T7" fmla="*/ 179 h 179"/>
                <a:gd name="T8" fmla="*/ 0 w 48"/>
                <a:gd name="T9" fmla="*/ 48 h 179"/>
                <a:gd name="T10" fmla="*/ 0 60000 65536"/>
                <a:gd name="T11" fmla="*/ 0 60000 65536"/>
                <a:gd name="T12" fmla="*/ 0 60000 65536"/>
                <a:gd name="T13" fmla="*/ 0 60000 65536"/>
                <a:gd name="T14" fmla="*/ 0 60000 65536"/>
                <a:gd name="T15" fmla="*/ 0 w 48"/>
                <a:gd name="T16" fmla="*/ 0 h 179"/>
                <a:gd name="T17" fmla="*/ 48 w 48"/>
                <a:gd name="T18" fmla="*/ 179 h 179"/>
              </a:gdLst>
              <a:ahLst/>
              <a:cxnLst>
                <a:cxn ang="T10">
                  <a:pos x="T0" y="T1"/>
                </a:cxn>
                <a:cxn ang="T11">
                  <a:pos x="T2" y="T3"/>
                </a:cxn>
                <a:cxn ang="T12">
                  <a:pos x="T4" y="T5"/>
                </a:cxn>
                <a:cxn ang="T13">
                  <a:pos x="T6" y="T7"/>
                </a:cxn>
                <a:cxn ang="T14">
                  <a:pos x="T8" y="T9"/>
                </a:cxn>
              </a:cxnLst>
              <a:rect l="T15" t="T16" r="T17" b="T18"/>
              <a:pathLst>
                <a:path w="48" h="179">
                  <a:moveTo>
                    <a:pt x="0" y="48"/>
                  </a:moveTo>
                  <a:lnTo>
                    <a:pt x="48" y="0"/>
                  </a:lnTo>
                  <a:lnTo>
                    <a:pt x="48" y="131"/>
                  </a:lnTo>
                  <a:lnTo>
                    <a:pt x="0" y="179"/>
                  </a:lnTo>
                  <a:lnTo>
                    <a:pt x="0" y="48"/>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59" name="Rectangle 777">
              <a:extLst>
                <a:ext uri="{FF2B5EF4-FFF2-40B4-BE49-F238E27FC236}">
                  <a16:creationId xmlns:a16="http://schemas.microsoft.com/office/drawing/2014/main" id="{9721C34B-0EC2-4C0C-9B84-FB849C3EA4B4}"/>
                </a:ext>
              </a:extLst>
            </p:cNvPr>
            <p:cNvSpPr>
              <a:spLocks noChangeArrowheads="1"/>
            </p:cNvSpPr>
            <p:nvPr/>
          </p:nvSpPr>
          <p:spPr bwMode="auto">
            <a:xfrm>
              <a:off x="327" y="1528"/>
              <a:ext cx="380" cy="104"/>
            </a:xfrm>
            <a:prstGeom prst="rect">
              <a:avLst/>
            </a:prstGeom>
            <a:solidFill>
              <a:srgbClr val="C0C0C0"/>
            </a:solidFill>
            <a:ln w="4763">
              <a:solidFill>
                <a:srgbClr val="000000"/>
              </a:solidFill>
              <a:miter lim="800000"/>
              <a:headEnd/>
              <a:tailEnd/>
            </a:ln>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760" name="Freeform 778">
              <a:extLst>
                <a:ext uri="{FF2B5EF4-FFF2-40B4-BE49-F238E27FC236}">
                  <a16:creationId xmlns:a16="http://schemas.microsoft.com/office/drawing/2014/main" id="{2FCE7F2A-BB8C-412B-BA84-BB27AFC7945D}"/>
                </a:ext>
              </a:extLst>
            </p:cNvPr>
            <p:cNvSpPr>
              <a:spLocks/>
            </p:cNvSpPr>
            <p:nvPr/>
          </p:nvSpPr>
          <p:spPr bwMode="auto">
            <a:xfrm>
              <a:off x="446" y="1528"/>
              <a:ext cx="5" cy="104"/>
            </a:xfrm>
            <a:custGeom>
              <a:avLst/>
              <a:gdLst>
                <a:gd name="T0" fmla="*/ 5 w 5"/>
                <a:gd name="T1" fmla="*/ 0 h 104"/>
                <a:gd name="T2" fmla="*/ 1 w 5"/>
                <a:gd name="T3" fmla="*/ 26 h 104"/>
                <a:gd name="T4" fmla="*/ 0 w 5"/>
                <a:gd name="T5" fmla="*/ 52 h 104"/>
                <a:gd name="T6" fmla="*/ 1 w 5"/>
                <a:gd name="T7" fmla="*/ 78 h 104"/>
                <a:gd name="T8" fmla="*/ 5 w 5"/>
                <a:gd name="T9" fmla="*/ 104 h 104"/>
                <a:gd name="T10" fmla="*/ 0 60000 65536"/>
                <a:gd name="T11" fmla="*/ 0 60000 65536"/>
                <a:gd name="T12" fmla="*/ 0 60000 65536"/>
                <a:gd name="T13" fmla="*/ 0 60000 65536"/>
                <a:gd name="T14" fmla="*/ 0 60000 65536"/>
                <a:gd name="T15" fmla="*/ 0 w 5"/>
                <a:gd name="T16" fmla="*/ 0 h 104"/>
                <a:gd name="T17" fmla="*/ 5 w 5"/>
                <a:gd name="T18" fmla="*/ 104 h 104"/>
              </a:gdLst>
              <a:ahLst/>
              <a:cxnLst>
                <a:cxn ang="T10">
                  <a:pos x="T0" y="T1"/>
                </a:cxn>
                <a:cxn ang="T11">
                  <a:pos x="T2" y="T3"/>
                </a:cxn>
                <a:cxn ang="T12">
                  <a:pos x="T4" y="T5"/>
                </a:cxn>
                <a:cxn ang="T13">
                  <a:pos x="T6" y="T7"/>
                </a:cxn>
                <a:cxn ang="T14">
                  <a:pos x="T8" y="T9"/>
                </a:cxn>
              </a:cxnLst>
              <a:rect l="T15" t="T16" r="T17" b="T18"/>
              <a:pathLst>
                <a:path w="5" h="104">
                  <a:moveTo>
                    <a:pt x="5" y="0"/>
                  </a:moveTo>
                  <a:lnTo>
                    <a:pt x="1" y="26"/>
                  </a:lnTo>
                  <a:lnTo>
                    <a:pt x="0" y="52"/>
                  </a:lnTo>
                  <a:lnTo>
                    <a:pt x="1" y="78"/>
                  </a:lnTo>
                  <a:lnTo>
                    <a:pt x="5" y="104"/>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761" name="Rectangle 779">
              <a:extLst>
                <a:ext uri="{FF2B5EF4-FFF2-40B4-BE49-F238E27FC236}">
                  <a16:creationId xmlns:a16="http://schemas.microsoft.com/office/drawing/2014/main" id="{AD32029E-A585-40E3-B672-31B4E4AA3555}"/>
                </a:ext>
              </a:extLst>
            </p:cNvPr>
            <p:cNvSpPr>
              <a:spLocks noChangeArrowheads="1"/>
            </p:cNvSpPr>
            <p:nvPr/>
          </p:nvSpPr>
          <p:spPr bwMode="auto">
            <a:xfrm>
              <a:off x="327" y="1632"/>
              <a:ext cx="380" cy="27"/>
            </a:xfrm>
            <a:prstGeom prst="rect">
              <a:avLst/>
            </a:prstGeom>
            <a:solidFill>
              <a:srgbClr val="9A9A9A"/>
            </a:solidFill>
            <a:ln w="4763">
              <a:solidFill>
                <a:srgbClr val="000000"/>
              </a:solidFill>
              <a:miter lim="800000"/>
              <a:headEnd/>
              <a:tailEnd/>
            </a:ln>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762" name="Rectangle 780">
              <a:extLst>
                <a:ext uri="{FF2B5EF4-FFF2-40B4-BE49-F238E27FC236}">
                  <a16:creationId xmlns:a16="http://schemas.microsoft.com/office/drawing/2014/main" id="{B81F4D6E-A67F-4ADE-9D1F-E51CF9B13837}"/>
                </a:ext>
              </a:extLst>
            </p:cNvPr>
            <p:cNvSpPr>
              <a:spLocks noChangeArrowheads="1"/>
            </p:cNvSpPr>
            <p:nvPr/>
          </p:nvSpPr>
          <p:spPr bwMode="auto">
            <a:xfrm>
              <a:off x="620" y="1560"/>
              <a:ext cx="15" cy="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763" name="Freeform 781">
              <a:extLst>
                <a:ext uri="{FF2B5EF4-FFF2-40B4-BE49-F238E27FC236}">
                  <a16:creationId xmlns:a16="http://schemas.microsoft.com/office/drawing/2014/main" id="{060C88BC-E651-46D3-92C1-CFE6B539C6C4}"/>
                </a:ext>
              </a:extLst>
            </p:cNvPr>
            <p:cNvSpPr>
              <a:spLocks noEditPoints="1"/>
            </p:cNvSpPr>
            <p:nvPr/>
          </p:nvSpPr>
          <p:spPr bwMode="auto">
            <a:xfrm>
              <a:off x="464" y="1551"/>
              <a:ext cx="62" cy="6"/>
            </a:xfrm>
            <a:custGeom>
              <a:avLst/>
              <a:gdLst>
                <a:gd name="T0" fmla="*/ 0 w 62"/>
                <a:gd name="T1" fmla="*/ 6 h 6"/>
                <a:gd name="T2" fmla="*/ 18 w 62"/>
                <a:gd name="T3" fmla="*/ 6 h 6"/>
                <a:gd name="T4" fmla="*/ 18 w 62"/>
                <a:gd name="T5" fmla="*/ 0 h 6"/>
                <a:gd name="T6" fmla="*/ 0 w 62"/>
                <a:gd name="T7" fmla="*/ 0 h 6"/>
                <a:gd name="T8" fmla="*/ 0 w 62"/>
                <a:gd name="T9" fmla="*/ 6 h 6"/>
                <a:gd name="T10" fmla="*/ 26 w 62"/>
                <a:gd name="T11" fmla="*/ 6 h 6"/>
                <a:gd name="T12" fmla="*/ 35 w 62"/>
                <a:gd name="T13" fmla="*/ 6 h 6"/>
                <a:gd name="T14" fmla="*/ 35 w 62"/>
                <a:gd name="T15" fmla="*/ 0 h 6"/>
                <a:gd name="T16" fmla="*/ 26 w 62"/>
                <a:gd name="T17" fmla="*/ 0 h 6"/>
                <a:gd name="T18" fmla="*/ 26 w 62"/>
                <a:gd name="T19" fmla="*/ 6 h 6"/>
                <a:gd name="T20" fmla="*/ 44 w 62"/>
                <a:gd name="T21" fmla="*/ 6 h 6"/>
                <a:gd name="T22" fmla="*/ 62 w 62"/>
                <a:gd name="T23" fmla="*/ 6 h 6"/>
                <a:gd name="T24" fmla="*/ 62 w 62"/>
                <a:gd name="T25" fmla="*/ 0 h 6"/>
                <a:gd name="T26" fmla="*/ 44 w 62"/>
                <a:gd name="T27" fmla="*/ 0 h 6"/>
                <a:gd name="T28" fmla="*/ 44 w 62"/>
                <a:gd name="T29" fmla="*/ 6 h 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2"/>
                <a:gd name="T46" fmla="*/ 0 h 6"/>
                <a:gd name="T47" fmla="*/ 62 w 62"/>
                <a:gd name="T48" fmla="*/ 6 h 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2" h="6">
                  <a:moveTo>
                    <a:pt x="0" y="6"/>
                  </a:moveTo>
                  <a:lnTo>
                    <a:pt x="18" y="6"/>
                  </a:lnTo>
                  <a:lnTo>
                    <a:pt x="18" y="0"/>
                  </a:lnTo>
                  <a:lnTo>
                    <a:pt x="0" y="0"/>
                  </a:lnTo>
                  <a:lnTo>
                    <a:pt x="0" y="6"/>
                  </a:lnTo>
                  <a:close/>
                  <a:moveTo>
                    <a:pt x="26" y="6"/>
                  </a:moveTo>
                  <a:lnTo>
                    <a:pt x="35" y="6"/>
                  </a:lnTo>
                  <a:lnTo>
                    <a:pt x="35" y="0"/>
                  </a:lnTo>
                  <a:lnTo>
                    <a:pt x="26" y="0"/>
                  </a:lnTo>
                  <a:lnTo>
                    <a:pt x="26" y="6"/>
                  </a:lnTo>
                  <a:close/>
                  <a:moveTo>
                    <a:pt x="44" y="6"/>
                  </a:moveTo>
                  <a:lnTo>
                    <a:pt x="62" y="6"/>
                  </a:lnTo>
                  <a:lnTo>
                    <a:pt x="62" y="0"/>
                  </a:lnTo>
                  <a:lnTo>
                    <a:pt x="44" y="0"/>
                  </a:lnTo>
                  <a:lnTo>
                    <a:pt x="44" y="6"/>
                  </a:lnTo>
                  <a:close/>
                </a:path>
              </a:pathLst>
            </a:custGeom>
            <a:solidFill>
              <a:srgbClr val="C0C0C0"/>
            </a:solidFill>
            <a:ln w="1588">
              <a:solidFill>
                <a:srgbClr val="000000"/>
              </a:solidFill>
              <a:round/>
              <a:headEnd/>
              <a:tailEnd/>
            </a:ln>
          </p:spPr>
          <p:txBody>
            <a:bodyPr/>
            <a:lstStyle/>
            <a:p>
              <a:endParaRPr lang="en-US"/>
            </a:p>
          </p:txBody>
        </p:sp>
        <p:sp>
          <p:nvSpPr>
            <p:cNvPr id="174764" name="Freeform 782">
              <a:extLst>
                <a:ext uri="{FF2B5EF4-FFF2-40B4-BE49-F238E27FC236}">
                  <a16:creationId xmlns:a16="http://schemas.microsoft.com/office/drawing/2014/main" id="{FADCD25C-371C-45AB-82ED-09490BD15027}"/>
                </a:ext>
              </a:extLst>
            </p:cNvPr>
            <p:cNvSpPr>
              <a:spLocks noEditPoints="1"/>
            </p:cNvSpPr>
            <p:nvPr/>
          </p:nvSpPr>
          <p:spPr bwMode="auto">
            <a:xfrm>
              <a:off x="338" y="1538"/>
              <a:ext cx="275" cy="41"/>
            </a:xfrm>
            <a:custGeom>
              <a:avLst/>
              <a:gdLst>
                <a:gd name="T0" fmla="*/ 0 w 275"/>
                <a:gd name="T1" fmla="*/ 41 h 41"/>
                <a:gd name="T2" fmla="*/ 37 w 275"/>
                <a:gd name="T3" fmla="*/ 41 h 41"/>
                <a:gd name="T4" fmla="*/ 37 w 275"/>
                <a:gd name="T5" fmla="*/ 0 h 41"/>
                <a:gd name="T6" fmla="*/ 0 w 275"/>
                <a:gd name="T7" fmla="*/ 0 h 41"/>
                <a:gd name="T8" fmla="*/ 0 w 275"/>
                <a:gd name="T9" fmla="*/ 41 h 41"/>
                <a:gd name="T10" fmla="*/ 244 w 275"/>
                <a:gd name="T11" fmla="*/ 30 h 41"/>
                <a:gd name="T12" fmla="*/ 275 w 275"/>
                <a:gd name="T13" fmla="*/ 30 h 41"/>
                <a:gd name="T14" fmla="*/ 275 w 275"/>
                <a:gd name="T15" fmla="*/ 9 h 41"/>
                <a:gd name="T16" fmla="*/ 244 w 275"/>
                <a:gd name="T17" fmla="*/ 9 h 41"/>
                <a:gd name="T18" fmla="*/ 244 w 275"/>
                <a:gd name="T19" fmla="*/ 3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5"/>
                <a:gd name="T31" fmla="*/ 0 h 41"/>
                <a:gd name="T32" fmla="*/ 275 w 275"/>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5" h="41">
                  <a:moveTo>
                    <a:pt x="0" y="41"/>
                  </a:moveTo>
                  <a:lnTo>
                    <a:pt x="37" y="41"/>
                  </a:lnTo>
                  <a:lnTo>
                    <a:pt x="37" y="0"/>
                  </a:lnTo>
                  <a:lnTo>
                    <a:pt x="0" y="0"/>
                  </a:lnTo>
                  <a:lnTo>
                    <a:pt x="0" y="41"/>
                  </a:lnTo>
                  <a:close/>
                  <a:moveTo>
                    <a:pt x="244" y="30"/>
                  </a:moveTo>
                  <a:lnTo>
                    <a:pt x="275" y="30"/>
                  </a:lnTo>
                  <a:lnTo>
                    <a:pt x="275" y="9"/>
                  </a:lnTo>
                  <a:lnTo>
                    <a:pt x="244" y="9"/>
                  </a:lnTo>
                  <a:lnTo>
                    <a:pt x="244" y="3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65" name="Freeform 783">
              <a:extLst>
                <a:ext uri="{FF2B5EF4-FFF2-40B4-BE49-F238E27FC236}">
                  <a16:creationId xmlns:a16="http://schemas.microsoft.com/office/drawing/2014/main" id="{0E06C97B-5D3A-49F9-B7F9-1FCA84AE9681}"/>
                </a:ext>
              </a:extLst>
            </p:cNvPr>
            <p:cNvSpPr>
              <a:spLocks noEditPoints="1"/>
            </p:cNvSpPr>
            <p:nvPr/>
          </p:nvSpPr>
          <p:spPr bwMode="auto">
            <a:xfrm>
              <a:off x="330" y="1533"/>
              <a:ext cx="374" cy="118"/>
            </a:xfrm>
            <a:custGeom>
              <a:avLst/>
              <a:gdLst>
                <a:gd name="T0" fmla="*/ 129 w 374"/>
                <a:gd name="T1" fmla="*/ 94 h 118"/>
                <a:gd name="T2" fmla="*/ 372 w 374"/>
                <a:gd name="T3" fmla="*/ 94 h 118"/>
                <a:gd name="T4" fmla="*/ 372 w 374"/>
                <a:gd name="T5" fmla="*/ 0 h 118"/>
                <a:gd name="T6" fmla="*/ 129 w 374"/>
                <a:gd name="T7" fmla="*/ 0 h 118"/>
                <a:gd name="T8" fmla="*/ 125 w 374"/>
                <a:gd name="T9" fmla="*/ 23 h 118"/>
                <a:gd name="T10" fmla="*/ 124 w 374"/>
                <a:gd name="T11" fmla="*/ 47 h 118"/>
                <a:gd name="T12" fmla="*/ 125 w 374"/>
                <a:gd name="T13" fmla="*/ 70 h 118"/>
                <a:gd name="T14" fmla="*/ 129 w 374"/>
                <a:gd name="T15" fmla="*/ 94 h 118"/>
                <a:gd name="T16" fmla="*/ 220 w 374"/>
                <a:gd name="T17" fmla="*/ 83 h 118"/>
                <a:gd name="T18" fmla="*/ 359 w 374"/>
                <a:gd name="T19" fmla="*/ 83 h 118"/>
                <a:gd name="T20" fmla="*/ 359 w 374"/>
                <a:gd name="T21" fmla="*/ 12 h 118"/>
                <a:gd name="T22" fmla="*/ 220 w 374"/>
                <a:gd name="T23" fmla="*/ 12 h 118"/>
                <a:gd name="T24" fmla="*/ 220 w 374"/>
                <a:gd name="T25" fmla="*/ 83 h 118"/>
                <a:gd name="T26" fmla="*/ 339 w 374"/>
                <a:gd name="T27" fmla="*/ 118 h 118"/>
                <a:gd name="T28" fmla="*/ 368 w 374"/>
                <a:gd name="T29" fmla="*/ 118 h 118"/>
                <a:gd name="T30" fmla="*/ 372 w 374"/>
                <a:gd name="T31" fmla="*/ 117 h 118"/>
                <a:gd name="T32" fmla="*/ 374 w 374"/>
                <a:gd name="T33" fmla="*/ 112 h 118"/>
                <a:gd name="T34" fmla="*/ 372 w 374"/>
                <a:gd name="T35" fmla="*/ 108 h 118"/>
                <a:gd name="T36" fmla="*/ 368 w 374"/>
                <a:gd name="T37" fmla="*/ 107 h 118"/>
                <a:gd name="T38" fmla="*/ 339 w 374"/>
                <a:gd name="T39" fmla="*/ 107 h 118"/>
                <a:gd name="T40" fmla="*/ 339 w 374"/>
                <a:gd name="T41" fmla="*/ 118 h 118"/>
                <a:gd name="T42" fmla="*/ 35 w 374"/>
                <a:gd name="T43" fmla="*/ 118 h 118"/>
                <a:gd name="T44" fmla="*/ 6 w 374"/>
                <a:gd name="T45" fmla="*/ 118 h 118"/>
                <a:gd name="T46" fmla="*/ 2 w 374"/>
                <a:gd name="T47" fmla="*/ 117 h 118"/>
                <a:gd name="T48" fmla="*/ 0 w 374"/>
                <a:gd name="T49" fmla="*/ 112 h 118"/>
                <a:gd name="T50" fmla="*/ 2 w 374"/>
                <a:gd name="T51" fmla="*/ 108 h 118"/>
                <a:gd name="T52" fmla="*/ 6 w 374"/>
                <a:gd name="T53" fmla="*/ 107 h 118"/>
                <a:gd name="T54" fmla="*/ 35 w 374"/>
                <a:gd name="T55" fmla="*/ 107 h 118"/>
                <a:gd name="T56" fmla="*/ 35 w 374"/>
                <a:gd name="T57" fmla="*/ 118 h 118"/>
                <a:gd name="T58" fmla="*/ 134 w 374"/>
                <a:gd name="T59" fmla="*/ 24 h 118"/>
                <a:gd name="T60" fmla="*/ 196 w 374"/>
                <a:gd name="T61" fmla="*/ 24 h 118"/>
                <a:gd name="T62" fmla="*/ 196 w 374"/>
                <a:gd name="T63" fmla="*/ 18 h 118"/>
                <a:gd name="T64" fmla="*/ 134 w 374"/>
                <a:gd name="T65" fmla="*/ 18 h 118"/>
                <a:gd name="T66" fmla="*/ 134 w 374"/>
                <a:gd name="T67" fmla="*/ 24 h 11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74"/>
                <a:gd name="T103" fmla="*/ 0 h 118"/>
                <a:gd name="T104" fmla="*/ 374 w 374"/>
                <a:gd name="T105" fmla="*/ 118 h 11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74" h="118">
                  <a:moveTo>
                    <a:pt x="129" y="94"/>
                  </a:moveTo>
                  <a:lnTo>
                    <a:pt x="372" y="94"/>
                  </a:lnTo>
                  <a:lnTo>
                    <a:pt x="372" y="0"/>
                  </a:lnTo>
                  <a:lnTo>
                    <a:pt x="129" y="0"/>
                  </a:lnTo>
                  <a:lnTo>
                    <a:pt x="125" y="23"/>
                  </a:lnTo>
                  <a:lnTo>
                    <a:pt x="124" y="47"/>
                  </a:lnTo>
                  <a:lnTo>
                    <a:pt x="125" y="70"/>
                  </a:lnTo>
                  <a:lnTo>
                    <a:pt x="129" y="94"/>
                  </a:lnTo>
                  <a:close/>
                  <a:moveTo>
                    <a:pt x="220" y="83"/>
                  </a:moveTo>
                  <a:lnTo>
                    <a:pt x="359" y="83"/>
                  </a:lnTo>
                  <a:lnTo>
                    <a:pt x="359" y="12"/>
                  </a:lnTo>
                  <a:lnTo>
                    <a:pt x="220" y="12"/>
                  </a:lnTo>
                  <a:lnTo>
                    <a:pt x="220" y="83"/>
                  </a:lnTo>
                  <a:close/>
                  <a:moveTo>
                    <a:pt x="339" y="118"/>
                  </a:moveTo>
                  <a:lnTo>
                    <a:pt x="368" y="118"/>
                  </a:lnTo>
                  <a:lnTo>
                    <a:pt x="372" y="117"/>
                  </a:lnTo>
                  <a:lnTo>
                    <a:pt x="374" y="112"/>
                  </a:lnTo>
                  <a:lnTo>
                    <a:pt x="372" y="108"/>
                  </a:lnTo>
                  <a:lnTo>
                    <a:pt x="368" y="107"/>
                  </a:lnTo>
                  <a:lnTo>
                    <a:pt x="339" y="107"/>
                  </a:lnTo>
                  <a:lnTo>
                    <a:pt x="339" y="118"/>
                  </a:lnTo>
                  <a:close/>
                  <a:moveTo>
                    <a:pt x="35" y="118"/>
                  </a:moveTo>
                  <a:lnTo>
                    <a:pt x="6" y="118"/>
                  </a:lnTo>
                  <a:lnTo>
                    <a:pt x="2" y="117"/>
                  </a:lnTo>
                  <a:lnTo>
                    <a:pt x="0" y="112"/>
                  </a:lnTo>
                  <a:lnTo>
                    <a:pt x="2" y="108"/>
                  </a:lnTo>
                  <a:lnTo>
                    <a:pt x="6" y="107"/>
                  </a:lnTo>
                  <a:lnTo>
                    <a:pt x="35" y="107"/>
                  </a:lnTo>
                  <a:lnTo>
                    <a:pt x="35" y="118"/>
                  </a:lnTo>
                  <a:close/>
                  <a:moveTo>
                    <a:pt x="134" y="24"/>
                  </a:moveTo>
                  <a:lnTo>
                    <a:pt x="196" y="24"/>
                  </a:lnTo>
                  <a:lnTo>
                    <a:pt x="196" y="18"/>
                  </a:lnTo>
                  <a:lnTo>
                    <a:pt x="134" y="18"/>
                  </a:lnTo>
                  <a:lnTo>
                    <a:pt x="134" y="24"/>
                  </a:lnTo>
                  <a:close/>
                </a:path>
              </a:pathLst>
            </a:custGeom>
            <a:solidFill>
              <a:srgbClr val="C0C0C0"/>
            </a:solidFill>
            <a:ln w="1588">
              <a:solidFill>
                <a:srgbClr val="000000"/>
              </a:solidFill>
              <a:round/>
              <a:headEnd/>
              <a:tailEnd/>
            </a:ln>
          </p:spPr>
          <p:txBody>
            <a:bodyPr/>
            <a:lstStyle/>
            <a:p>
              <a:endParaRPr lang="en-US"/>
            </a:p>
          </p:txBody>
        </p:sp>
        <p:sp>
          <p:nvSpPr>
            <p:cNvPr id="174766" name="Line 784">
              <a:extLst>
                <a:ext uri="{FF2B5EF4-FFF2-40B4-BE49-F238E27FC236}">
                  <a16:creationId xmlns:a16="http://schemas.microsoft.com/office/drawing/2014/main" id="{EEAEE553-7D68-4E2F-A35D-43AA568D7035}"/>
                </a:ext>
              </a:extLst>
            </p:cNvPr>
            <p:cNvSpPr>
              <a:spLocks noChangeShapeType="1"/>
            </p:cNvSpPr>
            <p:nvPr/>
          </p:nvSpPr>
          <p:spPr bwMode="auto">
            <a:xfrm>
              <a:off x="528" y="1533"/>
              <a:ext cx="1" cy="94"/>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767" name="Line 785">
              <a:extLst>
                <a:ext uri="{FF2B5EF4-FFF2-40B4-BE49-F238E27FC236}">
                  <a16:creationId xmlns:a16="http://schemas.microsoft.com/office/drawing/2014/main" id="{4347AA6B-D0C5-42BB-8C9E-194434714BF8}"/>
                </a:ext>
              </a:extLst>
            </p:cNvPr>
            <p:cNvSpPr>
              <a:spLocks noChangeShapeType="1"/>
            </p:cNvSpPr>
            <p:nvPr/>
          </p:nvSpPr>
          <p:spPr bwMode="auto">
            <a:xfrm flipH="1">
              <a:off x="454" y="1565"/>
              <a:ext cx="74"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768" name="Line 786">
              <a:extLst>
                <a:ext uri="{FF2B5EF4-FFF2-40B4-BE49-F238E27FC236}">
                  <a16:creationId xmlns:a16="http://schemas.microsoft.com/office/drawing/2014/main" id="{E2EFC8FF-113C-49D9-B53B-89F6CB842846}"/>
                </a:ext>
              </a:extLst>
            </p:cNvPr>
            <p:cNvSpPr>
              <a:spLocks noChangeShapeType="1"/>
            </p:cNvSpPr>
            <p:nvPr/>
          </p:nvSpPr>
          <p:spPr bwMode="auto">
            <a:xfrm flipH="1">
              <a:off x="454" y="1595"/>
              <a:ext cx="74"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769" name="Line 787">
              <a:extLst>
                <a:ext uri="{FF2B5EF4-FFF2-40B4-BE49-F238E27FC236}">
                  <a16:creationId xmlns:a16="http://schemas.microsoft.com/office/drawing/2014/main" id="{084196B4-CEC1-4128-A830-646300B2EA3F}"/>
                </a:ext>
              </a:extLst>
            </p:cNvPr>
            <p:cNvSpPr>
              <a:spLocks noChangeShapeType="1"/>
            </p:cNvSpPr>
            <p:nvPr/>
          </p:nvSpPr>
          <p:spPr bwMode="auto">
            <a:xfrm>
              <a:off x="645" y="1545"/>
              <a:ext cx="1" cy="26"/>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770" name="Line 788">
              <a:extLst>
                <a:ext uri="{FF2B5EF4-FFF2-40B4-BE49-F238E27FC236}">
                  <a16:creationId xmlns:a16="http://schemas.microsoft.com/office/drawing/2014/main" id="{9F7155F7-8FB0-4B9C-8F01-6EF419DA2D4F}"/>
                </a:ext>
              </a:extLst>
            </p:cNvPr>
            <p:cNvSpPr>
              <a:spLocks noChangeShapeType="1"/>
            </p:cNvSpPr>
            <p:nvPr/>
          </p:nvSpPr>
          <p:spPr bwMode="auto">
            <a:xfrm>
              <a:off x="550" y="1571"/>
              <a:ext cx="139"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771" name="Line 789">
              <a:extLst>
                <a:ext uri="{FF2B5EF4-FFF2-40B4-BE49-F238E27FC236}">
                  <a16:creationId xmlns:a16="http://schemas.microsoft.com/office/drawing/2014/main" id="{4E6FC6D2-8DE8-48EB-BBA6-C39A2E194CAF}"/>
                </a:ext>
              </a:extLst>
            </p:cNvPr>
            <p:cNvSpPr>
              <a:spLocks noChangeShapeType="1"/>
            </p:cNvSpPr>
            <p:nvPr/>
          </p:nvSpPr>
          <p:spPr bwMode="auto">
            <a:xfrm flipV="1">
              <a:off x="464" y="1528"/>
              <a:ext cx="1" cy="4"/>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772" name="Line 790">
              <a:extLst>
                <a:ext uri="{FF2B5EF4-FFF2-40B4-BE49-F238E27FC236}">
                  <a16:creationId xmlns:a16="http://schemas.microsoft.com/office/drawing/2014/main" id="{74277A95-4A93-4E62-A565-E7C2956F3102}"/>
                </a:ext>
              </a:extLst>
            </p:cNvPr>
            <p:cNvSpPr>
              <a:spLocks noChangeShapeType="1"/>
            </p:cNvSpPr>
            <p:nvPr/>
          </p:nvSpPr>
          <p:spPr bwMode="auto">
            <a:xfrm flipV="1">
              <a:off x="464" y="1627"/>
              <a:ext cx="1" cy="5"/>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773" name="Line 791">
              <a:extLst>
                <a:ext uri="{FF2B5EF4-FFF2-40B4-BE49-F238E27FC236}">
                  <a16:creationId xmlns:a16="http://schemas.microsoft.com/office/drawing/2014/main" id="{30C31EDE-35EA-4CBB-859D-31DB285897C4}"/>
                </a:ext>
              </a:extLst>
            </p:cNvPr>
            <p:cNvSpPr>
              <a:spLocks noChangeShapeType="1"/>
            </p:cNvSpPr>
            <p:nvPr/>
          </p:nvSpPr>
          <p:spPr bwMode="auto">
            <a:xfrm>
              <a:off x="466" y="1580"/>
              <a:ext cx="5" cy="1"/>
            </a:xfrm>
            <a:prstGeom prst="line">
              <a:avLst/>
            </a:prstGeom>
            <a:noFill/>
            <a:ln w="4763">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774" name="Line 792">
              <a:extLst>
                <a:ext uri="{FF2B5EF4-FFF2-40B4-BE49-F238E27FC236}">
                  <a16:creationId xmlns:a16="http://schemas.microsoft.com/office/drawing/2014/main" id="{87D615B5-767A-4931-97D8-6D633D8772C3}"/>
                </a:ext>
              </a:extLst>
            </p:cNvPr>
            <p:cNvSpPr>
              <a:spLocks noChangeShapeType="1"/>
            </p:cNvSpPr>
            <p:nvPr/>
          </p:nvSpPr>
          <p:spPr bwMode="auto">
            <a:xfrm>
              <a:off x="466" y="1555"/>
              <a:ext cx="5" cy="1"/>
            </a:xfrm>
            <a:prstGeom prst="line">
              <a:avLst/>
            </a:prstGeom>
            <a:noFill/>
            <a:ln w="4763">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775" name="Line 793">
              <a:extLst>
                <a:ext uri="{FF2B5EF4-FFF2-40B4-BE49-F238E27FC236}">
                  <a16:creationId xmlns:a16="http://schemas.microsoft.com/office/drawing/2014/main" id="{26094714-5403-4DDF-95FA-26A0D2D68893}"/>
                </a:ext>
              </a:extLst>
            </p:cNvPr>
            <p:cNvSpPr>
              <a:spLocks noChangeShapeType="1"/>
            </p:cNvSpPr>
            <p:nvPr/>
          </p:nvSpPr>
          <p:spPr bwMode="auto">
            <a:xfrm>
              <a:off x="511" y="1555"/>
              <a:ext cx="5" cy="1"/>
            </a:xfrm>
            <a:prstGeom prst="line">
              <a:avLst/>
            </a:prstGeom>
            <a:noFill/>
            <a:ln w="4763">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776" name="Line 794">
              <a:extLst>
                <a:ext uri="{FF2B5EF4-FFF2-40B4-BE49-F238E27FC236}">
                  <a16:creationId xmlns:a16="http://schemas.microsoft.com/office/drawing/2014/main" id="{ED9E0A1F-C2A9-4DAB-A79A-F67B80025570}"/>
                </a:ext>
              </a:extLst>
            </p:cNvPr>
            <p:cNvSpPr>
              <a:spLocks noChangeShapeType="1"/>
            </p:cNvSpPr>
            <p:nvPr/>
          </p:nvSpPr>
          <p:spPr bwMode="auto">
            <a:xfrm>
              <a:off x="568" y="1565"/>
              <a:ext cx="6" cy="1"/>
            </a:xfrm>
            <a:prstGeom prst="line">
              <a:avLst/>
            </a:prstGeom>
            <a:noFill/>
            <a:ln w="4763">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777" name="Freeform 795">
              <a:extLst>
                <a:ext uri="{FF2B5EF4-FFF2-40B4-BE49-F238E27FC236}">
                  <a16:creationId xmlns:a16="http://schemas.microsoft.com/office/drawing/2014/main" id="{AC8C9686-ED77-4382-822F-1EEE2C15815F}"/>
                </a:ext>
              </a:extLst>
            </p:cNvPr>
            <p:cNvSpPr>
              <a:spLocks/>
            </p:cNvSpPr>
            <p:nvPr/>
          </p:nvSpPr>
          <p:spPr bwMode="auto">
            <a:xfrm>
              <a:off x="660" y="1230"/>
              <a:ext cx="47" cy="281"/>
            </a:xfrm>
            <a:custGeom>
              <a:avLst/>
              <a:gdLst>
                <a:gd name="T0" fmla="*/ 0 w 47"/>
                <a:gd name="T1" fmla="*/ 281 h 281"/>
                <a:gd name="T2" fmla="*/ 36 w 47"/>
                <a:gd name="T3" fmla="*/ 244 h 281"/>
                <a:gd name="T4" fmla="*/ 36 w 47"/>
                <a:gd name="T5" fmla="*/ 179 h 281"/>
                <a:gd name="T6" fmla="*/ 47 w 47"/>
                <a:gd name="T7" fmla="*/ 144 h 281"/>
                <a:gd name="T8" fmla="*/ 47 w 47"/>
                <a:gd name="T9" fmla="*/ 0 h 281"/>
                <a:gd name="T10" fmla="*/ 0 w 47"/>
                <a:gd name="T11" fmla="*/ 49 h 281"/>
                <a:gd name="T12" fmla="*/ 0 w 47"/>
                <a:gd name="T13" fmla="*/ 281 h 281"/>
                <a:gd name="T14" fmla="*/ 0 60000 65536"/>
                <a:gd name="T15" fmla="*/ 0 60000 65536"/>
                <a:gd name="T16" fmla="*/ 0 60000 65536"/>
                <a:gd name="T17" fmla="*/ 0 60000 65536"/>
                <a:gd name="T18" fmla="*/ 0 60000 65536"/>
                <a:gd name="T19" fmla="*/ 0 60000 65536"/>
                <a:gd name="T20" fmla="*/ 0 60000 65536"/>
                <a:gd name="T21" fmla="*/ 0 w 47"/>
                <a:gd name="T22" fmla="*/ 0 h 281"/>
                <a:gd name="T23" fmla="*/ 47 w 47"/>
                <a:gd name="T24" fmla="*/ 281 h 2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7" h="281">
                  <a:moveTo>
                    <a:pt x="0" y="281"/>
                  </a:moveTo>
                  <a:lnTo>
                    <a:pt x="36" y="244"/>
                  </a:lnTo>
                  <a:lnTo>
                    <a:pt x="36" y="179"/>
                  </a:lnTo>
                  <a:lnTo>
                    <a:pt x="47" y="144"/>
                  </a:lnTo>
                  <a:lnTo>
                    <a:pt x="47" y="0"/>
                  </a:lnTo>
                  <a:lnTo>
                    <a:pt x="0" y="49"/>
                  </a:lnTo>
                  <a:lnTo>
                    <a:pt x="0" y="281"/>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78" name="Freeform 796">
              <a:extLst>
                <a:ext uri="{FF2B5EF4-FFF2-40B4-BE49-F238E27FC236}">
                  <a16:creationId xmlns:a16="http://schemas.microsoft.com/office/drawing/2014/main" id="{C78A41D4-068B-4CDB-ACF7-286C51CB9E0C}"/>
                </a:ext>
              </a:extLst>
            </p:cNvPr>
            <p:cNvSpPr>
              <a:spLocks/>
            </p:cNvSpPr>
            <p:nvPr/>
          </p:nvSpPr>
          <p:spPr bwMode="auto">
            <a:xfrm>
              <a:off x="375" y="1230"/>
              <a:ext cx="332" cy="49"/>
            </a:xfrm>
            <a:custGeom>
              <a:avLst/>
              <a:gdLst>
                <a:gd name="T0" fmla="*/ 332 w 332"/>
                <a:gd name="T1" fmla="*/ 0 h 49"/>
                <a:gd name="T2" fmla="*/ 47 w 332"/>
                <a:gd name="T3" fmla="*/ 0 h 49"/>
                <a:gd name="T4" fmla="*/ 0 w 332"/>
                <a:gd name="T5" fmla="*/ 49 h 49"/>
                <a:gd name="T6" fmla="*/ 285 w 332"/>
                <a:gd name="T7" fmla="*/ 49 h 49"/>
                <a:gd name="T8" fmla="*/ 332 w 332"/>
                <a:gd name="T9" fmla="*/ 0 h 49"/>
                <a:gd name="T10" fmla="*/ 0 60000 65536"/>
                <a:gd name="T11" fmla="*/ 0 60000 65536"/>
                <a:gd name="T12" fmla="*/ 0 60000 65536"/>
                <a:gd name="T13" fmla="*/ 0 60000 65536"/>
                <a:gd name="T14" fmla="*/ 0 60000 65536"/>
                <a:gd name="T15" fmla="*/ 0 w 332"/>
                <a:gd name="T16" fmla="*/ 0 h 49"/>
                <a:gd name="T17" fmla="*/ 332 w 332"/>
                <a:gd name="T18" fmla="*/ 49 h 49"/>
              </a:gdLst>
              <a:ahLst/>
              <a:cxnLst>
                <a:cxn ang="T10">
                  <a:pos x="T0" y="T1"/>
                </a:cxn>
                <a:cxn ang="T11">
                  <a:pos x="T2" y="T3"/>
                </a:cxn>
                <a:cxn ang="T12">
                  <a:pos x="T4" y="T5"/>
                </a:cxn>
                <a:cxn ang="T13">
                  <a:pos x="T6" y="T7"/>
                </a:cxn>
                <a:cxn ang="T14">
                  <a:pos x="T8" y="T9"/>
                </a:cxn>
              </a:cxnLst>
              <a:rect l="T15" t="T16" r="T17" b="T18"/>
              <a:pathLst>
                <a:path w="332" h="49">
                  <a:moveTo>
                    <a:pt x="332" y="0"/>
                  </a:moveTo>
                  <a:lnTo>
                    <a:pt x="47" y="0"/>
                  </a:lnTo>
                  <a:lnTo>
                    <a:pt x="0" y="49"/>
                  </a:lnTo>
                  <a:lnTo>
                    <a:pt x="285" y="49"/>
                  </a:lnTo>
                  <a:lnTo>
                    <a:pt x="332"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79" name="Rectangle 797">
              <a:extLst>
                <a:ext uri="{FF2B5EF4-FFF2-40B4-BE49-F238E27FC236}">
                  <a16:creationId xmlns:a16="http://schemas.microsoft.com/office/drawing/2014/main" id="{FB7C81E6-E155-4853-9F36-0471FFE8D909}"/>
                </a:ext>
              </a:extLst>
            </p:cNvPr>
            <p:cNvSpPr>
              <a:spLocks noChangeArrowheads="1"/>
            </p:cNvSpPr>
            <p:nvPr/>
          </p:nvSpPr>
          <p:spPr bwMode="auto">
            <a:xfrm>
              <a:off x="375" y="1279"/>
              <a:ext cx="285" cy="230"/>
            </a:xfrm>
            <a:prstGeom prst="rect">
              <a:avLst/>
            </a:prstGeom>
            <a:solidFill>
              <a:srgbClr val="C0C0C0"/>
            </a:solidFill>
            <a:ln w="4763">
              <a:solidFill>
                <a:srgbClr val="000000"/>
              </a:solidFill>
              <a:miter lim="800000"/>
              <a:headEnd/>
              <a:tailEnd/>
            </a:ln>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780" name="Rectangle 798">
              <a:extLst>
                <a:ext uri="{FF2B5EF4-FFF2-40B4-BE49-F238E27FC236}">
                  <a16:creationId xmlns:a16="http://schemas.microsoft.com/office/drawing/2014/main" id="{686635D0-7915-4735-A9EE-E9AAD99197DE}"/>
                </a:ext>
              </a:extLst>
            </p:cNvPr>
            <p:cNvSpPr>
              <a:spLocks noChangeArrowheads="1"/>
            </p:cNvSpPr>
            <p:nvPr/>
          </p:nvSpPr>
          <p:spPr bwMode="auto">
            <a:xfrm>
              <a:off x="631" y="1480"/>
              <a:ext cx="14" cy="8"/>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781" name="Freeform 799">
              <a:extLst>
                <a:ext uri="{FF2B5EF4-FFF2-40B4-BE49-F238E27FC236}">
                  <a16:creationId xmlns:a16="http://schemas.microsoft.com/office/drawing/2014/main" id="{39658BA4-4223-476A-A425-469B2FB19F2B}"/>
                </a:ext>
              </a:extLst>
            </p:cNvPr>
            <p:cNvSpPr>
              <a:spLocks/>
            </p:cNvSpPr>
            <p:nvPr/>
          </p:nvSpPr>
          <p:spPr bwMode="auto">
            <a:xfrm>
              <a:off x="416" y="1314"/>
              <a:ext cx="202" cy="142"/>
            </a:xfrm>
            <a:custGeom>
              <a:avLst/>
              <a:gdLst>
                <a:gd name="T0" fmla="*/ 0 w 202"/>
                <a:gd name="T1" fmla="*/ 142 h 142"/>
                <a:gd name="T2" fmla="*/ 202 w 202"/>
                <a:gd name="T3" fmla="*/ 142 h 142"/>
                <a:gd name="T4" fmla="*/ 202 w 202"/>
                <a:gd name="T5" fmla="*/ 0 h 142"/>
                <a:gd name="T6" fmla="*/ 197 w 202"/>
                <a:gd name="T7" fmla="*/ 0 h 142"/>
                <a:gd name="T8" fmla="*/ 197 w 202"/>
                <a:gd name="T9" fmla="*/ 138 h 142"/>
                <a:gd name="T10" fmla="*/ 0 w 202"/>
                <a:gd name="T11" fmla="*/ 138 h 142"/>
                <a:gd name="T12" fmla="*/ 0 w 202"/>
                <a:gd name="T13" fmla="*/ 142 h 142"/>
                <a:gd name="T14" fmla="*/ 0 60000 65536"/>
                <a:gd name="T15" fmla="*/ 0 60000 65536"/>
                <a:gd name="T16" fmla="*/ 0 60000 65536"/>
                <a:gd name="T17" fmla="*/ 0 60000 65536"/>
                <a:gd name="T18" fmla="*/ 0 60000 65536"/>
                <a:gd name="T19" fmla="*/ 0 60000 65536"/>
                <a:gd name="T20" fmla="*/ 0 60000 65536"/>
                <a:gd name="T21" fmla="*/ 0 w 202"/>
                <a:gd name="T22" fmla="*/ 0 h 142"/>
                <a:gd name="T23" fmla="*/ 202 w 202"/>
                <a:gd name="T24" fmla="*/ 142 h 1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2" h="142">
                  <a:moveTo>
                    <a:pt x="0" y="142"/>
                  </a:moveTo>
                  <a:lnTo>
                    <a:pt x="202" y="142"/>
                  </a:lnTo>
                  <a:lnTo>
                    <a:pt x="202" y="0"/>
                  </a:lnTo>
                  <a:lnTo>
                    <a:pt x="197" y="0"/>
                  </a:lnTo>
                  <a:lnTo>
                    <a:pt x="197" y="138"/>
                  </a:lnTo>
                  <a:lnTo>
                    <a:pt x="0" y="138"/>
                  </a:lnTo>
                  <a:lnTo>
                    <a:pt x="0" y="142"/>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82" name="Freeform 800">
              <a:extLst>
                <a:ext uri="{FF2B5EF4-FFF2-40B4-BE49-F238E27FC236}">
                  <a16:creationId xmlns:a16="http://schemas.microsoft.com/office/drawing/2014/main" id="{DE763C84-0766-4625-80A3-3D06EA9C7964}"/>
                </a:ext>
              </a:extLst>
            </p:cNvPr>
            <p:cNvSpPr>
              <a:spLocks/>
            </p:cNvSpPr>
            <p:nvPr/>
          </p:nvSpPr>
          <p:spPr bwMode="auto">
            <a:xfrm>
              <a:off x="416" y="1314"/>
              <a:ext cx="197" cy="138"/>
            </a:xfrm>
            <a:custGeom>
              <a:avLst/>
              <a:gdLst>
                <a:gd name="T0" fmla="*/ 0 w 197"/>
                <a:gd name="T1" fmla="*/ 138 h 138"/>
                <a:gd name="T2" fmla="*/ 197 w 197"/>
                <a:gd name="T3" fmla="*/ 138 h 138"/>
                <a:gd name="T4" fmla="*/ 197 w 197"/>
                <a:gd name="T5" fmla="*/ 0 h 138"/>
                <a:gd name="T6" fmla="*/ 193 w 197"/>
                <a:gd name="T7" fmla="*/ 0 h 138"/>
                <a:gd name="T8" fmla="*/ 193 w 197"/>
                <a:gd name="T9" fmla="*/ 136 h 138"/>
                <a:gd name="T10" fmla="*/ 0 w 197"/>
                <a:gd name="T11" fmla="*/ 136 h 138"/>
                <a:gd name="T12" fmla="*/ 0 w 197"/>
                <a:gd name="T13" fmla="*/ 138 h 138"/>
                <a:gd name="T14" fmla="*/ 0 60000 65536"/>
                <a:gd name="T15" fmla="*/ 0 60000 65536"/>
                <a:gd name="T16" fmla="*/ 0 60000 65536"/>
                <a:gd name="T17" fmla="*/ 0 60000 65536"/>
                <a:gd name="T18" fmla="*/ 0 60000 65536"/>
                <a:gd name="T19" fmla="*/ 0 60000 65536"/>
                <a:gd name="T20" fmla="*/ 0 60000 65536"/>
                <a:gd name="T21" fmla="*/ 0 w 197"/>
                <a:gd name="T22" fmla="*/ 0 h 138"/>
                <a:gd name="T23" fmla="*/ 197 w 197"/>
                <a:gd name="T24" fmla="*/ 138 h 1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 h="138">
                  <a:moveTo>
                    <a:pt x="0" y="138"/>
                  </a:moveTo>
                  <a:lnTo>
                    <a:pt x="197" y="138"/>
                  </a:lnTo>
                  <a:lnTo>
                    <a:pt x="197" y="0"/>
                  </a:lnTo>
                  <a:lnTo>
                    <a:pt x="193" y="0"/>
                  </a:lnTo>
                  <a:lnTo>
                    <a:pt x="193" y="136"/>
                  </a:lnTo>
                  <a:lnTo>
                    <a:pt x="0" y="136"/>
                  </a:lnTo>
                  <a:lnTo>
                    <a:pt x="0" y="138"/>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83" name="Freeform 801">
              <a:extLst>
                <a:ext uri="{FF2B5EF4-FFF2-40B4-BE49-F238E27FC236}">
                  <a16:creationId xmlns:a16="http://schemas.microsoft.com/office/drawing/2014/main" id="{8AE767D2-05AB-4994-A385-EDA3022EB55E}"/>
                </a:ext>
              </a:extLst>
            </p:cNvPr>
            <p:cNvSpPr>
              <a:spLocks/>
            </p:cNvSpPr>
            <p:nvPr/>
          </p:nvSpPr>
          <p:spPr bwMode="auto">
            <a:xfrm>
              <a:off x="416" y="1314"/>
              <a:ext cx="193" cy="136"/>
            </a:xfrm>
            <a:custGeom>
              <a:avLst/>
              <a:gdLst>
                <a:gd name="T0" fmla="*/ 0 w 193"/>
                <a:gd name="T1" fmla="*/ 136 h 136"/>
                <a:gd name="T2" fmla="*/ 193 w 193"/>
                <a:gd name="T3" fmla="*/ 136 h 136"/>
                <a:gd name="T4" fmla="*/ 193 w 193"/>
                <a:gd name="T5" fmla="*/ 0 h 136"/>
                <a:gd name="T6" fmla="*/ 190 w 193"/>
                <a:gd name="T7" fmla="*/ 0 h 136"/>
                <a:gd name="T8" fmla="*/ 190 w 193"/>
                <a:gd name="T9" fmla="*/ 133 h 136"/>
                <a:gd name="T10" fmla="*/ 0 w 193"/>
                <a:gd name="T11" fmla="*/ 133 h 136"/>
                <a:gd name="T12" fmla="*/ 0 w 193"/>
                <a:gd name="T13" fmla="*/ 136 h 136"/>
                <a:gd name="T14" fmla="*/ 0 60000 65536"/>
                <a:gd name="T15" fmla="*/ 0 60000 65536"/>
                <a:gd name="T16" fmla="*/ 0 60000 65536"/>
                <a:gd name="T17" fmla="*/ 0 60000 65536"/>
                <a:gd name="T18" fmla="*/ 0 60000 65536"/>
                <a:gd name="T19" fmla="*/ 0 60000 65536"/>
                <a:gd name="T20" fmla="*/ 0 60000 65536"/>
                <a:gd name="T21" fmla="*/ 0 w 193"/>
                <a:gd name="T22" fmla="*/ 0 h 136"/>
                <a:gd name="T23" fmla="*/ 193 w 193"/>
                <a:gd name="T24" fmla="*/ 136 h 1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3" h="136">
                  <a:moveTo>
                    <a:pt x="0" y="136"/>
                  </a:moveTo>
                  <a:lnTo>
                    <a:pt x="193" y="136"/>
                  </a:lnTo>
                  <a:lnTo>
                    <a:pt x="193" y="0"/>
                  </a:lnTo>
                  <a:lnTo>
                    <a:pt x="190" y="0"/>
                  </a:lnTo>
                  <a:lnTo>
                    <a:pt x="190" y="133"/>
                  </a:lnTo>
                  <a:lnTo>
                    <a:pt x="0" y="133"/>
                  </a:lnTo>
                  <a:lnTo>
                    <a:pt x="0" y="136"/>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84" name="Freeform 802">
              <a:extLst>
                <a:ext uri="{FF2B5EF4-FFF2-40B4-BE49-F238E27FC236}">
                  <a16:creationId xmlns:a16="http://schemas.microsoft.com/office/drawing/2014/main" id="{493167AC-398A-4F9E-92D6-7D5875B9FAC2}"/>
                </a:ext>
              </a:extLst>
            </p:cNvPr>
            <p:cNvSpPr>
              <a:spLocks/>
            </p:cNvSpPr>
            <p:nvPr/>
          </p:nvSpPr>
          <p:spPr bwMode="auto">
            <a:xfrm>
              <a:off x="416" y="1314"/>
              <a:ext cx="190" cy="133"/>
            </a:xfrm>
            <a:custGeom>
              <a:avLst/>
              <a:gdLst>
                <a:gd name="T0" fmla="*/ 0 w 190"/>
                <a:gd name="T1" fmla="*/ 133 h 133"/>
                <a:gd name="T2" fmla="*/ 190 w 190"/>
                <a:gd name="T3" fmla="*/ 133 h 133"/>
                <a:gd name="T4" fmla="*/ 190 w 190"/>
                <a:gd name="T5" fmla="*/ 0 h 133"/>
                <a:gd name="T6" fmla="*/ 186 w 190"/>
                <a:gd name="T7" fmla="*/ 0 h 133"/>
                <a:gd name="T8" fmla="*/ 186 w 190"/>
                <a:gd name="T9" fmla="*/ 131 h 133"/>
                <a:gd name="T10" fmla="*/ 0 w 190"/>
                <a:gd name="T11" fmla="*/ 131 h 133"/>
                <a:gd name="T12" fmla="*/ 0 w 190"/>
                <a:gd name="T13" fmla="*/ 133 h 133"/>
                <a:gd name="T14" fmla="*/ 0 60000 65536"/>
                <a:gd name="T15" fmla="*/ 0 60000 65536"/>
                <a:gd name="T16" fmla="*/ 0 60000 65536"/>
                <a:gd name="T17" fmla="*/ 0 60000 65536"/>
                <a:gd name="T18" fmla="*/ 0 60000 65536"/>
                <a:gd name="T19" fmla="*/ 0 60000 65536"/>
                <a:gd name="T20" fmla="*/ 0 60000 65536"/>
                <a:gd name="T21" fmla="*/ 0 w 190"/>
                <a:gd name="T22" fmla="*/ 0 h 133"/>
                <a:gd name="T23" fmla="*/ 190 w 190"/>
                <a:gd name="T24" fmla="*/ 133 h 1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0" h="133">
                  <a:moveTo>
                    <a:pt x="0" y="133"/>
                  </a:moveTo>
                  <a:lnTo>
                    <a:pt x="190" y="133"/>
                  </a:lnTo>
                  <a:lnTo>
                    <a:pt x="190" y="0"/>
                  </a:lnTo>
                  <a:lnTo>
                    <a:pt x="186" y="0"/>
                  </a:lnTo>
                  <a:lnTo>
                    <a:pt x="186" y="131"/>
                  </a:lnTo>
                  <a:lnTo>
                    <a:pt x="0" y="131"/>
                  </a:lnTo>
                  <a:lnTo>
                    <a:pt x="0" y="133"/>
                  </a:lnTo>
                  <a:close/>
                </a:path>
              </a:pathLst>
            </a:custGeom>
            <a:solidFill>
              <a:srgbClr val="969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85" name="Freeform 803">
              <a:extLst>
                <a:ext uri="{FF2B5EF4-FFF2-40B4-BE49-F238E27FC236}">
                  <a16:creationId xmlns:a16="http://schemas.microsoft.com/office/drawing/2014/main" id="{6F192263-FD50-454F-A6F8-906F1850B77A}"/>
                </a:ext>
              </a:extLst>
            </p:cNvPr>
            <p:cNvSpPr>
              <a:spLocks/>
            </p:cNvSpPr>
            <p:nvPr/>
          </p:nvSpPr>
          <p:spPr bwMode="auto">
            <a:xfrm>
              <a:off x="416" y="1314"/>
              <a:ext cx="186" cy="131"/>
            </a:xfrm>
            <a:custGeom>
              <a:avLst/>
              <a:gdLst>
                <a:gd name="T0" fmla="*/ 0 w 186"/>
                <a:gd name="T1" fmla="*/ 131 h 131"/>
                <a:gd name="T2" fmla="*/ 186 w 186"/>
                <a:gd name="T3" fmla="*/ 131 h 131"/>
                <a:gd name="T4" fmla="*/ 186 w 186"/>
                <a:gd name="T5" fmla="*/ 0 h 131"/>
                <a:gd name="T6" fmla="*/ 182 w 186"/>
                <a:gd name="T7" fmla="*/ 0 h 131"/>
                <a:gd name="T8" fmla="*/ 182 w 186"/>
                <a:gd name="T9" fmla="*/ 128 h 131"/>
                <a:gd name="T10" fmla="*/ 0 w 186"/>
                <a:gd name="T11" fmla="*/ 128 h 131"/>
                <a:gd name="T12" fmla="*/ 0 w 186"/>
                <a:gd name="T13" fmla="*/ 131 h 131"/>
                <a:gd name="T14" fmla="*/ 0 60000 65536"/>
                <a:gd name="T15" fmla="*/ 0 60000 65536"/>
                <a:gd name="T16" fmla="*/ 0 60000 65536"/>
                <a:gd name="T17" fmla="*/ 0 60000 65536"/>
                <a:gd name="T18" fmla="*/ 0 60000 65536"/>
                <a:gd name="T19" fmla="*/ 0 60000 65536"/>
                <a:gd name="T20" fmla="*/ 0 60000 65536"/>
                <a:gd name="T21" fmla="*/ 0 w 186"/>
                <a:gd name="T22" fmla="*/ 0 h 131"/>
                <a:gd name="T23" fmla="*/ 186 w 186"/>
                <a:gd name="T24" fmla="*/ 131 h 1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6" h="131">
                  <a:moveTo>
                    <a:pt x="0" y="131"/>
                  </a:moveTo>
                  <a:lnTo>
                    <a:pt x="186" y="131"/>
                  </a:lnTo>
                  <a:lnTo>
                    <a:pt x="186" y="0"/>
                  </a:lnTo>
                  <a:lnTo>
                    <a:pt x="182" y="0"/>
                  </a:lnTo>
                  <a:lnTo>
                    <a:pt x="182" y="128"/>
                  </a:lnTo>
                  <a:lnTo>
                    <a:pt x="0" y="128"/>
                  </a:lnTo>
                  <a:lnTo>
                    <a:pt x="0" y="131"/>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86" name="Freeform 804">
              <a:extLst>
                <a:ext uri="{FF2B5EF4-FFF2-40B4-BE49-F238E27FC236}">
                  <a16:creationId xmlns:a16="http://schemas.microsoft.com/office/drawing/2014/main" id="{010C042F-16C9-4BC5-8601-DF149C98FDE2}"/>
                </a:ext>
              </a:extLst>
            </p:cNvPr>
            <p:cNvSpPr>
              <a:spLocks/>
            </p:cNvSpPr>
            <p:nvPr/>
          </p:nvSpPr>
          <p:spPr bwMode="auto">
            <a:xfrm>
              <a:off x="416" y="1314"/>
              <a:ext cx="182" cy="128"/>
            </a:xfrm>
            <a:custGeom>
              <a:avLst/>
              <a:gdLst>
                <a:gd name="T0" fmla="*/ 0 w 182"/>
                <a:gd name="T1" fmla="*/ 128 h 128"/>
                <a:gd name="T2" fmla="*/ 182 w 182"/>
                <a:gd name="T3" fmla="*/ 128 h 128"/>
                <a:gd name="T4" fmla="*/ 182 w 182"/>
                <a:gd name="T5" fmla="*/ 0 h 128"/>
                <a:gd name="T6" fmla="*/ 178 w 182"/>
                <a:gd name="T7" fmla="*/ 0 h 128"/>
                <a:gd name="T8" fmla="*/ 178 w 182"/>
                <a:gd name="T9" fmla="*/ 126 h 128"/>
                <a:gd name="T10" fmla="*/ 0 w 182"/>
                <a:gd name="T11" fmla="*/ 126 h 128"/>
                <a:gd name="T12" fmla="*/ 0 w 182"/>
                <a:gd name="T13" fmla="*/ 128 h 128"/>
                <a:gd name="T14" fmla="*/ 0 60000 65536"/>
                <a:gd name="T15" fmla="*/ 0 60000 65536"/>
                <a:gd name="T16" fmla="*/ 0 60000 65536"/>
                <a:gd name="T17" fmla="*/ 0 60000 65536"/>
                <a:gd name="T18" fmla="*/ 0 60000 65536"/>
                <a:gd name="T19" fmla="*/ 0 60000 65536"/>
                <a:gd name="T20" fmla="*/ 0 60000 65536"/>
                <a:gd name="T21" fmla="*/ 0 w 182"/>
                <a:gd name="T22" fmla="*/ 0 h 128"/>
                <a:gd name="T23" fmla="*/ 182 w 182"/>
                <a:gd name="T24" fmla="*/ 128 h 1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2" h="128">
                  <a:moveTo>
                    <a:pt x="0" y="128"/>
                  </a:moveTo>
                  <a:lnTo>
                    <a:pt x="182" y="128"/>
                  </a:lnTo>
                  <a:lnTo>
                    <a:pt x="182" y="0"/>
                  </a:lnTo>
                  <a:lnTo>
                    <a:pt x="178" y="0"/>
                  </a:lnTo>
                  <a:lnTo>
                    <a:pt x="178" y="126"/>
                  </a:lnTo>
                  <a:lnTo>
                    <a:pt x="0" y="126"/>
                  </a:lnTo>
                  <a:lnTo>
                    <a:pt x="0" y="128"/>
                  </a:lnTo>
                  <a:close/>
                </a:path>
              </a:pathLst>
            </a:custGeom>
            <a:solidFill>
              <a:srgbClr val="9E9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74486" name="Freeform 805">
            <a:extLst>
              <a:ext uri="{FF2B5EF4-FFF2-40B4-BE49-F238E27FC236}">
                <a16:creationId xmlns:a16="http://schemas.microsoft.com/office/drawing/2014/main" id="{4533C340-75AF-4A21-BDAF-A7A946698263}"/>
              </a:ext>
            </a:extLst>
          </p:cNvPr>
          <p:cNvSpPr>
            <a:spLocks/>
          </p:cNvSpPr>
          <p:nvPr/>
        </p:nvSpPr>
        <p:spPr bwMode="auto">
          <a:xfrm>
            <a:off x="1638301" y="2421732"/>
            <a:ext cx="211931" cy="150019"/>
          </a:xfrm>
          <a:custGeom>
            <a:avLst/>
            <a:gdLst>
              <a:gd name="T0" fmla="*/ 0 w 178"/>
              <a:gd name="T1" fmla="*/ 2147483646 h 126"/>
              <a:gd name="T2" fmla="*/ 2147483646 w 178"/>
              <a:gd name="T3" fmla="*/ 2147483646 h 126"/>
              <a:gd name="T4" fmla="*/ 2147483646 w 178"/>
              <a:gd name="T5" fmla="*/ 0 h 126"/>
              <a:gd name="T6" fmla="*/ 2147483646 w 178"/>
              <a:gd name="T7" fmla="*/ 0 h 126"/>
              <a:gd name="T8" fmla="*/ 2147483646 w 178"/>
              <a:gd name="T9" fmla="*/ 2147483646 h 126"/>
              <a:gd name="T10" fmla="*/ 0 w 178"/>
              <a:gd name="T11" fmla="*/ 2147483646 h 126"/>
              <a:gd name="T12" fmla="*/ 0 w 178"/>
              <a:gd name="T13" fmla="*/ 2147483646 h 126"/>
              <a:gd name="T14" fmla="*/ 0 60000 65536"/>
              <a:gd name="T15" fmla="*/ 0 60000 65536"/>
              <a:gd name="T16" fmla="*/ 0 60000 65536"/>
              <a:gd name="T17" fmla="*/ 0 60000 65536"/>
              <a:gd name="T18" fmla="*/ 0 60000 65536"/>
              <a:gd name="T19" fmla="*/ 0 60000 65536"/>
              <a:gd name="T20" fmla="*/ 0 60000 65536"/>
              <a:gd name="T21" fmla="*/ 0 w 178"/>
              <a:gd name="T22" fmla="*/ 0 h 126"/>
              <a:gd name="T23" fmla="*/ 178 w 178"/>
              <a:gd name="T24" fmla="*/ 126 h 1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8" h="126">
                <a:moveTo>
                  <a:pt x="0" y="126"/>
                </a:moveTo>
                <a:lnTo>
                  <a:pt x="178" y="126"/>
                </a:lnTo>
                <a:lnTo>
                  <a:pt x="178" y="0"/>
                </a:lnTo>
                <a:lnTo>
                  <a:pt x="174" y="0"/>
                </a:lnTo>
                <a:lnTo>
                  <a:pt x="174" y="123"/>
                </a:lnTo>
                <a:lnTo>
                  <a:pt x="0" y="123"/>
                </a:lnTo>
                <a:lnTo>
                  <a:pt x="0" y="126"/>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87" name="Freeform 806">
            <a:extLst>
              <a:ext uri="{FF2B5EF4-FFF2-40B4-BE49-F238E27FC236}">
                <a16:creationId xmlns:a16="http://schemas.microsoft.com/office/drawing/2014/main" id="{5CD05AF5-BD41-4BA3-A60D-6E103708AC57}"/>
              </a:ext>
            </a:extLst>
          </p:cNvPr>
          <p:cNvSpPr>
            <a:spLocks/>
          </p:cNvSpPr>
          <p:nvPr/>
        </p:nvSpPr>
        <p:spPr bwMode="auto">
          <a:xfrm>
            <a:off x="1638301" y="2421733"/>
            <a:ext cx="207169" cy="146447"/>
          </a:xfrm>
          <a:custGeom>
            <a:avLst/>
            <a:gdLst>
              <a:gd name="T0" fmla="*/ 0 w 174"/>
              <a:gd name="T1" fmla="*/ 2147483646 h 123"/>
              <a:gd name="T2" fmla="*/ 2147483646 w 174"/>
              <a:gd name="T3" fmla="*/ 2147483646 h 123"/>
              <a:gd name="T4" fmla="*/ 2147483646 w 174"/>
              <a:gd name="T5" fmla="*/ 0 h 123"/>
              <a:gd name="T6" fmla="*/ 2147483646 w 174"/>
              <a:gd name="T7" fmla="*/ 0 h 123"/>
              <a:gd name="T8" fmla="*/ 2147483646 w 174"/>
              <a:gd name="T9" fmla="*/ 2147483646 h 123"/>
              <a:gd name="T10" fmla="*/ 0 w 174"/>
              <a:gd name="T11" fmla="*/ 2147483646 h 123"/>
              <a:gd name="T12" fmla="*/ 0 w 174"/>
              <a:gd name="T13" fmla="*/ 2147483646 h 123"/>
              <a:gd name="T14" fmla="*/ 0 60000 65536"/>
              <a:gd name="T15" fmla="*/ 0 60000 65536"/>
              <a:gd name="T16" fmla="*/ 0 60000 65536"/>
              <a:gd name="T17" fmla="*/ 0 60000 65536"/>
              <a:gd name="T18" fmla="*/ 0 60000 65536"/>
              <a:gd name="T19" fmla="*/ 0 60000 65536"/>
              <a:gd name="T20" fmla="*/ 0 60000 65536"/>
              <a:gd name="T21" fmla="*/ 0 w 174"/>
              <a:gd name="T22" fmla="*/ 0 h 123"/>
              <a:gd name="T23" fmla="*/ 174 w 174"/>
              <a:gd name="T24" fmla="*/ 123 h 1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4" h="123">
                <a:moveTo>
                  <a:pt x="0" y="123"/>
                </a:moveTo>
                <a:lnTo>
                  <a:pt x="174" y="123"/>
                </a:lnTo>
                <a:lnTo>
                  <a:pt x="174" y="0"/>
                </a:lnTo>
                <a:lnTo>
                  <a:pt x="171" y="0"/>
                </a:lnTo>
                <a:lnTo>
                  <a:pt x="171" y="119"/>
                </a:lnTo>
                <a:lnTo>
                  <a:pt x="0" y="119"/>
                </a:lnTo>
                <a:lnTo>
                  <a:pt x="0" y="123"/>
                </a:lnTo>
                <a:close/>
              </a:path>
            </a:pathLst>
          </a:custGeom>
          <a:solidFill>
            <a:srgbClr val="A5A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88" name="Freeform 807">
            <a:extLst>
              <a:ext uri="{FF2B5EF4-FFF2-40B4-BE49-F238E27FC236}">
                <a16:creationId xmlns:a16="http://schemas.microsoft.com/office/drawing/2014/main" id="{01058F3C-6FFD-4F85-837B-10D02EC702CA}"/>
              </a:ext>
            </a:extLst>
          </p:cNvPr>
          <p:cNvSpPr>
            <a:spLocks/>
          </p:cNvSpPr>
          <p:nvPr/>
        </p:nvSpPr>
        <p:spPr bwMode="auto">
          <a:xfrm>
            <a:off x="1638301" y="2421732"/>
            <a:ext cx="203597" cy="141685"/>
          </a:xfrm>
          <a:custGeom>
            <a:avLst/>
            <a:gdLst>
              <a:gd name="T0" fmla="*/ 0 w 171"/>
              <a:gd name="T1" fmla="*/ 2147483646 h 119"/>
              <a:gd name="T2" fmla="*/ 2147483646 w 171"/>
              <a:gd name="T3" fmla="*/ 2147483646 h 119"/>
              <a:gd name="T4" fmla="*/ 2147483646 w 171"/>
              <a:gd name="T5" fmla="*/ 0 h 119"/>
              <a:gd name="T6" fmla="*/ 2147483646 w 171"/>
              <a:gd name="T7" fmla="*/ 0 h 119"/>
              <a:gd name="T8" fmla="*/ 2147483646 w 171"/>
              <a:gd name="T9" fmla="*/ 2147483646 h 119"/>
              <a:gd name="T10" fmla="*/ 0 w 171"/>
              <a:gd name="T11" fmla="*/ 2147483646 h 119"/>
              <a:gd name="T12" fmla="*/ 0 w 171"/>
              <a:gd name="T13" fmla="*/ 2147483646 h 119"/>
              <a:gd name="T14" fmla="*/ 0 60000 65536"/>
              <a:gd name="T15" fmla="*/ 0 60000 65536"/>
              <a:gd name="T16" fmla="*/ 0 60000 65536"/>
              <a:gd name="T17" fmla="*/ 0 60000 65536"/>
              <a:gd name="T18" fmla="*/ 0 60000 65536"/>
              <a:gd name="T19" fmla="*/ 0 60000 65536"/>
              <a:gd name="T20" fmla="*/ 0 60000 65536"/>
              <a:gd name="T21" fmla="*/ 0 w 171"/>
              <a:gd name="T22" fmla="*/ 0 h 119"/>
              <a:gd name="T23" fmla="*/ 171 w 171"/>
              <a:gd name="T24" fmla="*/ 119 h 1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1" h="119">
                <a:moveTo>
                  <a:pt x="0" y="119"/>
                </a:moveTo>
                <a:lnTo>
                  <a:pt x="171" y="119"/>
                </a:lnTo>
                <a:lnTo>
                  <a:pt x="171" y="0"/>
                </a:lnTo>
                <a:lnTo>
                  <a:pt x="167" y="0"/>
                </a:lnTo>
                <a:lnTo>
                  <a:pt x="167" y="117"/>
                </a:lnTo>
                <a:lnTo>
                  <a:pt x="0" y="117"/>
                </a:lnTo>
                <a:lnTo>
                  <a:pt x="0" y="119"/>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89" name="Freeform 808">
            <a:extLst>
              <a:ext uri="{FF2B5EF4-FFF2-40B4-BE49-F238E27FC236}">
                <a16:creationId xmlns:a16="http://schemas.microsoft.com/office/drawing/2014/main" id="{A9E45782-97EB-40B6-AFEE-90DD69F07866}"/>
              </a:ext>
            </a:extLst>
          </p:cNvPr>
          <p:cNvSpPr>
            <a:spLocks/>
          </p:cNvSpPr>
          <p:nvPr/>
        </p:nvSpPr>
        <p:spPr bwMode="auto">
          <a:xfrm>
            <a:off x="1638301" y="2421731"/>
            <a:ext cx="198835" cy="139304"/>
          </a:xfrm>
          <a:custGeom>
            <a:avLst/>
            <a:gdLst>
              <a:gd name="T0" fmla="*/ 0 w 167"/>
              <a:gd name="T1" fmla="*/ 2147483646 h 117"/>
              <a:gd name="T2" fmla="*/ 2147483646 w 167"/>
              <a:gd name="T3" fmla="*/ 2147483646 h 117"/>
              <a:gd name="T4" fmla="*/ 2147483646 w 167"/>
              <a:gd name="T5" fmla="*/ 0 h 117"/>
              <a:gd name="T6" fmla="*/ 2147483646 w 167"/>
              <a:gd name="T7" fmla="*/ 0 h 117"/>
              <a:gd name="T8" fmla="*/ 2147483646 w 167"/>
              <a:gd name="T9" fmla="*/ 2147483646 h 117"/>
              <a:gd name="T10" fmla="*/ 0 w 167"/>
              <a:gd name="T11" fmla="*/ 2147483646 h 117"/>
              <a:gd name="T12" fmla="*/ 0 w 167"/>
              <a:gd name="T13" fmla="*/ 2147483646 h 117"/>
              <a:gd name="T14" fmla="*/ 0 60000 65536"/>
              <a:gd name="T15" fmla="*/ 0 60000 65536"/>
              <a:gd name="T16" fmla="*/ 0 60000 65536"/>
              <a:gd name="T17" fmla="*/ 0 60000 65536"/>
              <a:gd name="T18" fmla="*/ 0 60000 65536"/>
              <a:gd name="T19" fmla="*/ 0 60000 65536"/>
              <a:gd name="T20" fmla="*/ 0 60000 65536"/>
              <a:gd name="T21" fmla="*/ 0 w 167"/>
              <a:gd name="T22" fmla="*/ 0 h 117"/>
              <a:gd name="T23" fmla="*/ 167 w 167"/>
              <a:gd name="T24" fmla="*/ 117 h 1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7" h="117">
                <a:moveTo>
                  <a:pt x="0" y="117"/>
                </a:moveTo>
                <a:lnTo>
                  <a:pt x="167" y="117"/>
                </a:lnTo>
                <a:lnTo>
                  <a:pt x="167" y="0"/>
                </a:lnTo>
                <a:lnTo>
                  <a:pt x="162" y="0"/>
                </a:lnTo>
                <a:lnTo>
                  <a:pt x="162" y="114"/>
                </a:lnTo>
                <a:lnTo>
                  <a:pt x="0" y="114"/>
                </a:lnTo>
                <a:lnTo>
                  <a:pt x="0" y="117"/>
                </a:lnTo>
                <a:close/>
              </a:path>
            </a:pathLst>
          </a:custGeom>
          <a:solidFill>
            <a:srgbClr val="ADA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90" name="Freeform 809">
            <a:extLst>
              <a:ext uri="{FF2B5EF4-FFF2-40B4-BE49-F238E27FC236}">
                <a16:creationId xmlns:a16="http://schemas.microsoft.com/office/drawing/2014/main" id="{927FCE3E-72D2-4EE1-BE50-D171EF89C3CB}"/>
              </a:ext>
            </a:extLst>
          </p:cNvPr>
          <p:cNvSpPr>
            <a:spLocks/>
          </p:cNvSpPr>
          <p:nvPr/>
        </p:nvSpPr>
        <p:spPr bwMode="auto">
          <a:xfrm>
            <a:off x="1638301" y="2421733"/>
            <a:ext cx="192881" cy="135731"/>
          </a:xfrm>
          <a:custGeom>
            <a:avLst/>
            <a:gdLst>
              <a:gd name="T0" fmla="*/ 0 w 162"/>
              <a:gd name="T1" fmla="*/ 2147483646 h 114"/>
              <a:gd name="T2" fmla="*/ 2147483646 w 162"/>
              <a:gd name="T3" fmla="*/ 2147483646 h 114"/>
              <a:gd name="T4" fmla="*/ 2147483646 w 162"/>
              <a:gd name="T5" fmla="*/ 0 h 114"/>
              <a:gd name="T6" fmla="*/ 2147483646 w 162"/>
              <a:gd name="T7" fmla="*/ 0 h 114"/>
              <a:gd name="T8" fmla="*/ 2147483646 w 162"/>
              <a:gd name="T9" fmla="*/ 2147483646 h 114"/>
              <a:gd name="T10" fmla="*/ 0 w 162"/>
              <a:gd name="T11" fmla="*/ 2147483646 h 114"/>
              <a:gd name="T12" fmla="*/ 0 w 162"/>
              <a:gd name="T13" fmla="*/ 2147483646 h 114"/>
              <a:gd name="T14" fmla="*/ 0 60000 65536"/>
              <a:gd name="T15" fmla="*/ 0 60000 65536"/>
              <a:gd name="T16" fmla="*/ 0 60000 65536"/>
              <a:gd name="T17" fmla="*/ 0 60000 65536"/>
              <a:gd name="T18" fmla="*/ 0 60000 65536"/>
              <a:gd name="T19" fmla="*/ 0 60000 65536"/>
              <a:gd name="T20" fmla="*/ 0 60000 65536"/>
              <a:gd name="T21" fmla="*/ 0 w 162"/>
              <a:gd name="T22" fmla="*/ 0 h 114"/>
              <a:gd name="T23" fmla="*/ 162 w 162"/>
              <a:gd name="T24" fmla="*/ 114 h 1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2" h="114">
                <a:moveTo>
                  <a:pt x="0" y="114"/>
                </a:moveTo>
                <a:lnTo>
                  <a:pt x="162" y="114"/>
                </a:lnTo>
                <a:lnTo>
                  <a:pt x="162" y="0"/>
                </a:lnTo>
                <a:lnTo>
                  <a:pt x="158" y="0"/>
                </a:lnTo>
                <a:lnTo>
                  <a:pt x="158" y="110"/>
                </a:lnTo>
                <a:lnTo>
                  <a:pt x="0" y="110"/>
                </a:lnTo>
                <a:lnTo>
                  <a:pt x="0" y="114"/>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91" name="Freeform 810">
            <a:extLst>
              <a:ext uri="{FF2B5EF4-FFF2-40B4-BE49-F238E27FC236}">
                <a16:creationId xmlns:a16="http://schemas.microsoft.com/office/drawing/2014/main" id="{7C25AE55-652C-4D4F-8A00-8C7758E16569}"/>
              </a:ext>
            </a:extLst>
          </p:cNvPr>
          <p:cNvSpPr>
            <a:spLocks/>
          </p:cNvSpPr>
          <p:nvPr/>
        </p:nvSpPr>
        <p:spPr bwMode="auto">
          <a:xfrm>
            <a:off x="1638301" y="2421732"/>
            <a:ext cx="188119" cy="130969"/>
          </a:xfrm>
          <a:custGeom>
            <a:avLst/>
            <a:gdLst>
              <a:gd name="T0" fmla="*/ 0 w 158"/>
              <a:gd name="T1" fmla="*/ 2147483646 h 110"/>
              <a:gd name="T2" fmla="*/ 2147483646 w 158"/>
              <a:gd name="T3" fmla="*/ 2147483646 h 110"/>
              <a:gd name="T4" fmla="*/ 2147483646 w 158"/>
              <a:gd name="T5" fmla="*/ 0 h 110"/>
              <a:gd name="T6" fmla="*/ 2147483646 w 158"/>
              <a:gd name="T7" fmla="*/ 0 h 110"/>
              <a:gd name="T8" fmla="*/ 2147483646 w 158"/>
              <a:gd name="T9" fmla="*/ 2147483646 h 110"/>
              <a:gd name="T10" fmla="*/ 0 w 158"/>
              <a:gd name="T11" fmla="*/ 2147483646 h 110"/>
              <a:gd name="T12" fmla="*/ 0 w 158"/>
              <a:gd name="T13" fmla="*/ 2147483646 h 110"/>
              <a:gd name="T14" fmla="*/ 0 60000 65536"/>
              <a:gd name="T15" fmla="*/ 0 60000 65536"/>
              <a:gd name="T16" fmla="*/ 0 60000 65536"/>
              <a:gd name="T17" fmla="*/ 0 60000 65536"/>
              <a:gd name="T18" fmla="*/ 0 60000 65536"/>
              <a:gd name="T19" fmla="*/ 0 60000 65536"/>
              <a:gd name="T20" fmla="*/ 0 60000 65536"/>
              <a:gd name="T21" fmla="*/ 0 w 158"/>
              <a:gd name="T22" fmla="*/ 0 h 110"/>
              <a:gd name="T23" fmla="*/ 158 w 158"/>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 h="110">
                <a:moveTo>
                  <a:pt x="0" y="110"/>
                </a:moveTo>
                <a:lnTo>
                  <a:pt x="158" y="110"/>
                </a:lnTo>
                <a:lnTo>
                  <a:pt x="158" y="0"/>
                </a:lnTo>
                <a:lnTo>
                  <a:pt x="153" y="0"/>
                </a:lnTo>
                <a:lnTo>
                  <a:pt x="153" y="108"/>
                </a:lnTo>
                <a:lnTo>
                  <a:pt x="0" y="108"/>
                </a:lnTo>
                <a:lnTo>
                  <a:pt x="0" y="11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92" name="Freeform 811">
            <a:extLst>
              <a:ext uri="{FF2B5EF4-FFF2-40B4-BE49-F238E27FC236}">
                <a16:creationId xmlns:a16="http://schemas.microsoft.com/office/drawing/2014/main" id="{B0E608BE-1CFA-4730-BDDD-A2665866BF73}"/>
              </a:ext>
            </a:extLst>
          </p:cNvPr>
          <p:cNvSpPr>
            <a:spLocks/>
          </p:cNvSpPr>
          <p:nvPr/>
        </p:nvSpPr>
        <p:spPr bwMode="auto">
          <a:xfrm>
            <a:off x="1638300" y="2421731"/>
            <a:ext cx="182166" cy="128588"/>
          </a:xfrm>
          <a:custGeom>
            <a:avLst/>
            <a:gdLst>
              <a:gd name="T0" fmla="*/ 0 w 153"/>
              <a:gd name="T1" fmla="*/ 2147483646 h 108"/>
              <a:gd name="T2" fmla="*/ 2147483646 w 153"/>
              <a:gd name="T3" fmla="*/ 2147483646 h 108"/>
              <a:gd name="T4" fmla="*/ 2147483646 w 153"/>
              <a:gd name="T5" fmla="*/ 0 h 108"/>
              <a:gd name="T6" fmla="*/ 2147483646 w 153"/>
              <a:gd name="T7" fmla="*/ 0 h 108"/>
              <a:gd name="T8" fmla="*/ 2147483646 w 153"/>
              <a:gd name="T9" fmla="*/ 2147483646 h 108"/>
              <a:gd name="T10" fmla="*/ 0 w 153"/>
              <a:gd name="T11" fmla="*/ 2147483646 h 108"/>
              <a:gd name="T12" fmla="*/ 0 w 153"/>
              <a:gd name="T13" fmla="*/ 2147483646 h 108"/>
              <a:gd name="T14" fmla="*/ 0 60000 65536"/>
              <a:gd name="T15" fmla="*/ 0 60000 65536"/>
              <a:gd name="T16" fmla="*/ 0 60000 65536"/>
              <a:gd name="T17" fmla="*/ 0 60000 65536"/>
              <a:gd name="T18" fmla="*/ 0 60000 65536"/>
              <a:gd name="T19" fmla="*/ 0 60000 65536"/>
              <a:gd name="T20" fmla="*/ 0 60000 65536"/>
              <a:gd name="T21" fmla="*/ 0 w 153"/>
              <a:gd name="T22" fmla="*/ 0 h 108"/>
              <a:gd name="T23" fmla="*/ 153 w 153"/>
              <a:gd name="T24" fmla="*/ 108 h 1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3" h="108">
                <a:moveTo>
                  <a:pt x="0" y="108"/>
                </a:moveTo>
                <a:lnTo>
                  <a:pt x="153" y="108"/>
                </a:lnTo>
                <a:lnTo>
                  <a:pt x="153" y="0"/>
                </a:lnTo>
                <a:lnTo>
                  <a:pt x="148" y="0"/>
                </a:lnTo>
                <a:lnTo>
                  <a:pt x="148" y="104"/>
                </a:lnTo>
                <a:lnTo>
                  <a:pt x="0" y="104"/>
                </a:lnTo>
                <a:lnTo>
                  <a:pt x="0" y="108"/>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93" name="Freeform 812">
            <a:extLst>
              <a:ext uri="{FF2B5EF4-FFF2-40B4-BE49-F238E27FC236}">
                <a16:creationId xmlns:a16="http://schemas.microsoft.com/office/drawing/2014/main" id="{AB777993-D764-477E-B225-9429EF36FD84}"/>
              </a:ext>
            </a:extLst>
          </p:cNvPr>
          <p:cNvSpPr>
            <a:spLocks/>
          </p:cNvSpPr>
          <p:nvPr/>
        </p:nvSpPr>
        <p:spPr bwMode="auto">
          <a:xfrm>
            <a:off x="1638300" y="2421731"/>
            <a:ext cx="176213" cy="123825"/>
          </a:xfrm>
          <a:custGeom>
            <a:avLst/>
            <a:gdLst>
              <a:gd name="T0" fmla="*/ 0 w 148"/>
              <a:gd name="T1" fmla="*/ 2147483646 h 104"/>
              <a:gd name="T2" fmla="*/ 2147483646 w 148"/>
              <a:gd name="T3" fmla="*/ 2147483646 h 104"/>
              <a:gd name="T4" fmla="*/ 2147483646 w 148"/>
              <a:gd name="T5" fmla="*/ 0 h 104"/>
              <a:gd name="T6" fmla="*/ 2147483646 w 148"/>
              <a:gd name="T7" fmla="*/ 0 h 104"/>
              <a:gd name="T8" fmla="*/ 2147483646 w 148"/>
              <a:gd name="T9" fmla="*/ 2147483646 h 104"/>
              <a:gd name="T10" fmla="*/ 0 w 148"/>
              <a:gd name="T11" fmla="*/ 2147483646 h 104"/>
              <a:gd name="T12" fmla="*/ 0 w 148"/>
              <a:gd name="T13" fmla="*/ 2147483646 h 104"/>
              <a:gd name="T14" fmla="*/ 0 60000 65536"/>
              <a:gd name="T15" fmla="*/ 0 60000 65536"/>
              <a:gd name="T16" fmla="*/ 0 60000 65536"/>
              <a:gd name="T17" fmla="*/ 0 60000 65536"/>
              <a:gd name="T18" fmla="*/ 0 60000 65536"/>
              <a:gd name="T19" fmla="*/ 0 60000 65536"/>
              <a:gd name="T20" fmla="*/ 0 60000 65536"/>
              <a:gd name="T21" fmla="*/ 0 w 148"/>
              <a:gd name="T22" fmla="*/ 0 h 104"/>
              <a:gd name="T23" fmla="*/ 148 w 148"/>
              <a:gd name="T24" fmla="*/ 104 h 1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8" h="104">
                <a:moveTo>
                  <a:pt x="0" y="104"/>
                </a:moveTo>
                <a:lnTo>
                  <a:pt x="148" y="104"/>
                </a:lnTo>
                <a:lnTo>
                  <a:pt x="148" y="0"/>
                </a:lnTo>
                <a:lnTo>
                  <a:pt x="143" y="0"/>
                </a:lnTo>
                <a:lnTo>
                  <a:pt x="143" y="100"/>
                </a:lnTo>
                <a:lnTo>
                  <a:pt x="0" y="100"/>
                </a:lnTo>
                <a:lnTo>
                  <a:pt x="0" y="104"/>
                </a:lnTo>
                <a:close/>
              </a:path>
            </a:pathLst>
          </a:custGeom>
          <a:solidFill>
            <a:srgbClr val="BBB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94" name="Freeform 813">
            <a:extLst>
              <a:ext uri="{FF2B5EF4-FFF2-40B4-BE49-F238E27FC236}">
                <a16:creationId xmlns:a16="http://schemas.microsoft.com/office/drawing/2014/main" id="{6B21494B-0155-4C46-ABA9-73CEBB83B301}"/>
              </a:ext>
            </a:extLst>
          </p:cNvPr>
          <p:cNvSpPr>
            <a:spLocks/>
          </p:cNvSpPr>
          <p:nvPr/>
        </p:nvSpPr>
        <p:spPr bwMode="auto">
          <a:xfrm>
            <a:off x="1638301" y="2421731"/>
            <a:ext cx="170260" cy="119063"/>
          </a:xfrm>
          <a:custGeom>
            <a:avLst/>
            <a:gdLst>
              <a:gd name="T0" fmla="*/ 0 w 143"/>
              <a:gd name="T1" fmla="*/ 2147483646 h 100"/>
              <a:gd name="T2" fmla="*/ 2147483646 w 143"/>
              <a:gd name="T3" fmla="*/ 2147483646 h 100"/>
              <a:gd name="T4" fmla="*/ 2147483646 w 143"/>
              <a:gd name="T5" fmla="*/ 0 h 100"/>
              <a:gd name="T6" fmla="*/ 2147483646 w 143"/>
              <a:gd name="T7" fmla="*/ 0 h 100"/>
              <a:gd name="T8" fmla="*/ 2147483646 w 143"/>
              <a:gd name="T9" fmla="*/ 2147483646 h 100"/>
              <a:gd name="T10" fmla="*/ 0 w 143"/>
              <a:gd name="T11" fmla="*/ 2147483646 h 100"/>
              <a:gd name="T12" fmla="*/ 0 w 143"/>
              <a:gd name="T13" fmla="*/ 2147483646 h 100"/>
              <a:gd name="T14" fmla="*/ 0 60000 65536"/>
              <a:gd name="T15" fmla="*/ 0 60000 65536"/>
              <a:gd name="T16" fmla="*/ 0 60000 65536"/>
              <a:gd name="T17" fmla="*/ 0 60000 65536"/>
              <a:gd name="T18" fmla="*/ 0 60000 65536"/>
              <a:gd name="T19" fmla="*/ 0 60000 65536"/>
              <a:gd name="T20" fmla="*/ 0 60000 65536"/>
              <a:gd name="T21" fmla="*/ 0 w 143"/>
              <a:gd name="T22" fmla="*/ 0 h 100"/>
              <a:gd name="T23" fmla="*/ 143 w 143"/>
              <a:gd name="T24" fmla="*/ 100 h 1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100">
                <a:moveTo>
                  <a:pt x="0" y="100"/>
                </a:moveTo>
                <a:lnTo>
                  <a:pt x="143" y="100"/>
                </a:lnTo>
                <a:lnTo>
                  <a:pt x="143" y="0"/>
                </a:lnTo>
                <a:lnTo>
                  <a:pt x="138" y="0"/>
                </a:lnTo>
                <a:lnTo>
                  <a:pt x="138" y="96"/>
                </a:lnTo>
                <a:lnTo>
                  <a:pt x="0" y="96"/>
                </a:lnTo>
                <a:lnTo>
                  <a:pt x="0" y="100"/>
                </a:lnTo>
                <a:close/>
              </a:path>
            </a:pathLst>
          </a:custGeom>
          <a:solidFill>
            <a:srgbClr val="BFB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95" name="Freeform 814">
            <a:extLst>
              <a:ext uri="{FF2B5EF4-FFF2-40B4-BE49-F238E27FC236}">
                <a16:creationId xmlns:a16="http://schemas.microsoft.com/office/drawing/2014/main" id="{3A8D67C2-77EC-44FE-97A3-6C189F032E46}"/>
              </a:ext>
            </a:extLst>
          </p:cNvPr>
          <p:cNvSpPr>
            <a:spLocks/>
          </p:cNvSpPr>
          <p:nvPr/>
        </p:nvSpPr>
        <p:spPr bwMode="auto">
          <a:xfrm>
            <a:off x="1638301" y="2421731"/>
            <a:ext cx="164306" cy="114300"/>
          </a:xfrm>
          <a:custGeom>
            <a:avLst/>
            <a:gdLst>
              <a:gd name="T0" fmla="*/ 0 w 138"/>
              <a:gd name="T1" fmla="*/ 2147483646 h 96"/>
              <a:gd name="T2" fmla="*/ 2147483646 w 138"/>
              <a:gd name="T3" fmla="*/ 2147483646 h 96"/>
              <a:gd name="T4" fmla="*/ 2147483646 w 138"/>
              <a:gd name="T5" fmla="*/ 0 h 96"/>
              <a:gd name="T6" fmla="*/ 2147483646 w 138"/>
              <a:gd name="T7" fmla="*/ 0 h 96"/>
              <a:gd name="T8" fmla="*/ 2147483646 w 138"/>
              <a:gd name="T9" fmla="*/ 2147483646 h 96"/>
              <a:gd name="T10" fmla="*/ 0 w 138"/>
              <a:gd name="T11" fmla="*/ 2147483646 h 96"/>
              <a:gd name="T12" fmla="*/ 0 w 138"/>
              <a:gd name="T13" fmla="*/ 2147483646 h 96"/>
              <a:gd name="T14" fmla="*/ 0 60000 65536"/>
              <a:gd name="T15" fmla="*/ 0 60000 65536"/>
              <a:gd name="T16" fmla="*/ 0 60000 65536"/>
              <a:gd name="T17" fmla="*/ 0 60000 65536"/>
              <a:gd name="T18" fmla="*/ 0 60000 65536"/>
              <a:gd name="T19" fmla="*/ 0 60000 65536"/>
              <a:gd name="T20" fmla="*/ 0 60000 65536"/>
              <a:gd name="T21" fmla="*/ 0 w 138"/>
              <a:gd name="T22" fmla="*/ 0 h 96"/>
              <a:gd name="T23" fmla="*/ 138 w 138"/>
              <a:gd name="T24" fmla="*/ 96 h 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96">
                <a:moveTo>
                  <a:pt x="0" y="96"/>
                </a:moveTo>
                <a:lnTo>
                  <a:pt x="138" y="96"/>
                </a:lnTo>
                <a:lnTo>
                  <a:pt x="138" y="0"/>
                </a:lnTo>
                <a:lnTo>
                  <a:pt x="133" y="0"/>
                </a:lnTo>
                <a:lnTo>
                  <a:pt x="133" y="93"/>
                </a:lnTo>
                <a:lnTo>
                  <a:pt x="0" y="93"/>
                </a:lnTo>
                <a:lnTo>
                  <a:pt x="0" y="96"/>
                </a:lnTo>
                <a:close/>
              </a:path>
            </a:pathLst>
          </a:custGeom>
          <a:solidFill>
            <a:srgbClr val="C3C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96" name="Freeform 815">
            <a:extLst>
              <a:ext uri="{FF2B5EF4-FFF2-40B4-BE49-F238E27FC236}">
                <a16:creationId xmlns:a16="http://schemas.microsoft.com/office/drawing/2014/main" id="{D0262590-9C92-42CE-983E-B843B0FAEF18}"/>
              </a:ext>
            </a:extLst>
          </p:cNvPr>
          <p:cNvSpPr>
            <a:spLocks/>
          </p:cNvSpPr>
          <p:nvPr/>
        </p:nvSpPr>
        <p:spPr bwMode="auto">
          <a:xfrm>
            <a:off x="1638300" y="2421731"/>
            <a:ext cx="158354" cy="110729"/>
          </a:xfrm>
          <a:custGeom>
            <a:avLst/>
            <a:gdLst>
              <a:gd name="T0" fmla="*/ 0 w 133"/>
              <a:gd name="T1" fmla="*/ 2147483646 h 93"/>
              <a:gd name="T2" fmla="*/ 2147483646 w 133"/>
              <a:gd name="T3" fmla="*/ 2147483646 h 93"/>
              <a:gd name="T4" fmla="*/ 2147483646 w 133"/>
              <a:gd name="T5" fmla="*/ 0 h 93"/>
              <a:gd name="T6" fmla="*/ 2147483646 w 133"/>
              <a:gd name="T7" fmla="*/ 0 h 93"/>
              <a:gd name="T8" fmla="*/ 2147483646 w 133"/>
              <a:gd name="T9" fmla="*/ 2147483646 h 93"/>
              <a:gd name="T10" fmla="*/ 0 w 133"/>
              <a:gd name="T11" fmla="*/ 2147483646 h 93"/>
              <a:gd name="T12" fmla="*/ 0 w 133"/>
              <a:gd name="T13" fmla="*/ 2147483646 h 93"/>
              <a:gd name="T14" fmla="*/ 0 60000 65536"/>
              <a:gd name="T15" fmla="*/ 0 60000 65536"/>
              <a:gd name="T16" fmla="*/ 0 60000 65536"/>
              <a:gd name="T17" fmla="*/ 0 60000 65536"/>
              <a:gd name="T18" fmla="*/ 0 60000 65536"/>
              <a:gd name="T19" fmla="*/ 0 60000 65536"/>
              <a:gd name="T20" fmla="*/ 0 60000 65536"/>
              <a:gd name="T21" fmla="*/ 0 w 133"/>
              <a:gd name="T22" fmla="*/ 0 h 93"/>
              <a:gd name="T23" fmla="*/ 133 w 133"/>
              <a:gd name="T24" fmla="*/ 93 h 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93">
                <a:moveTo>
                  <a:pt x="0" y="93"/>
                </a:moveTo>
                <a:lnTo>
                  <a:pt x="133" y="93"/>
                </a:lnTo>
                <a:lnTo>
                  <a:pt x="133" y="0"/>
                </a:lnTo>
                <a:lnTo>
                  <a:pt x="126" y="0"/>
                </a:lnTo>
                <a:lnTo>
                  <a:pt x="126" y="89"/>
                </a:lnTo>
                <a:lnTo>
                  <a:pt x="0" y="89"/>
                </a:lnTo>
                <a:lnTo>
                  <a:pt x="0" y="93"/>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97" name="Freeform 816">
            <a:extLst>
              <a:ext uri="{FF2B5EF4-FFF2-40B4-BE49-F238E27FC236}">
                <a16:creationId xmlns:a16="http://schemas.microsoft.com/office/drawing/2014/main" id="{CBAC2E38-FF10-4E36-9ADC-157E74A4A56C}"/>
              </a:ext>
            </a:extLst>
          </p:cNvPr>
          <p:cNvSpPr>
            <a:spLocks/>
          </p:cNvSpPr>
          <p:nvPr/>
        </p:nvSpPr>
        <p:spPr bwMode="auto">
          <a:xfrm>
            <a:off x="1638301" y="2421731"/>
            <a:ext cx="150019" cy="105966"/>
          </a:xfrm>
          <a:custGeom>
            <a:avLst/>
            <a:gdLst>
              <a:gd name="T0" fmla="*/ 0 w 126"/>
              <a:gd name="T1" fmla="*/ 2147483646 h 89"/>
              <a:gd name="T2" fmla="*/ 2147483646 w 126"/>
              <a:gd name="T3" fmla="*/ 2147483646 h 89"/>
              <a:gd name="T4" fmla="*/ 2147483646 w 126"/>
              <a:gd name="T5" fmla="*/ 0 h 89"/>
              <a:gd name="T6" fmla="*/ 2147483646 w 126"/>
              <a:gd name="T7" fmla="*/ 0 h 89"/>
              <a:gd name="T8" fmla="*/ 2147483646 w 126"/>
              <a:gd name="T9" fmla="*/ 2147483646 h 89"/>
              <a:gd name="T10" fmla="*/ 0 w 126"/>
              <a:gd name="T11" fmla="*/ 2147483646 h 89"/>
              <a:gd name="T12" fmla="*/ 0 w 126"/>
              <a:gd name="T13" fmla="*/ 2147483646 h 89"/>
              <a:gd name="T14" fmla="*/ 0 60000 65536"/>
              <a:gd name="T15" fmla="*/ 0 60000 65536"/>
              <a:gd name="T16" fmla="*/ 0 60000 65536"/>
              <a:gd name="T17" fmla="*/ 0 60000 65536"/>
              <a:gd name="T18" fmla="*/ 0 60000 65536"/>
              <a:gd name="T19" fmla="*/ 0 60000 65536"/>
              <a:gd name="T20" fmla="*/ 0 60000 65536"/>
              <a:gd name="T21" fmla="*/ 0 w 126"/>
              <a:gd name="T22" fmla="*/ 0 h 89"/>
              <a:gd name="T23" fmla="*/ 126 w 126"/>
              <a:gd name="T24" fmla="*/ 89 h 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89">
                <a:moveTo>
                  <a:pt x="0" y="89"/>
                </a:moveTo>
                <a:lnTo>
                  <a:pt x="126" y="89"/>
                </a:lnTo>
                <a:lnTo>
                  <a:pt x="126" y="0"/>
                </a:lnTo>
                <a:lnTo>
                  <a:pt x="121" y="0"/>
                </a:lnTo>
                <a:lnTo>
                  <a:pt x="121" y="85"/>
                </a:lnTo>
                <a:lnTo>
                  <a:pt x="0" y="85"/>
                </a:lnTo>
                <a:lnTo>
                  <a:pt x="0" y="89"/>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98" name="Freeform 817">
            <a:extLst>
              <a:ext uri="{FF2B5EF4-FFF2-40B4-BE49-F238E27FC236}">
                <a16:creationId xmlns:a16="http://schemas.microsoft.com/office/drawing/2014/main" id="{0F7D15C1-933E-493A-956F-0163AB5A1DBE}"/>
              </a:ext>
            </a:extLst>
          </p:cNvPr>
          <p:cNvSpPr>
            <a:spLocks/>
          </p:cNvSpPr>
          <p:nvPr/>
        </p:nvSpPr>
        <p:spPr bwMode="auto">
          <a:xfrm>
            <a:off x="1638300" y="2421731"/>
            <a:ext cx="144066" cy="101204"/>
          </a:xfrm>
          <a:custGeom>
            <a:avLst/>
            <a:gdLst>
              <a:gd name="T0" fmla="*/ 0 w 121"/>
              <a:gd name="T1" fmla="*/ 2147483646 h 85"/>
              <a:gd name="T2" fmla="*/ 2147483646 w 121"/>
              <a:gd name="T3" fmla="*/ 2147483646 h 85"/>
              <a:gd name="T4" fmla="*/ 2147483646 w 121"/>
              <a:gd name="T5" fmla="*/ 0 h 85"/>
              <a:gd name="T6" fmla="*/ 2147483646 w 121"/>
              <a:gd name="T7" fmla="*/ 0 h 85"/>
              <a:gd name="T8" fmla="*/ 2147483646 w 121"/>
              <a:gd name="T9" fmla="*/ 2147483646 h 85"/>
              <a:gd name="T10" fmla="*/ 0 w 121"/>
              <a:gd name="T11" fmla="*/ 2147483646 h 85"/>
              <a:gd name="T12" fmla="*/ 0 w 121"/>
              <a:gd name="T13" fmla="*/ 2147483646 h 85"/>
              <a:gd name="T14" fmla="*/ 0 60000 65536"/>
              <a:gd name="T15" fmla="*/ 0 60000 65536"/>
              <a:gd name="T16" fmla="*/ 0 60000 65536"/>
              <a:gd name="T17" fmla="*/ 0 60000 65536"/>
              <a:gd name="T18" fmla="*/ 0 60000 65536"/>
              <a:gd name="T19" fmla="*/ 0 60000 65536"/>
              <a:gd name="T20" fmla="*/ 0 60000 65536"/>
              <a:gd name="T21" fmla="*/ 0 w 121"/>
              <a:gd name="T22" fmla="*/ 0 h 85"/>
              <a:gd name="T23" fmla="*/ 121 w 121"/>
              <a:gd name="T24" fmla="*/ 85 h 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 h="85">
                <a:moveTo>
                  <a:pt x="0" y="85"/>
                </a:moveTo>
                <a:lnTo>
                  <a:pt x="121" y="85"/>
                </a:lnTo>
                <a:lnTo>
                  <a:pt x="121" y="0"/>
                </a:lnTo>
                <a:lnTo>
                  <a:pt x="115" y="0"/>
                </a:lnTo>
                <a:lnTo>
                  <a:pt x="115" y="80"/>
                </a:lnTo>
                <a:lnTo>
                  <a:pt x="0" y="80"/>
                </a:lnTo>
                <a:lnTo>
                  <a:pt x="0" y="85"/>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99" name="Freeform 818">
            <a:extLst>
              <a:ext uri="{FF2B5EF4-FFF2-40B4-BE49-F238E27FC236}">
                <a16:creationId xmlns:a16="http://schemas.microsoft.com/office/drawing/2014/main" id="{4948CB16-97B4-424A-841C-9F616F7495A3}"/>
              </a:ext>
            </a:extLst>
          </p:cNvPr>
          <p:cNvSpPr>
            <a:spLocks/>
          </p:cNvSpPr>
          <p:nvPr/>
        </p:nvSpPr>
        <p:spPr bwMode="auto">
          <a:xfrm>
            <a:off x="1638301" y="2421731"/>
            <a:ext cx="136922" cy="95250"/>
          </a:xfrm>
          <a:custGeom>
            <a:avLst/>
            <a:gdLst>
              <a:gd name="T0" fmla="*/ 0 w 115"/>
              <a:gd name="T1" fmla="*/ 2147483646 h 80"/>
              <a:gd name="T2" fmla="*/ 2147483646 w 115"/>
              <a:gd name="T3" fmla="*/ 2147483646 h 80"/>
              <a:gd name="T4" fmla="*/ 2147483646 w 115"/>
              <a:gd name="T5" fmla="*/ 0 h 80"/>
              <a:gd name="T6" fmla="*/ 2147483646 w 115"/>
              <a:gd name="T7" fmla="*/ 0 h 80"/>
              <a:gd name="T8" fmla="*/ 2147483646 w 115"/>
              <a:gd name="T9" fmla="*/ 2147483646 h 80"/>
              <a:gd name="T10" fmla="*/ 0 w 115"/>
              <a:gd name="T11" fmla="*/ 2147483646 h 80"/>
              <a:gd name="T12" fmla="*/ 0 w 115"/>
              <a:gd name="T13" fmla="*/ 2147483646 h 80"/>
              <a:gd name="T14" fmla="*/ 0 60000 65536"/>
              <a:gd name="T15" fmla="*/ 0 60000 65536"/>
              <a:gd name="T16" fmla="*/ 0 60000 65536"/>
              <a:gd name="T17" fmla="*/ 0 60000 65536"/>
              <a:gd name="T18" fmla="*/ 0 60000 65536"/>
              <a:gd name="T19" fmla="*/ 0 60000 65536"/>
              <a:gd name="T20" fmla="*/ 0 60000 65536"/>
              <a:gd name="T21" fmla="*/ 0 w 115"/>
              <a:gd name="T22" fmla="*/ 0 h 80"/>
              <a:gd name="T23" fmla="*/ 115 w 115"/>
              <a:gd name="T24" fmla="*/ 80 h 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 h="80">
                <a:moveTo>
                  <a:pt x="0" y="80"/>
                </a:moveTo>
                <a:lnTo>
                  <a:pt x="115" y="80"/>
                </a:lnTo>
                <a:lnTo>
                  <a:pt x="115" y="0"/>
                </a:lnTo>
                <a:lnTo>
                  <a:pt x="109" y="0"/>
                </a:lnTo>
                <a:lnTo>
                  <a:pt x="109" y="76"/>
                </a:lnTo>
                <a:lnTo>
                  <a:pt x="0" y="76"/>
                </a:lnTo>
                <a:lnTo>
                  <a:pt x="0" y="8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00" name="Freeform 819">
            <a:extLst>
              <a:ext uri="{FF2B5EF4-FFF2-40B4-BE49-F238E27FC236}">
                <a16:creationId xmlns:a16="http://schemas.microsoft.com/office/drawing/2014/main" id="{62A3200C-7062-411F-8636-E5DB57B4537E}"/>
              </a:ext>
            </a:extLst>
          </p:cNvPr>
          <p:cNvSpPr>
            <a:spLocks/>
          </p:cNvSpPr>
          <p:nvPr/>
        </p:nvSpPr>
        <p:spPr bwMode="auto">
          <a:xfrm>
            <a:off x="1638300" y="2421731"/>
            <a:ext cx="129779" cy="90488"/>
          </a:xfrm>
          <a:custGeom>
            <a:avLst/>
            <a:gdLst>
              <a:gd name="T0" fmla="*/ 0 w 109"/>
              <a:gd name="T1" fmla="*/ 2147483646 h 76"/>
              <a:gd name="T2" fmla="*/ 2147483646 w 109"/>
              <a:gd name="T3" fmla="*/ 2147483646 h 76"/>
              <a:gd name="T4" fmla="*/ 2147483646 w 109"/>
              <a:gd name="T5" fmla="*/ 0 h 76"/>
              <a:gd name="T6" fmla="*/ 2147483646 w 109"/>
              <a:gd name="T7" fmla="*/ 0 h 76"/>
              <a:gd name="T8" fmla="*/ 2147483646 w 109"/>
              <a:gd name="T9" fmla="*/ 2147483646 h 76"/>
              <a:gd name="T10" fmla="*/ 0 w 109"/>
              <a:gd name="T11" fmla="*/ 2147483646 h 76"/>
              <a:gd name="T12" fmla="*/ 0 w 109"/>
              <a:gd name="T13" fmla="*/ 2147483646 h 76"/>
              <a:gd name="T14" fmla="*/ 0 60000 65536"/>
              <a:gd name="T15" fmla="*/ 0 60000 65536"/>
              <a:gd name="T16" fmla="*/ 0 60000 65536"/>
              <a:gd name="T17" fmla="*/ 0 60000 65536"/>
              <a:gd name="T18" fmla="*/ 0 60000 65536"/>
              <a:gd name="T19" fmla="*/ 0 60000 65536"/>
              <a:gd name="T20" fmla="*/ 0 60000 65536"/>
              <a:gd name="T21" fmla="*/ 0 w 109"/>
              <a:gd name="T22" fmla="*/ 0 h 76"/>
              <a:gd name="T23" fmla="*/ 109 w 109"/>
              <a:gd name="T24" fmla="*/ 76 h 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9" h="76">
                <a:moveTo>
                  <a:pt x="0" y="76"/>
                </a:moveTo>
                <a:lnTo>
                  <a:pt x="109" y="76"/>
                </a:lnTo>
                <a:lnTo>
                  <a:pt x="109" y="0"/>
                </a:lnTo>
                <a:lnTo>
                  <a:pt x="101" y="0"/>
                </a:lnTo>
                <a:lnTo>
                  <a:pt x="101" y="71"/>
                </a:lnTo>
                <a:lnTo>
                  <a:pt x="0" y="71"/>
                </a:lnTo>
                <a:lnTo>
                  <a:pt x="0" y="76"/>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01" name="Freeform 820">
            <a:extLst>
              <a:ext uri="{FF2B5EF4-FFF2-40B4-BE49-F238E27FC236}">
                <a16:creationId xmlns:a16="http://schemas.microsoft.com/office/drawing/2014/main" id="{A7DB2C23-ED10-46C6-AD7D-D799967A88CB}"/>
              </a:ext>
            </a:extLst>
          </p:cNvPr>
          <p:cNvSpPr>
            <a:spLocks/>
          </p:cNvSpPr>
          <p:nvPr/>
        </p:nvSpPr>
        <p:spPr bwMode="auto">
          <a:xfrm>
            <a:off x="1635920" y="2420541"/>
            <a:ext cx="122635" cy="85725"/>
          </a:xfrm>
          <a:custGeom>
            <a:avLst/>
            <a:gdLst>
              <a:gd name="T0" fmla="*/ 2147483646 w 103"/>
              <a:gd name="T1" fmla="*/ 2147483646 h 72"/>
              <a:gd name="T2" fmla="*/ 2147483646 w 103"/>
              <a:gd name="T3" fmla="*/ 2147483646 h 72"/>
              <a:gd name="T4" fmla="*/ 2147483646 w 103"/>
              <a:gd name="T5" fmla="*/ 2147483646 h 72"/>
              <a:gd name="T6" fmla="*/ 2147483646 w 103"/>
              <a:gd name="T7" fmla="*/ 0 h 72"/>
              <a:gd name="T8" fmla="*/ 2147483646 w 103"/>
              <a:gd name="T9" fmla="*/ 2147483646 h 72"/>
              <a:gd name="T10" fmla="*/ 0 w 103"/>
              <a:gd name="T11" fmla="*/ 2147483646 h 72"/>
              <a:gd name="T12" fmla="*/ 2147483646 w 103"/>
              <a:gd name="T13" fmla="*/ 2147483646 h 72"/>
              <a:gd name="T14" fmla="*/ 0 60000 65536"/>
              <a:gd name="T15" fmla="*/ 0 60000 65536"/>
              <a:gd name="T16" fmla="*/ 0 60000 65536"/>
              <a:gd name="T17" fmla="*/ 0 60000 65536"/>
              <a:gd name="T18" fmla="*/ 0 60000 65536"/>
              <a:gd name="T19" fmla="*/ 0 60000 65536"/>
              <a:gd name="T20" fmla="*/ 0 60000 65536"/>
              <a:gd name="T21" fmla="*/ 0 w 103"/>
              <a:gd name="T22" fmla="*/ 0 h 72"/>
              <a:gd name="T23" fmla="*/ 103 w 103"/>
              <a:gd name="T24" fmla="*/ 72 h 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3" h="72">
                <a:moveTo>
                  <a:pt x="2" y="72"/>
                </a:moveTo>
                <a:lnTo>
                  <a:pt x="103" y="72"/>
                </a:lnTo>
                <a:lnTo>
                  <a:pt x="103" y="1"/>
                </a:lnTo>
                <a:lnTo>
                  <a:pt x="97" y="0"/>
                </a:lnTo>
                <a:lnTo>
                  <a:pt x="97" y="67"/>
                </a:lnTo>
                <a:lnTo>
                  <a:pt x="0" y="67"/>
                </a:lnTo>
                <a:lnTo>
                  <a:pt x="2" y="72"/>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02" name="Freeform 821">
            <a:extLst>
              <a:ext uri="{FF2B5EF4-FFF2-40B4-BE49-F238E27FC236}">
                <a16:creationId xmlns:a16="http://schemas.microsoft.com/office/drawing/2014/main" id="{C9F791A3-E708-4641-99ED-F71F6A23768D}"/>
              </a:ext>
            </a:extLst>
          </p:cNvPr>
          <p:cNvSpPr>
            <a:spLocks/>
          </p:cNvSpPr>
          <p:nvPr/>
        </p:nvSpPr>
        <p:spPr bwMode="auto">
          <a:xfrm>
            <a:off x="1635919" y="2420541"/>
            <a:ext cx="115491" cy="79772"/>
          </a:xfrm>
          <a:custGeom>
            <a:avLst/>
            <a:gdLst>
              <a:gd name="T0" fmla="*/ 0 w 97"/>
              <a:gd name="T1" fmla="*/ 2147483646 h 67"/>
              <a:gd name="T2" fmla="*/ 2147483646 w 97"/>
              <a:gd name="T3" fmla="*/ 2147483646 h 67"/>
              <a:gd name="T4" fmla="*/ 2147483646 w 97"/>
              <a:gd name="T5" fmla="*/ 0 h 67"/>
              <a:gd name="T6" fmla="*/ 2147483646 w 97"/>
              <a:gd name="T7" fmla="*/ 2147483646 h 67"/>
              <a:gd name="T8" fmla="*/ 2147483646 w 97"/>
              <a:gd name="T9" fmla="*/ 2147483646 h 67"/>
              <a:gd name="T10" fmla="*/ 2147483646 w 97"/>
              <a:gd name="T11" fmla="*/ 2147483646 h 67"/>
              <a:gd name="T12" fmla="*/ 0 w 97"/>
              <a:gd name="T13" fmla="*/ 2147483646 h 67"/>
              <a:gd name="T14" fmla="*/ 0 60000 65536"/>
              <a:gd name="T15" fmla="*/ 0 60000 65536"/>
              <a:gd name="T16" fmla="*/ 0 60000 65536"/>
              <a:gd name="T17" fmla="*/ 0 60000 65536"/>
              <a:gd name="T18" fmla="*/ 0 60000 65536"/>
              <a:gd name="T19" fmla="*/ 0 60000 65536"/>
              <a:gd name="T20" fmla="*/ 0 60000 65536"/>
              <a:gd name="T21" fmla="*/ 0 w 97"/>
              <a:gd name="T22" fmla="*/ 0 h 67"/>
              <a:gd name="T23" fmla="*/ 97 w 97"/>
              <a:gd name="T24" fmla="*/ 67 h 6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7" h="67">
                <a:moveTo>
                  <a:pt x="0" y="67"/>
                </a:moveTo>
                <a:lnTo>
                  <a:pt x="97" y="67"/>
                </a:lnTo>
                <a:lnTo>
                  <a:pt x="97" y="0"/>
                </a:lnTo>
                <a:lnTo>
                  <a:pt x="89" y="1"/>
                </a:lnTo>
                <a:lnTo>
                  <a:pt x="89" y="62"/>
                </a:lnTo>
                <a:lnTo>
                  <a:pt x="2" y="62"/>
                </a:lnTo>
                <a:lnTo>
                  <a:pt x="0" y="67"/>
                </a:lnTo>
                <a:close/>
              </a:path>
            </a:pathLst>
          </a:custGeom>
          <a:solidFill>
            <a:srgbClr val="DDD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03" name="Freeform 822">
            <a:extLst>
              <a:ext uri="{FF2B5EF4-FFF2-40B4-BE49-F238E27FC236}">
                <a16:creationId xmlns:a16="http://schemas.microsoft.com/office/drawing/2014/main" id="{9D60226E-D7AB-4FB2-A08C-EF34037D027B}"/>
              </a:ext>
            </a:extLst>
          </p:cNvPr>
          <p:cNvSpPr>
            <a:spLocks/>
          </p:cNvSpPr>
          <p:nvPr/>
        </p:nvSpPr>
        <p:spPr bwMode="auto">
          <a:xfrm>
            <a:off x="1638301" y="2421731"/>
            <a:ext cx="103585" cy="72629"/>
          </a:xfrm>
          <a:custGeom>
            <a:avLst/>
            <a:gdLst>
              <a:gd name="T0" fmla="*/ 0 w 87"/>
              <a:gd name="T1" fmla="*/ 2147483646 h 61"/>
              <a:gd name="T2" fmla="*/ 2147483646 w 87"/>
              <a:gd name="T3" fmla="*/ 2147483646 h 61"/>
              <a:gd name="T4" fmla="*/ 2147483646 w 87"/>
              <a:gd name="T5" fmla="*/ 0 h 61"/>
              <a:gd name="T6" fmla="*/ 2147483646 w 87"/>
              <a:gd name="T7" fmla="*/ 0 h 61"/>
              <a:gd name="T8" fmla="*/ 2147483646 w 87"/>
              <a:gd name="T9" fmla="*/ 2147483646 h 61"/>
              <a:gd name="T10" fmla="*/ 0 w 87"/>
              <a:gd name="T11" fmla="*/ 2147483646 h 61"/>
              <a:gd name="T12" fmla="*/ 0 w 87"/>
              <a:gd name="T13" fmla="*/ 2147483646 h 61"/>
              <a:gd name="T14" fmla="*/ 0 60000 65536"/>
              <a:gd name="T15" fmla="*/ 0 60000 65536"/>
              <a:gd name="T16" fmla="*/ 0 60000 65536"/>
              <a:gd name="T17" fmla="*/ 0 60000 65536"/>
              <a:gd name="T18" fmla="*/ 0 60000 65536"/>
              <a:gd name="T19" fmla="*/ 0 60000 65536"/>
              <a:gd name="T20" fmla="*/ 0 60000 65536"/>
              <a:gd name="T21" fmla="*/ 0 w 87"/>
              <a:gd name="T22" fmla="*/ 0 h 61"/>
              <a:gd name="T23" fmla="*/ 87 w 87"/>
              <a:gd name="T24" fmla="*/ 61 h 6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 h="61">
                <a:moveTo>
                  <a:pt x="0" y="61"/>
                </a:moveTo>
                <a:lnTo>
                  <a:pt x="87" y="61"/>
                </a:lnTo>
                <a:lnTo>
                  <a:pt x="87" y="0"/>
                </a:lnTo>
                <a:lnTo>
                  <a:pt x="79" y="0"/>
                </a:lnTo>
                <a:lnTo>
                  <a:pt x="79" y="56"/>
                </a:lnTo>
                <a:lnTo>
                  <a:pt x="0" y="56"/>
                </a:lnTo>
                <a:lnTo>
                  <a:pt x="0" y="61"/>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04" name="Freeform 823">
            <a:extLst>
              <a:ext uri="{FF2B5EF4-FFF2-40B4-BE49-F238E27FC236}">
                <a16:creationId xmlns:a16="http://schemas.microsoft.com/office/drawing/2014/main" id="{DC86AC13-506E-4FD5-9C4E-B2B909C14AAF}"/>
              </a:ext>
            </a:extLst>
          </p:cNvPr>
          <p:cNvSpPr>
            <a:spLocks/>
          </p:cNvSpPr>
          <p:nvPr/>
        </p:nvSpPr>
        <p:spPr bwMode="auto">
          <a:xfrm>
            <a:off x="1638301" y="2421731"/>
            <a:ext cx="94060" cy="66675"/>
          </a:xfrm>
          <a:custGeom>
            <a:avLst/>
            <a:gdLst>
              <a:gd name="T0" fmla="*/ 0 w 79"/>
              <a:gd name="T1" fmla="*/ 2147483646 h 56"/>
              <a:gd name="T2" fmla="*/ 2147483646 w 79"/>
              <a:gd name="T3" fmla="*/ 2147483646 h 56"/>
              <a:gd name="T4" fmla="*/ 2147483646 w 79"/>
              <a:gd name="T5" fmla="*/ 0 h 56"/>
              <a:gd name="T6" fmla="*/ 2147483646 w 79"/>
              <a:gd name="T7" fmla="*/ 0 h 56"/>
              <a:gd name="T8" fmla="*/ 2147483646 w 79"/>
              <a:gd name="T9" fmla="*/ 2147483646 h 56"/>
              <a:gd name="T10" fmla="*/ 0 w 79"/>
              <a:gd name="T11" fmla="*/ 2147483646 h 56"/>
              <a:gd name="T12" fmla="*/ 0 w 79"/>
              <a:gd name="T13" fmla="*/ 2147483646 h 56"/>
              <a:gd name="T14" fmla="*/ 0 60000 65536"/>
              <a:gd name="T15" fmla="*/ 0 60000 65536"/>
              <a:gd name="T16" fmla="*/ 0 60000 65536"/>
              <a:gd name="T17" fmla="*/ 0 60000 65536"/>
              <a:gd name="T18" fmla="*/ 0 60000 65536"/>
              <a:gd name="T19" fmla="*/ 0 60000 65536"/>
              <a:gd name="T20" fmla="*/ 0 60000 65536"/>
              <a:gd name="T21" fmla="*/ 0 w 79"/>
              <a:gd name="T22" fmla="*/ 0 h 56"/>
              <a:gd name="T23" fmla="*/ 79 w 79"/>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 h="56">
                <a:moveTo>
                  <a:pt x="0" y="56"/>
                </a:moveTo>
                <a:lnTo>
                  <a:pt x="79" y="56"/>
                </a:lnTo>
                <a:lnTo>
                  <a:pt x="79" y="0"/>
                </a:lnTo>
                <a:lnTo>
                  <a:pt x="71" y="0"/>
                </a:lnTo>
                <a:lnTo>
                  <a:pt x="71" y="49"/>
                </a:lnTo>
                <a:lnTo>
                  <a:pt x="0" y="49"/>
                </a:lnTo>
                <a:lnTo>
                  <a:pt x="0" y="56"/>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05" name="Freeform 824">
            <a:extLst>
              <a:ext uri="{FF2B5EF4-FFF2-40B4-BE49-F238E27FC236}">
                <a16:creationId xmlns:a16="http://schemas.microsoft.com/office/drawing/2014/main" id="{894913C3-73DB-4A7F-9FD9-ACF61AEB92EE}"/>
              </a:ext>
            </a:extLst>
          </p:cNvPr>
          <p:cNvSpPr>
            <a:spLocks/>
          </p:cNvSpPr>
          <p:nvPr/>
        </p:nvSpPr>
        <p:spPr bwMode="auto">
          <a:xfrm>
            <a:off x="1638301" y="2421731"/>
            <a:ext cx="84535" cy="58341"/>
          </a:xfrm>
          <a:custGeom>
            <a:avLst/>
            <a:gdLst>
              <a:gd name="T0" fmla="*/ 0 w 71"/>
              <a:gd name="T1" fmla="*/ 2147483646 h 49"/>
              <a:gd name="T2" fmla="*/ 2147483646 w 71"/>
              <a:gd name="T3" fmla="*/ 2147483646 h 49"/>
              <a:gd name="T4" fmla="*/ 2147483646 w 71"/>
              <a:gd name="T5" fmla="*/ 0 h 49"/>
              <a:gd name="T6" fmla="*/ 2147483646 w 71"/>
              <a:gd name="T7" fmla="*/ 0 h 49"/>
              <a:gd name="T8" fmla="*/ 2147483646 w 71"/>
              <a:gd name="T9" fmla="*/ 2147483646 h 49"/>
              <a:gd name="T10" fmla="*/ 0 w 71"/>
              <a:gd name="T11" fmla="*/ 2147483646 h 49"/>
              <a:gd name="T12" fmla="*/ 0 w 71"/>
              <a:gd name="T13" fmla="*/ 2147483646 h 49"/>
              <a:gd name="T14" fmla="*/ 0 60000 65536"/>
              <a:gd name="T15" fmla="*/ 0 60000 65536"/>
              <a:gd name="T16" fmla="*/ 0 60000 65536"/>
              <a:gd name="T17" fmla="*/ 0 60000 65536"/>
              <a:gd name="T18" fmla="*/ 0 60000 65536"/>
              <a:gd name="T19" fmla="*/ 0 60000 65536"/>
              <a:gd name="T20" fmla="*/ 0 60000 65536"/>
              <a:gd name="T21" fmla="*/ 0 w 71"/>
              <a:gd name="T22" fmla="*/ 0 h 49"/>
              <a:gd name="T23" fmla="*/ 71 w 71"/>
              <a:gd name="T24" fmla="*/ 49 h 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1" h="49">
                <a:moveTo>
                  <a:pt x="0" y="49"/>
                </a:moveTo>
                <a:lnTo>
                  <a:pt x="71" y="49"/>
                </a:lnTo>
                <a:lnTo>
                  <a:pt x="71" y="0"/>
                </a:lnTo>
                <a:lnTo>
                  <a:pt x="62" y="0"/>
                </a:lnTo>
                <a:lnTo>
                  <a:pt x="62" y="43"/>
                </a:lnTo>
                <a:lnTo>
                  <a:pt x="0" y="43"/>
                </a:lnTo>
                <a:lnTo>
                  <a:pt x="0" y="49"/>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06" name="Freeform 825">
            <a:extLst>
              <a:ext uri="{FF2B5EF4-FFF2-40B4-BE49-F238E27FC236}">
                <a16:creationId xmlns:a16="http://schemas.microsoft.com/office/drawing/2014/main" id="{EEFC000C-E0D5-4D2F-B845-305F26AEA97B}"/>
              </a:ext>
            </a:extLst>
          </p:cNvPr>
          <p:cNvSpPr>
            <a:spLocks/>
          </p:cNvSpPr>
          <p:nvPr/>
        </p:nvSpPr>
        <p:spPr bwMode="auto">
          <a:xfrm>
            <a:off x="1638301" y="2421733"/>
            <a:ext cx="73819" cy="51197"/>
          </a:xfrm>
          <a:custGeom>
            <a:avLst/>
            <a:gdLst>
              <a:gd name="T0" fmla="*/ 0 w 62"/>
              <a:gd name="T1" fmla="*/ 2147483646 h 43"/>
              <a:gd name="T2" fmla="*/ 2147483646 w 62"/>
              <a:gd name="T3" fmla="*/ 2147483646 h 43"/>
              <a:gd name="T4" fmla="*/ 2147483646 w 62"/>
              <a:gd name="T5" fmla="*/ 0 h 43"/>
              <a:gd name="T6" fmla="*/ 2147483646 w 62"/>
              <a:gd name="T7" fmla="*/ 0 h 43"/>
              <a:gd name="T8" fmla="*/ 2147483646 w 62"/>
              <a:gd name="T9" fmla="*/ 2147483646 h 43"/>
              <a:gd name="T10" fmla="*/ 0 w 62"/>
              <a:gd name="T11" fmla="*/ 2147483646 h 43"/>
              <a:gd name="T12" fmla="*/ 0 w 62"/>
              <a:gd name="T13" fmla="*/ 2147483646 h 43"/>
              <a:gd name="T14" fmla="*/ 0 60000 65536"/>
              <a:gd name="T15" fmla="*/ 0 60000 65536"/>
              <a:gd name="T16" fmla="*/ 0 60000 65536"/>
              <a:gd name="T17" fmla="*/ 0 60000 65536"/>
              <a:gd name="T18" fmla="*/ 0 60000 65536"/>
              <a:gd name="T19" fmla="*/ 0 60000 65536"/>
              <a:gd name="T20" fmla="*/ 0 60000 65536"/>
              <a:gd name="T21" fmla="*/ 0 w 62"/>
              <a:gd name="T22" fmla="*/ 0 h 43"/>
              <a:gd name="T23" fmla="*/ 62 w 62"/>
              <a:gd name="T24" fmla="*/ 43 h 4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2" h="43">
                <a:moveTo>
                  <a:pt x="0" y="43"/>
                </a:moveTo>
                <a:lnTo>
                  <a:pt x="62" y="43"/>
                </a:lnTo>
                <a:lnTo>
                  <a:pt x="62" y="0"/>
                </a:lnTo>
                <a:lnTo>
                  <a:pt x="53" y="0"/>
                </a:lnTo>
                <a:lnTo>
                  <a:pt x="53" y="37"/>
                </a:lnTo>
                <a:lnTo>
                  <a:pt x="0" y="37"/>
                </a:lnTo>
                <a:lnTo>
                  <a:pt x="0" y="43"/>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07" name="Freeform 826">
            <a:extLst>
              <a:ext uri="{FF2B5EF4-FFF2-40B4-BE49-F238E27FC236}">
                <a16:creationId xmlns:a16="http://schemas.microsoft.com/office/drawing/2014/main" id="{9FF607D8-FF9E-4693-9453-07B7709C7BE1}"/>
              </a:ext>
            </a:extLst>
          </p:cNvPr>
          <p:cNvSpPr>
            <a:spLocks/>
          </p:cNvSpPr>
          <p:nvPr/>
        </p:nvSpPr>
        <p:spPr bwMode="auto">
          <a:xfrm>
            <a:off x="1638300" y="2421731"/>
            <a:ext cx="63104" cy="44054"/>
          </a:xfrm>
          <a:custGeom>
            <a:avLst/>
            <a:gdLst>
              <a:gd name="T0" fmla="*/ 0 w 53"/>
              <a:gd name="T1" fmla="*/ 2147483646 h 37"/>
              <a:gd name="T2" fmla="*/ 2147483646 w 53"/>
              <a:gd name="T3" fmla="*/ 2147483646 h 37"/>
              <a:gd name="T4" fmla="*/ 2147483646 w 53"/>
              <a:gd name="T5" fmla="*/ 0 h 37"/>
              <a:gd name="T6" fmla="*/ 2147483646 w 53"/>
              <a:gd name="T7" fmla="*/ 0 h 37"/>
              <a:gd name="T8" fmla="*/ 2147483646 w 53"/>
              <a:gd name="T9" fmla="*/ 2147483646 h 37"/>
              <a:gd name="T10" fmla="*/ 0 w 53"/>
              <a:gd name="T11" fmla="*/ 2147483646 h 37"/>
              <a:gd name="T12" fmla="*/ 0 w 53"/>
              <a:gd name="T13" fmla="*/ 2147483646 h 37"/>
              <a:gd name="T14" fmla="*/ 0 60000 65536"/>
              <a:gd name="T15" fmla="*/ 0 60000 65536"/>
              <a:gd name="T16" fmla="*/ 0 60000 65536"/>
              <a:gd name="T17" fmla="*/ 0 60000 65536"/>
              <a:gd name="T18" fmla="*/ 0 60000 65536"/>
              <a:gd name="T19" fmla="*/ 0 60000 65536"/>
              <a:gd name="T20" fmla="*/ 0 60000 65536"/>
              <a:gd name="T21" fmla="*/ 0 w 53"/>
              <a:gd name="T22" fmla="*/ 0 h 37"/>
              <a:gd name="T23" fmla="*/ 53 w 53"/>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 h="37">
                <a:moveTo>
                  <a:pt x="0" y="37"/>
                </a:moveTo>
                <a:lnTo>
                  <a:pt x="53" y="37"/>
                </a:lnTo>
                <a:lnTo>
                  <a:pt x="53" y="0"/>
                </a:lnTo>
                <a:lnTo>
                  <a:pt x="44" y="0"/>
                </a:lnTo>
                <a:lnTo>
                  <a:pt x="44" y="30"/>
                </a:lnTo>
                <a:lnTo>
                  <a:pt x="0" y="30"/>
                </a:lnTo>
                <a:lnTo>
                  <a:pt x="0" y="37"/>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08" name="Freeform 827">
            <a:extLst>
              <a:ext uri="{FF2B5EF4-FFF2-40B4-BE49-F238E27FC236}">
                <a16:creationId xmlns:a16="http://schemas.microsoft.com/office/drawing/2014/main" id="{43697392-035C-4468-BABC-E0D988B2E71A}"/>
              </a:ext>
            </a:extLst>
          </p:cNvPr>
          <p:cNvSpPr>
            <a:spLocks/>
          </p:cNvSpPr>
          <p:nvPr/>
        </p:nvSpPr>
        <p:spPr bwMode="auto">
          <a:xfrm>
            <a:off x="1638300" y="2421732"/>
            <a:ext cx="52388" cy="35719"/>
          </a:xfrm>
          <a:custGeom>
            <a:avLst/>
            <a:gdLst>
              <a:gd name="T0" fmla="*/ 0 w 44"/>
              <a:gd name="T1" fmla="*/ 2147483646 h 30"/>
              <a:gd name="T2" fmla="*/ 2147483646 w 44"/>
              <a:gd name="T3" fmla="*/ 2147483646 h 30"/>
              <a:gd name="T4" fmla="*/ 2147483646 w 44"/>
              <a:gd name="T5" fmla="*/ 0 h 30"/>
              <a:gd name="T6" fmla="*/ 2147483646 w 44"/>
              <a:gd name="T7" fmla="*/ 0 h 30"/>
              <a:gd name="T8" fmla="*/ 2147483646 w 44"/>
              <a:gd name="T9" fmla="*/ 2147483646 h 30"/>
              <a:gd name="T10" fmla="*/ 0 w 44"/>
              <a:gd name="T11" fmla="*/ 2147483646 h 30"/>
              <a:gd name="T12" fmla="*/ 0 w 44"/>
              <a:gd name="T13" fmla="*/ 2147483646 h 30"/>
              <a:gd name="T14" fmla="*/ 0 60000 65536"/>
              <a:gd name="T15" fmla="*/ 0 60000 65536"/>
              <a:gd name="T16" fmla="*/ 0 60000 65536"/>
              <a:gd name="T17" fmla="*/ 0 60000 65536"/>
              <a:gd name="T18" fmla="*/ 0 60000 65536"/>
              <a:gd name="T19" fmla="*/ 0 60000 65536"/>
              <a:gd name="T20" fmla="*/ 0 60000 65536"/>
              <a:gd name="T21" fmla="*/ 0 w 44"/>
              <a:gd name="T22" fmla="*/ 0 h 30"/>
              <a:gd name="T23" fmla="*/ 44 w 44"/>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 h="30">
                <a:moveTo>
                  <a:pt x="0" y="30"/>
                </a:moveTo>
                <a:lnTo>
                  <a:pt x="44" y="30"/>
                </a:lnTo>
                <a:lnTo>
                  <a:pt x="44" y="0"/>
                </a:lnTo>
                <a:lnTo>
                  <a:pt x="34" y="0"/>
                </a:lnTo>
                <a:lnTo>
                  <a:pt x="34" y="24"/>
                </a:lnTo>
                <a:lnTo>
                  <a:pt x="0" y="24"/>
                </a:lnTo>
                <a:lnTo>
                  <a:pt x="0" y="3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09" name="Freeform 828">
            <a:extLst>
              <a:ext uri="{FF2B5EF4-FFF2-40B4-BE49-F238E27FC236}">
                <a16:creationId xmlns:a16="http://schemas.microsoft.com/office/drawing/2014/main" id="{87587552-20B6-4BDE-80B1-56831EB8BC3E}"/>
              </a:ext>
            </a:extLst>
          </p:cNvPr>
          <p:cNvSpPr>
            <a:spLocks/>
          </p:cNvSpPr>
          <p:nvPr/>
        </p:nvSpPr>
        <p:spPr bwMode="auto">
          <a:xfrm>
            <a:off x="1635919" y="2420542"/>
            <a:ext cx="42863" cy="29765"/>
          </a:xfrm>
          <a:custGeom>
            <a:avLst/>
            <a:gdLst>
              <a:gd name="T0" fmla="*/ 2147483646 w 36"/>
              <a:gd name="T1" fmla="*/ 2147483646 h 25"/>
              <a:gd name="T2" fmla="*/ 2147483646 w 36"/>
              <a:gd name="T3" fmla="*/ 2147483646 h 25"/>
              <a:gd name="T4" fmla="*/ 2147483646 w 36"/>
              <a:gd name="T5" fmla="*/ 2147483646 h 25"/>
              <a:gd name="T6" fmla="*/ 2147483646 w 36"/>
              <a:gd name="T7" fmla="*/ 0 h 25"/>
              <a:gd name="T8" fmla="*/ 2147483646 w 36"/>
              <a:gd name="T9" fmla="*/ 2147483646 h 25"/>
              <a:gd name="T10" fmla="*/ 0 w 36"/>
              <a:gd name="T11" fmla="*/ 2147483646 h 25"/>
              <a:gd name="T12" fmla="*/ 2147483646 w 36"/>
              <a:gd name="T13" fmla="*/ 2147483646 h 25"/>
              <a:gd name="T14" fmla="*/ 0 60000 65536"/>
              <a:gd name="T15" fmla="*/ 0 60000 65536"/>
              <a:gd name="T16" fmla="*/ 0 60000 65536"/>
              <a:gd name="T17" fmla="*/ 0 60000 65536"/>
              <a:gd name="T18" fmla="*/ 0 60000 65536"/>
              <a:gd name="T19" fmla="*/ 0 60000 65536"/>
              <a:gd name="T20" fmla="*/ 0 60000 65536"/>
              <a:gd name="T21" fmla="*/ 0 w 36"/>
              <a:gd name="T22" fmla="*/ 0 h 25"/>
              <a:gd name="T23" fmla="*/ 36 w 36"/>
              <a:gd name="T24" fmla="*/ 25 h 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25">
                <a:moveTo>
                  <a:pt x="2" y="25"/>
                </a:moveTo>
                <a:lnTo>
                  <a:pt x="36" y="25"/>
                </a:lnTo>
                <a:lnTo>
                  <a:pt x="36" y="1"/>
                </a:lnTo>
                <a:lnTo>
                  <a:pt x="26" y="0"/>
                </a:lnTo>
                <a:lnTo>
                  <a:pt x="26" y="17"/>
                </a:lnTo>
                <a:lnTo>
                  <a:pt x="0" y="17"/>
                </a:lnTo>
                <a:lnTo>
                  <a:pt x="2" y="25"/>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10" name="Freeform 829">
            <a:extLst>
              <a:ext uri="{FF2B5EF4-FFF2-40B4-BE49-F238E27FC236}">
                <a16:creationId xmlns:a16="http://schemas.microsoft.com/office/drawing/2014/main" id="{DDC93D00-C288-41E4-A197-95CFAB103024}"/>
              </a:ext>
            </a:extLst>
          </p:cNvPr>
          <p:cNvSpPr>
            <a:spLocks/>
          </p:cNvSpPr>
          <p:nvPr/>
        </p:nvSpPr>
        <p:spPr bwMode="auto">
          <a:xfrm>
            <a:off x="1635920" y="2420542"/>
            <a:ext cx="30956" cy="20240"/>
          </a:xfrm>
          <a:custGeom>
            <a:avLst/>
            <a:gdLst>
              <a:gd name="T0" fmla="*/ 0 w 26"/>
              <a:gd name="T1" fmla="*/ 2147483646 h 17"/>
              <a:gd name="T2" fmla="*/ 2147483646 w 26"/>
              <a:gd name="T3" fmla="*/ 2147483646 h 17"/>
              <a:gd name="T4" fmla="*/ 2147483646 w 26"/>
              <a:gd name="T5" fmla="*/ 0 h 17"/>
              <a:gd name="T6" fmla="*/ 2147483646 w 26"/>
              <a:gd name="T7" fmla="*/ 2147483646 h 17"/>
              <a:gd name="T8" fmla="*/ 2147483646 w 26"/>
              <a:gd name="T9" fmla="*/ 2147483646 h 17"/>
              <a:gd name="T10" fmla="*/ 2147483646 w 26"/>
              <a:gd name="T11" fmla="*/ 2147483646 h 17"/>
              <a:gd name="T12" fmla="*/ 0 w 26"/>
              <a:gd name="T13" fmla="*/ 2147483646 h 17"/>
              <a:gd name="T14" fmla="*/ 0 60000 65536"/>
              <a:gd name="T15" fmla="*/ 0 60000 65536"/>
              <a:gd name="T16" fmla="*/ 0 60000 65536"/>
              <a:gd name="T17" fmla="*/ 0 60000 65536"/>
              <a:gd name="T18" fmla="*/ 0 60000 65536"/>
              <a:gd name="T19" fmla="*/ 0 60000 65536"/>
              <a:gd name="T20" fmla="*/ 0 60000 65536"/>
              <a:gd name="T21" fmla="*/ 0 w 26"/>
              <a:gd name="T22" fmla="*/ 0 h 17"/>
              <a:gd name="T23" fmla="*/ 26 w 26"/>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17">
                <a:moveTo>
                  <a:pt x="0" y="17"/>
                </a:moveTo>
                <a:lnTo>
                  <a:pt x="26" y="17"/>
                </a:lnTo>
                <a:lnTo>
                  <a:pt x="26" y="0"/>
                </a:lnTo>
                <a:lnTo>
                  <a:pt x="14" y="1"/>
                </a:lnTo>
                <a:lnTo>
                  <a:pt x="14" y="10"/>
                </a:lnTo>
                <a:lnTo>
                  <a:pt x="2" y="10"/>
                </a:lnTo>
                <a:lnTo>
                  <a:pt x="0" y="17"/>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11" name="Freeform 830">
            <a:extLst>
              <a:ext uri="{FF2B5EF4-FFF2-40B4-BE49-F238E27FC236}">
                <a16:creationId xmlns:a16="http://schemas.microsoft.com/office/drawing/2014/main" id="{11055428-14D0-4FB3-8CF7-77294E0D8BFE}"/>
              </a:ext>
            </a:extLst>
          </p:cNvPr>
          <p:cNvSpPr>
            <a:spLocks/>
          </p:cNvSpPr>
          <p:nvPr/>
        </p:nvSpPr>
        <p:spPr bwMode="auto">
          <a:xfrm>
            <a:off x="1635920" y="2420542"/>
            <a:ext cx="16669" cy="11906"/>
          </a:xfrm>
          <a:custGeom>
            <a:avLst/>
            <a:gdLst>
              <a:gd name="T0" fmla="*/ 2147483646 w 14"/>
              <a:gd name="T1" fmla="*/ 2147483646 h 10"/>
              <a:gd name="T2" fmla="*/ 2147483646 w 14"/>
              <a:gd name="T3" fmla="*/ 2147483646 h 10"/>
              <a:gd name="T4" fmla="*/ 2147483646 w 14"/>
              <a:gd name="T5" fmla="*/ 2147483646 h 10"/>
              <a:gd name="T6" fmla="*/ 2147483646 w 14"/>
              <a:gd name="T7" fmla="*/ 0 h 10"/>
              <a:gd name="T8" fmla="*/ 2147483646 w 14"/>
              <a:gd name="T9" fmla="*/ 2147483646 h 10"/>
              <a:gd name="T10" fmla="*/ 0 w 14"/>
              <a:gd name="T11" fmla="*/ 2147483646 h 10"/>
              <a:gd name="T12" fmla="*/ 2147483646 w 14"/>
              <a:gd name="T13" fmla="*/ 2147483646 h 10"/>
              <a:gd name="T14" fmla="*/ 0 60000 65536"/>
              <a:gd name="T15" fmla="*/ 0 60000 65536"/>
              <a:gd name="T16" fmla="*/ 0 60000 65536"/>
              <a:gd name="T17" fmla="*/ 0 60000 65536"/>
              <a:gd name="T18" fmla="*/ 0 60000 65536"/>
              <a:gd name="T19" fmla="*/ 0 60000 65536"/>
              <a:gd name="T20" fmla="*/ 0 60000 65536"/>
              <a:gd name="T21" fmla="*/ 0 w 14"/>
              <a:gd name="T22" fmla="*/ 0 h 10"/>
              <a:gd name="T23" fmla="*/ 14 w 14"/>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0">
                <a:moveTo>
                  <a:pt x="2" y="10"/>
                </a:moveTo>
                <a:lnTo>
                  <a:pt x="14" y="10"/>
                </a:lnTo>
                <a:lnTo>
                  <a:pt x="14" y="1"/>
                </a:lnTo>
                <a:lnTo>
                  <a:pt x="2" y="0"/>
                </a:lnTo>
                <a:lnTo>
                  <a:pt x="2" y="1"/>
                </a:lnTo>
                <a:lnTo>
                  <a:pt x="0" y="1"/>
                </a:lnTo>
                <a:lnTo>
                  <a:pt x="2" y="1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12" name="Freeform 831">
            <a:extLst>
              <a:ext uri="{FF2B5EF4-FFF2-40B4-BE49-F238E27FC236}">
                <a16:creationId xmlns:a16="http://schemas.microsoft.com/office/drawing/2014/main" id="{EE22B285-C137-4B47-9ECD-8F66F2E28E1A}"/>
              </a:ext>
            </a:extLst>
          </p:cNvPr>
          <p:cNvSpPr>
            <a:spLocks/>
          </p:cNvSpPr>
          <p:nvPr/>
        </p:nvSpPr>
        <p:spPr bwMode="auto">
          <a:xfrm>
            <a:off x="1635920" y="2420542"/>
            <a:ext cx="2381" cy="1190"/>
          </a:xfrm>
          <a:custGeom>
            <a:avLst/>
            <a:gdLst>
              <a:gd name="T0" fmla="*/ 0 w 2"/>
              <a:gd name="T1" fmla="*/ 2147483646 h 1"/>
              <a:gd name="T2" fmla="*/ 2147483646 w 2"/>
              <a:gd name="T3" fmla="*/ 2147483646 h 1"/>
              <a:gd name="T4" fmla="*/ 2147483646 w 2"/>
              <a:gd name="T5" fmla="*/ 0 h 1"/>
              <a:gd name="T6" fmla="*/ 2147483646 w 2"/>
              <a:gd name="T7" fmla="*/ 2147483646 h 1"/>
              <a:gd name="T8" fmla="*/ 2147483646 w 2"/>
              <a:gd name="T9" fmla="*/ 2147483646 h 1"/>
              <a:gd name="T10" fmla="*/ 2147483646 w 2"/>
              <a:gd name="T11" fmla="*/ 2147483646 h 1"/>
              <a:gd name="T12" fmla="*/ 0 w 2"/>
              <a:gd name="T13" fmla="*/ 2147483646 h 1"/>
              <a:gd name="T14" fmla="*/ 0 60000 65536"/>
              <a:gd name="T15" fmla="*/ 0 60000 65536"/>
              <a:gd name="T16" fmla="*/ 0 60000 65536"/>
              <a:gd name="T17" fmla="*/ 0 60000 65536"/>
              <a:gd name="T18" fmla="*/ 0 60000 65536"/>
              <a:gd name="T19" fmla="*/ 0 60000 65536"/>
              <a:gd name="T20" fmla="*/ 0 60000 65536"/>
              <a:gd name="T21" fmla="*/ 0 w 2"/>
              <a:gd name="T22" fmla="*/ 0 h 1"/>
              <a:gd name="T23" fmla="*/ 2 w 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1">
                <a:moveTo>
                  <a:pt x="0" y="1"/>
                </a:moveTo>
                <a:lnTo>
                  <a:pt x="2" y="1"/>
                </a:lnTo>
                <a:lnTo>
                  <a:pt x="2" y="0"/>
                </a:lnTo>
                <a:lnTo>
                  <a:pt x="2" y="1"/>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13" name="Freeform 832">
            <a:extLst>
              <a:ext uri="{FF2B5EF4-FFF2-40B4-BE49-F238E27FC236}">
                <a16:creationId xmlns:a16="http://schemas.microsoft.com/office/drawing/2014/main" id="{E990C846-6E46-4018-86A7-2F2E8DFEFF79}"/>
              </a:ext>
            </a:extLst>
          </p:cNvPr>
          <p:cNvSpPr>
            <a:spLocks/>
          </p:cNvSpPr>
          <p:nvPr/>
        </p:nvSpPr>
        <p:spPr bwMode="auto">
          <a:xfrm>
            <a:off x="1621632" y="2406253"/>
            <a:ext cx="273844" cy="203597"/>
          </a:xfrm>
          <a:custGeom>
            <a:avLst/>
            <a:gdLst>
              <a:gd name="T0" fmla="*/ 2147483646 w 230"/>
              <a:gd name="T1" fmla="*/ 0 h 171"/>
              <a:gd name="T2" fmla="*/ 0 w 230"/>
              <a:gd name="T3" fmla="*/ 0 h 171"/>
              <a:gd name="T4" fmla="*/ 0 w 230"/>
              <a:gd name="T5" fmla="*/ 2147483646 h 171"/>
              <a:gd name="T6" fmla="*/ 2147483646 w 230"/>
              <a:gd name="T7" fmla="*/ 2147483646 h 171"/>
              <a:gd name="T8" fmla="*/ 2147483646 w 230"/>
              <a:gd name="T9" fmla="*/ 2147483646 h 171"/>
              <a:gd name="T10" fmla="*/ 2147483646 w 230"/>
              <a:gd name="T11" fmla="*/ 2147483646 h 171"/>
              <a:gd name="T12" fmla="*/ 2147483646 w 230"/>
              <a:gd name="T13" fmla="*/ 0 h 171"/>
              <a:gd name="T14" fmla="*/ 0 60000 65536"/>
              <a:gd name="T15" fmla="*/ 0 60000 65536"/>
              <a:gd name="T16" fmla="*/ 0 60000 65536"/>
              <a:gd name="T17" fmla="*/ 0 60000 65536"/>
              <a:gd name="T18" fmla="*/ 0 60000 65536"/>
              <a:gd name="T19" fmla="*/ 0 60000 65536"/>
              <a:gd name="T20" fmla="*/ 0 60000 65536"/>
              <a:gd name="T21" fmla="*/ 0 w 230"/>
              <a:gd name="T22" fmla="*/ 0 h 171"/>
              <a:gd name="T23" fmla="*/ 230 w 230"/>
              <a:gd name="T24" fmla="*/ 171 h 17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0" h="171">
                <a:moveTo>
                  <a:pt x="230" y="0"/>
                </a:moveTo>
                <a:lnTo>
                  <a:pt x="0" y="0"/>
                </a:lnTo>
                <a:lnTo>
                  <a:pt x="0" y="171"/>
                </a:lnTo>
                <a:lnTo>
                  <a:pt x="4" y="171"/>
                </a:lnTo>
                <a:lnTo>
                  <a:pt x="4" y="3"/>
                </a:lnTo>
                <a:lnTo>
                  <a:pt x="230" y="3"/>
                </a:lnTo>
                <a:lnTo>
                  <a:pt x="230" y="0"/>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14" name="Freeform 833">
            <a:extLst>
              <a:ext uri="{FF2B5EF4-FFF2-40B4-BE49-F238E27FC236}">
                <a16:creationId xmlns:a16="http://schemas.microsoft.com/office/drawing/2014/main" id="{D85DE884-35CA-474D-912D-0ABCE75B97A4}"/>
              </a:ext>
            </a:extLst>
          </p:cNvPr>
          <p:cNvSpPr>
            <a:spLocks/>
          </p:cNvSpPr>
          <p:nvPr/>
        </p:nvSpPr>
        <p:spPr bwMode="auto">
          <a:xfrm>
            <a:off x="1626395" y="2409825"/>
            <a:ext cx="269081" cy="200025"/>
          </a:xfrm>
          <a:custGeom>
            <a:avLst/>
            <a:gdLst>
              <a:gd name="T0" fmla="*/ 2147483646 w 226"/>
              <a:gd name="T1" fmla="*/ 0 h 168"/>
              <a:gd name="T2" fmla="*/ 0 w 226"/>
              <a:gd name="T3" fmla="*/ 0 h 168"/>
              <a:gd name="T4" fmla="*/ 0 w 226"/>
              <a:gd name="T5" fmla="*/ 2147483646 h 168"/>
              <a:gd name="T6" fmla="*/ 2147483646 w 226"/>
              <a:gd name="T7" fmla="*/ 2147483646 h 168"/>
              <a:gd name="T8" fmla="*/ 2147483646 w 226"/>
              <a:gd name="T9" fmla="*/ 2147483646 h 168"/>
              <a:gd name="T10" fmla="*/ 2147483646 w 226"/>
              <a:gd name="T11" fmla="*/ 2147483646 h 168"/>
              <a:gd name="T12" fmla="*/ 2147483646 w 226"/>
              <a:gd name="T13" fmla="*/ 0 h 168"/>
              <a:gd name="T14" fmla="*/ 0 60000 65536"/>
              <a:gd name="T15" fmla="*/ 0 60000 65536"/>
              <a:gd name="T16" fmla="*/ 0 60000 65536"/>
              <a:gd name="T17" fmla="*/ 0 60000 65536"/>
              <a:gd name="T18" fmla="*/ 0 60000 65536"/>
              <a:gd name="T19" fmla="*/ 0 60000 65536"/>
              <a:gd name="T20" fmla="*/ 0 60000 65536"/>
              <a:gd name="T21" fmla="*/ 0 w 226"/>
              <a:gd name="T22" fmla="*/ 0 h 168"/>
              <a:gd name="T23" fmla="*/ 226 w 226"/>
              <a:gd name="T24" fmla="*/ 168 h 1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6" h="168">
                <a:moveTo>
                  <a:pt x="226" y="0"/>
                </a:moveTo>
                <a:lnTo>
                  <a:pt x="0" y="0"/>
                </a:lnTo>
                <a:lnTo>
                  <a:pt x="0" y="168"/>
                </a:lnTo>
                <a:lnTo>
                  <a:pt x="5" y="168"/>
                </a:lnTo>
                <a:lnTo>
                  <a:pt x="5" y="4"/>
                </a:lnTo>
                <a:lnTo>
                  <a:pt x="226" y="4"/>
                </a:lnTo>
                <a:lnTo>
                  <a:pt x="226" y="0"/>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15" name="Freeform 834">
            <a:extLst>
              <a:ext uri="{FF2B5EF4-FFF2-40B4-BE49-F238E27FC236}">
                <a16:creationId xmlns:a16="http://schemas.microsoft.com/office/drawing/2014/main" id="{5743A785-07C9-4C72-8B17-713CCBF3EB13}"/>
              </a:ext>
            </a:extLst>
          </p:cNvPr>
          <p:cNvSpPr>
            <a:spLocks/>
          </p:cNvSpPr>
          <p:nvPr/>
        </p:nvSpPr>
        <p:spPr bwMode="auto">
          <a:xfrm>
            <a:off x="1632348" y="2414587"/>
            <a:ext cx="263128" cy="195263"/>
          </a:xfrm>
          <a:custGeom>
            <a:avLst/>
            <a:gdLst>
              <a:gd name="T0" fmla="*/ 2147483646 w 221"/>
              <a:gd name="T1" fmla="*/ 0 h 164"/>
              <a:gd name="T2" fmla="*/ 0 w 221"/>
              <a:gd name="T3" fmla="*/ 0 h 164"/>
              <a:gd name="T4" fmla="*/ 0 w 221"/>
              <a:gd name="T5" fmla="*/ 2147483646 h 164"/>
              <a:gd name="T6" fmla="*/ 2147483646 w 221"/>
              <a:gd name="T7" fmla="*/ 2147483646 h 164"/>
              <a:gd name="T8" fmla="*/ 2147483646 w 221"/>
              <a:gd name="T9" fmla="*/ 2147483646 h 164"/>
              <a:gd name="T10" fmla="*/ 2147483646 w 221"/>
              <a:gd name="T11" fmla="*/ 2147483646 h 164"/>
              <a:gd name="T12" fmla="*/ 2147483646 w 221"/>
              <a:gd name="T13" fmla="*/ 0 h 164"/>
              <a:gd name="T14" fmla="*/ 0 60000 65536"/>
              <a:gd name="T15" fmla="*/ 0 60000 65536"/>
              <a:gd name="T16" fmla="*/ 0 60000 65536"/>
              <a:gd name="T17" fmla="*/ 0 60000 65536"/>
              <a:gd name="T18" fmla="*/ 0 60000 65536"/>
              <a:gd name="T19" fmla="*/ 0 60000 65536"/>
              <a:gd name="T20" fmla="*/ 0 60000 65536"/>
              <a:gd name="T21" fmla="*/ 0 w 221"/>
              <a:gd name="T22" fmla="*/ 0 h 164"/>
              <a:gd name="T23" fmla="*/ 221 w 221"/>
              <a:gd name="T24" fmla="*/ 164 h 1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1" h="164">
                <a:moveTo>
                  <a:pt x="221" y="0"/>
                </a:moveTo>
                <a:lnTo>
                  <a:pt x="0" y="0"/>
                </a:lnTo>
                <a:lnTo>
                  <a:pt x="0" y="164"/>
                </a:lnTo>
                <a:lnTo>
                  <a:pt x="5" y="164"/>
                </a:lnTo>
                <a:lnTo>
                  <a:pt x="5" y="3"/>
                </a:lnTo>
                <a:lnTo>
                  <a:pt x="221" y="3"/>
                </a:lnTo>
                <a:lnTo>
                  <a:pt x="221" y="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16" name="Freeform 835">
            <a:extLst>
              <a:ext uri="{FF2B5EF4-FFF2-40B4-BE49-F238E27FC236}">
                <a16:creationId xmlns:a16="http://schemas.microsoft.com/office/drawing/2014/main" id="{373F89E2-BCA8-4121-B42E-FBB978633ACB}"/>
              </a:ext>
            </a:extLst>
          </p:cNvPr>
          <p:cNvSpPr>
            <a:spLocks/>
          </p:cNvSpPr>
          <p:nvPr/>
        </p:nvSpPr>
        <p:spPr bwMode="auto">
          <a:xfrm>
            <a:off x="1638300" y="2418161"/>
            <a:ext cx="257175" cy="191690"/>
          </a:xfrm>
          <a:custGeom>
            <a:avLst/>
            <a:gdLst>
              <a:gd name="T0" fmla="*/ 2147483646 w 216"/>
              <a:gd name="T1" fmla="*/ 0 h 161"/>
              <a:gd name="T2" fmla="*/ 0 w 216"/>
              <a:gd name="T3" fmla="*/ 0 h 161"/>
              <a:gd name="T4" fmla="*/ 0 w 216"/>
              <a:gd name="T5" fmla="*/ 2147483646 h 161"/>
              <a:gd name="T6" fmla="*/ 2147483646 w 216"/>
              <a:gd name="T7" fmla="*/ 2147483646 h 161"/>
              <a:gd name="T8" fmla="*/ 2147483646 w 216"/>
              <a:gd name="T9" fmla="*/ 2147483646 h 161"/>
              <a:gd name="T10" fmla="*/ 2147483646 w 216"/>
              <a:gd name="T11" fmla="*/ 2147483646 h 161"/>
              <a:gd name="T12" fmla="*/ 2147483646 w 216"/>
              <a:gd name="T13" fmla="*/ 0 h 161"/>
              <a:gd name="T14" fmla="*/ 0 60000 65536"/>
              <a:gd name="T15" fmla="*/ 0 60000 65536"/>
              <a:gd name="T16" fmla="*/ 0 60000 65536"/>
              <a:gd name="T17" fmla="*/ 0 60000 65536"/>
              <a:gd name="T18" fmla="*/ 0 60000 65536"/>
              <a:gd name="T19" fmla="*/ 0 60000 65536"/>
              <a:gd name="T20" fmla="*/ 0 60000 65536"/>
              <a:gd name="T21" fmla="*/ 0 w 216"/>
              <a:gd name="T22" fmla="*/ 0 h 161"/>
              <a:gd name="T23" fmla="*/ 216 w 216"/>
              <a:gd name="T24" fmla="*/ 161 h 16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 h="161">
                <a:moveTo>
                  <a:pt x="216" y="0"/>
                </a:moveTo>
                <a:lnTo>
                  <a:pt x="0" y="0"/>
                </a:lnTo>
                <a:lnTo>
                  <a:pt x="0" y="161"/>
                </a:lnTo>
                <a:lnTo>
                  <a:pt x="5" y="161"/>
                </a:lnTo>
                <a:lnTo>
                  <a:pt x="5" y="4"/>
                </a:lnTo>
                <a:lnTo>
                  <a:pt x="216" y="4"/>
                </a:lnTo>
                <a:lnTo>
                  <a:pt x="216" y="0"/>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17" name="Freeform 836">
            <a:extLst>
              <a:ext uri="{FF2B5EF4-FFF2-40B4-BE49-F238E27FC236}">
                <a16:creationId xmlns:a16="http://schemas.microsoft.com/office/drawing/2014/main" id="{9D7825B1-5987-4B6A-87A2-F8B967B4871F}"/>
              </a:ext>
            </a:extLst>
          </p:cNvPr>
          <p:cNvSpPr>
            <a:spLocks/>
          </p:cNvSpPr>
          <p:nvPr/>
        </p:nvSpPr>
        <p:spPr bwMode="auto">
          <a:xfrm>
            <a:off x="1644253" y="2422923"/>
            <a:ext cx="251222" cy="186928"/>
          </a:xfrm>
          <a:custGeom>
            <a:avLst/>
            <a:gdLst>
              <a:gd name="T0" fmla="*/ 2147483646 w 211"/>
              <a:gd name="T1" fmla="*/ 0 h 157"/>
              <a:gd name="T2" fmla="*/ 0 w 211"/>
              <a:gd name="T3" fmla="*/ 0 h 157"/>
              <a:gd name="T4" fmla="*/ 0 w 211"/>
              <a:gd name="T5" fmla="*/ 2147483646 h 157"/>
              <a:gd name="T6" fmla="*/ 2147483646 w 211"/>
              <a:gd name="T7" fmla="*/ 2147483646 h 157"/>
              <a:gd name="T8" fmla="*/ 2147483646 w 211"/>
              <a:gd name="T9" fmla="*/ 2147483646 h 157"/>
              <a:gd name="T10" fmla="*/ 2147483646 w 211"/>
              <a:gd name="T11" fmla="*/ 2147483646 h 157"/>
              <a:gd name="T12" fmla="*/ 2147483646 w 211"/>
              <a:gd name="T13" fmla="*/ 0 h 157"/>
              <a:gd name="T14" fmla="*/ 0 60000 65536"/>
              <a:gd name="T15" fmla="*/ 0 60000 65536"/>
              <a:gd name="T16" fmla="*/ 0 60000 65536"/>
              <a:gd name="T17" fmla="*/ 0 60000 65536"/>
              <a:gd name="T18" fmla="*/ 0 60000 65536"/>
              <a:gd name="T19" fmla="*/ 0 60000 65536"/>
              <a:gd name="T20" fmla="*/ 0 60000 65536"/>
              <a:gd name="T21" fmla="*/ 0 w 211"/>
              <a:gd name="T22" fmla="*/ 0 h 157"/>
              <a:gd name="T23" fmla="*/ 211 w 211"/>
              <a:gd name="T24" fmla="*/ 157 h 1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1" h="157">
                <a:moveTo>
                  <a:pt x="211" y="0"/>
                </a:moveTo>
                <a:lnTo>
                  <a:pt x="0" y="0"/>
                </a:lnTo>
                <a:lnTo>
                  <a:pt x="0" y="157"/>
                </a:lnTo>
                <a:lnTo>
                  <a:pt x="5" y="157"/>
                </a:lnTo>
                <a:lnTo>
                  <a:pt x="5" y="4"/>
                </a:lnTo>
                <a:lnTo>
                  <a:pt x="211" y="4"/>
                </a:lnTo>
                <a:lnTo>
                  <a:pt x="211"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18" name="Freeform 837">
            <a:extLst>
              <a:ext uri="{FF2B5EF4-FFF2-40B4-BE49-F238E27FC236}">
                <a16:creationId xmlns:a16="http://schemas.microsoft.com/office/drawing/2014/main" id="{F5D3E1BF-F789-462B-BC61-167CAE50CFF4}"/>
              </a:ext>
            </a:extLst>
          </p:cNvPr>
          <p:cNvSpPr>
            <a:spLocks/>
          </p:cNvSpPr>
          <p:nvPr/>
        </p:nvSpPr>
        <p:spPr bwMode="auto">
          <a:xfrm>
            <a:off x="1650207" y="2427686"/>
            <a:ext cx="245269" cy="182165"/>
          </a:xfrm>
          <a:custGeom>
            <a:avLst/>
            <a:gdLst>
              <a:gd name="T0" fmla="*/ 2147483646 w 206"/>
              <a:gd name="T1" fmla="*/ 0 h 153"/>
              <a:gd name="T2" fmla="*/ 0 w 206"/>
              <a:gd name="T3" fmla="*/ 0 h 153"/>
              <a:gd name="T4" fmla="*/ 0 w 206"/>
              <a:gd name="T5" fmla="*/ 2147483646 h 153"/>
              <a:gd name="T6" fmla="*/ 2147483646 w 206"/>
              <a:gd name="T7" fmla="*/ 2147483646 h 153"/>
              <a:gd name="T8" fmla="*/ 2147483646 w 206"/>
              <a:gd name="T9" fmla="*/ 2147483646 h 153"/>
              <a:gd name="T10" fmla="*/ 2147483646 w 206"/>
              <a:gd name="T11" fmla="*/ 2147483646 h 153"/>
              <a:gd name="T12" fmla="*/ 2147483646 w 206"/>
              <a:gd name="T13" fmla="*/ 0 h 153"/>
              <a:gd name="T14" fmla="*/ 0 60000 65536"/>
              <a:gd name="T15" fmla="*/ 0 60000 65536"/>
              <a:gd name="T16" fmla="*/ 0 60000 65536"/>
              <a:gd name="T17" fmla="*/ 0 60000 65536"/>
              <a:gd name="T18" fmla="*/ 0 60000 65536"/>
              <a:gd name="T19" fmla="*/ 0 60000 65536"/>
              <a:gd name="T20" fmla="*/ 0 60000 65536"/>
              <a:gd name="T21" fmla="*/ 0 w 206"/>
              <a:gd name="T22" fmla="*/ 0 h 153"/>
              <a:gd name="T23" fmla="*/ 206 w 206"/>
              <a:gd name="T24" fmla="*/ 153 h 1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6" h="153">
                <a:moveTo>
                  <a:pt x="206" y="0"/>
                </a:moveTo>
                <a:lnTo>
                  <a:pt x="0" y="0"/>
                </a:lnTo>
                <a:lnTo>
                  <a:pt x="0" y="153"/>
                </a:lnTo>
                <a:lnTo>
                  <a:pt x="5" y="153"/>
                </a:lnTo>
                <a:lnTo>
                  <a:pt x="5" y="4"/>
                </a:lnTo>
                <a:lnTo>
                  <a:pt x="206" y="4"/>
                </a:lnTo>
                <a:lnTo>
                  <a:pt x="206" y="0"/>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19" name="Freeform 838">
            <a:extLst>
              <a:ext uri="{FF2B5EF4-FFF2-40B4-BE49-F238E27FC236}">
                <a16:creationId xmlns:a16="http://schemas.microsoft.com/office/drawing/2014/main" id="{B565436F-638A-48A3-B436-5569916555AB}"/>
              </a:ext>
            </a:extLst>
          </p:cNvPr>
          <p:cNvSpPr>
            <a:spLocks/>
          </p:cNvSpPr>
          <p:nvPr/>
        </p:nvSpPr>
        <p:spPr bwMode="auto">
          <a:xfrm>
            <a:off x="1656161" y="2432448"/>
            <a:ext cx="239315" cy="177403"/>
          </a:xfrm>
          <a:custGeom>
            <a:avLst/>
            <a:gdLst>
              <a:gd name="T0" fmla="*/ 2147483646 w 201"/>
              <a:gd name="T1" fmla="*/ 0 h 149"/>
              <a:gd name="T2" fmla="*/ 0 w 201"/>
              <a:gd name="T3" fmla="*/ 0 h 149"/>
              <a:gd name="T4" fmla="*/ 0 w 201"/>
              <a:gd name="T5" fmla="*/ 2147483646 h 149"/>
              <a:gd name="T6" fmla="*/ 2147483646 w 201"/>
              <a:gd name="T7" fmla="*/ 2147483646 h 149"/>
              <a:gd name="T8" fmla="*/ 2147483646 w 201"/>
              <a:gd name="T9" fmla="*/ 2147483646 h 149"/>
              <a:gd name="T10" fmla="*/ 2147483646 w 201"/>
              <a:gd name="T11" fmla="*/ 2147483646 h 149"/>
              <a:gd name="T12" fmla="*/ 2147483646 w 201"/>
              <a:gd name="T13" fmla="*/ 0 h 149"/>
              <a:gd name="T14" fmla="*/ 0 60000 65536"/>
              <a:gd name="T15" fmla="*/ 0 60000 65536"/>
              <a:gd name="T16" fmla="*/ 0 60000 65536"/>
              <a:gd name="T17" fmla="*/ 0 60000 65536"/>
              <a:gd name="T18" fmla="*/ 0 60000 65536"/>
              <a:gd name="T19" fmla="*/ 0 60000 65536"/>
              <a:gd name="T20" fmla="*/ 0 60000 65536"/>
              <a:gd name="T21" fmla="*/ 0 w 201"/>
              <a:gd name="T22" fmla="*/ 0 h 149"/>
              <a:gd name="T23" fmla="*/ 201 w 201"/>
              <a:gd name="T24" fmla="*/ 149 h 1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1" h="149">
                <a:moveTo>
                  <a:pt x="201" y="0"/>
                </a:moveTo>
                <a:lnTo>
                  <a:pt x="0" y="0"/>
                </a:lnTo>
                <a:lnTo>
                  <a:pt x="0" y="149"/>
                </a:lnTo>
                <a:lnTo>
                  <a:pt x="5" y="149"/>
                </a:lnTo>
                <a:lnTo>
                  <a:pt x="5" y="4"/>
                </a:lnTo>
                <a:lnTo>
                  <a:pt x="201" y="4"/>
                </a:lnTo>
                <a:lnTo>
                  <a:pt x="201" y="0"/>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20" name="Freeform 839">
            <a:extLst>
              <a:ext uri="{FF2B5EF4-FFF2-40B4-BE49-F238E27FC236}">
                <a16:creationId xmlns:a16="http://schemas.microsoft.com/office/drawing/2014/main" id="{75648570-F5E4-4106-9467-54BE2AF6290E}"/>
              </a:ext>
            </a:extLst>
          </p:cNvPr>
          <p:cNvSpPr>
            <a:spLocks/>
          </p:cNvSpPr>
          <p:nvPr/>
        </p:nvSpPr>
        <p:spPr bwMode="auto">
          <a:xfrm>
            <a:off x="1662112" y="2437211"/>
            <a:ext cx="233363" cy="172640"/>
          </a:xfrm>
          <a:custGeom>
            <a:avLst/>
            <a:gdLst>
              <a:gd name="T0" fmla="*/ 2147483646 w 196"/>
              <a:gd name="T1" fmla="*/ 0 h 145"/>
              <a:gd name="T2" fmla="*/ 0 w 196"/>
              <a:gd name="T3" fmla="*/ 0 h 145"/>
              <a:gd name="T4" fmla="*/ 0 w 196"/>
              <a:gd name="T5" fmla="*/ 2147483646 h 145"/>
              <a:gd name="T6" fmla="*/ 2147483646 w 196"/>
              <a:gd name="T7" fmla="*/ 2147483646 h 145"/>
              <a:gd name="T8" fmla="*/ 2147483646 w 196"/>
              <a:gd name="T9" fmla="*/ 2147483646 h 145"/>
              <a:gd name="T10" fmla="*/ 2147483646 w 196"/>
              <a:gd name="T11" fmla="*/ 2147483646 h 145"/>
              <a:gd name="T12" fmla="*/ 2147483646 w 196"/>
              <a:gd name="T13" fmla="*/ 0 h 145"/>
              <a:gd name="T14" fmla="*/ 0 60000 65536"/>
              <a:gd name="T15" fmla="*/ 0 60000 65536"/>
              <a:gd name="T16" fmla="*/ 0 60000 65536"/>
              <a:gd name="T17" fmla="*/ 0 60000 65536"/>
              <a:gd name="T18" fmla="*/ 0 60000 65536"/>
              <a:gd name="T19" fmla="*/ 0 60000 65536"/>
              <a:gd name="T20" fmla="*/ 0 60000 65536"/>
              <a:gd name="T21" fmla="*/ 0 w 196"/>
              <a:gd name="T22" fmla="*/ 0 h 145"/>
              <a:gd name="T23" fmla="*/ 196 w 196"/>
              <a:gd name="T24" fmla="*/ 145 h 1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6" h="145">
                <a:moveTo>
                  <a:pt x="196" y="0"/>
                </a:moveTo>
                <a:lnTo>
                  <a:pt x="0" y="0"/>
                </a:lnTo>
                <a:lnTo>
                  <a:pt x="0" y="145"/>
                </a:lnTo>
                <a:lnTo>
                  <a:pt x="5" y="145"/>
                </a:lnTo>
                <a:lnTo>
                  <a:pt x="5" y="3"/>
                </a:lnTo>
                <a:lnTo>
                  <a:pt x="196" y="3"/>
                </a:lnTo>
                <a:lnTo>
                  <a:pt x="196" y="0"/>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21" name="Freeform 840">
            <a:extLst>
              <a:ext uri="{FF2B5EF4-FFF2-40B4-BE49-F238E27FC236}">
                <a16:creationId xmlns:a16="http://schemas.microsoft.com/office/drawing/2014/main" id="{122773A8-9638-4FE6-B780-9D9D2FAF55D2}"/>
              </a:ext>
            </a:extLst>
          </p:cNvPr>
          <p:cNvSpPr>
            <a:spLocks/>
          </p:cNvSpPr>
          <p:nvPr/>
        </p:nvSpPr>
        <p:spPr bwMode="auto">
          <a:xfrm>
            <a:off x="1668066" y="2440782"/>
            <a:ext cx="227409" cy="169069"/>
          </a:xfrm>
          <a:custGeom>
            <a:avLst/>
            <a:gdLst>
              <a:gd name="T0" fmla="*/ 2147483646 w 191"/>
              <a:gd name="T1" fmla="*/ 0 h 142"/>
              <a:gd name="T2" fmla="*/ 0 w 191"/>
              <a:gd name="T3" fmla="*/ 0 h 142"/>
              <a:gd name="T4" fmla="*/ 0 w 191"/>
              <a:gd name="T5" fmla="*/ 2147483646 h 142"/>
              <a:gd name="T6" fmla="*/ 2147483646 w 191"/>
              <a:gd name="T7" fmla="*/ 2147483646 h 142"/>
              <a:gd name="T8" fmla="*/ 2147483646 w 191"/>
              <a:gd name="T9" fmla="*/ 2147483646 h 142"/>
              <a:gd name="T10" fmla="*/ 2147483646 w 191"/>
              <a:gd name="T11" fmla="*/ 2147483646 h 142"/>
              <a:gd name="T12" fmla="*/ 2147483646 w 191"/>
              <a:gd name="T13" fmla="*/ 0 h 142"/>
              <a:gd name="T14" fmla="*/ 0 60000 65536"/>
              <a:gd name="T15" fmla="*/ 0 60000 65536"/>
              <a:gd name="T16" fmla="*/ 0 60000 65536"/>
              <a:gd name="T17" fmla="*/ 0 60000 65536"/>
              <a:gd name="T18" fmla="*/ 0 60000 65536"/>
              <a:gd name="T19" fmla="*/ 0 60000 65536"/>
              <a:gd name="T20" fmla="*/ 0 60000 65536"/>
              <a:gd name="T21" fmla="*/ 0 w 191"/>
              <a:gd name="T22" fmla="*/ 0 h 142"/>
              <a:gd name="T23" fmla="*/ 191 w 191"/>
              <a:gd name="T24" fmla="*/ 142 h 1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1" h="142">
                <a:moveTo>
                  <a:pt x="191" y="0"/>
                </a:moveTo>
                <a:lnTo>
                  <a:pt x="0" y="0"/>
                </a:lnTo>
                <a:lnTo>
                  <a:pt x="0" y="142"/>
                </a:lnTo>
                <a:lnTo>
                  <a:pt x="5" y="142"/>
                </a:lnTo>
                <a:lnTo>
                  <a:pt x="5" y="4"/>
                </a:lnTo>
                <a:lnTo>
                  <a:pt x="191" y="4"/>
                </a:lnTo>
                <a:lnTo>
                  <a:pt x="191" y="0"/>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22" name="Freeform 841">
            <a:extLst>
              <a:ext uri="{FF2B5EF4-FFF2-40B4-BE49-F238E27FC236}">
                <a16:creationId xmlns:a16="http://schemas.microsoft.com/office/drawing/2014/main" id="{F36310EB-5F2E-4F4E-8255-7AC5FE81AEC4}"/>
              </a:ext>
            </a:extLst>
          </p:cNvPr>
          <p:cNvSpPr>
            <a:spLocks/>
          </p:cNvSpPr>
          <p:nvPr/>
        </p:nvSpPr>
        <p:spPr bwMode="auto">
          <a:xfrm>
            <a:off x="1674020" y="2445545"/>
            <a:ext cx="221456" cy="164306"/>
          </a:xfrm>
          <a:custGeom>
            <a:avLst/>
            <a:gdLst>
              <a:gd name="T0" fmla="*/ 2147483646 w 186"/>
              <a:gd name="T1" fmla="*/ 0 h 138"/>
              <a:gd name="T2" fmla="*/ 0 w 186"/>
              <a:gd name="T3" fmla="*/ 0 h 138"/>
              <a:gd name="T4" fmla="*/ 0 w 186"/>
              <a:gd name="T5" fmla="*/ 2147483646 h 138"/>
              <a:gd name="T6" fmla="*/ 2147483646 w 186"/>
              <a:gd name="T7" fmla="*/ 2147483646 h 138"/>
              <a:gd name="T8" fmla="*/ 2147483646 w 186"/>
              <a:gd name="T9" fmla="*/ 2147483646 h 138"/>
              <a:gd name="T10" fmla="*/ 2147483646 w 186"/>
              <a:gd name="T11" fmla="*/ 2147483646 h 138"/>
              <a:gd name="T12" fmla="*/ 2147483646 w 186"/>
              <a:gd name="T13" fmla="*/ 0 h 138"/>
              <a:gd name="T14" fmla="*/ 0 60000 65536"/>
              <a:gd name="T15" fmla="*/ 0 60000 65536"/>
              <a:gd name="T16" fmla="*/ 0 60000 65536"/>
              <a:gd name="T17" fmla="*/ 0 60000 65536"/>
              <a:gd name="T18" fmla="*/ 0 60000 65536"/>
              <a:gd name="T19" fmla="*/ 0 60000 65536"/>
              <a:gd name="T20" fmla="*/ 0 60000 65536"/>
              <a:gd name="T21" fmla="*/ 0 w 186"/>
              <a:gd name="T22" fmla="*/ 0 h 138"/>
              <a:gd name="T23" fmla="*/ 186 w 186"/>
              <a:gd name="T24" fmla="*/ 138 h 1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6" h="138">
                <a:moveTo>
                  <a:pt x="186" y="0"/>
                </a:moveTo>
                <a:lnTo>
                  <a:pt x="0" y="0"/>
                </a:lnTo>
                <a:lnTo>
                  <a:pt x="0" y="138"/>
                </a:lnTo>
                <a:lnTo>
                  <a:pt x="5" y="138"/>
                </a:lnTo>
                <a:lnTo>
                  <a:pt x="5" y="4"/>
                </a:lnTo>
                <a:lnTo>
                  <a:pt x="186" y="4"/>
                </a:lnTo>
                <a:lnTo>
                  <a:pt x="186" y="0"/>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23" name="Freeform 842">
            <a:extLst>
              <a:ext uri="{FF2B5EF4-FFF2-40B4-BE49-F238E27FC236}">
                <a16:creationId xmlns:a16="http://schemas.microsoft.com/office/drawing/2014/main" id="{CB15014A-00A0-4AA5-B13D-E5099FD5A80E}"/>
              </a:ext>
            </a:extLst>
          </p:cNvPr>
          <p:cNvSpPr>
            <a:spLocks/>
          </p:cNvSpPr>
          <p:nvPr/>
        </p:nvSpPr>
        <p:spPr bwMode="auto">
          <a:xfrm>
            <a:off x="1679973" y="2450307"/>
            <a:ext cx="215503" cy="159544"/>
          </a:xfrm>
          <a:custGeom>
            <a:avLst/>
            <a:gdLst>
              <a:gd name="T0" fmla="*/ 2147483646 w 181"/>
              <a:gd name="T1" fmla="*/ 0 h 134"/>
              <a:gd name="T2" fmla="*/ 0 w 181"/>
              <a:gd name="T3" fmla="*/ 0 h 134"/>
              <a:gd name="T4" fmla="*/ 0 w 181"/>
              <a:gd name="T5" fmla="*/ 2147483646 h 134"/>
              <a:gd name="T6" fmla="*/ 2147483646 w 181"/>
              <a:gd name="T7" fmla="*/ 2147483646 h 134"/>
              <a:gd name="T8" fmla="*/ 2147483646 w 181"/>
              <a:gd name="T9" fmla="*/ 2147483646 h 134"/>
              <a:gd name="T10" fmla="*/ 2147483646 w 181"/>
              <a:gd name="T11" fmla="*/ 2147483646 h 134"/>
              <a:gd name="T12" fmla="*/ 2147483646 w 181"/>
              <a:gd name="T13" fmla="*/ 0 h 134"/>
              <a:gd name="T14" fmla="*/ 0 60000 65536"/>
              <a:gd name="T15" fmla="*/ 0 60000 65536"/>
              <a:gd name="T16" fmla="*/ 0 60000 65536"/>
              <a:gd name="T17" fmla="*/ 0 60000 65536"/>
              <a:gd name="T18" fmla="*/ 0 60000 65536"/>
              <a:gd name="T19" fmla="*/ 0 60000 65536"/>
              <a:gd name="T20" fmla="*/ 0 60000 65536"/>
              <a:gd name="T21" fmla="*/ 0 w 181"/>
              <a:gd name="T22" fmla="*/ 0 h 134"/>
              <a:gd name="T23" fmla="*/ 181 w 181"/>
              <a:gd name="T24" fmla="*/ 134 h 1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1" h="134">
                <a:moveTo>
                  <a:pt x="181" y="0"/>
                </a:moveTo>
                <a:lnTo>
                  <a:pt x="0" y="0"/>
                </a:lnTo>
                <a:lnTo>
                  <a:pt x="0" y="134"/>
                </a:lnTo>
                <a:lnTo>
                  <a:pt x="6" y="134"/>
                </a:lnTo>
                <a:lnTo>
                  <a:pt x="6" y="4"/>
                </a:lnTo>
                <a:lnTo>
                  <a:pt x="181" y="4"/>
                </a:lnTo>
                <a:lnTo>
                  <a:pt x="181" y="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24" name="Freeform 843">
            <a:extLst>
              <a:ext uri="{FF2B5EF4-FFF2-40B4-BE49-F238E27FC236}">
                <a16:creationId xmlns:a16="http://schemas.microsoft.com/office/drawing/2014/main" id="{0D5744D9-E5DC-4F31-B28E-20B771BB37BB}"/>
              </a:ext>
            </a:extLst>
          </p:cNvPr>
          <p:cNvSpPr>
            <a:spLocks/>
          </p:cNvSpPr>
          <p:nvPr/>
        </p:nvSpPr>
        <p:spPr bwMode="auto">
          <a:xfrm>
            <a:off x="1687116" y="2455070"/>
            <a:ext cx="208359" cy="154781"/>
          </a:xfrm>
          <a:custGeom>
            <a:avLst/>
            <a:gdLst>
              <a:gd name="T0" fmla="*/ 2147483646 w 175"/>
              <a:gd name="T1" fmla="*/ 0 h 130"/>
              <a:gd name="T2" fmla="*/ 0 w 175"/>
              <a:gd name="T3" fmla="*/ 0 h 130"/>
              <a:gd name="T4" fmla="*/ 0 w 175"/>
              <a:gd name="T5" fmla="*/ 2147483646 h 130"/>
              <a:gd name="T6" fmla="*/ 2147483646 w 175"/>
              <a:gd name="T7" fmla="*/ 2147483646 h 130"/>
              <a:gd name="T8" fmla="*/ 2147483646 w 175"/>
              <a:gd name="T9" fmla="*/ 2147483646 h 130"/>
              <a:gd name="T10" fmla="*/ 2147483646 w 175"/>
              <a:gd name="T11" fmla="*/ 2147483646 h 130"/>
              <a:gd name="T12" fmla="*/ 2147483646 w 175"/>
              <a:gd name="T13" fmla="*/ 0 h 130"/>
              <a:gd name="T14" fmla="*/ 0 60000 65536"/>
              <a:gd name="T15" fmla="*/ 0 60000 65536"/>
              <a:gd name="T16" fmla="*/ 0 60000 65536"/>
              <a:gd name="T17" fmla="*/ 0 60000 65536"/>
              <a:gd name="T18" fmla="*/ 0 60000 65536"/>
              <a:gd name="T19" fmla="*/ 0 60000 65536"/>
              <a:gd name="T20" fmla="*/ 0 60000 65536"/>
              <a:gd name="T21" fmla="*/ 0 w 175"/>
              <a:gd name="T22" fmla="*/ 0 h 130"/>
              <a:gd name="T23" fmla="*/ 175 w 175"/>
              <a:gd name="T24" fmla="*/ 130 h 1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5" h="130">
                <a:moveTo>
                  <a:pt x="175" y="0"/>
                </a:moveTo>
                <a:lnTo>
                  <a:pt x="0" y="0"/>
                </a:lnTo>
                <a:lnTo>
                  <a:pt x="0" y="130"/>
                </a:lnTo>
                <a:lnTo>
                  <a:pt x="6" y="130"/>
                </a:lnTo>
                <a:lnTo>
                  <a:pt x="6" y="4"/>
                </a:lnTo>
                <a:lnTo>
                  <a:pt x="175" y="4"/>
                </a:lnTo>
                <a:lnTo>
                  <a:pt x="175" y="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25" name="Freeform 844">
            <a:extLst>
              <a:ext uri="{FF2B5EF4-FFF2-40B4-BE49-F238E27FC236}">
                <a16:creationId xmlns:a16="http://schemas.microsoft.com/office/drawing/2014/main" id="{BA2449FE-B315-4078-A14D-61EDC8915509}"/>
              </a:ext>
            </a:extLst>
          </p:cNvPr>
          <p:cNvSpPr>
            <a:spLocks/>
          </p:cNvSpPr>
          <p:nvPr/>
        </p:nvSpPr>
        <p:spPr bwMode="auto">
          <a:xfrm>
            <a:off x="1694261" y="2459832"/>
            <a:ext cx="201215" cy="150019"/>
          </a:xfrm>
          <a:custGeom>
            <a:avLst/>
            <a:gdLst>
              <a:gd name="T0" fmla="*/ 2147483646 w 169"/>
              <a:gd name="T1" fmla="*/ 0 h 126"/>
              <a:gd name="T2" fmla="*/ 0 w 169"/>
              <a:gd name="T3" fmla="*/ 0 h 126"/>
              <a:gd name="T4" fmla="*/ 0 w 169"/>
              <a:gd name="T5" fmla="*/ 2147483646 h 126"/>
              <a:gd name="T6" fmla="*/ 2147483646 w 169"/>
              <a:gd name="T7" fmla="*/ 2147483646 h 126"/>
              <a:gd name="T8" fmla="*/ 2147483646 w 169"/>
              <a:gd name="T9" fmla="*/ 2147483646 h 126"/>
              <a:gd name="T10" fmla="*/ 2147483646 w 169"/>
              <a:gd name="T11" fmla="*/ 2147483646 h 126"/>
              <a:gd name="T12" fmla="*/ 2147483646 w 169"/>
              <a:gd name="T13" fmla="*/ 0 h 126"/>
              <a:gd name="T14" fmla="*/ 0 60000 65536"/>
              <a:gd name="T15" fmla="*/ 0 60000 65536"/>
              <a:gd name="T16" fmla="*/ 0 60000 65536"/>
              <a:gd name="T17" fmla="*/ 0 60000 65536"/>
              <a:gd name="T18" fmla="*/ 0 60000 65536"/>
              <a:gd name="T19" fmla="*/ 0 60000 65536"/>
              <a:gd name="T20" fmla="*/ 0 60000 65536"/>
              <a:gd name="T21" fmla="*/ 0 w 169"/>
              <a:gd name="T22" fmla="*/ 0 h 126"/>
              <a:gd name="T23" fmla="*/ 169 w 169"/>
              <a:gd name="T24" fmla="*/ 126 h 1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9" h="126">
                <a:moveTo>
                  <a:pt x="169" y="0"/>
                </a:moveTo>
                <a:lnTo>
                  <a:pt x="0" y="0"/>
                </a:lnTo>
                <a:lnTo>
                  <a:pt x="0" y="126"/>
                </a:lnTo>
                <a:lnTo>
                  <a:pt x="6" y="126"/>
                </a:lnTo>
                <a:lnTo>
                  <a:pt x="6" y="5"/>
                </a:lnTo>
                <a:lnTo>
                  <a:pt x="169" y="5"/>
                </a:lnTo>
                <a:lnTo>
                  <a:pt x="169" y="0"/>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26" name="Freeform 845">
            <a:extLst>
              <a:ext uri="{FF2B5EF4-FFF2-40B4-BE49-F238E27FC236}">
                <a16:creationId xmlns:a16="http://schemas.microsoft.com/office/drawing/2014/main" id="{258FFC14-634C-4F75-A166-647FBDEF1BE3}"/>
              </a:ext>
            </a:extLst>
          </p:cNvPr>
          <p:cNvSpPr>
            <a:spLocks/>
          </p:cNvSpPr>
          <p:nvPr/>
        </p:nvSpPr>
        <p:spPr bwMode="auto">
          <a:xfrm>
            <a:off x="1701403" y="2465786"/>
            <a:ext cx="194072" cy="144065"/>
          </a:xfrm>
          <a:custGeom>
            <a:avLst/>
            <a:gdLst>
              <a:gd name="T0" fmla="*/ 2147483646 w 163"/>
              <a:gd name="T1" fmla="*/ 0 h 121"/>
              <a:gd name="T2" fmla="*/ 0 w 163"/>
              <a:gd name="T3" fmla="*/ 0 h 121"/>
              <a:gd name="T4" fmla="*/ 0 w 163"/>
              <a:gd name="T5" fmla="*/ 2147483646 h 121"/>
              <a:gd name="T6" fmla="*/ 2147483646 w 163"/>
              <a:gd name="T7" fmla="*/ 2147483646 h 121"/>
              <a:gd name="T8" fmla="*/ 2147483646 w 163"/>
              <a:gd name="T9" fmla="*/ 2147483646 h 121"/>
              <a:gd name="T10" fmla="*/ 2147483646 w 163"/>
              <a:gd name="T11" fmla="*/ 2147483646 h 121"/>
              <a:gd name="T12" fmla="*/ 2147483646 w 163"/>
              <a:gd name="T13" fmla="*/ 0 h 121"/>
              <a:gd name="T14" fmla="*/ 0 60000 65536"/>
              <a:gd name="T15" fmla="*/ 0 60000 65536"/>
              <a:gd name="T16" fmla="*/ 0 60000 65536"/>
              <a:gd name="T17" fmla="*/ 0 60000 65536"/>
              <a:gd name="T18" fmla="*/ 0 60000 65536"/>
              <a:gd name="T19" fmla="*/ 0 60000 65536"/>
              <a:gd name="T20" fmla="*/ 0 60000 65536"/>
              <a:gd name="T21" fmla="*/ 0 w 163"/>
              <a:gd name="T22" fmla="*/ 0 h 121"/>
              <a:gd name="T23" fmla="*/ 163 w 163"/>
              <a:gd name="T24" fmla="*/ 121 h 1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21">
                <a:moveTo>
                  <a:pt x="163" y="0"/>
                </a:moveTo>
                <a:lnTo>
                  <a:pt x="0" y="0"/>
                </a:lnTo>
                <a:lnTo>
                  <a:pt x="0" y="121"/>
                </a:lnTo>
                <a:lnTo>
                  <a:pt x="5" y="121"/>
                </a:lnTo>
                <a:lnTo>
                  <a:pt x="5" y="4"/>
                </a:lnTo>
                <a:lnTo>
                  <a:pt x="163" y="4"/>
                </a:lnTo>
                <a:lnTo>
                  <a:pt x="163" y="0"/>
                </a:ln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27" name="Freeform 846">
            <a:extLst>
              <a:ext uri="{FF2B5EF4-FFF2-40B4-BE49-F238E27FC236}">
                <a16:creationId xmlns:a16="http://schemas.microsoft.com/office/drawing/2014/main" id="{26B4368A-35B3-4C8A-A040-B08DAA83B7FC}"/>
              </a:ext>
            </a:extLst>
          </p:cNvPr>
          <p:cNvSpPr>
            <a:spLocks/>
          </p:cNvSpPr>
          <p:nvPr/>
        </p:nvSpPr>
        <p:spPr bwMode="auto">
          <a:xfrm>
            <a:off x="1707357" y="2470548"/>
            <a:ext cx="188119" cy="139303"/>
          </a:xfrm>
          <a:custGeom>
            <a:avLst/>
            <a:gdLst>
              <a:gd name="T0" fmla="*/ 2147483646 w 158"/>
              <a:gd name="T1" fmla="*/ 0 h 117"/>
              <a:gd name="T2" fmla="*/ 0 w 158"/>
              <a:gd name="T3" fmla="*/ 0 h 117"/>
              <a:gd name="T4" fmla="*/ 0 w 158"/>
              <a:gd name="T5" fmla="*/ 2147483646 h 117"/>
              <a:gd name="T6" fmla="*/ 2147483646 w 158"/>
              <a:gd name="T7" fmla="*/ 2147483646 h 117"/>
              <a:gd name="T8" fmla="*/ 2147483646 w 158"/>
              <a:gd name="T9" fmla="*/ 2147483646 h 117"/>
              <a:gd name="T10" fmla="*/ 2147483646 w 158"/>
              <a:gd name="T11" fmla="*/ 2147483646 h 117"/>
              <a:gd name="T12" fmla="*/ 2147483646 w 158"/>
              <a:gd name="T13" fmla="*/ 0 h 117"/>
              <a:gd name="T14" fmla="*/ 0 60000 65536"/>
              <a:gd name="T15" fmla="*/ 0 60000 65536"/>
              <a:gd name="T16" fmla="*/ 0 60000 65536"/>
              <a:gd name="T17" fmla="*/ 0 60000 65536"/>
              <a:gd name="T18" fmla="*/ 0 60000 65536"/>
              <a:gd name="T19" fmla="*/ 0 60000 65536"/>
              <a:gd name="T20" fmla="*/ 0 60000 65536"/>
              <a:gd name="T21" fmla="*/ 0 w 158"/>
              <a:gd name="T22" fmla="*/ 0 h 117"/>
              <a:gd name="T23" fmla="*/ 158 w 158"/>
              <a:gd name="T24" fmla="*/ 117 h 1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 h="117">
                <a:moveTo>
                  <a:pt x="158" y="0"/>
                </a:moveTo>
                <a:lnTo>
                  <a:pt x="0" y="0"/>
                </a:lnTo>
                <a:lnTo>
                  <a:pt x="0" y="117"/>
                </a:lnTo>
                <a:lnTo>
                  <a:pt x="6" y="117"/>
                </a:lnTo>
                <a:lnTo>
                  <a:pt x="6" y="5"/>
                </a:lnTo>
                <a:lnTo>
                  <a:pt x="158" y="5"/>
                </a:lnTo>
                <a:lnTo>
                  <a:pt x="158"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28" name="Freeform 847">
            <a:extLst>
              <a:ext uri="{FF2B5EF4-FFF2-40B4-BE49-F238E27FC236}">
                <a16:creationId xmlns:a16="http://schemas.microsoft.com/office/drawing/2014/main" id="{55AEE17B-FA96-4BE9-B98C-6754701A1AE5}"/>
              </a:ext>
            </a:extLst>
          </p:cNvPr>
          <p:cNvSpPr>
            <a:spLocks/>
          </p:cNvSpPr>
          <p:nvPr/>
        </p:nvSpPr>
        <p:spPr bwMode="auto">
          <a:xfrm>
            <a:off x="1714500" y="2476500"/>
            <a:ext cx="180975" cy="133350"/>
          </a:xfrm>
          <a:custGeom>
            <a:avLst/>
            <a:gdLst>
              <a:gd name="T0" fmla="*/ 2147483646 w 152"/>
              <a:gd name="T1" fmla="*/ 0 h 112"/>
              <a:gd name="T2" fmla="*/ 0 w 152"/>
              <a:gd name="T3" fmla="*/ 0 h 112"/>
              <a:gd name="T4" fmla="*/ 0 w 152"/>
              <a:gd name="T5" fmla="*/ 2147483646 h 112"/>
              <a:gd name="T6" fmla="*/ 2147483646 w 152"/>
              <a:gd name="T7" fmla="*/ 2147483646 h 112"/>
              <a:gd name="T8" fmla="*/ 2147483646 w 152"/>
              <a:gd name="T9" fmla="*/ 2147483646 h 112"/>
              <a:gd name="T10" fmla="*/ 2147483646 w 152"/>
              <a:gd name="T11" fmla="*/ 2147483646 h 112"/>
              <a:gd name="T12" fmla="*/ 2147483646 w 152"/>
              <a:gd name="T13" fmla="*/ 0 h 112"/>
              <a:gd name="T14" fmla="*/ 0 60000 65536"/>
              <a:gd name="T15" fmla="*/ 0 60000 65536"/>
              <a:gd name="T16" fmla="*/ 0 60000 65536"/>
              <a:gd name="T17" fmla="*/ 0 60000 65536"/>
              <a:gd name="T18" fmla="*/ 0 60000 65536"/>
              <a:gd name="T19" fmla="*/ 0 60000 65536"/>
              <a:gd name="T20" fmla="*/ 0 60000 65536"/>
              <a:gd name="T21" fmla="*/ 0 w 152"/>
              <a:gd name="T22" fmla="*/ 0 h 112"/>
              <a:gd name="T23" fmla="*/ 152 w 152"/>
              <a:gd name="T24" fmla="*/ 112 h 1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2" h="112">
                <a:moveTo>
                  <a:pt x="152" y="0"/>
                </a:moveTo>
                <a:lnTo>
                  <a:pt x="0" y="0"/>
                </a:lnTo>
                <a:lnTo>
                  <a:pt x="0" y="112"/>
                </a:lnTo>
                <a:lnTo>
                  <a:pt x="7" y="112"/>
                </a:lnTo>
                <a:lnTo>
                  <a:pt x="7" y="5"/>
                </a:lnTo>
                <a:lnTo>
                  <a:pt x="152" y="5"/>
                </a:lnTo>
                <a:lnTo>
                  <a:pt x="152" y="0"/>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29" name="Freeform 848">
            <a:extLst>
              <a:ext uri="{FF2B5EF4-FFF2-40B4-BE49-F238E27FC236}">
                <a16:creationId xmlns:a16="http://schemas.microsoft.com/office/drawing/2014/main" id="{99F987BA-4EA8-49BA-B3E0-83AE28D1D7C6}"/>
              </a:ext>
            </a:extLst>
          </p:cNvPr>
          <p:cNvSpPr>
            <a:spLocks/>
          </p:cNvSpPr>
          <p:nvPr/>
        </p:nvSpPr>
        <p:spPr bwMode="auto">
          <a:xfrm>
            <a:off x="1722836" y="2482453"/>
            <a:ext cx="172640" cy="127397"/>
          </a:xfrm>
          <a:custGeom>
            <a:avLst/>
            <a:gdLst>
              <a:gd name="T0" fmla="*/ 2147483646 w 145"/>
              <a:gd name="T1" fmla="*/ 0 h 107"/>
              <a:gd name="T2" fmla="*/ 0 w 145"/>
              <a:gd name="T3" fmla="*/ 0 h 107"/>
              <a:gd name="T4" fmla="*/ 0 w 145"/>
              <a:gd name="T5" fmla="*/ 2147483646 h 107"/>
              <a:gd name="T6" fmla="*/ 2147483646 w 145"/>
              <a:gd name="T7" fmla="*/ 2147483646 h 107"/>
              <a:gd name="T8" fmla="*/ 2147483646 w 145"/>
              <a:gd name="T9" fmla="*/ 2147483646 h 107"/>
              <a:gd name="T10" fmla="*/ 2147483646 w 145"/>
              <a:gd name="T11" fmla="*/ 2147483646 h 107"/>
              <a:gd name="T12" fmla="*/ 2147483646 w 145"/>
              <a:gd name="T13" fmla="*/ 0 h 107"/>
              <a:gd name="T14" fmla="*/ 0 60000 65536"/>
              <a:gd name="T15" fmla="*/ 0 60000 65536"/>
              <a:gd name="T16" fmla="*/ 0 60000 65536"/>
              <a:gd name="T17" fmla="*/ 0 60000 65536"/>
              <a:gd name="T18" fmla="*/ 0 60000 65536"/>
              <a:gd name="T19" fmla="*/ 0 60000 65536"/>
              <a:gd name="T20" fmla="*/ 0 60000 65536"/>
              <a:gd name="T21" fmla="*/ 0 w 145"/>
              <a:gd name="T22" fmla="*/ 0 h 107"/>
              <a:gd name="T23" fmla="*/ 145 w 145"/>
              <a:gd name="T24" fmla="*/ 107 h 10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5" h="107">
                <a:moveTo>
                  <a:pt x="145" y="0"/>
                </a:moveTo>
                <a:lnTo>
                  <a:pt x="0" y="0"/>
                </a:lnTo>
                <a:lnTo>
                  <a:pt x="0" y="107"/>
                </a:lnTo>
                <a:lnTo>
                  <a:pt x="7" y="107"/>
                </a:lnTo>
                <a:lnTo>
                  <a:pt x="7" y="5"/>
                </a:lnTo>
                <a:lnTo>
                  <a:pt x="145" y="5"/>
                </a:lnTo>
                <a:lnTo>
                  <a:pt x="145" y="0"/>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30" name="Freeform 849">
            <a:extLst>
              <a:ext uri="{FF2B5EF4-FFF2-40B4-BE49-F238E27FC236}">
                <a16:creationId xmlns:a16="http://schemas.microsoft.com/office/drawing/2014/main" id="{CCE1E9DE-685B-4CB2-9999-36837108BF6D}"/>
              </a:ext>
            </a:extLst>
          </p:cNvPr>
          <p:cNvSpPr>
            <a:spLocks/>
          </p:cNvSpPr>
          <p:nvPr/>
        </p:nvSpPr>
        <p:spPr bwMode="auto">
          <a:xfrm>
            <a:off x="1731170" y="2488407"/>
            <a:ext cx="164306" cy="121444"/>
          </a:xfrm>
          <a:custGeom>
            <a:avLst/>
            <a:gdLst>
              <a:gd name="T0" fmla="*/ 2147483646 w 138"/>
              <a:gd name="T1" fmla="*/ 0 h 102"/>
              <a:gd name="T2" fmla="*/ 0 w 138"/>
              <a:gd name="T3" fmla="*/ 0 h 102"/>
              <a:gd name="T4" fmla="*/ 0 w 138"/>
              <a:gd name="T5" fmla="*/ 2147483646 h 102"/>
              <a:gd name="T6" fmla="*/ 2147483646 w 138"/>
              <a:gd name="T7" fmla="*/ 2147483646 h 102"/>
              <a:gd name="T8" fmla="*/ 2147483646 w 138"/>
              <a:gd name="T9" fmla="*/ 2147483646 h 102"/>
              <a:gd name="T10" fmla="*/ 2147483646 w 138"/>
              <a:gd name="T11" fmla="*/ 2147483646 h 102"/>
              <a:gd name="T12" fmla="*/ 2147483646 w 138"/>
              <a:gd name="T13" fmla="*/ 0 h 102"/>
              <a:gd name="T14" fmla="*/ 0 60000 65536"/>
              <a:gd name="T15" fmla="*/ 0 60000 65536"/>
              <a:gd name="T16" fmla="*/ 0 60000 65536"/>
              <a:gd name="T17" fmla="*/ 0 60000 65536"/>
              <a:gd name="T18" fmla="*/ 0 60000 65536"/>
              <a:gd name="T19" fmla="*/ 0 60000 65536"/>
              <a:gd name="T20" fmla="*/ 0 60000 65536"/>
              <a:gd name="T21" fmla="*/ 0 w 138"/>
              <a:gd name="T22" fmla="*/ 0 h 102"/>
              <a:gd name="T23" fmla="*/ 138 w 138"/>
              <a:gd name="T24" fmla="*/ 102 h 10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102">
                <a:moveTo>
                  <a:pt x="138" y="0"/>
                </a:moveTo>
                <a:lnTo>
                  <a:pt x="0" y="0"/>
                </a:lnTo>
                <a:lnTo>
                  <a:pt x="0" y="102"/>
                </a:lnTo>
                <a:lnTo>
                  <a:pt x="7" y="102"/>
                </a:lnTo>
                <a:lnTo>
                  <a:pt x="7" y="5"/>
                </a:lnTo>
                <a:lnTo>
                  <a:pt x="138" y="5"/>
                </a:lnTo>
                <a:lnTo>
                  <a:pt x="138"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31" name="Freeform 850">
            <a:extLst>
              <a:ext uri="{FF2B5EF4-FFF2-40B4-BE49-F238E27FC236}">
                <a16:creationId xmlns:a16="http://schemas.microsoft.com/office/drawing/2014/main" id="{423522CF-8F8B-45F7-8D4B-96D5DA9DB162}"/>
              </a:ext>
            </a:extLst>
          </p:cNvPr>
          <p:cNvSpPr>
            <a:spLocks/>
          </p:cNvSpPr>
          <p:nvPr/>
        </p:nvSpPr>
        <p:spPr bwMode="auto">
          <a:xfrm>
            <a:off x="1739503" y="2494361"/>
            <a:ext cx="155972" cy="115490"/>
          </a:xfrm>
          <a:custGeom>
            <a:avLst/>
            <a:gdLst>
              <a:gd name="T0" fmla="*/ 2147483646 w 131"/>
              <a:gd name="T1" fmla="*/ 0 h 97"/>
              <a:gd name="T2" fmla="*/ 0 w 131"/>
              <a:gd name="T3" fmla="*/ 0 h 97"/>
              <a:gd name="T4" fmla="*/ 0 w 131"/>
              <a:gd name="T5" fmla="*/ 2147483646 h 97"/>
              <a:gd name="T6" fmla="*/ 2147483646 w 131"/>
              <a:gd name="T7" fmla="*/ 2147483646 h 97"/>
              <a:gd name="T8" fmla="*/ 2147483646 w 131"/>
              <a:gd name="T9" fmla="*/ 2147483646 h 97"/>
              <a:gd name="T10" fmla="*/ 2147483646 w 131"/>
              <a:gd name="T11" fmla="*/ 2147483646 h 97"/>
              <a:gd name="T12" fmla="*/ 2147483646 w 131"/>
              <a:gd name="T13" fmla="*/ 0 h 97"/>
              <a:gd name="T14" fmla="*/ 0 60000 65536"/>
              <a:gd name="T15" fmla="*/ 0 60000 65536"/>
              <a:gd name="T16" fmla="*/ 0 60000 65536"/>
              <a:gd name="T17" fmla="*/ 0 60000 65536"/>
              <a:gd name="T18" fmla="*/ 0 60000 65536"/>
              <a:gd name="T19" fmla="*/ 0 60000 65536"/>
              <a:gd name="T20" fmla="*/ 0 60000 65536"/>
              <a:gd name="T21" fmla="*/ 0 w 131"/>
              <a:gd name="T22" fmla="*/ 0 h 97"/>
              <a:gd name="T23" fmla="*/ 131 w 131"/>
              <a:gd name="T24" fmla="*/ 97 h 9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1" h="97">
                <a:moveTo>
                  <a:pt x="131" y="0"/>
                </a:moveTo>
                <a:lnTo>
                  <a:pt x="0" y="0"/>
                </a:lnTo>
                <a:lnTo>
                  <a:pt x="0" y="97"/>
                </a:lnTo>
                <a:lnTo>
                  <a:pt x="7" y="97"/>
                </a:lnTo>
                <a:lnTo>
                  <a:pt x="7" y="5"/>
                </a:lnTo>
                <a:lnTo>
                  <a:pt x="131" y="5"/>
                </a:lnTo>
                <a:lnTo>
                  <a:pt x="131" y="0"/>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32" name="Freeform 851">
            <a:extLst>
              <a:ext uri="{FF2B5EF4-FFF2-40B4-BE49-F238E27FC236}">
                <a16:creationId xmlns:a16="http://schemas.microsoft.com/office/drawing/2014/main" id="{9EFA2C1B-624A-4A36-B9D1-313F0884447A}"/>
              </a:ext>
            </a:extLst>
          </p:cNvPr>
          <p:cNvSpPr>
            <a:spLocks/>
          </p:cNvSpPr>
          <p:nvPr/>
        </p:nvSpPr>
        <p:spPr bwMode="auto">
          <a:xfrm>
            <a:off x="1747837" y="2500312"/>
            <a:ext cx="147638" cy="109538"/>
          </a:xfrm>
          <a:custGeom>
            <a:avLst/>
            <a:gdLst>
              <a:gd name="T0" fmla="*/ 2147483646 w 124"/>
              <a:gd name="T1" fmla="*/ 0 h 92"/>
              <a:gd name="T2" fmla="*/ 0 w 124"/>
              <a:gd name="T3" fmla="*/ 0 h 92"/>
              <a:gd name="T4" fmla="*/ 0 w 124"/>
              <a:gd name="T5" fmla="*/ 2147483646 h 92"/>
              <a:gd name="T6" fmla="*/ 2147483646 w 124"/>
              <a:gd name="T7" fmla="*/ 2147483646 h 92"/>
              <a:gd name="T8" fmla="*/ 2147483646 w 124"/>
              <a:gd name="T9" fmla="*/ 2147483646 h 92"/>
              <a:gd name="T10" fmla="*/ 2147483646 w 124"/>
              <a:gd name="T11" fmla="*/ 2147483646 h 92"/>
              <a:gd name="T12" fmla="*/ 2147483646 w 124"/>
              <a:gd name="T13" fmla="*/ 0 h 92"/>
              <a:gd name="T14" fmla="*/ 0 60000 65536"/>
              <a:gd name="T15" fmla="*/ 0 60000 65536"/>
              <a:gd name="T16" fmla="*/ 0 60000 65536"/>
              <a:gd name="T17" fmla="*/ 0 60000 65536"/>
              <a:gd name="T18" fmla="*/ 0 60000 65536"/>
              <a:gd name="T19" fmla="*/ 0 60000 65536"/>
              <a:gd name="T20" fmla="*/ 0 60000 65536"/>
              <a:gd name="T21" fmla="*/ 0 w 124"/>
              <a:gd name="T22" fmla="*/ 0 h 92"/>
              <a:gd name="T23" fmla="*/ 124 w 124"/>
              <a:gd name="T24" fmla="*/ 92 h 9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4" h="92">
                <a:moveTo>
                  <a:pt x="124" y="0"/>
                </a:moveTo>
                <a:lnTo>
                  <a:pt x="0" y="0"/>
                </a:lnTo>
                <a:lnTo>
                  <a:pt x="0" y="92"/>
                </a:lnTo>
                <a:lnTo>
                  <a:pt x="8" y="92"/>
                </a:lnTo>
                <a:lnTo>
                  <a:pt x="8" y="6"/>
                </a:lnTo>
                <a:lnTo>
                  <a:pt x="124" y="6"/>
                </a:lnTo>
                <a:lnTo>
                  <a:pt x="124" y="0"/>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33" name="Freeform 852">
            <a:extLst>
              <a:ext uri="{FF2B5EF4-FFF2-40B4-BE49-F238E27FC236}">
                <a16:creationId xmlns:a16="http://schemas.microsoft.com/office/drawing/2014/main" id="{FE51EF15-7BC2-4EC4-815C-935529C0CB6D}"/>
              </a:ext>
            </a:extLst>
          </p:cNvPr>
          <p:cNvSpPr>
            <a:spLocks/>
          </p:cNvSpPr>
          <p:nvPr/>
        </p:nvSpPr>
        <p:spPr bwMode="auto">
          <a:xfrm>
            <a:off x="1757362" y="2507457"/>
            <a:ext cx="138113" cy="102394"/>
          </a:xfrm>
          <a:custGeom>
            <a:avLst/>
            <a:gdLst>
              <a:gd name="T0" fmla="*/ 2147483646 w 116"/>
              <a:gd name="T1" fmla="*/ 0 h 86"/>
              <a:gd name="T2" fmla="*/ 0 w 116"/>
              <a:gd name="T3" fmla="*/ 0 h 86"/>
              <a:gd name="T4" fmla="*/ 0 w 116"/>
              <a:gd name="T5" fmla="*/ 2147483646 h 86"/>
              <a:gd name="T6" fmla="*/ 2147483646 w 116"/>
              <a:gd name="T7" fmla="*/ 2147483646 h 86"/>
              <a:gd name="T8" fmla="*/ 2147483646 w 116"/>
              <a:gd name="T9" fmla="*/ 2147483646 h 86"/>
              <a:gd name="T10" fmla="*/ 2147483646 w 116"/>
              <a:gd name="T11" fmla="*/ 2147483646 h 86"/>
              <a:gd name="T12" fmla="*/ 2147483646 w 116"/>
              <a:gd name="T13" fmla="*/ 0 h 86"/>
              <a:gd name="T14" fmla="*/ 0 60000 65536"/>
              <a:gd name="T15" fmla="*/ 0 60000 65536"/>
              <a:gd name="T16" fmla="*/ 0 60000 65536"/>
              <a:gd name="T17" fmla="*/ 0 60000 65536"/>
              <a:gd name="T18" fmla="*/ 0 60000 65536"/>
              <a:gd name="T19" fmla="*/ 0 60000 65536"/>
              <a:gd name="T20" fmla="*/ 0 60000 65536"/>
              <a:gd name="T21" fmla="*/ 0 w 116"/>
              <a:gd name="T22" fmla="*/ 0 h 86"/>
              <a:gd name="T23" fmla="*/ 116 w 116"/>
              <a:gd name="T24" fmla="*/ 86 h 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6" h="86">
                <a:moveTo>
                  <a:pt x="116" y="0"/>
                </a:moveTo>
                <a:lnTo>
                  <a:pt x="0" y="0"/>
                </a:lnTo>
                <a:lnTo>
                  <a:pt x="0" y="86"/>
                </a:lnTo>
                <a:lnTo>
                  <a:pt x="9" y="85"/>
                </a:lnTo>
                <a:lnTo>
                  <a:pt x="9" y="7"/>
                </a:lnTo>
                <a:lnTo>
                  <a:pt x="115" y="7"/>
                </a:lnTo>
                <a:lnTo>
                  <a:pt x="116" y="0"/>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34" name="Freeform 853">
            <a:extLst>
              <a:ext uri="{FF2B5EF4-FFF2-40B4-BE49-F238E27FC236}">
                <a16:creationId xmlns:a16="http://schemas.microsoft.com/office/drawing/2014/main" id="{60631615-4E43-4FDC-926F-5AA4BB560CFF}"/>
              </a:ext>
            </a:extLst>
          </p:cNvPr>
          <p:cNvSpPr>
            <a:spLocks/>
          </p:cNvSpPr>
          <p:nvPr/>
        </p:nvSpPr>
        <p:spPr bwMode="auto">
          <a:xfrm>
            <a:off x="1768080" y="2515792"/>
            <a:ext cx="126206" cy="92869"/>
          </a:xfrm>
          <a:custGeom>
            <a:avLst/>
            <a:gdLst>
              <a:gd name="T0" fmla="*/ 2147483646 w 106"/>
              <a:gd name="T1" fmla="*/ 0 h 78"/>
              <a:gd name="T2" fmla="*/ 0 w 106"/>
              <a:gd name="T3" fmla="*/ 0 h 78"/>
              <a:gd name="T4" fmla="*/ 0 w 106"/>
              <a:gd name="T5" fmla="*/ 2147483646 h 78"/>
              <a:gd name="T6" fmla="*/ 2147483646 w 106"/>
              <a:gd name="T7" fmla="*/ 2147483646 h 78"/>
              <a:gd name="T8" fmla="*/ 2147483646 w 106"/>
              <a:gd name="T9" fmla="*/ 2147483646 h 78"/>
              <a:gd name="T10" fmla="*/ 2147483646 w 106"/>
              <a:gd name="T11" fmla="*/ 2147483646 h 78"/>
              <a:gd name="T12" fmla="*/ 2147483646 w 106"/>
              <a:gd name="T13" fmla="*/ 0 h 78"/>
              <a:gd name="T14" fmla="*/ 0 60000 65536"/>
              <a:gd name="T15" fmla="*/ 0 60000 65536"/>
              <a:gd name="T16" fmla="*/ 0 60000 65536"/>
              <a:gd name="T17" fmla="*/ 0 60000 65536"/>
              <a:gd name="T18" fmla="*/ 0 60000 65536"/>
              <a:gd name="T19" fmla="*/ 0 60000 65536"/>
              <a:gd name="T20" fmla="*/ 0 60000 65536"/>
              <a:gd name="T21" fmla="*/ 0 w 106"/>
              <a:gd name="T22" fmla="*/ 0 h 78"/>
              <a:gd name="T23" fmla="*/ 106 w 106"/>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6" h="78">
                <a:moveTo>
                  <a:pt x="106" y="0"/>
                </a:moveTo>
                <a:lnTo>
                  <a:pt x="0" y="0"/>
                </a:lnTo>
                <a:lnTo>
                  <a:pt x="0" y="78"/>
                </a:lnTo>
                <a:lnTo>
                  <a:pt x="7" y="78"/>
                </a:lnTo>
                <a:lnTo>
                  <a:pt x="7" y="6"/>
                </a:lnTo>
                <a:lnTo>
                  <a:pt x="106" y="6"/>
                </a:lnTo>
                <a:lnTo>
                  <a:pt x="106" y="0"/>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35" name="Freeform 854">
            <a:extLst>
              <a:ext uri="{FF2B5EF4-FFF2-40B4-BE49-F238E27FC236}">
                <a16:creationId xmlns:a16="http://schemas.microsoft.com/office/drawing/2014/main" id="{2323ADEB-5823-4C06-8068-849C72526EE5}"/>
              </a:ext>
            </a:extLst>
          </p:cNvPr>
          <p:cNvSpPr>
            <a:spLocks/>
          </p:cNvSpPr>
          <p:nvPr/>
        </p:nvSpPr>
        <p:spPr bwMode="auto">
          <a:xfrm>
            <a:off x="1776412" y="2522936"/>
            <a:ext cx="119063" cy="86915"/>
          </a:xfrm>
          <a:custGeom>
            <a:avLst/>
            <a:gdLst>
              <a:gd name="T0" fmla="*/ 2147483646 w 100"/>
              <a:gd name="T1" fmla="*/ 0 h 73"/>
              <a:gd name="T2" fmla="*/ 0 w 100"/>
              <a:gd name="T3" fmla="*/ 0 h 73"/>
              <a:gd name="T4" fmla="*/ 0 w 100"/>
              <a:gd name="T5" fmla="*/ 2147483646 h 73"/>
              <a:gd name="T6" fmla="*/ 2147483646 w 100"/>
              <a:gd name="T7" fmla="*/ 2147483646 h 73"/>
              <a:gd name="T8" fmla="*/ 2147483646 w 100"/>
              <a:gd name="T9" fmla="*/ 2147483646 h 73"/>
              <a:gd name="T10" fmla="*/ 2147483646 w 100"/>
              <a:gd name="T11" fmla="*/ 2147483646 h 73"/>
              <a:gd name="T12" fmla="*/ 2147483646 w 100"/>
              <a:gd name="T13" fmla="*/ 0 h 73"/>
              <a:gd name="T14" fmla="*/ 0 60000 65536"/>
              <a:gd name="T15" fmla="*/ 0 60000 65536"/>
              <a:gd name="T16" fmla="*/ 0 60000 65536"/>
              <a:gd name="T17" fmla="*/ 0 60000 65536"/>
              <a:gd name="T18" fmla="*/ 0 60000 65536"/>
              <a:gd name="T19" fmla="*/ 0 60000 65536"/>
              <a:gd name="T20" fmla="*/ 0 60000 65536"/>
              <a:gd name="T21" fmla="*/ 0 w 100"/>
              <a:gd name="T22" fmla="*/ 0 h 73"/>
              <a:gd name="T23" fmla="*/ 100 w 100"/>
              <a:gd name="T24" fmla="*/ 73 h 7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0" h="73">
                <a:moveTo>
                  <a:pt x="99" y="0"/>
                </a:moveTo>
                <a:lnTo>
                  <a:pt x="0" y="0"/>
                </a:lnTo>
                <a:lnTo>
                  <a:pt x="0" y="72"/>
                </a:lnTo>
                <a:lnTo>
                  <a:pt x="9" y="73"/>
                </a:lnTo>
                <a:lnTo>
                  <a:pt x="9" y="6"/>
                </a:lnTo>
                <a:lnTo>
                  <a:pt x="100" y="6"/>
                </a:lnTo>
                <a:lnTo>
                  <a:pt x="99"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36" name="Freeform 855">
            <a:extLst>
              <a:ext uri="{FF2B5EF4-FFF2-40B4-BE49-F238E27FC236}">
                <a16:creationId xmlns:a16="http://schemas.microsoft.com/office/drawing/2014/main" id="{23C63431-5BEA-49AE-997D-27ABA000F601}"/>
              </a:ext>
            </a:extLst>
          </p:cNvPr>
          <p:cNvSpPr>
            <a:spLocks/>
          </p:cNvSpPr>
          <p:nvPr/>
        </p:nvSpPr>
        <p:spPr bwMode="auto">
          <a:xfrm>
            <a:off x="1787128" y="2530078"/>
            <a:ext cx="108347" cy="79772"/>
          </a:xfrm>
          <a:custGeom>
            <a:avLst/>
            <a:gdLst>
              <a:gd name="T0" fmla="*/ 2147483646 w 91"/>
              <a:gd name="T1" fmla="*/ 0 h 67"/>
              <a:gd name="T2" fmla="*/ 0 w 91"/>
              <a:gd name="T3" fmla="*/ 0 h 67"/>
              <a:gd name="T4" fmla="*/ 0 w 91"/>
              <a:gd name="T5" fmla="*/ 2147483646 h 67"/>
              <a:gd name="T6" fmla="*/ 2147483646 w 91"/>
              <a:gd name="T7" fmla="*/ 2147483646 h 67"/>
              <a:gd name="T8" fmla="*/ 2147483646 w 91"/>
              <a:gd name="T9" fmla="*/ 2147483646 h 67"/>
              <a:gd name="T10" fmla="*/ 2147483646 w 91"/>
              <a:gd name="T11" fmla="*/ 2147483646 h 67"/>
              <a:gd name="T12" fmla="*/ 2147483646 w 91"/>
              <a:gd name="T13" fmla="*/ 0 h 67"/>
              <a:gd name="T14" fmla="*/ 0 60000 65536"/>
              <a:gd name="T15" fmla="*/ 0 60000 65536"/>
              <a:gd name="T16" fmla="*/ 0 60000 65536"/>
              <a:gd name="T17" fmla="*/ 0 60000 65536"/>
              <a:gd name="T18" fmla="*/ 0 60000 65536"/>
              <a:gd name="T19" fmla="*/ 0 60000 65536"/>
              <a:gd name="T20" fmla="*/ 0 60000 65536"/>
              <a:gd name="T21" fmla="*/ 0 w 91"/>
              <a:gd name="T22" fmla="*/ 0 h 67"/>
              <a:gd name="T23" fmla="*/ 91 w 91"/>
              <a:gd name="T24" fmla="*/ 67 h 6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 h="67">
                <a:moveTo>
                  <a:pt x="91" y="0"/>
                </a:moveTo>
                <a:lnTo>
                  <a:pt x="0" y="0"/>
                </a:lnTo>
                <a:lnTo>
                  <a:pt x="0" y="67"/>
                </a:lnTo>
                <a:lnTo>
                  <a:pt x="10" y="66"/>
                </a:lnTo>
                <a:lnTo>
                  <a:pt x="10" y="7"/>
                </a:lnTo>
                <a:lnTo>
                  <a:pt x="90" y="7"/>
                </a:lnTo>
                <a:lnTo>
                  <a:pt x="91" y="0"/>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37" name="Freeform 856">
            <a:extLst>
              <a:ext uri="{FF2B5EF4-FFF2-40B4-BE49-F238E27FC236}">
                <a16:creationId xmlns:a16="http://schemas.microsoft.com/office/drawing/2014/main" id="{4D692BA3-F078-4D50-B6A7-1EC876B14977}"/>
              </a:ext>
            </a:extLst>
          </p:cNvPr>
          <p:cNvSpPr>
            <a:spLocks/>
          </p:cNvSpPr>
          <p:nvPr/>
        </p:nvSpPr>
        <p:spPr bwMode="auto">
          <a:xfrm>
            <a:off x="1799036" y="2538412"/>
            <a:ext cx="96440" cy="71438"/>
          </a:xfrm>
          <a:custGeom>
            <a:avLst/>
            <a:gdLst>
              <a:gd name="T0" fmla="*/ 2147483646 w 81"/>
              <a:gd name="T1" fmla="*/ 0 h 60"/>
              <a:gd name="T2" fmla="*/ 0 w 81"/>
              <a:gd name="T3" fmla="*/ 0 h 60"/>
              <a:gd name="T4" fmla="*/ 0 w 81"/>
              <a:gd name="T5" fmla="*/ 2147483646 h 60"/>
              <a:gd name="T6" fmla="*/ 2147483646 w 81"/>
              <a:gd name="T7" fmla="*/ 2147483646 h 60"/>
              <a:gd name="T8" fmla="*/ 2147483646 w 81"/>
              <a:gd name="T9" fmla="*/ 2147483646 h 60"/>
              <a:gd name="T10" fmla="*/ 2147483646 w 81"/>
              <a:gd name="T11" fmla="*/ 2147483646 h 60"/>
              <a:gd name="T12" fmla="*/ 2147483646 w 81"/>
              <a:gd name="T13" fmla="*/ 0 h 60"/>
              <a:gd name="T14" fmla="*/ 0 60000 65536"/>
              <a:gd name="T15" fmla="*/ 0 60000 65536"/>
              <a:gd name="T16" fmla="*/ 0 60000 65536"/>
              <a:gd name="T17" fmla="*/ 0 60000 65536"/>
              <a:gd name="T18" fmla="*/ 0 60000 65536"/>
              <a:gd name="T19" fmla="*/ 0 60000 65536"/>
              <a:gd name="T20" fmla="*/ 0 60000 65536"/>
              <a:gd name="T21" fmla="*/ 0 w 81"/>
              <a:gd name="T22" fmla="*/ 0 h 60"/>
              <a:gd name="T23" fmla="*/ 81 w 81"/>
              <a:gd name="T24" fmla="*/ 60 h 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60">
                <a:moveTo>
                  <a:pt x="80" y="0"/>
                </a:moveTo>
                <a:lnTo>
                  <a:pt x="0" y="0"/>
                </a:lnTo>
                <a:lnTo>
                  <a:pt x="0" y="59"/>
                </a:lnTo>
                <a:lnTo>
                  <a:pt x="10" y="60"/>
                </a:lnTo>
                <a:lnTo>
                  <a:pt x="10" y="7"/>
                </a:lnTo>
                <a:lnTo>
                  <a:pt x="81" y="7"/>
                </a:lnTo>
                <a:lnTo>
                  <a:pt x="80" y="0"/>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38" name="Freeform 857">
            <a:extLst>
              <a:ext uri="{FF2B5EF4-FFF2-40B4-BE49-F238E27FC236}">
                <a16:creationId xmlns:a16="http://schemas.microsoft.com/office/drawing/2014/main" id="{AA6592B7-7BA1-49A6-953C-2E7DD85CAFCF}"/>
              </a:ext>
            </a:extLst>
          </p:cNvPr>
          <p:cNvSpPr>
            <a:spLocks/>
          </p:cNvSpPr>
          <p:nvPr/>
        </p:nvSpPr>
        <p:spPr bwMode="auto">
          <a:xfrm>
            <a:off x="1810941" y="2546748"/>
            <a:ext cx="84534" cy="63103"/>
          </a:xfrm>
          <a:custGeom>
            <a:avLst/>
            <a:gdLst>
              <a:gd name="T0" fmla="*/ 2147483646 w 71"/>
              <a:gd name="T1" fmla="*/ 0 h 53"/>
              <a:gd name="T2" fmla="*/ 0 w 71"/>
              <a:gd name="T3" fmla="*/ 0 h 53"/>
              <a:gd name="T4" fmla="*/ 0 w 71"/>
              <a:gd name="T5" fmla="*/ 2147483646 h 53"/>
              <a:gd name="T6" fmla="*/ 2147483646 w 71"/>
              <a:gd name="T7" fmla="*/ 2147483646 h 53"/>
              <a:gd name="T8" fmla="*/ 2147483646 w 71"/>
              <a:gd name="T9" fmla="*/ 2147483646 h 53"/>
              <a:gd name="T10" fmla="*/ 2147483646 w 71"/>
              <a:gd name="T11" fmla="*/ 2147483646 h 53"/>
              <a:gd name="T12" fmla="*/ 2147483646 w 71"/>
              <a:gd name="T13" fmla="*/ 0 h 53"/>
              <a:gd name="T14" fmla="*/ 0 60000 65536"/>
              <a:gd name="T15" fmla="*/ 0 60000 65536"/>
              <a:gd name="T16" fmla="*/ 0 60000 65536"/>
              <a:gd name="T17" fmla="*/ 0 60000 65536"/>
              <a:gd name="T18" fmla="*/ 0 60000 65536"/>
              <a:gd name="T19" fmla="*/ 0 60000 65536"/>
              <a:gd name="T20" fmla="*/ 0 60000 65536"/>
              <a:gd name="T21" fmla="*/ 0 w 71"/>
              <a:gd name="T22" fmla="*/ 0 h 53"/>
              <a:gd name="T23" fmla="*/ 71 w 71"/>
              <a:gd name="T24" fmla="*/ 53 h 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1" h="53">
                <a:moveTo>
                  <a:pt x="71" y="0"/>
                </a:moveTo>
                <a:lnTo>
                  <a:pt x="0" y="0"/>
                </a:lnTo>
                <a:lnTo>
                  <a:pt x="0" y="53"/>
                </a:lnTo>
                <a:lnTo>
                  <a:pt x="10" y="52"/>
                </a:lnTo>
                <a:lnTo>
                  <a:pt x="10" y="8"/>
                </a:lnTo>
                <a:lnTo>
                  <a:pt x="70" y="8"/>
                </a:lnTo>
                <a:lnTo>
                  <a:pt x="71"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39" name="Freeform 858">
            <a:extLst>
              <a:ext uri="{FF2B5EF4-FFF2-40B4-BE49-F238E27FC236}">
                <a16:creationId xmlns:a16="http://schemas.microsoft.com/office/drawing/2014/main" id="{ECE3A0BE-6CD6-45A8-ACE6-120A4396FE3E}"/>
              </a:ext>
            </a:extLst>
          </p:cNvPr>
          <p:cNvSpPr>
            <a:spLocks/>
          </p:cNvSpPr>
          <p:nvPr/>
        </p:nvSpPr>
        <p:spPr bwMode="auto">
          <a:xfrm>
            <a:off x="1822847" y="2556272"/>
            <a:ext cx="71438" cy="52388"/>
          </a:xfrm>
          <a:custGeom>
            <a:avLst/>
            <a:gdLst>
              <a:gd name="T0" fmla="*/ 2147483646 w 60"/>
              <a:gd name="T1" fmla="*/ 0 h 44"/>
              <a:gd name="T2" fmla="*/ 0 w 60"/>
              <a:gd name="T3" fmla="*/ 0 h 44"/>
              <a:gd name="T4" fmla="*/ 0 w 60"/>
              <a:gd name="T5" fmla="*/ 2147483646 h 44"/>
              <a:gd name="T6" fmla="*/ 2147483646 w 60"/>
              <a:gd name="T7" fmla="*/ 2147483646 h 44"/>
              <a:gd name="T8" fmla="*/ 2147483646 w 60"/>
              <a:gd name="T9" fmla="*/ 2147483646 h 44"/>
              <a:gd name="T10" fmla="*/ 2147483646 w 60"/>
              <a:gd name="T11" fmla="*/ 2147483646 h 44"/>
              <a:gd name="T12" fmla="*/ 2147483646 w 60"/>
              <a:gd name="T13" fmla="*/ 0 h 44"/>
              <a:gd name="T14" fmla="*/ 0 60000 65536"/>
              <a:gd name="T15" fmla="*/ 0 60000 65536"/>
              <a:gd name="T16" fmla="*/ 0 60000 65536"/>
              <a:gd name="T17" fmla="*/ 0 60000 65536"/>
              <a:gd name="T18" fmla="*/ 0 60000 65536"/>
              <a:gd name="T19" fmla="*/ 0 60000 65536"/>
              <a:gd name="T20" fmla="*/ 0 60000 65536"/>
              <a:gd name="T21" fmla="*/ 0 w 60"/>
              <a:gd name="T22" fmla="*/ 0 h 44"/>
              <a:gd name="T23" fmla="*/ 60 w 60"/>
              <a:gd name="T24" fmla="*/ 44 h 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 h="44">
                <a:moveTo>
                  <a:pt x="60" y="0"/>
                </a:moveTo>
                <a:lnTo>
                  <a:pt x="0" y="0"/>
                </a:lnTo>
                <a:lnTo>
                  <a:pt x="0" y="44"/>
                </a:lnTo>
                <a:lnTo>
                  <a:pt x="11" y="44"/>
                </a:lnTo>
                <a:lnTo>
                  <a:pt x="11" y="7"/>
                </a:lnTo>
                <a:lnTo>
                  <a:pt x="60" y="7"/>
                </a:lnTo>
                <a:lnTo>
                  <a:pt x="60" y="0"/>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40" name="Freeform 859">
            <a:extLst>
              <a:ext uri="{FF2B5EF4-FFF2-40B4-BE49-F238E27FC236}">
                <a16:creationId xmlns:a16="http://schemas.microsoft.com/office/drawing/2014/main" id="{88035B4D-AF71-4AD7-98A9-6997B985D7BF}"/>
              </a:ext>
            </a:extLst>
          </p:cNvPr>
          <p:cNvSpPr>
            <a:spLocks/>
          </p:cNvSpPr>
          <p:nvPr/>
        </p:nvSpPr>
        <p:spPr bwMode="auto">
          <a:xfrm>
            <a:off x="1835944" y="2564606"/>
            <a:ext cx="58341" cy="44054"/>
          </a:xfrm>
          <a:custGeom>
            <a:avLst/>
            <a:gdLst>
              <a:gd name="T0" fmla="*/ 2147483646 w 49"/>
              <a:gd name="T1" fmla="*/ 0 h 37"/>
              <a:gd name="T2" fmla="*/ 0 w 49"/>
              <a:gd name="T3" fmla="*/ 0 h 37"/>
              <a:gd name="T4" fmla="*/ 0 w 49"/>
              <a:gd name="T5" fmla="*/ 2147483646 h 37"/>
              <a:gd name="T6" fmla="*/ 2147483646 w 49"/>
              <a:gd name="T7" fmla="*/ 2147483646 h 37"/>
              <a:gd name="T8" fmla="*/ 2147483646 w 49"/>
              <a:gd name="T9" fmla="*/ 2147483646 h 37"/>
              <a:gd name="T10" fmla="*/ 2147483646 w 49"/>
              <a:gd name="T11" fmla="*/ 2147483646 h 37"/>
              <a:gd name="T12" fmla="*/ 2147483646 w 49"/>
              <a:gd name="T13" fmla="*/ 0 h 37"/>
              <a:gd name="T14" fmla="*/ 0 60000 65536"/>
              <a:gd name="T15" fmla="*/ 0 60000 65536"/>
              <a:gd name="T16" fmla="*/ 0 60000 65536"/>
              <a:gd name="T17" fmla="*/ 0 60000 65536"/>
              <a:gd name="T18" fmla="*/ 0 60000 65536"/>
              <a:gd name="T19" fmla="*/ 0 60000 65536"/>
              <a:gd name="T20" fmla="*/ 0 60000 65536"/>
              <a:gd name="T21" fmla="*/ 0 w 49"/>
              <a:gd name="T22" fmla="*/ 0 h 37"/>
              <a:gd name="T23" fmla="*/ 49 w 49"/>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 h="37">
                <a:moveTo>
                  <a:pt x="49" y="0"/>
                </a:moveTo>
                <a:lnTo>
                  <a:pt x="0" y="0"/>
                </a:lnTo>
                <a:lnTo>
                  <a:pt x="0" y="37"/>
                </a:lnTo>
                <a:lnTo>
                  <a:pt x="11" y="37"/>
                </a:lnTo>
                <a:lnTo>
                  <a:pt x="11" y="9"/>
                </a:lnTo>
                <a:lnTo>
                  <a:pt x="49" y="9"/>
                </a:lnTo>
                <a:lnTo>
                  <a:pt x="49" y="0"/>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41" name="Freeform 860">
            <a:extLst>
              <a:ext uri="{FF2B5EF4-FFF2-40B4-BE49-F238E27FC236}">
                <a16:creationId xmlns:a16="http://schemas.microsoft.com/office/drawing/2014/main" id="{C40624BD-C23E-439D-A531-D1347C9953A7}"/>
              </a:ext>
            </a:extLst>
          </p:cNvPr>
          <p:cNvSpPr>
            <a:spLocks/>
          </p:cNvSpPr>
          <p:nvPr/>
        </p:nvSpPr>
        <p:spPr bwMode="auto">
          <a:xfrm>
            <a:off x="1849041" y="2575323"/>
            <a:ext cx="46434" cy="34528"/>
          </a:xfrm>
          <a:custGeom>
            <a:avLst/>
            <a:gdLst>
              <a:gd name="T0" fmla="*/ 2147483646 w 39"/>
              <a:gd name="T1" fmla="*/ 0 h 29"/>
              <a:gd name="T2" fmla="*/ 0 w 39"/>
              <a:gd name="T3" fmla="*/ 0 h 29"/>
              <a:gd name="T4" fmla="*/ 0 w 39"/>
              <a:gd name="T5" fmla="*/ 2147483646 h 29"/>
              <a:gd name="T6" fmla="*/ 2147483646 w 39"/>
              <a:gd name="T7" fmla="*/ 2147483646 h 29"/>
              <a:gd name="T8" fmla="*/ 2147483646 w 39"/>
              <a:gd name="T9" fmla="*/ 2147483646 h 29"/>
              <a:gd name="T10" fmla="*/ 2147483646 w 39"/>
              <a:gd name="T11" fmla="*/ 2147483646 h 29"/>
              <a:gd name="T12" fmla="*/ 2147483646 w 39"/>
              <a:gd name="T13" fmla="*/ 0 h 29"/>
              <a:gd name="T14" fmla="*/ 0 60000 65536"/>
              <a:gd name="T15" fmla="*/ 0 60000 65536"/>
              <a:gd name="T16" fmla="*/ 0 60000 65536"/>
              <a:gd name="T17" fmla="*/ 0 60000 65536"/>
              <a:gd name="T18" fmla="*/ 0 60000 65536"/>
              <a:gd name="T19" fmla="*/ 0 60000 65536"/>
              <a:gd name="T20" fmla="*/ 0 60000 65536"/>
              <a:gd name="T21" fmla="*/ 0 w 39"/>
              <a:gd name="T22" fmla="*/ 0 h 29"/>
              <a:gd name="T23" fmla="*/ 39 w 39"/>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9" h="29">
                <a:moveTo>
                  <a:pt x="38" y="0"/>
                </a:moveTo>
                <a:lnTo>
                  <a:pt x="0" y="0"/>
                </a:lnTo>
                <a:lnTo>
                  <a:pt x="0" y="28"/>
                </a:lnTo>
                <a:lnTo>
                  <a:pt x="13" y="29"/>
                </a:lnTo>
                <a:lnTo>
                  <a:pt x="13" y="9"/>
                </a:lnTo>
                <a:lnTo>
                  <a:pt x="39" y="9"/>
                </a:lnTo>
                <a:lnTo>
                  <a:pt x="38" y="0"/>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42" name="Freeform 861">
            <a:extLst>
              <a:ext uri="{FF2B5EF4-FFF2-40B4-BE49-F238E27FC236}">
                <a16:creationId xmlns:a16="http://schemas.microsoft.com/office/drawing/2014/main" id="{DD989EE3-0740-4022-AD66-71D50E2C59D2}"/>
              </a:ext>
            </a:extLst>
          </p:cNvPr>
          <p:cNvSpPr>
            <a:spLocks/>
          </p:cNvSpPr>
          <p:nvPr/>
        </p:nvSpPr>
        <p:spPr bwMode="auto">
          <a:xfrm>
            <a:off x="1864520" y="2586037"/>
            <a:ext cx="30956" cy="23813"/>
          </a:xfrm>
          <a:custGeom>
            <a:avLst/>
            <a:gdLst>
              <a:gd name="T0" fmla="*/ 2147483646 w 26"/>
              <a:gd name="T1" fmla="*/ 0 h 20"/>
              <a:gd name="T2" fmla="*/ 0 w 26"/>
              <a:gd name="T3" fmla="*/ 0 h 20"/>
              <a:gd name="T4" fmla="*/ 0 w 26"/>
              <a:gd name="T5" fmla="*/ 2147483646 h 20"/>
              <a:gd name="T6" fmla="*/ 2147483646 w 26"/>
              <a:gd name="T7" fmla="*/ 2147483646 h 20"/>
              <a:gd name="T8" fmla="*/ 2147483646 w 26"/>
              <a:gd name="T9" fmla="*/ 2147483646 h 20"/>
              <a:gd name="T10" fmla="*/ 2147483646 w 26"/>
              <a:gd name="T11" fmla="*/ 2147483646 h 20"/>
              <a:gd name="T12" fmla="*/ 2147483646 w 26"/>
              <a:gd name="T13" fmla="*/ 0 h 20"/>
              <a:gd name="T14" fmla="*/ 0 60000 65536"/>
              <a:gd name="T15" fmla="*/ 0 60000 65536"/>
              <a:gd name="T16" fmla="*/ 0 60000 65536"/>
              <a:gd name="T17" fmla="*/ 0 60000 65536"/>
              <a:gd name="T18" fmla="*/ 0 60000 65536"/>
              <a:gd name="T19" fmla="*/ 0 60000 65536"/>
              <a:gd name="T20" fmla="*/ 0 60000 65536"/>
              <a:gd name="T21" fmla="*/ 0 w 26"/>
              <a:gd name="T22" fmla="*/ 0 h 20"/>
              <a:gd name="T23" fmla="*/ 26 w 26"/>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20">
                <a:moveTo>
                  <a:pt x="26" y="0"/>
                </a:moveTo>
                <a:lnTo>
                  <a:pt x="0" y="0"/>
                </a:lnTo>
                <a:lnTo>
                  <a:pt x="0" y="20"/>
                </a:lnTo>
                <a:lnTo>
                  <a:pt x="12" y="19"/>
                </a:lnTo>
                <a:lnTo>
                  <a:pt x="12" y="10"/>
                </a:lnTo>
                <a:lnTo>
                  <a:pt x="25" y="10"/>
                </a:lnTo>
                <a:lnTo>
                  <a:pt x="26" y="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43" name="Freeform 862">
            <a:extLst>
              <a:ext uri="{FF2B5EF4-FFF2-40B4-BE49-F238E27FC236}">
                <a16:creationId xmlns:a16="http://schemas.microsoft.com/office/drawing/2014/main" id="{961D91BB-135B-4749-A49C-6F5653228993}"/>
              </a:ext>
            </a:extLst>
          </p:cNvPr>
          <p:cNvSpPr>
            <a:spLocks/>
          </p:cNvSpPr>
          <p:nvPr/>
        </p:nvSpPr>
        <p:spPr bwMode="auto">
          <a:xfrm>
            <a:off x="1878807" y="2597945"/>
            <a:ext cx="16669" cy="11906"/>
          </a:xfrm>
          <a:custGeom>
            <a:avLst/>
            <a:gdLst>
              <a:gd name="T0" fmla="*/ 2147483646 w 14"/>
              <a:gd name="T1" fmla="*/ 0 h 10"/>
              <a:gd name="T2" fmla="*/ 0 w 14"/>
              <a:gd name="T3" fmla="*/ 0 h 10"/>
              <a:gd name="T4" fmla="*/ 0 w 14"/>
              <a:gd name="T5" fmla="*/ 2147483646 h 10"/>
              <a:gd name="T6" fmla="*/ 2147483646 w 14"/>
              <a:gd name="T7" fmla="*/ 2147483646 h 10"/>
              <a:gd name="T8" fmla="*/ 2147483646 w 14"/>
              <a:gd name="T9" fmla="*/ 2147483646 h 10"/>
              <a:gd name="T10" fmla="*/ 2147483646 w 14"/>
              <a:gd name="T11" fmla="*/ 2147483646 h 10"/>
              <a:gd name="T12" fmla="*/ 2147483646 w 14"/>
              <a:gd name="T13" fmla="*/ 0 h 10"/>
              <a:gd name="T14" fmla="*/ 0 60000 65536"/>
              <a:gd name="T15" fmla="*/ 0 60000 65536"/>
              <a:gd name="T16" fmla="*/ 0 60000 65536"/>
              <a:gd name="T17" fmla="*/ 0 60000 65536"/>
              <a:gd name="T18" fmla="*/ 0 60000 65536"/>
              <a:gd name="T19" fmla="*/ 0 60000 65536"/>
              <a:gd name="T20" fmla="*/ 0 60000 65536"/>
              <a:gd name="T21" fmla="*/ 0 w 14"/>
              <a:gd name="T22" fmla="*/ 0 h 10"/>
              <a:gd name="T23" fmla="*/ 14 w 14"/>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0">
                <a:moveTo>
                  <a:pt x="13" y="0"/>
                </a:moveTo>
                <a:lnTo>
                  <a:pt x="0" y="0"/>
                </a:lnTo>
                <a:lnTo>
                  <a:pt x="0" y="9"/>
                </a:lnTo>
                <a:lnTo>
                  <a:pt x="14" y="10"/>
                </a:lnTo>
                <a:lnTo>
                  <a:pt x="13"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44" name="Line 863">
            <a:extLst>
              <a:ext uri="{FF2B5EF4-FFF2-40B4-BE49-F238E27FC236}">
                <a16:creationId xmlns:a16="http://schemas.microsoft.com/office/drawing/2014/main" id="{8758BBF6-C920-487A-ABBE-876201762C5F}"/>
              </a:ext>
            </a:extLst>
          </p:cNvPr>
          <p:cNvSpPr>
            <a:spLocks noChangeShapeType="1"/>
          </p:cNvSpPr>
          <p:nvPr/>
        </p:nvSpPr>
        <p:spPr bwMode="auto">
          <a:xfrm>
            <a:off x="1681163" y="2637236"/>
            <a:ext cx="1191" cy="16669"/>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545" name="Line 864">
            <a:extLst>
              <a:ext uri="{FF2B5EF4-FFF2-40B4-BE49-F238E27FC236}">
                <a16:creationId xmlns:a16="http://schemas.microsoft.com/office/drawing/2014/main" id="{55D64E4D-353F-49F4-BB40-43BD9ED8463A}"/>
              </a:ext>
            </a:extLst>
          </p:cNvPr>
          <p:cNvSpPr>
            <a:spLocks noChangeShapeType="1"/>
          </p:cNvSpPr>
          <p:nvPr/>
        </p:nvSpPr>
        <p:spPr bwMode="auto">
          <a:xfrm>
            <a:off x="1639492" y="2637236"/>
            <a:ext cx="1190" cy="16669"/>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546" name="Line 865">
            <a:extLst>
              <a:ext uri="{FF2B5EF4-FFF2-40B4-BE49-F238E27FC236}">
                <a16:creationId xmlns:a16="http://schemas.microsoft.com/office/drawing/2014/main" id="{A8B52BDB-550A-4D91-8F02-3D16B0A34D48}"/>
              </a:ext>
            </a:extLst>
          </p:cNvPr>
          <p:cNvSpPr>
            <a:spLocks noChangeShapeType="1"/>
          </p:cNvSpPr>
          <p:nvPr/>
        </p:nvSpPr>
        <p:spPr bwMode="auto">
          <a:xfrm>
            <a:off x="1589486" y="2637236"/>
            <a:ext cx="339328" cy="1190"/>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547" name="Rectangle 866">
            <a:extLst>
              <a:ext uri="{FF2B5EF4-FFF2-40B4-BE49-F238E27FC236}">
                <a16:creationId xmlns:a16="http://schemas.microsoft.com/office/drawing/2014/main" id="{F1E3391F-82D4-4EB6-BF54-9F5EC3DB5C31}"/>
              </a:ext>
            </a:extLst>
          </p:cNvPr>
          <p:cNvSpPr>
            <a:spLocks noChangeArrowheads="1"/>
          </p:cNvSpPr>
          <p:nvPr/>
        </p:nvSpPr>
        <p:spPr bwMode="auto">
          <a:xfrm>
            <a:off x="1847851" y="2714626"/>
            <a:ext cx="41672" cy="3572"/>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548" name="Rectangle 867">
            <a:extLst>
              <a:ext uri="{FF2B5EF4-FFF2-40B4-BE49-F238E27FC236}">
                <a16:creationId xmlns:a16="http://schemas.microsoft.com/office/drawing/2014/main" id="{1ED33BEB-D26E-4574-BC51-B13178209C20}"/>
              </a:ext>
            </a:extLst>
          </p:cNvPr>
          <p:cNvSpPr>
            <a:spLocks noChangeArrowheads="1"/>
          </p:cNvSpPr>
          <p:nvPr/>
        </p:nvSpPr>
        <p:spPr bwMode="auto">
          <a:xfrm>
            <a:off x="1847851" y="2713436"/>
            <a:ext cx="41672" cy="119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549" name="Rectangle 868">
            <a:extLst>
              <a:ext uri="{FF2B5EF4-FFF2-40B4-BE49-F238E27FC236}">
                <a16:creationId xmlns:a16="http://schemas.microsoft.com/office/drawing/2014/main" id="{2FA77677-28D1-4B43-AFF8-D515AB5A696D}"/>
              </a:ext>
            </a:extLst>
          </p:cNvPr>
          <p:cNvSpPr>
            <a:spLocks noChangeArrowheads="1"/>
          </p:cNvSpPr>
          <p:nvPr/>
        </p:nvSpPr>
        <p:spPr bwMode="auto">
          <a:xfrm>
            <a:off x="1847851" y="2711055"/>
            <a:ext cx="41672" cy="2381"/>
          </a:xfrm>
          <a:prstGeom prst="rect">
            <a:avLst/>
          </a:prstGeom>
          <a:solidFill>
            <a:srgbClr val="D5D5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550" name="Rectangle 869">
            <a:extLst>
              <a:ext uri="{FF2B5EF4-FFF2-40B4-BE49-F238E27FC236}">
                <a16:creationId xmlns:a16="http://schemas.microsoft.com/office/drawing/2014/main" id="{3A86F113-D6B1-485C-9957-4CA5ED3FA87A}"/>
              </a:ext>
            </a:extLst>
          </p:cNvPr>
          <p:cNvSpPr>
            <a:spLocks noChangeArrowheads="1"/>
          </p:cNvSpPr>
          <p:nvPr/>
        </p:nvSpPr>
        <p:spPr bwMode="auto">
          <a:xfrm>
            <a:off x="1847851" y="2709863"/>
            <a:ext cx="41672" cy="1191"/>
          </a:xfrm>
          <a:prstGeom prst="rect">
            <a:avLst/>
          </a:prstGeom>
          <a:solidFill>
            <a:srgbClr val="CDCD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551" name="Rectangle 870">
            <a:extLst>
              <a:ext uri="{FF2B5EF4-FFF2-40B4-BE49-F238E27FC236}">
                <a16:creationId xmlns:a16="http://schemas.microsoft.com/office/drawing/2014/main" id="{C8BF7330-A692-426C-850A-AEA24CFECA09}"/>
              </a:ext>
            </a:extLst>
          </p:cNvPr>
          <p:cNvSpPr>
            <a:spLocks noChangeArrowheads="1"/>
          </p:cNvSpPr>
          <p:nvPr/>
        </p:nvSpPr>
        <p:spPr bwMode="auto">
          <a:xfrm>
            <a:off x="1847851" y="2708674"/>
            <a:ext cx="41672" cy="1190"/>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552" name="Rectangle 871">
            <a:extLst>
              <a:ext uri="{FF2B5EF4-FFF2-40B4-BE49-F238E27FC236}">
                <a16:creationId xmlns:a16="http://schemas.microsoft.com/office/drawing/2014/main" id="{546AE0D6-1E45-4B52-9375-BF996088EE80}"/>
              </a:ext>
            </a:extLst>
          </p:cNvPr>
          <p:cNvSpPr>
            <a:spLocks noChangeArrowheads="1"/>
          </p:cNvSpPr>
          <p:nvPr/>
        </p:nvSpPr>
        <p:spPr bwMode="auto">
          <a:xfrm>
            <a:off x="1847851" y="2707481"/>
            <a:ext cx="41672" cy="1191"/>
          </a:xfrm>
          <a:prstGeom prst="rect">
            <a:avLst/>
          </a:prstGeom>
          <a:solidFill>
            <a:srgbClr val="BEBEB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553" name="Rectangle 872">
            <a:extLst>
              <a:ext uri="{FF2B5EF4-FFF2-40B4-BE49-F238E27FC236}">
                <a16:creationId xmlns:a16="http://schemas.microsoft.com/office/drawing/2014/main" id="{9EE8F1FC-F5B8-48AF-ACCB-A7173902F456}"/>
              </a:ext>
            </a:extLst>
          </p:cNvPr>
          <p:cNvSpPr>
            <a:spLocks noChangeArrowheads="1"/>
          </p:cNvSpPr>
          <p:nvPr/>
        </p:nvSpPr>
        <p:spPr bwMode="auto">
          <a:xfrm>
            <a:off x="1847851" y="2705101"/>
            <a:ext cx="41672" cy="2381"/>
          </a:xfrm>
          <a:prstGeom prst="rect">
            <a:avLst/>
          </a:prstGeom>
          <a:solidFill>
            <a:srgbClr val="B6B6B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554" name="Freeform 873">
            <a:extLst>
              <a:ext uri="{FF2B5EF4-FFF2-40B4-BE49-F238E27FC236}">
                <a16:creationId xmlns:a16="http://schemas.microsoft.com/office/drawing/2014/main" id="{15890F68-97C2-4CA3-B241-7FF459F8AF27}"/>
              </a:ext>
            </a:extLst>
          </p:cNvPr>
          <p:cNvSpPr>
            <a:spLocks/>
          </p:cNvSpPr>
          <p:nvPr/>
        </p:nvSpPr>
        <p:spPr bwMode="auto">
          <a:xfrm>
            <a:off x="1845469" y="2703911"/>
            <a:ext cx="44054" cy="1190"/>
          </a:xfrm>
          <a:custGeom>
            <a:avLst/>
            <a:gdLst>
              <a:gd name="T0" fmla="*/ 2147483646 w 37"/>
              <a:gd name="T1" fmla="*/ 2147483646 h 1"/>
              <a:gd name="T2" fmla="*/ 2147483646 w 37"/>
              <a:gd name="T3" fmla="*/ 2147483646 h 1"/>
              <a:gd name="T4" fmla="*/ 2147483646 w 37"/>
              <a:gd name="T5" fmla="*/ 0 h 1"/>
              <a:gd name="T6" fmla="*/ 0 w 37"/>
              <a:gd name="T7" fmla="*/ 0 h 1"/>
              <a:gd name="T8" fmla="*/ 2147483646 w 37"/>
              <a:gd name="T9" fmla="*/ 2147483646 h 1"/>
              <a:gd name="T10" fmla="*/ 0 60000 65536"/>
              <a:gd name="T11" fmla="*/ 0 60000 65536"/>
              <a:gd name="T12" fmla="*/ 0 60000 65536"/>
              <a:gd name="T13" fmla="*/ 0 60000 65536"/>
              <a:gd name="T14" fmla="*/ 0 60000 65536"/>
              <a:gd name="T15" fmla="*/ 0 w 37"/>
              <a:gd name="T16" fmla="*/ 0 h 1"/>
              <a:gd name="T17" fmla="*/ 37 w 37"/>
              <a:gd name="T18" fmla="*/ 1 h 1"/>
            </a:gdLst>
            <a:ahLst/>
            <a:cxnLst>
              <a:cxn ang="T10">
                <a:pos x="T0" y="T1"/>
              </a:cxn>
              <a:cxn ang="T11">
                <a:pos x="T2" y="T3"/>
              </a:cxn>
              <a:cxn ang="T12">
                <a:pos x="T4" y="T5"/>
              </a:cxn>
              <a:cxn ang="T13">
                <a:pos x="T6" y="T7"/>
              </a:cxn>
              <a:cxn ang="T14">
                <a:pos x="T8" y="T9"/>
              </a:cxn>
            </a:cxnLst>
            <a:rect l="T15" t="T16" r="T17" b="T18"/>
            <a:pathLst>
              <a:path w="37" h="1">
                <a:moveTo>
                  <a:pt x="2" y="1"/>
                </a:moveTo>
                <a:lnTo>
                  <a:pt x="37" y="1"/>
                </a:lnTo>
                <a:lnTo>
                  <a:pt x="36" y="0"/>
                </a:lnTo>
                <a:lnTo>
                  <a:pt x="0" y="0"/>
                </a:lnTo>
                <a:lnTo>
                  <a:pt x="2" y="1"/>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55" name="Rectangle 874">
            <a:extLst>
              <a:ext uri="{FF2B5EF4-FFF2-40B4-BE49-F238E27FC236}">
                <a16:creationId xmlns:a16="http://schemas.microsoft.com/office/drawing/2014/main" id="{B714003D-352F-4D20-94BC-E0BCD312ADA3}"/>
              </a:ext>
            </a:extLst>
          </p:cNvPr>
          <p:cNvSpPr>
            <a:spLocks noChangeArrowheads="1"/>
          </p:cNvSpPr>
          <p:nvPr/>
        </p:nvSpPr>
        <p:spPr bwMode="auto">
          <a:xfrm>
            <a:off x="1845469" y="2702719"/>
            <a:ext cx="42863" cy="1191"/>
          </a:xfrm>
          <a:prstGeom prst="rect">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556" name="Freeform 875">
            <a:extLst>
              <a:ext uri="{FF2B5EF4-FFF2-40B4-BE49-F238E27FC236}">
                <a16:creationId xmlns:a16="http://schemas.microsoft.com/office/drawing/2014/main" id="{572A685A-F806-4CE5-A88A-92EEAB549F18}"/>
              </a:ext>
            </a:extLst>
          </p:cNvPr>
          <p:cNvSpPr>
            <a:spLocks/>
          </p:cNvSpPr>
          <p:nvPr/>
        </p:nvSpPr>
        <p:spPr bwMode="auto">
          <a:xfrm>
            <a:off x="1845469" y="2701530"/>
            <a:ext cx="44054" cy="1190"/>
          </a:xfrm>
          <a:custGeom>
            <a:avLst/>
            <a:gdLst>
              <a:gd name="T0" fmla="*/ 0 w 37"/>
              <a:gd name="T1" fmla="*/ 2147483646 h 1"/>
              <a:gd name="T2" fmla="*/ 2147483646 w 37"/>
              <a:gd name="T3" fmla="*/ 2147483646 h 1"/>
              <a:gd name="T4" fmla="*/ 2147483646 w 37"/>
              <a:gd name="T5" fmla="*/ 0 h 1"/>
              <a:gd name="T6" fmla="*/ 2147483646 w 37"/>
              <a:gd name="T7" fmla="*/ 0 h 1"/>
              <a:gd name="T8" fmla="*/ 0 w 37"/>
              <a:gd name="T9" fmla="*/ 2147483646 h 1"/>
              <a:gd name="T10" fmla="*/ 0 60000 65536"/>
              <a:gd name="T11" fmla="*/ 0 60000 65536"/>
              <a:gd name="T12" fmla="*/ 0 60000 65536"/>
              <a:gd name="T13" fmla="*/ 0 60000 65536"/>
              <a:gd name="T14" fmla="*/ 0 60000 65536"/>
              <a:gd name="T15" fmla="*/ 0 w 37"/>
              <a:gd name="T16" fmla="*/ 0 h 1"/>
              <a:gd name="T17" fmla="*/ 37 w 37"/>
              <a:gd name="T18" fmla="*/ 1 h 1"/>
            </a:gdLst>
            <a:ahLst/>
            <a:cxnLst>
              <a:cxn ang="T10">
                <a:pos x="T0" y="T1"/>
              </a:cxn>
              <a:cxn ang="T11">
                <a:pos x="T2" y="T3"/>
              </a:cxn>
              <a:cxn ang="T12">
                <a:pos x="T4" y="T5"/>
              </a:cxn>
              <a:cxn ang="T13">
                <a:pos x="T6" y="T7"/>
              </a:cxn>
              <a:cxn ang="T14">
                <a:pos x="T8" y="T9"/>
              </a:cxn>
            </a:cxnLst>
            <a:rect l="T15" t="T16" r="T17" b="T18"/>
            <a:pathLst>
              <a:path w="37" h="1">
                <a:moveTo>
                  <a:pt x="0" y="1"/>
                </a:moveTo>
                <a:lnTo>
                  <a:pt x="36" y="1"/>
                </a:lnTo>
                <a:lnTo>
                  <a:pt x="37" y="0"/>
                </a:lnTo>
                <a:lnTo>
                  <a:pt x="2" y="0"/>
                </a:lnTo>
                <a:lnTo>
                  <a:pt x="0" y="1"/>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57" name="Rectangle 876">
            <a:extLst>
              <a:ext uri="{FF2B5EF4-FFF2-40B4-BE49-F238E27FC236}">
                <a16:creationId xmlns:a16="http://schemas.microsoft.com/office/drawing/2014/main" id="{2060FA22-44D1-42AC-B66E-1312866D8750}"/>
              </a:ext>
            </a:extLst>
          </p:cNvPr>
          <p:cNvSpPr>
            <a:spLocks noChangeArrowheads="1"/>
          </p:cNvSpPr>
          <p:nvPr/>
        </p:nvSpPr>
        <p:spPr bwMode="auto">
          <a:xfrm>
            <a:off x="1847851" y="2701530"/>
            <a:ext cx="41672" cy="1190"/>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558" name="Rectangle 877">
            <a:extLst>
              <a:ext uri="{FF2B5EF4-FFF2-40B4-BE49-F238E27FC236}">
                <a16:creationId xmlns:a16="http://schemas.microsoft.com/office/drawing/2014/main" id="{70BB04CD-E9D9-4CE9-8BD3-98166221687B}"/>
              </a:ext>
            </a:extLst>
          </p:cNvPr>
          <p:cNvSpPr>
            <a:spLocks noChangeArrowheads="1"/>
          </p:cNvSpPr>
          <p:nvPr/>
        </p:nvSpPr>
        <p:spPr bwMode="auto">
          <a:xfrm>
            <a:off x="1808561" y="2705100"/>
            <a:ext cx="97631" cy="595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4559" name="Freeform 878">
            <a:extLst>
              <a:ext uri="{FF2B5EF4-FFF2-40B4-BE49-F238E27FC236}">
                <a16:creationId xmlns:a16="http://schemas.microsoft.com/office/drawing/2014/main" id="{603D859A-EB01-4996-A826-D1881305F948}"/>
              </a:ext>
            </a:extLst>
          </p:cNvPr>
          <p:cNvSpPr>
            <a:spLocks noEditPoints="1"/>
          </p:cNvSpPr>
          <p:nvPr/>
        </p:nvSpPr>
        <p:spPr bwMode="auto">
          <a:xfrm>
            <a:off x="1545432" y="2690813"/>
            <a:ext cx="54769" cy="28575"/>
          </a:xfrm>
          <a:custGeom>
            <a:avLst/>
            <a:gdLst>
              <a:gd name="T0" fmla="*/ 0 w 46"/>
              <a:gd name="T1" fmla="*/ 2147483646 h 24"/>
              <a:gd name="T2" fmla="*/ 0 w 46"/>
              <a:gd name="T3" fmla="*/ 0 h 24"/>
              <a:gd name="T4" fmla="*/ 2147483646 w 46"/>
              <a:gd name="T5" fmla="*/ 0 h 24"/>
              <a:gd name="T6" fmla="*/ 2147483646 w 46"/>
              <a:gd name="T7" fmla="*/ 2147483646 h 24"/>
              <a:gd name="T8" fmla="*/ 0 w 46"/>
              <a:gd name="T9" fmla="*/ 2147483646 h 24"/>
              <a:gd name="T10" fmla="*/ 2147483646 w 46"/>
              <a:gd name="T11" fmla="*/ 0 h 24"/>
              <a:gd name="T12" fmla="*/ 2147483646 w 46"/>
              <a:gd name="T13" fmla="*/ 2147483646 h 24"/>
              <a:gd name="T14" fmla="*/ 2147483646 w 46"/>
              <a:gd name="T15" fmla="*/ 2147483646 h 24"/>
              <a:gd name="T16" fmla="*/ 2147483646 w 46"/>
              <a:gd name="T17" fmla="*/ 0 h 24"/>
              <a:gd name="T18" fmla="*/ 2147483646 w 46"/>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6"/>
              <a:gd name="T31" fmla="*/ 0 h 24"/>
              <a:gd name="T32" fmla="*/ 46 w 46"/>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6" h="24">
                <a:moveTo>
                  <a:pt x="0" y="24"/>
                </a:moveTo>
                <a:lnTo>
                  <a:pt x="0" y="0"/>
                </a:lnTo>
                <a:lnTo>
                  <a:pt x="2" y="0"/>
                </a:lnTo>
                <a:lnTo>
                  <a:pt x="2" y="24"/>
                </a:lnTo>
                <a:lnTo>
                  <a:pt x="0" y="24"/>
                </a:lnTo>
                <a:close/>
                <a:moveTo>
                  <a:pt x="46" y="0"/>
                </a:moveTo>
                <a:lnTo>
                  <a:pt x="46" y="24"/>
                </a:lnTo>
                <a:lnTo>
                  <a:pt x="43" y="24"/>
                </a:lnTo>
                <a:lnTo>
                  <a:pt x="43" y="0"/>
                </a:lnTo>
                <a:lnTo>
                  <a:pt x="46"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60" name="Freeform 879">
            <a:extLst>
              <a:ext uri="{FF2B5EF4-FFF2-40B4-BE49-F238E27FC236}">
                <a16:creationId xmlns:a16="http://schemas.microsoft.com/office/drawing/2014/main" id="{74A480AD-AF63-4211-AD41-93B225D10DCE}"/>
              </a:ext>
            </a:extLst>
          </p:cNvPr>
          <p:cNvSpPr>
            <a:spLocks noEditPoints="1"/>
          </p:cNvSpPr>
          <p:nvPr/>
        </p:nvSpPr>
        <p:spPr bwMode="auto">
          <a:xfrm>
            <a:off x="1547813" y="2690813"/>
            <a:ext cx="48816" cy="28575"/>
          </a:xfrm>
          <a:custGeom>
            <a:avLst/>
            <a:gdLst>
              <a:gd name="T0" fmla="*/ 0 w 41"/>
              <a:gd name="T1" fmla="*/ 2147483646 h 24"/>
              <a:gd name="T2" fmla="*/ 0 w 41"/>
              <a:gd name="T3" fmla="*/ 0 h 24"/>
              <a:gd name="T4" fmla="*/ 2147483646 w 41"/>
              <a:gd name="T5" fmla="*/ 0 h 24"/>
              <a:gd name="T6" fmla="*/ 2147483646 w 41"/>
              <a:gd name="T7" fmla="*/ 2147483646 h 24"/>
              <a:gd name="T8" fmla="*/ 0 w 41"/>
              <a:gd name="T9" fmla="*/ 2147483646 h 24"/>
              <a:gd name="T10" fmla="*/ 2147483646 w 41"/>
              <a:gd name="T11" fmla="*/ 0 h 24"/>
              <a:gd name="T12" fmla="*/ 2147483646 w 41"/>
              <a:gd name="T13" fmla="*/ 2147483646 h 24"/>
              <a:gd name="T14" fmla="*/ 2147483646 w 41"/>
              <a:gd name="T15" fmla="*/ 2147483646 h 24"/>
              <a:gd name="T16" fmla="*/ 2147483646 w 41"/>
              <a:gd name="T17" fmla="*/ 0 h 24"/>
              <a:gd name="T18" fmla="*/ 2147483646 w 41"/>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
              <a:gd name="T31" fmla="*/ 0 h 24"/>
              <a:gd name="T32" fmla="*/ 41 w 41"/>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 h="24">
                <a:moveTo>
                  <a:pt x="0" y="24"/>
                </a:moveTo>
                <a:lnTo>
                  <a:pt x="0" y="0"/>
                </a:lnTo>
                <a:lnTo>
                  <a:pt x="1" y="0"/>
                </a:lnTo>
                <a:lnTo>
                  <a:pt x="1" y="24"/>
                </a:lnTo>
                <a:lnTo>
                  <a:pt x="0" y="24"/>
                </a:lnTo>
                <a:close/>
                <a:moveTo>
                  <a:pt x="41" y="0"/>
                </a:moveTo>
                <a:lnTo>
                  <a:pt x="41" y="24"/>
                </a:lnTo>
                <a:lnTo>
                  <a:pt x="40" y="24"/>
                </a:lnTo>
                <a:lnTo>
                  <a:pt x="40" y="0"/>
                </a:lnTo>
                <a:lnTo>
                  <a:pt x="41" y="0"/>
                </a:lnTo>
                <a:close/>
              </a:path>
            </a:pathLst>
          </a:custGeom>
          <a:solidFill>
            <a:srgbClr val="C7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61" name="Freeform 880">
            <a:extLst>
              <a:ext uri="{FF2B5EF4-FFF2-40B4-BE49-F238E27FC236}">
                <a16:creationId xmlns:a16="http://schemas.microsoft.com/office/drawing/2014/main" id="{35351C3E-A424-4232-A9D8-8595696E5827}"/>
              </a:ext>
            </a:extLst>
          </p:cNvPr>
          <p:cNvSpPr>
            <a:spLocks noEditPoints="1"/>
          </p:cNvSpPr>
          <p:nvPr/>
        </p:nvSpPr>
        <p:spPr bwMode="auto">
          <a:xfrm>
            <a:off x="1549004" y="2690813"/>
            <a:ext cx="46434" cy="28575"/>
          </a:xfrm>
          <a:custGeom>
            <a:avLst/>
            <a:gdLst>
              <a:gd name="T0" fmla="*/ 0 w 39"/>
              <a:gd name="T1" fmla="*/ 2147483646 h 24"/>
              <a:gd name="T2" fmla="*/ 0 w 39"/>
              <a:gd name="T3" fmla="*/ 0 h 24"/>
              <a:gd name="T4" fmla="*/ 2147483646 w 39"/>
              <a:gd name="T5" fmla="*/ 0 h 24"/>
              <a:gd name="T6" fmla="*/ 2147483646 w 39"/>
              <a:gd name="T7" fmla="*/ 2147483646 h 24"/>
              <a:gd name="T8" fmla="*/ 0 w 39"/>
              <a:gd name="T9" fmla="*/ 2147483646 h 24"/>
              <a:gd name="T10" fmla="*/ 2147483646 w 39"/>
              <a:gd name="T11" fmla="*/ 0 h 24"/>
              <a:gd name="T12" fmla="*/ 2147483646 w 39"/>
              <a:gd name="T13" fmla="*/ 2147483646 h 24"/>
              <a:gd name="T14" fmla="*/ 2147483646 w 39"/>
              <a:gd name="T15" fmla="*/ 2147483646 h 24"/>
              <a:gd name="T16" fmla="*/ 2147483646 w 39"/>
              <a:gd name="T17" fmla="*/ 0 h 24"/>
              <a:gd name="T18" fmla="*/ 2147483646 w 39"/>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
              <a:gd name="T31" fmla="*/ 0 h 24"/>
              <a:gd name="T32" fmla="*/ 39 w 39"/>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 h="24">
                <a:moveTo>
                  <a:pt x="0" y="24"/>
                </a:moveTo>
                <a:lnTo>
                  <a:pt x="0" y="0"/>
                </a:lnTo>
                <a:lnTo>
                  <a:pt x="1" y="0"/>
                </a:lnTo>
                <a:lnTo>
                  <a:pt x="1" y="24"/>
                </a:lnTo>
                <a:lnTo>
                  <a:pt x="0" y="24"/>
                </a:lnTo>
                <a:close/>
                <a:moveTo>
                  <a:pt x="39" y="0"/>
                </a:moveTo>
                <a:lnTo>
                  <a:pt x="39" y="24"/>
                </a:lnTo>
                <a:lnTo>
                  <a:pt x="38" y="24"/>
                </a:lnTo>
                <a:lnTo>
                  <a:pt x="38" y="0"/>
                </a:lnTo>
                <a:lnTo>
                  <a:pt x="39" y="0"/>
                </a:lnTo>
                <a:close/>
              </a:path>
            </a:pathLst>
          </a:custGeom>
          <a:solidFill>
            <a:srgbClr val="CD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62" name="Freeform 881">
            <a:extLst>
              <a:ext uri="{FF2B5EF4-FFF2-40B4-BE49-F238E27FC236}">
                <a16:creationId xmlns:a16="http://schemas.microsoft.com/office/drawing/2014/main" id="{0D4BA4F8-A4D5-4E8E-A68F-162C23AE2FBB}"/>
              </a:ext>
            </a:extLst>
          </p:cNvPr>
          <p:cNvSpPr>
            <a:spLocks noEditPoints="1"/>
          </p:cNvSpPr>
          <p:nvPr/>
        </p:nvSpPr>
        <p:spPr bwMode="auto">
          <a:xfrm>
            <a:off x="1550194" y="2690813"/>
            <a:ext cx="44054" cy="28575"/>
          </a:xfrm>
          <a:custGeom>
            <a:avLst/>
            <a:gdLst>
              <a:gd name="T0" fmla="*/ 0 w 37"/>
              <a:gd name="T1" fmla="*/ 2147483646 h 24"/>
              <a:gd name="T2" fmla="*/ 0 w 37"/>
              <a:gd name="T3" fmla="*/ 0 h 24"/>
              <a:gd name="T4" fmla="*/ 2147483646 w 37"/>
              <a:gd name="T5" fmla="*/ 0 h 24"/>
              <a:gd name="T6" fmla="*/ 2147483646 w 37"/>
              <a:gd name="T7" fmla="*/ 2147483646 h 24"/>
              <a:gd name="T8" fmla="*/ 0 w 37"/>
              <a:gd name="T9" fmla="*/ 2147483646 h 24"/>
              <a:gd name="T10" fmla="*/ 2147483646 w 37"/>
              <a:gd name="T11" fmla="*/ 0 h 24"/>
              <a:gd name="T12" fmla="*/ 2147483646 w 37"/>
              <a:gd name="T13" fmla="*/ 2147483646 h 24"/>
              <a:gd name="T14" fmla="*/ 2147483646 w 37"/>
              <a:gd name="T15" fmla="*/ 2147483646 h 24"/>
              <a:gd name="T16" fmla="*/ 2147483646 w 37"/>
              <a:gd name="T17" fmla="*/ 0 h 24"/>
              <a:gd name="T18" fmla="*/ 2147483646 w 37"/>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
              <a:gd name="T31" fmla="*/ 0 h 24"/>
              <a:gd name="T32" fmla="*/ 37 w 37"/>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 h="24">
                <a:moveTo>
                  <a:pt x="0" y="24"/>
                </a:moveTo>
                <a:lnTo>
                  <a:pt x="0" y="0"/>
                </a:lnTo>
                <a:lnTo>
                  <a:pt x="1" y="0"/>
                </a:lnTo>
                <a:lnTo>
                  <a:pt x="1" y="24"/>
                </a:lnTo>
                <a:lnTo>
                  <a:pt x="0" y="24"/>
                </a:lnTo>
                <a:close/>
                <a:moveTo>
                  <a:pt x="37" y="0"/>
                </a:moveTo>
                <a:lnTo>
                  <a:pt x="37" y="24"/>
                </a:lnTo>
                <a:lnTo>
                  <a:pt x="36" y="24"/>
                </a:lnTo>
                <a:lnTo>
                  <a:pt x="36" y="0"/>
                </a:lnTo>
                <a:lnTo>
                  <a:pt x="37" y="0"/>
                </a:lnTo>
                <a:close/>
              </a:path>
            </a:pathLst>
          </a:custGeom>
          <a:solidFill>
            <a:srgbClr val="D3848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63" name="Freeform 882">
            <a:extLst>
              <a:ext uri="{FF2B5EF4-FFF2-40B4-BE49-F238E27FC236}">
                <a16:creationId xmlns:a16="http://schemas.microsoft.com/office/drawing/2014/main" id="{6944CE62-560D-41FA-BFCA-1512A16F59DC}"/>
              </a:ext>
            </a:extLst>
          </p:cNvPr>
          <p:cNvSpPr>
            <a:spLocks noEditPoints="1"/>
          </p:cNvSpPr>
          <p:nvPr/>
        </p:nvSpPr>
        <p:spPr bwMode="auto">
          <a:xfrm>
            <a:off x="1551385" y="2690813"/>
            <a:ext cx="41672" cy="28575"/>
          </a:xfrm>
          <a:custGeom>
            <a:avLst/>
            <a:gdLst>
              <a:gd name="T0" fmla="*/ 0 w 35"/>
              <a:gd name="T1" fmla="*/ 2147483646 h 24"/>
              <a:gd name="T2" fmla="*/ 0 w 35"/>
              <a:gd name="T3" fmla="*/ 0 h 24"/>
              <a:gd name="T4" fmla="*/ 2147483646 w 35"/>
              <a:gd name="T5" fmla="*/ 0 h 24"/>
              <a:gd name="T6" fmla="*/ 2147483646 w 35"/>
              <a:gd name="T7" fmla="*/ 2147483646 h 24"/>
              <a:gd name="T8" fmla="*/ 0 w 35"/>
              <a:gd name="T9" fmla="*/ 2147483646 h 24"/>
              <a:gd name="T10" fmla="*/ 2147483646 w 35"/>
              <a:gd name="T11" fmla="*/ 0 h 24"/>
              <a:gd name="T12" fmla="*/ 2147483646 w 35"/>
              <a:gd name="T13" fmla="*/ 2147483646 h 24"/>
              <a:gd name="T14" fmla="*/ 2147483646 w 35"/>
              <a:gd name="T15" fmla="*/ 2147483646 h 24"/>
              <a:gd name="T16" fmla="*/ 2147483646 w 35"/>
              <a:gd name="T17" fmla="*/ 0 h 24"/>
              <a:gd name="T18" fmla="*/ 2147483646 w 35"/>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
              <a:gd name="T31" fmla="*/ 0 h 24"/>
              <a:gd name="T32" fmla="*/ 35 w 35"/>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 h="24">
                <a:moveTo>
                  <a:pt x="0" y="24"/>
                </a:moveTo>
                <a:lnTo>
                  <a:pt x="0" y="0"/>
                </a:lnTo>
                <a:lnTo>
                  <a:pt x="2" y="0"/>
                </a:lnTo>
                <a:lnTo>
                  <a:pt x="2" y="24"/>
                </a:lnTo>
                <a:lnTo>
                  <a:pt x="0" y="24"/>
                </a:lnTo>
                <a:close/>
                <a:moveTo>
                  <a:pt x="35" y="0"/>
                </a:moveTo>
                <a:lnTo>
                  <a:pt x="35" y="24"/>
                </a:lnTo>
                <a:lnTo>
                  <a:pt x="33" y="24"/>
                </a:lnTo>
                <a:lnTo>
                  <a:pt x="33" y="0"/>
                </a:lnTo>
                <a:lnTo>
                  <a:pt x="35" y="0"/>
                </a:lnTo>
                <a:close/>
              </a:path>
            </a:pathLst>
          </a:custGeom>
          <a:solidFill>
            <a:srgbClr val="D875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64" name="Freeform 883">
            <a:extLst>
              <a:ext uri="{FF2B5EF4-FFF2-40B4-BE49-F238E27FC236}">
                <a16:creationId xmlns:a16="http://schemas.microsoft.com/office/drawing/2014/main" id="{5B0B2A57-7D8A-4209-B9D7-8D991CA4A783}"/>
              </a:ext>
            </a:extLst>
          </p:cNvPr>
          <p:cNvSpPr>
            <a:spLocks noEditPoints="1"/>
          </p:cNvSpPr>
          <p:nvPr/>
        </p:nvSpPr>
        <p:spPr bwMode="auto">
          <a:xfrm>
            <a:off x="1553766" y="2690813"/>
            <a:ext cx="36909" cy="28575"/>
          </a:xfrm>
          <a:custGeom>
            <a:avLst/>
            <a:gdLst>
              <a:gd name="T0" fmla="*/ 0 w 31"/>
              <a:gd name="T1" fmla="*/ 2147483646 h 24"/>
              <a:gd name="T2" fmla="*/ 0 w 31"/>
              <a:gd name="T3" fmla="*/ 0 h 24"/>
              <a:gd name="T4" fmla="*/ 2147483646 w 31"/>
              <a:gd name="T5" fmla="*/ 0 h 24"/>
              <a:gd name="T6" fmla="*/ 2147483646 w 31"/>
              <a:gd name="T7" fmla="*/ 2147483646 h 24"/>
              <a:gd name="T8" fmla="*/ 0 w 31"/>
              <a:gd name="T9" fmla="*/ 2147483646 h 24"/>
              <a:gd name="T10" fmla="*/ 2147483646 w 31"/>
              <a:gd name="T11" fmla="*/ 0 h 24"/>
              <a:gd name="T12" fmla="*/ 2147483646 w 31"/>
              <a:gd name="T13" fmla="*/ 2147483646 h 24"/>
              <a:gd name="T14" fmla="*/ 2147483646 w 31"/>
              <a:gd name="T15" fmla="*/ 2147483646 h 24"/>
              <a:gd name="T16" fmla="*/ 2147483646 w 31"/>
              <a:gd name="T17" fmla="*/ 0 h 24"/>
              <a:gd name="T18" fmla="*/ 2147483646 w 31"/>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
              <a:gd name="T31" fmla="*/ 0 h 24"/>
              <a:gd name="T32" fmla="*/ 31 w 31"/>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 h="24">
                <a:moveTo>
                  <a:pt x="0" y="24"/>
                </a:moveTo>
                <a:lnTo>
                  <a:pt x="0" y="0"/>
                </a:lnTo>
                <a:lnTo>
                  <a:pt x="1" y="0"/>
                </a:lnTo>
                <a:lnTo>
                  <a:pt x="1" y="24"/>
                </a:lnTo>
                <a:lnTo>
                  <a:pt x="0" y="24"/>
                </a:lnTo>
                <a:close/>
                <a:moveTo>
                  <a:pt x="31" y="0"/>
                </a:moveTo>
                <a:lnTo>
                  <a:pt x="31" y="24"/>
                </a:lnTo>
                <a:lnTo>
                  <a:pt x="30" y="24"/>
                </a:lnTo>
                <a:lnTo>
                  <a:pt x="30" y="0"/>
                </a:lnTo>
                <a:lnTo>
                  <a:pt x="31" y="0"/>
                </a:lnTo>
                <a:close/>
              </a:path>
            </a:pathLst>
          </a:custGeom>
          <a:solidFill>
            <a:srgbClr val="DD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65" name="Freeform 884">
            <a:extLst>
              <a:ext uri="{FF2B5EF4-FFF2-40B4-BE49-F238E27FC236}">
                <a16:creationId xmlns:a16="http://schemas.microsoft.com/office/drawing/2014/main" id="{ABD721D6-5CDD-463A-A3AD-324E7742585A}"/>
              </a:ext>
            </a:extLst>
          </p:cNvPr>
          <p:cNvSpPr>
            <a:spLocks noEditPoints="1"/>
          </p:cNvSpPr>
          <p:nvPr/>
        </p:nvSpPr>
        <p:spPr bwMode="auto">
          <a:xfrm>
            <a:off x="1554956" y="2690813"/>
            <a:ext cx="34529" cy="28575"/>
          </a:xfrm>
          <a:custGeom>
            <a:avLst/>
            <a:gdLst>
              <a:gd name="T0" fmla="*/ 0 w 29"/>
              <a:gd name="T1" fmla="*/ 2147483646 h 24"/>
              <a:gd name="T2" fmla="*/ 0 w 29"/>
              <a:gd name="T3" fmla="*/ 0 h 24"/>
              <a:gd name="T4" fmla="*/ 2147483646 w 29"/>
              <a:gd name="T5" fmla="*/ 0 h 24"/>
              <a:gd name="T6" fmla="*/ 2147483646 w 29"/>
              <a:gd name="T7" fmla="*/ 2147483646 h 24"/>
              <a:gd name="T8" fmla="*/ 0 w 29"/>
              <a:gd name="T9" fmla="*/ 2147483646 h 24"/>
              <a:gd name="T10" fmla="*/ 2147483646 w 29"/>
              <a:gd name="T11" fmla="*/ 0 h 24"/>
              <a:gd name="T12" fmla="*/ 2147483646 w 29"/>
              <a:gd name="T13" fmla="*/ 2147483646 h 24"/>
              <a:gd name="T14" fmla="*/ 2147483646 w 29"/>
              <a:gd name="T15" fmla="*/ 2147483646 h 24"/>
              <a:gd name="T16" fmla="*/ 2147483646 w 29"/>
              <a:gd name="T17" fmla="*/ 0 h 24"/>
              <a:gd name="T18" fmla="*/ 2147483646 w 29"/>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24"/>
              <a:gd name="T32" fmla="*/ 29 w 29"/>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24">
                <a:moveTo>
                  <a:pt x="0" y="24"/>
                </a:moveTo>
                <a:lnTo>
                  <a:pt x="0" y="0"/>
                </a:lnTo>
                <a:lnTo>
                  <a:pt x="1" y="0"/>
                </a:lnTo>
                <a:lnTo>
                  <a:pt x="1" y="24"/>
                </a:lnTo>
                <a:lnTo>
                  <a:pt x="0" y="24"/>
                </a:lnTo>
                <a:close/>
                <a:moveTo>
                  <a:pt x="29" y="0"/>
                </a:moveTo>
                <a:lnTo>
                  <a:pt x="29" y="24"/>
                </a:lnTo>
                <a:lnTo>
                  <a:pt x="28" y="24"/>
                </a:lnTo>
                <a:lnTo>
                  <a:pt x="28" y="0"/>
                </a:lnTo>
                <a:lnTo>
                  <a:pt x="29" y="0"/>
                </a:lnTo>
                <a:close/>
              </a:path>
            </a:pathLst>
          </a:custGeom>
          <a:solidFill>
            <a:srgbClr val="E1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66" name="Freeform 885">
            <a:extLst>
              <a:ext uri="{FF2B5EF4-FFF2-40B4-BE49-F238E27FC236}">
                <a16:creationId xmlns:a16="http://schemas.microsoft.com/office/drawing/2014/main" id="{A87E9569-5C2F-4790-804B-61CB4F6DDFBA}"/>
              </a:ext>
            </a:extLst>
          </p:cNvPr>
          <p:cNvSpPr>
            <a:spLocks noEditPoints="1"/>
          </p:cNvSpPr>
          <p:nvPr/>
        </p:nvSpPr>
        <p:spPr bwMode="auto">
          <a:xfrm>
            <a:off x="1556147" y="2690813"/>
            <a:ext cx="32147" cy="28575"/>
          </a:xfrm>
          <a:custGeom>
            <a:avLst/>
            <a:gdLst>
              <a:gd name="T0" fmla="*/ 0 w 27"/>
              <a:gd name="T1" fmla="*/ 2147483646 h 24"/>
              <a:gd name="T2" fmla="*/ 0 w 27"/>
              <a:gd name="T3" fmla="*/ 0 h 24"/>
              <a:gd name="T4" fmla="*/ 2147483646 w 27"/>
              <a:gd name="T5" fmla="*/ 0 h 24"/>
              <a:gd name="T6" fmla="*/ 2147483646 w 27"/>
              <a:gd name="T7" fmla="*/ 2147483646 h 24"/>
              <a:gd name="T8" fmla="*/ 0 w 27"/>
              <a:gd name="T9" fmla="*/ 2147483646 h 24"/>
              <a:gd name="T10" fmla="*/ 2147483646 w 27"/>
              <a:gd name="T11" fmla="*/ 0 h 24"/>
              <a:gd name="T12" fmla="*/ 2147483646 w 27"/>
              <a:gd name="T13" fmla="*/ 2147483646 h 24"/>
              <a:gd name="T14" fmla="*/ 2147483646 w 27"/>
              <a:gd name="T15" fmla="*/ 2147483646 h 24"/>
              <a:gd name="T16" fmla="*/ 2147483646 w 27"/>
              <a:gd name="T17" fmla="*/ 0 h 24"/>
              <a:gd name="T18" fmla="*/ 2147483646 w 27"/>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
              <a:gd name="T31" fmla="*/ 0 h 24"/>
              <a:gd name="T32" fmla="*/ 27 w 27"/>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 h="24">
                <a:moveTo>
                  <a:pt x="0" y="24"/>
                </a:moveTo>
                <a:lnTo>
                  <a:pt x="0" y="0"/>
                </a:lnTo>
                <a:lnTo>
                  <a:pt x="2" y="0"/>
                </a:lnTo>
                <a:lnTo>
                  <a:pt x="2" y="24"/>
                </a:lnTo>
                <a:lnTo>
                  <a:pt x="0" y="24"/>
                </a:lnTo>
                <a:close/>
                <a:moveTo>
                  <a:pt x="27" y="0"/>
                </a:moveTo>
                <a:lnTo>
                  <a:pt x="27" y="24"/>
                </a:lnTo>
                <a:lnTo>
                  <a:pt x="26" y="24"/>
                </a:lnTo>
                <a:lnTo>
                  <a:pt x="26" y="0"/>
                </a:lnTo>
                <a:lnTo>
                  <a:pt x="27" y="0"/>
                </a:lnTo>
                <a:close/>
              </a:path>
            </a:pathLst>
          </a:custGeom>
          <a:solidFill>
            <a:srgbClr val="E5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67" name="Freeform 886">
            <a:extLst>
              <a:ext uri="{FF2B5EF4-FFF2-40B4-BE49-F238E27FC236}">
                <a16:creationId xmlns:a16="http://schemas.microsoft.com/office/drawing/2014/main" id="{FC8446EF-FC74-4002-BB81-054568D4EF7D}"/>
              </a:ext>
            </a:extLst>
          </p:cNvPr>
          <p:cNvSpPr>
            <a:spLocks noEditPoints="1"/>
          </p:cNvSpPr>
          <p:nvPr/>
        </p:nvSpPr>
        <p:spPr bwMode="auto">
          <a:xfrm>
            <a:off x="1558529" y="2690813"/>
            <a:ext cx="28575" cy="28575"/>
          </a:xfrm>
          <a:custGeom>
            <a:avLst/>
            <a:gdLst>
              <a:gd name="T0" fmla="*/ 0 w 24"/>
              <a:gd name="T1" fmla="*/ 2147483646 h 24"/>
              <a:gd name="T2" fmla="*/ 0 w 24"/>
              <a:gd name="T3" fmla="*/ 0 h 24"/>
              <a:gd name="T4" fmla="*/ 2147483646 w 24"/>
              <a:gd name="T5" fmla="*/ 0 h 24"/>
              <a:gd name="T6" fmla="*/ 2147483646 w 24"/>
              <a:gd name="T7" fmla="*/ 2147483646 h 24"/>
              <a:gd name="T8" fmla="*/ 0 w 24"/>
              <a:gd name="T9" fmla="*/ 2147483646 h 24"/>
              <a:gd name="T10" fmla="*/ 2147483646 w 24"/>
              <a:gd name="T11" fmla="*/ 0 h 24"/>
              <a:gd name="T12" fmla="*/ 2147483646 w 24"/>
              <a:gd name="T13" fmla="*/ 2147483646 h 24"/>
              <a:gd name="T14" fmla="*/ 2147483646 w 24"/>
              <a:gd name="T15" fmla="*/ 2147483646 h 24"/>
              <a:gd name="T16" fmla="*/ 2147483646 w 24"/>
              <a:gd name="T17" fmla="*/ 0 h 24"/>
              <a:gd name="T18" fmla="*/ 2147483646 w 2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
              <a:gd name="T31" fmla="*/ 0 h 24"/>
              <a:gd name="T32" fmla="*/ 24 w 24"/>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 h="24">
                <a:moveTo>
                  <a:pt x="0" y="24"/>
                </a:moveTo>
                <a:lnTo>
                  <a:pt x="0" y="0"/>
                </a:lnTo>
                <a:lnTo>
                  <a:pt x="1" y="0"/>
                </a:lnTo>
                <a:lnTo>
                  <a:pt x="1" y="24"/>
                </a:lnTo>
                <a:lnTo>
                  <a:pt x="0" y="24"/>
                </a:lnTo>
                <a:close/>
                <a:moveTo>
                  <a:pt x="24" y="0"/>
                </a:moveTo>
                <a:lnTo>
                  <a:pt x="24" y="24"/>
                </a:lnTo>
                <a:lnTo>
                  <a:pt x="22" y="24"/>
                </a:lnTo>
                <a:lnTo>
                  <a:pt x="22" y="0"/>
                </a:lnTo>
                <a:lnTo>
                  <a:pt x="24" y="0"/>
                </a:lnTo>
                <a:close/>
              </a:path>
            </a:pathLst>
          </a:custGeom>
          <a:solidFill>
            <a:srgbClr val="E9434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68" name="Freeform 887">
            <a:extLst>
              <a:ext uri="{FF2B5EF4-FFF2-40B4-BE49-F238E27FC236}">
                <a16:creationId xmlns:a16="http://schemas.microsoft.com/office/drawing/2014/main" id="{8DAF52B7-AC85-42EB-8628-AE2C4247BA29}"/>
              </a:ext>
            </a:extLst>
          </p:cNvPr>
          <p:cNvSpPr>
            <a:spLocks noEditPoints="1"/>
          </p:cNvSpPr>
          <p:nvPr/>
        </p:nvSpPr>
        <p:spPr bwMode="auto">
          <a:xfrm>
            <a:off x="1559719" y="2690813"/>
            <a:ext cx="25004" cy="28575"/>
          </a:xfrm>
          <a:custGeom>
            <a:avLst/>
            <a:gdLst>
              <a:gd name="T0" fmla="*/ 0 w 21"/>
              <a:gd name="T1" fmla="*/ 2147483646 h 24"/>
              <a:gd name="T2" fmla="*/ 0 w 21"/>
              <a:gd name="T3" fmla="*/ 0 h 24"/>
              <a:gd name="T4" fmla="*/ 2147483646 w 21"/>
              <a:gd name="T5" fmla="*/ 0 h 24"/>
              <a:gd name="T6" fmla="*/ 2147483646 w 21"/>
              <a:gd name="T7" fmla="*/ 2147483646 h 24"/>
              <a:gd name="T8" fmla="*/ 0 w 21"/>
              <a:gd name="T9" fmla="*/ 2147483646 h 24"/>
              <a:gd name="T10" fmla="*/ 2147483646 w 21"/>
              <a:gd name="T11" fmla="*/ 0 h 24"/>
              <a:gd name="T12" fmla="*/ 2147483646 w 21"/>
              <a:gd name="T13" fmla="*/ 2147483646 h 24"/>
              <a:gd name="T14" fmla="*/ 2147483646 w 21"/>
              <a:gd name="T15" fmla="*/ 2147483646 h 24"/>
              <a:gd name="T16" fmla="*/ 2147483646 w 21"/>
              <a:gd name="T17" fmla="*/ 0 h 24"/>
              <a:gd name="T18" fmla="*/ 2147483646 w 21"/>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24"/>
              <a:gd name="T32" fmla="*/ 21 w 21"/>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24">
                <a:moveTo>
                  <a:pt x="0" y="24"/>
                </a:moveTo>
                <a:lnTo>
                  <a:pt x="0" y="0"/>
                </a:lnTo>
                <a:lnTo>
                  <a:pt x="1" y="0"/>
                </a:lnTo>
                <a:lnTo>
                  <a:pt x="1" y="24"/>
                </a:lnTo>
                <a:lnTo>
                  <a:pt x="0" y="24"/>
                </a:lnTo>
                <a:close/>
                <a:moveTo>
                  <a:pt x="21" y="0"/>
                </a:moveTo>
                <a:lnTo>
                  <a:pt x="21" y="24"/>
                </a:lnTo>
                <a:lnTo>
                  <a:pt x="20" y="24"/>
                </a:lnTo>
                <a:lnTo>
                  <a:pt x="20" y="0"/>
                </a:lnTo>
                <a:lnTo>
                  <a:pt x="21" y="0"/>
                </a:lnTo>
                <a:close/>
              </a:path>
            </a:pathLst>
          </a:custGeom>
          <a:solidFill>
            <a:srgbClr val="EC383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69" name="Freeform 888">
            <a:extLst>
              <a:ext uri="{FF2B5EF4-FFF2-40B4-BE49-F238E27FC236}">
                <a16:creationId xmlns:a16="http://schemas.microsoft.com/office/drawing/2014/main" id="{B2E422A8-2824-4F7D-A3F2-8B8865533B75}"/>
              </a:ext>
            </a:extLst>
          </p:cNvPr>
          <p:cNvSpPr>
            <a:spLocks noEditPoints="1"/>
          </p:cNvSpPr>
          <p:nvPr/>
        </p:nvSpPr>
        <p:spPr bwMode="auto">
          <a:xfrm>
            <a:off x="1560910" y="2690813"/>
            <a:ext cx="22622" cy="28575"/>
          </a:xfrm>
          <a:custGeom>
            <a:avLst/>
            <a:gdLst>
              <a:gd name="T0" fmla="*/ 0 w 19"/>
              <a:gd name="T1" fmla="*/ 2147483646 h 24"/>
              <a:gd name="T2" fmla="*/ 0 w 19"/>
              <a:gd name="T3" fmla="*/ 0 h 24"/>
              <a:gd name="T4" fmla="*/ 2147483646 w 19"/>
              <a:gd name="T5" fmla="*/ 0 h 24"/>
              <a:gd name="T6" fmla="*/ 2147483646 w 19"/>
              <a:gd name="T7" fmla="*/ 2147483646 h 24"/>
              <a:gd name="T8" fmla="*/ 0 w 19"/>
              <a:gd name="T9" fmla="*/ 2147483646 h 24"/>
              <a:gd name="T10" fmla="*/ 2147483646 w 19"/>
              <a:gd name="T11" fmla="*/ 0 h 24"/>
              <a:gd name="T12" fmla="*/ 2147483646 w 19"/>
              <a:gd name="T13" fmla="*/ 2147483646 h 24"/>
              <a:gd name="T14" fmla="*/ 2147483646 w 19"/>
              <a:gd name="T15" fmla="*/ 2147483646 h 24"/>
              <a:gd name="T16" fmla="*/ 2147483646 w 19"/>
              <a:gd name="T17" fmla="*/ 0 h 24"/>
              <a:gd name="T18" fmla="*/ 2147483646 w 19"/>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24"/>
              <a:gd name="T32" fmla="*/ 19 w 19"/>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24">
                <a:moveTo>
                  <a:pt x="0" y="24"/>
                </a:moveTo>
                <a:lnTo>
                  <a:pt x="0" y="0"/>
                </a:lnTo>
                <a:lnTo>
                  <a:pt x="1" y="0"/>
                </a:lnTo>
                <a:lnTo>
                  <a:pt x="1" y="24"/>
                </a:lnTo>
                <a:lnTo>
                  <a:pt x="0" y="24"/>
                </a:lnTo>
                <a:close/>
                <a:moveTo>
                  <a:pt x="19" y="0"/>
                </a:moveTo>
                <a:lnTo>
                  <a:pt x="19" y="24"/>
                </a:lnTo>
                <a:lnTo>
                  <a:pt x="18" y="24"/>
                </a:lnTo>
                <a:lnTo>
                  <a:pt x="18" y="0"/>
                </a:lnTo>
                <a:lnTo>
                  <a:pt x="19" y="0"/>
                </a:lnTo>
                <a:close/>
              </a:path>
            </a:pathLst>
          </a:custGeom>
          <a:solidFill>
            <a:srgbClr val="EF2F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70" name="Freeform 889">
            <a:extLst>
              <a:ext uri="{FF2B5EF4-FFF2-40B4-BE49-F238E27FC236}">
                <a16:creationId xmlns:a16="http://schemas.microsoft.com/office/drawing/2014/main" id="{C3E99E95-66AE-4142-8F5A-C8E7DCF55FDC}"/>
              </a:ext>
            </a:extLst>
          </p:cNvPr>
          <p:cNvSpPr>
            <a:spLocks noEditPoints="1"/>
          </p:cNvSpPr>
          <p:nvPr/>
        </p:nvSpPr>
        <p:spPr bwMode="auto">
          <a:xfrm>
            <a:off x="1562100" y="2690813"/>
            <a:ext cx="20241" cy="28575"/>
          </a:xfrm>
          <a:custGeom>
            <a:avLst/>
            <a:gdLst>
              <a:gd name="T0" fmla="*/ 0 w 17"/>
              <a:gd name="T1" fmla="*/ 2147483646 h 24"/>
              <a:gd name="T2" fmla="*/ 0 w 17"/>
              <a:gd name="T3" fmla="*/ 0 h 24"/>
              <a:gd name="T4" fmla="*/ 2147483646 w 17"/>
              <a:gd name="T5" fmla="*/ 0 h 24"/>
              <a:gd name="T6" fmla="*/ 2147483646 w 17"/>
              <a:gd name="T7" fmla="*/ 2147483646 h 24"/>
              <a:gd name="T8" fmla="*/ 0 w 17"/>
              <a:gd name="T9" fmla="*/ 2147483646 h 24"/>
              <a:gd name="T10" fmla="*/ 2147483646 w 17"/>
              <a:gd name="T11" fmla="*/ 0 h 24"/>
              <a:gd name="T12" fmla="*/ 2147483646 w 17"/>
              <a:gd name="T13" fmla="*/ 2147483646 h 24"/>
              <a:gd name="T14" fmla="*/ 2147483646 w 17"/>
              <a:gd name="T15" fmla="*/ 2147483646 h 24"/>
              <a:gd name="T16" fmla="*/ 2147483646 w 17"/>
              <a:gd name="T17" fmla="*/ 0 h 24"/>
              <a:gd name="T18" fmla="*/ 2147483646 w 17"/>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24"/>
              <a:gd name="T32" fmla="*/ 17 w 17"/>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24">
                <a:moveTo>
                  <a:pt x="0" y="24"/>
                </a:moveTo>
                <a:lnTo>
                  <a:pt x="0" y="0"/>
                </a:lnTo>
                <a:lnTo>
                  <a:pt x="2" y="0"/>
                </a:lnTo>
                <a:lnTo>
                  <a:pt x="2" y="24"/>
                </a:lnTo>
                <a:lnTo>
                  <a:pt x="0" y="24"/>
                </a:lnTo>
                <a:close/>
                <a:moveTo>
                  <a:pt x="17" y="0"/>
                </a:moveTo>
                <a:lnTo>
                  <a:pt x="17" y="24"/>
                </a:lnTo>
                <a:lnTo>
                  <a:pt x="16" y="24"/>
                </a:lnTo>
                <a:lnTo>
                  <a:pt x="16" y="0"/>
                </a:lnTo>
                <a:lnTo>
                  <a:pt x="17" y="0"/>
                </a:lnTo>
                <a:close/>
              </a:path>
            </a:pathLst>
          </a:custGeom>
          <a:solidFill>
            <a:srgbClr val="F226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71" name="Freeform 890">
            <a:extLst>
              <a:ext uri="{FF2B5EF4-FFF2-40B4-BE49-F238E27FC236}">
                <a16:creationId xmlns:a16="http://schemas.microsoft.com/office/drawing/2014/main" id="{05657AB8-4D16-4335-A834-E0B5D71F475C}"/>
              </a:ext>
            </a:extLst>
          </p:cNvPr>
          <p:cNvSpPr>
            <a:spLocks noEditPoints="1"/>
          </p:cNvSpPr>
          <p:nvPr/>
        </p:nvSpPr>
        <p:spPr bwMode="auto">
          <a:xfrm>
            <a:off x="1564482" y="2688433"/>
            <a:ext cx="16669" cy="30956"/>
          </a:xfrm>
          <a:custGeom>
            <a:avLst/>
            <a:gdLst>
              <a:gd name="T0" fmla="*/ 0 w 14"/>
              <a:gd name="T1" fmla="*/ 2147483646 h 26"/>
              <a:gd name="T2" fmla="*/ 0 w 14"/>
              <a:gd name="T3" fmla="*/ 2147483646 h 26"/>
              <a:gd name="T4" fmla="*/ 2147483646 w 14"/>
              <a:gd name="T5" fmla="*/ 0 h 26"/>
              <a:gd name="T6" fmla="*/ 2147483646 w 14"/>
              <a:gd name="T7" fmla="*/ 2147483646 h 26"/>
              <a:gd name="T8" fmla="*/ 0 w 14"/>
              <a:gd name="T9" fmla="*/ 2147483646 h 26"/>
              <a:gd name="T10" fmla="*/ 2147483646 w 14"/>
              <a:gd name="T11" fmla="*/ 2147483646 h 26"/>
              <a:gd name="T12" fmla="*/ 2147483646 w 14"/>
              <a:gd name="T13" fmla="*/ 2147483646 h 26"/>
              <a:gd name="T14" fmla="*/ 2147483646 w 14"/>
              <a:gd name="T15" fmla="*/ 2147483646 h 26"/>
              <a:gd name="T16" fmla="*/ 2147483646 w 14"/>
              <a:gd name="T17" fmla="*/ 0 h 26"/>
              <a:gd name="T18" fmla="*/ 2147483646 w 14"/>
              <a:gd name="T19" fmla="*/ 2147483646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26"/>
              <a:gd name="T32" fmla="*/ 14 w 14"/>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26">
                <a:moveTo>
                  <a:pt x="0" y="26"/>
                </a:moveTo>
                <a:lnTo>
                  <a:pt x="0" y="2"/>
                </a:lnTo>
                <a:lnTo>
                  <a:pt x="1" y="0"/>
                </a:lnTo>
                <a:lnTo>
                  <a:pt x="1" y="25"/>
                </a:lnTo>
                <a:lnTo>
                  <a:pt x="0" y="26"/>
                </a:lnTo>
                <a:close/>
                <a:moveTo>
                  <a:pt x="14" y="2"/>
                </a:moveTo>
                <a:lnTo>
                  <a:pt x="14" y="26"/>
                </a:lnTo>
                <a:lnTo>
                  <a:pt x="12" y="25"/>
                </a:lnTo>
                <a:lnTo>
                  <a:pt x="12" y="0"/>
                </a:lnTo>
                <a:lnTo>
                  <a:pt x="14" y="2"/>
                </a:lnTo>
                <a:close/>
              </a:path>
            </a:pathLst>
          </a:custGeom>
          <a:solidFill>
            <a:srgbClr val="F41E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72" name="Freeform 891">
            <a:extLst>
              <a:ext uri="{FF2B5EF4-FFF2-40B4-BE49-F238E27FC236}">
                <a16:creationId xmlns:a16="http://schemas.microsoft.com/office/drawing/2014/main" id="{9603C252-978B-4A7F-850A-4B9E5BFD4486}"/>
              </a:ext>
            </a:extLst>
          </p:cNvPr>
          <p:cNvSpPr>
            <a:spLocks noEditPoints="1"/>
          </p:cNvSpPr>
          <p:nvPr/>
        </p:nvSpPr>
        <p:spPr bwMode="auto">
          <a:xfrm>
            <a:off x="1565672" y="2688433"/>
            <a:ext cx="13097" cy="30956"/>
          </a:xfrm>
          <a:custGeom>
            <a:avLst/>
            <a:gdLst>
              <a:gd name="T0" fmla="*/ 0 w 11"/>
              <a:gd name="T1" fmla="*/ 2147483646 h 26"/>
              <a:gd name="T2" fmla="*/ 0 w 11"/>
              <a:gd name="T3" fmla="*/ 0 h 26"/>
              <a:gd name="T4" fmla="*/ 2147483646 w 11"/>
              <a:gd name="T5" fmla="*/ 2147483646 h 26"/>
              <a:gd name="T6" fmla="*/ 2147483646 w 11"/>
              <a:gd name="T7" fmla="*/ 2147483646 h 26"/>
              <a:gd name="T8" fmla="*/ 0 w 11"/>
              <a:gd name="T9" fmla="*/ 2147483646 h 26"/>
              <a:gd name="T10" fmla="*/ 2147483646 w 11"/>
              <a:gd name="T11" fmla="*/ 0 h 26"/>
              <a:gd name="T12" fmla="*/ 2147483646 w 11"/>
              <a:gd name="T13" fmla="*/ 2147483646 h 26"/>
              <a:gd name="T14" fmla="*/ 2147483646 w 11"/>
              <a:gd name="T15" fmla="*/ 2147483646 h 26"/>
              <a:gd name="T16" fmla="*/ 2147483646 w 11"/>
              <a:gd name="T17" fmla="*/ 2147483646 h 26"/>
              <a:gd name="T18" fmla="*/ 2147483646 w 11"/>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26"/>
              <a:gd name="T32" fmla="*/ 11 w 11"/>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26">
                <a:moveTo>
                  <a:pt x="0" y="25"/>
                </a:moveTo>
                <a:lnTo>
                  <a:pt x="0" y="0"/>
                </a:lnTo>
                <a:lnTo>
                  <a:pt x="1" y="2"/>
                </a:lnTo>
                <a:lnTo>
                  <a:pt x="1" y="26"/>
                </a:lnTo>
                <a:lnTo>
                  <a:pt x="0" y="25"/>
                </a:lnTo>
                <a:close/>
                <a:moveTo>
                  <a:pt x="11" y="0"/>
                </a:moveTo>
                <a:lnTo>
                  <a:pt x="11" y="25"/>
                </a:lnTo>
                <a:lnTo>
                  <a:pt x="10" y="26"/>
                </a:lnTo>
                <a:lnTo>
                  <a:pt x="10" y="2"/>
                </a:lnTo>
                <a:lnTo>
                  <a:pt x="11" y="0"/>
                </a:lnTo>
                <a:close/>
              </a:path>
            </a:pathLst>
          </a:custGeom>
          <a:solidFill>
            <a:srgbClr val="F717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73" name="Freeform 892">
            <a:extLst>
              <a:ext uri="{FF2B5EF4-FFF2-40B4-BE49-F238E27FC236}">
                <a16:creationId xmlns:a16="http://schemas.microsoft.com/office/drawing/2014/main" id="{8BC5BC1E-2295-41C2-929C-E4EFEE74F573}"/>
              </a:ext>
            </a:extLst>
          </p:cNvPr>
          <p:cNvSpPr>
            <a:spLocks noEditPoints="1"/>
          </p:cNvSpPr>
          <p:nvPr/>
        </p:nvSpPr>
        <p:spPr bwMode="auto">
          <a:xfrm>
            <a:off x="1566863" y="2688433"/>
            <a:ext cx="10716" cy="30956"/>
          </a:xfrm>
          <a:custGeom>
            <a:avLst/>
            <a:gdLst>
              <a:gd name="T0" fmla="*/ 0 w 9"/>
              <a:gd name="T1" fmla="*/ 2147483646 h 26"/>
              <a:gd name="T2" fmla="*/ 0 w 9"/>
              <a:gd name="T3" fmla="*/ 2147483646 h 26"/>
              <a:gd name="T4" fmla="*/ 2147483646 w 9"/>
              <a:gd name="T5" fmla="*/ 0 h 26"/>
              <a:gd name="T6" fmla="*/ 2147483646 w 9"/>
              <a:gd name="T7" fmla="*/ 2147483646 h 26"/>
              <a:gd name="T8" fmla="*/ 0 w 9"/>
              <a:gd name="T9" fmla="*/ 2147483646 h 26"/>
              <a:gd name="T10" fmla="*/ 2147483646 w 9"/>
              <a:gd name="T11" fmla="*/ 2147483646 h 26"/>
              <a:gd name="T12" fmla="*/ 2147483646 w 9"/>
              <a:gd name="T13" fmla="*/ 2147483646 h 26"/>
              <a:gd name="T14" fmla="*/ 2147483646 w 9"/>
              <a:gd name="T15" fmla="*/ 2147483646 h 26"/>
              <a:gd name="T16" fmla="*/ 2147483646 w 9"/>
              <a:gd name="T17" fmla="*/ 0 h 26"/>
              <a:gd name="T18" fmla="*/ 2147483646 w 9"/>
              <a:gd name="T19" fmla="*/ 2147483646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
              <a:gd name="T31" fmla="*/ 0 h 26"/>
              <a:gd name="T32" fmla="*/ 9 w 9"/>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 h="26">
                <a:moveTo>
                  <a:pt x="0" y="26"/>
                </a:moveTo>
                <a:lnTo>
                  <a:pt x="0" y="2"/>
                </a:lnTo>
                <a:lnTo>
                  <a:pt x="1" y="0"/>
                </a:lnTo>
                <a:lnTo>
                  <a:pt x="1" y="25"/>
                </a:lnTo>
                <a:lnTo>
                  <a:pt x="0" y="26"/>
                </a:lnTo>
                <a:close/>
                <a:moveTo>
                  <a:pt x="9" y="2"/>
                </a:moveTo>
                <a:lnTo>
                  <a:pt x="9" y="26"/>
                </a:lnTo>
                <a:lnTo>
                  <a:pt x="8" y="25"/>
                </a:lnTo>
                <a:lnTo>
                  <a:pt x="8" y="0"/>
                </a:lnTo>
                <a:lnTo>
                  <a:pt x="9" y="2"/>
                </a:lnTo>
                <a:close/>
              </a:path>
            </a:pathLst>
          </a:custGeom>
          <a:solidFill>
            <a:srgbClr val="F9101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74" name="Freeform 893">
            <a:extLst>
              <a:ext uri="{FF2B5EF4-FFF2-40B4-BE49-F238E27FC236}">
                <a16:creationId xmlns:a16="http://schemas.microsoft.com/office/drawing/2014/main" id="{D8B45FB3-D575-47EC-BD9C-01BD572F2D9C}"/>
              </a:ext>
            </a:extLst>
          </p:cNvPr>
          <p:cNvSpPr>
            <a:spLocks noEditPoints="1"/>
          </p:cNvSpPr>
          <p:nvPr/>
        </p:nvSpPr>
        <p:spPr bwMode="auto">
          <a:xfrm>
            <a:off x="1568054" y="2688433"/>
            <a:ext cx="8334" cy="30956"/>
          </a:xfrm>
          <a:custGeom>
            <a:avLst/>
            <a:gdLst>
              <a:gd name="T0" fmla="*/ 0 w 7"/>
              <a:gd name="T1" fmla="*/ 2147483646 h 26"/>
              <a:gd name="T2" fmla="*/ 0 w 7"/>
              <a:gd name="T3" fmla="*/ 0 h 26"/>
              <a:gd name="T4" fmla="*/ 2147483646 w 7"/>
              <a:gd name="T5" fmla="*/ 2147483646 h 26"/>
              <a:gd name="T6" fmla="*/ 2147483646 w 7"/>
              <a:gd name="T7" fmla="*/ 2147483646 h 26"/>
              <a:gd name="T8" fmla="*/ 0 w 7"/>
              <a:gd name="T9" fmla="*/ 2147483646 h 26"/>
              <a:gd name="T10" fmla="*/ 2147483646 w 7"/>
              <a:gd name="T11" fmla="*/ 0 h 26"/>
              <a:gd name="T12" fmla="*/ 2147483646 w 7"/>
              <a:gd name="T13" fmla="*/ 2147483646 h 26"/>
              <a:gd name="T14" fmla="*/ 2147483646 w 7"/>
              <a:gd name="T15" fmla="*/ 2147483646 h 26"/>
              <a:gd name="T16" fmla="*/ 2147483646 w 7"/>
              <a:gd name="T17" fmla="*/ 2147483646 h 26"/>
              <a:gd name="T18" fmla="*/ 2147483646 w 7"/>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26"/>
              <a:gd name="T32" fmla="*/ 7 w 7"/>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26">
                <a:moveTo>
                  <a:pt x="0" y="25"/>
                </a:moveTo>
                <a:lnTo>
                  <a:pt x="0" y="0"/>
                </a:lnTo>
                <a:lnTo>
                  <a:pt x="2" y="2"/>
                </a:lnTo>
                <a:lnTo>
                  <a:pt x="2" y="26"/>
                </a:lnTo>
                <a:lnTo>
                  <a:pt x="0" y="25"/>
                </a:lnTo>
                <a:close/>
                <a:moveTo>
                  <a:pt x="7" y="0"/>
                </a:moveTo>
                <a:lnTo>
                  <a:pt x="7" y="25"/>
                </a:lnTo>
                <a:lnTo>
                  <a:pt x="5" y="26"/>
                </a:lnTo>
                <a:lnTo>
                  <a:pt x="5" y="2"/>
                </a:lnTo>
                <a:lnTo>
                  <a:pt x="7" y="0"/>
                </a:lnTo>
                <a:close/>
              </a:path>
            </a:pathLst>
          </a:custGeom>
          <a:solidFill>
            <a:srgbClr val="FB090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75" name="Freeform 894">
            <a:extLst>
              <a:ext uri="{FF2B5EF4-FFF2-40B4-BE49-F238E27FC236}">
                <a16:creationId xmlns:a16="http://schemas.microsoft.com/office/drawing/2014/main" id="{5CF9AF3C-38A2-4E26-BBED-493E0DE7DFBB}"/>
              </a:ext>
            </a:extLst>
          </p:cNvPr>
          <p:cNvSpPr>
            <a:spLocks noEditPoints="1"/>
          </p:cNvSpPr>
          <p:nvPr/>
        </p:nvSpPr>
        <p:spPr bwMode="auto">
          <a:xfrm>
            <a:off x="1570435" y="2690813"/>
            <a:ext cx="3572" cy="28575"/>
          </a:xfrm>
          <a:custGeom>
            <a:avLst/>
            <a:gdLst>
              <a:gd name="T0" fmla="*/ 0 w 3"/>
              <a:gd name="T1" fmla="*/ 2147483646 h 24"/>
              <a:gd name="T2" fmla="*/ 0 w 3"/>
              <a:gd name="T3" fmla="*/ 0 h 24"/>
              <a:gd name="T4" fmla="*/ 2147483646 w 3"/>
              <a:gd name="T5" fmla="*/ 0 h 24"/>
              <a:gd name="T6" fmla="*/ 2147483646 w 3"/>
              <a:gd name="T7" fmla="*/ 2147483646 h 24"/>
              <a:gd name="T8" fmla="*/ 0 w 3"/>
              <a:gd name="T9" fmla="*/ 2147483646 h 24"/>
              <a:gd name="T10" fmla="*/ 2147483646 w 3"/>
              <a:gd name="T11" fmla="*/ 0 h 24"/>
              <a:gd name="T12" fmla="*/ 2147483646 w 3"/>
              <a:gd name="T13" fmla="*/ 2147483646 h 24"/>
              <a:gd name="T14" fmla="*/ 2147483646 w 3"/>
              <a:gd name="T15" fmla="*/ 2147483646 h 24"/>
              <a:gd name="T16" fmla="*/ 2147483646 w 3"/>
              <a:gd name="T17" fmla="*/ 0 h 24"/>
              <a:gd name="T18" fmla="*/ 2147483646 w 3"/>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24"/>
              <a:gd name="T32" fmla="*/ 3 w 3"/>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24">
                <a:moveTo>
                  <a:pt x="0" y="24"/>
                </a:moveTo>
                <a:lnTo>
                  <a:pt x="0" y="0"/>
                </a:lnTo>
                <a:lnTo>
                  <a:pt x="1" y="0"/>
                </a:lnTo>
                <a:lnTo>
                  <a:pt x="1" y="24"/>
                </a:lnTo>
                <a:lnTo>
                  <a:pt x="0" y="24"/>
                </a:lnTo>
                <a:close/>
                <a:moveTo>
                  <a:pt x="3" y="0"/>
                </a:moveTo>
                <a:lnTo>
                  <a:pt x="3" y="24"/>
                </a:lnTo>
                <a:lnTo>
                  <a:pt x="2" y="24"/>
                </a:lnTo>
                <a:lnTo>
                  <a:pt x="2" y="0"/>
                </a:lnTo>
                <a:lnTo>
                  <a:pt x="3" y="0"/>
                </a:lnTo>
                <a:close/>
              </a:path>
            </a:pathLst>
          </a:custGeom>
          <a:solidFill>
            <a:srgbClr val="FD030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76" name="Freeform 895">
            <a:extLst>
              <a:ext uri="{FF2B5EF4-FFF2-40B4-BE49-F238E27FC236}">
                <a16:creationId xmlns:a16="http://schemas.microsoft.com/office/drawing/2014/main" id="{D373BD6E-0054-4C0A-9980-90F747DAE007}"/>
              </a:ext>
            </a:extLst>
          </p:cNvPr>
          <p:cNvSpPr>
            <a:spLocks noEditPoints="1"/>
          </p:cNvSpPr>
          <p:nvPr/>
        </p:nvSpPr>
        <p:spPr bwMode="auto">
          <a:xfrm>
            <a:off x="1571625" y="2690813"/>
            <a:ext cx="1191" cy="28575"/>
          </a:xfrm>
          <a:custGeom>
            <a:avLst/>
            <a:gdLst>
              <a:gd name="T0" fmla="*/ 0 w 1"/>
              <a:gd name="T1" fmla="*/ 2147483646 h 24"/>
              <a:gd name="T2" fmla="*/ 0 w 1"/>
              <a:gd name="T3" fmla="*/ 0 h 24"/>
              <a:gd name="T4" fmla="*/ 2147483646 w 1"/>
              <a:gd name="T5" fmla="*/ 0 h 24"/>
              <a:gd name="T6" fmla="*/ 2147483646 w 1"/>
              <a:gd name="T7" fmla="*/ 2147483646 h 24"/>
              <a:gd name="T8" fmla="*/ 0 w 1"/>
              <a:gd name="T9" fmla="*/ 2147483646 h 24"/>
              <a:gd name="T10" fmla="*/ 2147483646 w 1"/>
              <a:gd name="T11" fmla="*/ 0 h 24"/>
              <a:gd name="T12" fmla="*/ 2147483646 w 1"/>
              <a:gd name="T13" fmla="*/ 2147483646 h 24"/>
              <a:gd name="T14" fmla="*/ 2147483646 w 1"/>
              <a:gd name="T15" fmla="*/ 2147483646 h 24"/>
              <a:gd name="T16" fmla="*/ 2147483646 w 1"/>
              <a:gd name="T17" fmla="*/ 0 h 24"/>
              <a:gd name="T18" fmla="*/ 2147483646 w 1"/>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24"/>
              <a:gd name="T32" fmla="*/ 1 w 1"/>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24">
                <a:moveTo>
                  <a:pt x="0" y="24"/>
                </a:moveTo>
                <a:lnTo>
                  <a:pt x="0" y="0"/>
                </a:lnTo>
                <a:lnTo>
                  <a:pt x="1" y="0"/>
                </a:lnTo>
                <a:lnTo>
                  <a:pt x="1" y="24"/>
                </a:lnTo>
                <a:lnTo>
                  <a:pt x="0" y="24"/>
                </a:lnTo>
                <a:close/>
                <a:moveTo>
                  <a:pt x="1" y="0"/>
                </a:moveTo>
                <a:lnTo>
                  <a:pt x="1" y="24"/>
                </a:lnTo>
                <a:lnTo>
                  <a:pt x="1"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77" name="Freeform 896">
            <a:extLst>
              <a:ext uri="{FF2B5EF4-FFF2-40B4-BE49-F238E27FC236}">
                <a16:creationId xmlns:a16="http://schemas.microsoft.com/office/drawing/2014/main" id="{E6B0AC21-F321-421B-9411-795EA0B73ACC}"/>
              </a:ext>
            </a:extLst>
          </p:cNvPr>
          <p:cNvSpPr>
            <a:spLocks/>
          </p:cNvSpPr>
          <p:nvPr/>
        </p:nvSpPr>
        <p:spPr bwMode="auto">
          <a:xfrm>
            <a:off x="1532335" y="2321719"/>
            <a:ext cx="509588" cy="510779"/>
          </a:xfrm>
          <a:custGeom>
            <a:avLst/>
            <a:gdLst>
              <a:gd name="T0" fmla="*/ 0 w 428"/>
              <a:gd name="T1" fmla="*/ 2147483646 h 429"/>
              <a:gd name="T2" fmla="*/ 0 w 428"/>
              <a:gd name="T3" fmla="*/ 2147483646 h 429"/>
              <a:gd name="T4" fmla="*/ 2147483646 w 428"/>
              <a:gd name="T5" fmla="*/ 2147483646 h 429"/>
              <a:gd name="T6" fmla="*/ 2147483646 w 428"/>
              <a:gd name="T7" fmla="*/ 2147483646 h 429"/>
              <a:gd name="T8" fmla="*/ 2147483646 w 428"/>
              <a:gd name="T9" fmla="*/ 2147483646 h 429"/>
              <a:gd name="T10" fmla="*/ 2147483646 w 428"/>
              <a:gd name="T11" fmla="*/ 0 h 429"/>
              <a:gd name="T12" fmla="*/ 2147483646 w 428"/>
              <a:gd name="T13" fmla="*/ 0 h 429"/>
              <a:gd name="T14" fmla="*/ 2147483646 w 428"/>
              <a:gd name="T15" fmla="*/ 2147483646 h 429"/>
              <a:gd name="T16" fmla="*/ 2147483646 w 428"/>
              <a:gd name="T17" fmla="*/ 2147483646 h 429"/>
              <a:gd name="T18" fmla="*/ 2147483646 w 428"/>
              <a:gd name="T19" fmla="*/ 2147483646 h 429"/>
              <a:gd name="T20" fmla="*/ 2147483646 w 428"/>
              <a:gd name="T21" fmla="*/ 2147483646 h 429"/>
              <a:gd name="T22" fmla="*/ 2147483646 w 428"/>
              <a:gd name="T23" fmla="*/ 2147483646 h 429"/>
              <a:gd name="T24" fmla="*/ 2147483646 w 428"/>
              <a:gd name="T25" fmla="*/ 2147483646 h 429"/>
              <a:gd name="T26" fmla="*/ 2147483646 w 428"/>
              <a:gd name="T27" fmla="*/ 2147483646 h 429"/>
              <a:gd name="T28" fmla="*/ 0 w 428"/>
              <a:gd name="T29" fmla="*/ 2147483646 h 42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28"/>
              <a:gd name="T46" fmla="*/ 0 h 429"/>
              <a:gd name="T47" fmla="*/ 428 w 428"/>
              <a:gd name="T48" fmla="*/ 429 h 42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28" h="429">
                <a:moveTo>
                  <a:pt x="0" y="429"/>
                </a:moveTo>
                <a:lnTo>
                  <a:pt x="0" y="298"/>
                </a:lnTo>
                <a:lnTo>
                  <a:pt x="44" y="253"/>
                </a:lnTo>
                <a:lnTo>
                  <a:pt x="48" y="253"/>
                </a:lnTo>
                <a:lnTo>
                  <a:pt x="48" y="49"/>
                </a:lnTo>
                <a:lnTo>
                  <a:pt x="95" y="0"/>
                </a:lnTo>
                <a:lnTo>
                  <a:pt x="380" y="0"/>
                </a:lnTo>
                <a:lnTo>
                  <a:pt x="380" y="144"/>
                </a:lnTo>
                <a:lnTo>
                  <a:pt x="369" y="179"/>
                </a:lnTo>
                <a:lnTo>
                  <a:pt x="369" y="244"/>
                </a:lnTo>
                <a:lnTo>
                  <a:pt x="362" y="250"/>
                </a:lnTo>
                <a:lnTo>
                  <a:pt x="428" y="250"/>
                </a:lnTo>
                <a:lnTo>
                  <a:pt x="428" y="381"/>
                </a:lnTo>
                <a:lnTo>
                  <a:pt x="380" y="429"/>
                </a:lnTo>
                <a:lnTo>
                  <a:pt x="0" y="429"/>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578" name="Rectangle 897">
            <a:extLst>
              <a:ext uri="{FF2B5EF4-FFF2-40B4-BE49-F238E27FC236}">
                <a16:creationId xmlns:a16="http://schemas.microsoft.com/office/drawing/2014/main" id="{6FD27EE6-5228-44FF-8A4F-9195B8C5AB1F}"/>
              </a:ext>
            </a:extLst>
          </p:cNvPr>
          <p:cNvSpPr>
            <a:spLocks noChangeArrowheads="1"/>
          </p:cNvSpPr>
          <p:nvPr/>
        </p:nvSpPr>
        <p:spPr bwMode="auto">
          <a:xfrm>
            <a:off x="1470423" y="2856310"/>
            <a:ext cx="58990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vi-VN" sz="1800">
                <a:solidFill>
                  <a:srgbClr val="000000"/>
                </a:solidFill>
              </a:rPr>
              <a:t>Seoul</a:t>
            </a:r>
            <a:endParaRPr lang="en-US" altLang="vi-VN" sz="1800">
              <a:latin typeface="Courier New" panose="02070309020205020404" pitchFamily="49" charset="0"/>
            </a:endParaRPr>
          </a:p>
        </p:txBody>
      </p:sp>
      <p:sp>
        <p:nvSpPr>
          <p:cNvPr id="174579" name="Line 898">
            <a:extLst>
              <a:ext uri="{FF2B5EF4-FFF2-40B4-BE49-F238E27FC236}">
                <a16:creationId xmlns:a16="http://schemas.microsoft.com/office/drawing/2014/main" id="{0EB4A203-7B1F-45E7-B069-8E3B15D3B0E8}"/>
              </a:ext>
            </a:extLst>
          </p:cNvPr>
          <p:cNvSpPr>
            <a:spLocks noChangeShapeType="1"/>
          </p:cNvSpPr>
          <p:nvPr/>
        </p:nvSpPr>
        <p:spPr bwMode="auto">
          <a:xfrm flipV="1">
            <a:off x="4972051" y="3245645"/>
            <a:ext cx="1584722" cy="1012031"/>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580" name="Text Box 899">
            <a:extLst>
              <a:ext uri="{FF2B5EF4-FFF2-40B4-BE49-F238E27FC236}">
                <a16:creationId xmlns:a16="http://schemas.microsoft.com/office/drawing/2014/main" id="{9C4B8F04-F95D-4427-B591-5F725EE73244}"/>
              </a:ext>
            </a:extLst>
          </p:cNvPr>
          <p:cNvSpPr txBox="1">
            <a:spLocks noChangeArrowheads="1"/>
          </p:cNvSpPr>
          <p:nvPr/>
        </p:nvSpPr>
        <p:spPr bwMode="auto">
          <a:xfrm>
            <a:off x="4857751" y="4743451"/>
            <a:ext cx="303801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vi-VN" sz="1800"/>
              <a:t>Đỉnh   = máy tính</a:t>
            </a:r>
          </a:p>
          <a:p>
            <a:pPr>
              <a:spcBef>
                <a:spcPct val="0"/>
              </a:spcBef>
              <a:buClrTx/>
              <a:buFontTx/>
              <a:buNone/>
            </a:pPr>
            <a:r>
              <a:rPr lang="en-US" altLang="vi-VN" sz="1800"/>
              <a:t>Cạnh  = tốc độ truyền thông</a:t>
            </a:r>
          </a:p>
        </p:txBody>
      </p:sp>
      <p:sp>
        <p:nvSpPr>
          <p:cNvPr id="174581" name="Text Box 900">
            <a:extLst>
              <a:ext uri="{FF2B5EF4-FFF2-40B4-BE49-F238E27FC236}">
                <a16:creationId xmlns:a16="http://schemas.microsoft.com/office/drawing/2014/main" id="{982B87AB-89AF-426A-A4D7-1DD1EC3907B5}"/>
              </a:ext>
            </a:extLst>
          </p:cNvPr>
          <p:cNvSpPr txBox="1">
            <a:spLocks noChangeArrowheads="1"/>
          </p:cNvSpPr>
          <p:nvPr/>
        </p:nvSpPr>
        <p:spPr bwMode="auto">
          <a:xfrm>
            <a:off x="5295901" y="2852738"/>
            <a:ext cx="5693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vi-VN" sz="1800"/>
              <a:t>128</a:t>
            </a:r>
          </a:p>
        </p:txBody>
      </p:sp>
      <p:sp>
        <p:nvSpPr>
          <p:cNvPr id="174582" name="Text Box 901">
            <a:extLst>
              <a:ext uri="{FF2B5EF4-FFF2-40B4-BE49-F238E27FC236}">
                <a16:creationId xmlns:a16="http://schemas.microsoft.com/office/drawing/2014/main" id="{1503CD9D-0BBE-496D-96AA-68E4AFDE76B9}"/>
              </a:ext>
            </a:extLst>
          </p:cNvPr>
          <p:cNvSpPr txBox="1">
            <a:spLocks noChangeArrowheads="1"/>
          </p:cNvSpPr>
          <p:nvPr/>
        </p:nvSpPr>
        <p:spPr bwMode="auto">
          <a:xfrm>
            <a:off x="5541169" y="3830242"/>
            <a:ext cx="5693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vi-VN" sz="1800"/>
              <a:t>140</a:t>
            </a:r>
          </a:p>
        </p:txBody>
      </p:sp>
      <p:sp>
        <p:nvSpPr>
          <p:cNvPr id="174583" name="Text Box 902">
            <a:extLst>
              <a:ext uri="{FF2B5EF4-FFF2-40B4-BE49-F238E27FC236}">
                <a16:creationId xmlns:a16="http://schemas.microsoft.com/office/drawing/2014/main" id="{BC25356C-8471-4BE2-9899-7CBD8B0E8ED3}"/>
              </a:ext>
            </a:extLst>
          </p:cNvPr>
          <p:cNvSpPr txBox="1">
            <a:spLocks noChangeArrowheads="1"/>
          </p:cNvSpPr>
          <p:nvPr/>
        </p:nvSpPr>
        <p:spPr bwMode="auto">
          <a:xfrm>
            <a:off x="4633913" y="3475436"/>
            <a:ext cx="5693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vi-VN" sz="1800"/>
              <a:t>181</a:t>
            </a:r>
          </a:p>
        </p:txBody>
      </p:sp>
      <p:sp>
        <p:nvSpPr>
          <p:cNvPr id="174584" name="Text Box 903">
            <a:extLst>
              <a:ext uri="{FF2B5EF4-FFF2-40B4-BE49-F238E27FC236}">
                <a16:creationId xmlns:a16="http://schemas.microsoft.com/office/drawing/2014/main" id="{057C0672-9216-4B72-98A6-A37494600354}"/>
              </a:ext>
            </a:extLst>
          </p:cNvPr>
          <p:cNvSpPr txBox="1">
            <a:spLocks noChangeArrowheads="1"/>
          </p:cNvSpPr>
          <p:nvPr/>
        </p:nvSpPr>
        <p:spPr bwMode="auto">
          <a:xfrm>
            <a:off x="3431382" y="3775473"/>
            <a:ext cx="4411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vi-VN" sz="1800"/>
              <a:t>30</a:t>
            </a:r>
          </a:p>
        </p:txBody>
      </p:sp>
      <p:sp>
        <p:nvSpPr>
          <p:cNvPr id="174585" name="Text Box 904">
            <a:extLst>
              <a:ext uri="{FF2B5EF4-FFF2-40B4-BE49-F238E27FC236}">
                <a16:creationId xmlns:a16="http://schemas.microsoft.com/office/drawing/2014/main" id="{DC7A70A8-D8E7-47E0-8C81-0DD703A21203}"/>
              </a:ext>
            </a:extLst>
          </p:cNvPr>
          <p:cNvSpPr txBox="1">
            <a:spLocks noChangeArrowheads="1"/>
          </p:cNvSpPr>
          <p:nvPr/>
        </p:nvSpPr>
        <p:spPr bwMode="auto">
          <a:xfrm>
            <a:off x="2490788" y="3444479"/>
            <a:ext cx="4411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vi-VN" sz="1800"/>
              <a:t>16</a:t>
            </a:r>
          </a:p>
        </p:txBody>
      </p:sp>
      <p:sp>
        <p:nvSpPr>
          <p:cNvPr id="174586" name="Text Box 905">
            <a:extLst>
              <a:ext uri="{FF2B5EF4-FFF2-40B4-BE49-F238E27FC236}">
                <a16:creationId xmlns:a16="http://schemas.microsoft.com/office/drawing/2014/main" id="{772520FC-7165-4194-91A1-9D2A26A49721}"/>
              </a:ext>
            </a:extLst>
          </p:cNvPr>
          <p:cNvSpPr txBox="1">
            <a:spLocks noChangeArrowheads="1"/>
          </p:cNvSpPr>
          <p:nvPr/>
        </p:nvSpPr>
        <p:spPr bwMode="auto">
          <a:xfrm>
            <a:off x="2043113" y="2358629"/>
            <a:ext cx="4411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vi-VN" sz="1800"/>
              <a:t>56</a:t>
            </a:r>
          </a:p>
        </p:txBody>
      </p:sp>
    </p:spTree>
    <p:extLst>
      <p:ext uri="{BB962C8B-B14F-4D97-AF65-F5344CB8AC3E}">
        <p14:creationId xmlns:p14="http://schemas.microsoft.com/office/powerpoint/2010/main" val="12435627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A6C66-F522-4BD6-B85D-033CC4001148}"/>
              </a:ext>
            </a:extLst>
          </p:cNvPr>
          <p:cNvSpPr>
            <a:spLocks noGrp="1"/>
          </p:cNvSpPr>
          <p:nvPr>
            <p:ph type="title"/>
          </p:nvPr>
        </p:nvSpPr>
        <p:spPr/>
        <p:txBody>
          <a:bodyPr/>
          <a:lstStyle/>
          <a:p>
            <a:r>
              <a:rPr lang="en-US" sz="3200" dirty="0"/>
              <a:t>2.1. </a:t>
            </a:r>
            <a:r>
              <a:rPr lang="en-US" sz="3200" dirty="0" err="1"/>
              <a:t>Khái</a:t>
            </a:r>
            <a:r>
              <a:rPr lang="en-US" sz="3200" dirty="0"/>
              <a:t> </a:t>
            </a:r>
            <a:r>
              <a:rPr lang="en-US" sz="3200" dirty="0" err="1"/>
              <a:t>niệm</a:t>
            </a:r>
            <a:r>
              <a:rPr lang="en-US" sz="3200" dirty="0"/>
              <a:t> </a:t>
            </a:r>
            <a:r>
              <a:rPr lang="en-US" sz="3200" dirty="0" err="1"/>
              <a:t>cơ</a:t>
            </a:r>
            <a:r>
              <a:rPr lang="en-US" sz="3200" dirty="0"/>
              <a:t> </a:t>
            </a:r>
            <a:r>
              <a:rPr lang="en-US" sz="3200" dirty="0" err="1"/>
              <a:t>bản</a:t>
            </a:r>
            <a:r>
              <a:rPr lang="en-US" sz="3200" dirty="0"/>
              <a:t> </a:t>
            </a:r>
            <a:r>
              <a:rPr lang="en-US" sz="3200" dirty="0" err="1"/>
              <a:t>về</a:t>
            </a:r>
            <a:r>
              <a:rPr lang="en-US" sz="3200" dirty="0"/>
              <a:t> </a:t>
            </a:r>
            <a:r>
              <a:rPr lang="en-US" sz="3200" dirty="0" err="1"/>
              <a:t>đồ</a:t>
            </a:r>
            <a:r>
              <a:rPr lang="en-US" sz="3200" dirty="0"/>
              <a:t> </a:t>
            </a:r>
            <a:r>
              <a:rPr lang="en-US" sz="3200" dirty="0" err="1"/>
              <a:t>thị</a:t>
            </a:r>
            <a:r>
              <a:rPr lang="en-US" sz="3200" dirty="0"/>
              <a:t> </a:t>
            </a:r>
          </a:p>
        </p:txBody>
      </p:sp>
      <p:sp>
        <p:nvSpPr>
          <p:cNvPr id="3" name="Rectangle 2">
            <a:extLst>
              <a:ext uri="{FF2B5EF4-FFF2-40B4-BE49-F238E27FC236}">
                <a16:creationId xmlns:a16="http://schemas.microsoft.com/office/drawing/2014/main" id="{01A1D447-1560-4E5A-AB82-D80F2AA89DAF}"/>
              </a:ext>
            </a:extLst>
          </p:cNvPr>
          <p:cNvSpPr/>
          <p:nvPr/>
        </p:nvSpPr>
        <p:spPr>
          <a:xfrm>
            <a:off x="1289265" y="1524000"/>
            <a:ext cx="7162800" cy="3847207"/>
          </a:xfrm>
          <a:prstGeom prst="rect">
            <a:avLst/>
          </a:prstGeom>
        </p:spPr>
        <p:txBody>
          <a:bodyPr wrap="square">
            <a:spAutoFit/>
          </a:bodyPr>
          <a:lstStyle/>
          <a:p>
            <a:pPr marL="428625" indent="-428625">
              <a:defRPr/>
            </a:pPr>
            <a:r>
              <a:rPr lang="en-US" sz="2800" b="1" dirty="0"/>
              <a:t>2.1.1. </a:t>
            </a:r>
            <a:r>
              <a:rPr lang="en-US" sz="2400" b="1" dirty="0" err="1"/>
              <a:t>Đồ</a:t>
            </a:r>
            <a:r>
              <a:rPr lang="en-US" sz="2400" b="1" dirty="0"/>
              <a:t> </a:t>
            </a:r>
            <a:r>
              <a:rPr lang="en-US" sz="2400" b="1" dirty="0" err="1"/>
              <a:t>thị</a:t>
            </a:r>
            <a:r>
              <a:rPr lang="en-US" sz="2400" b="1" dirty="0"/>
              <a:t>, </a:t>
            </a:r>
            <a:r>
              <a:rPr lang="en-US" sz="2400" b="1" dirty="0" err="1"/>
              <a:t>đường</a:t>
            </a:r>
            <a:r>
              <a:rPr lang="en-US" sz="2400" b="1" dirty="0"/>
              <a:t> </a:t>
            </a:r>
            <a:r>
              <a:rPr lang="en-US" sz="2400" b="1" dirty="0" err="1"/>
              <a:t>đi</a:t>
            </a:r>
            <a:r>
              <a:rPr lang="en-US" sz="2400" b="1" dirty="0"/>
              <a:t>, chu </a:t>
            </a:r>
            <a:r>
              <a:rPr lang="en-US" sz="2400" b="1" dirty="0" err="1"/>
              <a:t>trình</a:t>
            </a:r>
            <a:r>
              <a:rPr lang="en-US" sz="2400" b="1" dirty="0"/>
              <a:t>, </a:t>
            </a:r>
            <a:r>
              <a:rPr lang="en-US" sz="2400" b="1" dirty="0" err="1"/>
              <a:t>đồ</a:t>
            </a:r>
            <a:r>
              <a:rPr lang="en-US" sz="2400" b="1" dirty="0"/>
              <a:t> </a:t>
            </a:r>
            <a:r>
              <a:rPr lang="en-US" sz="2400" b="1" dirty="0" err="1"/>
              <a:t>thị</a:t>
            </a:r>
            <a:r>
              <a:rPr lang="en-US" sz="2400" b="1" dirty="0"/>
              <a:t> </a:t>
            </a:r>
            <a:r>
              <a:rPr lang="en-US" sz="2400" b="1" dirty="0" err="1"/>
              <a:t>liên</a:t>
            </a:r>
            <a:r>
              <a:rPr lang="en-US" sz="2400" b="1" dirty="0"/>
              <a:t> </a:t>
            </a:r>
            <a:r>
              <a:rPr lang="en-US" sz="2400" b="1" dirty="0" err="1"/>
              <a:t>thông</a:t>
            </a:r>
            <a:r>
              <a:rPr lang="en-US" sz="2400" b="1" dirty="0"/>
              <a:t>.</a:t>
            </a:r>
          </a:p>
          <a:p>
            <a:pPr marL="428625" indent="-428625">
              <a:buNone/>
              <a:defRPr/>
            </a:pPr>
            <a:r>
              <a:rPr lang="en-US" sz="2400" dirty="0"/>
              <a:t>a. </a:t>
            </a:r>
            <a:r>
              <a:rPr lang="en-US" sz="2400" dirty="0" err="1"/>
              <a:t>Định</a:t>
            </a:r>
            <a:r>
              <a:rPr lang="en-US" sz="2400" dirty="0"/>
              <a:t> </a:t>
            </a:r>
            <a:r>
              <a:rPr lang="en-US" sz="2400" dirty="0" err="1"/>
              <a:t>nghĩa</a:t>
            </a:r>
            <a:r>
              <a:rPr lang="en-US" sz="2400" dirty="0"/>
              <a:t> </a:t>
            </a:r>
            <a:r>
              <a:rPr lang="vi-VN" sz="2400" dirty="0"/>
              <a:t>đồ</a:t>
            </a:r>
            <a:r>
              <a:rPr lang="en-US" sz="2400" dirty="0"/>
              <a:t> </a:t>
            </a:r>
            <a:r>
              <a:rPr lang="en-US" sz="2400" dirty="0" err="1"/>
              <a:t>thị</a:t>
            </a:r>
            <a:r>
              <a:rPr lang="en-US" sz="2400" dirty="0"/>
              <a:t> </a:t>
            </a:r>
            <a:r>
              <a:rPr lang="en-US" sz="2400" dirty="0" err="1"/>
              <a:t>hữu</a:t>
            </a:r>
            <a:r>
              <a:rPr lang="en-US" sz="2400" dirty="0"/>
              <a:t> </a:t>
            </a:r>
            <a:r>
              <a:rPr lang="en-US" sz="2400" dirty="0" err="1"/>
              <a:t>hạn</a:t>
            </a:r>
            <a:endParaRPr lang="en-US" sz="2400" dirty="0"/>
          </a:p>
          <a:p>
            <a:pPr lvl="1" eaLnBrk="1" hangingPunct="1">
              <a:buFont typeface="Verdana" pitchFamily="34" charset="0"/>
              <a:buNone/>
              <a:defRPr/>
            </a:pPr>
            <a:r>
              <a:rPr lang="en-US" sz="2400" i="1" dirty="0" err="1">
                <a:latin typeface="Times New Roman" pitchFamily="18" charset="0"/>
              </a:rPr>
              <a:t>Một</a:t>
            </a:r>
            <a:r>
              <a:rPr lang="en-US" sz="2400" i="1" dirty="0">
                <a:latin typeface="Times New Roman" pitchFamily="18" charset="0"/>
              </a:rPr>
              <a:t> </a:t>
            </a:r>
            <a:r>
              <a:rPr lang="en-US" sz="2400" i="1" dirty="0" err="1">
                <a:latin typeface="Times New Roman" pitchFamily="18" charset="0"/>
              </a:rPr>
              <a:t>bộ</a:t>
            </a:r>
            <a:r>
              <a:rPr lang="en-US" sz="2400" i="1" dirty="0">
                <a:latin typeface="Times New Roman" pitchFamily="18" charset="0"/>
              </a:rPr>
              <a:t> G=(V, E) </a:t>
            </a:r>
            <a:r>
              <a:rPr lang="en-US" sz="2400" i="1" dirty="0" err="1">
                <a:latin typeface="Times New Roman" pitchFamily="18" charset="0"/>
              </a:rPr>
              <a:t>gồm</a:t>
            </a:r>
            <a:r>
              <a:rPr lang="en-US" sz="2400" i="1" dirty="0">
                <a:latin typeface="Times New Roman" pitchFamily="18" charset="0"/>
              </a:rPr>
              <a:t> </a:t>
            </a:r>
            <a:r>
              <a:rPr lang="en-US" sz="2400" i="1" dirty="0" err="1">
                <a:latin typeface="Times New Roman" pitchFamily="18" charset="0"/>
              </a:rPr>
              <a:t>hai</a:t>
            </a:r>
            <a:r>
              <a:rPr lang="en-US" sz="2400" i="1" dirty="0">
                <a:latin typeface="Times New Roman" pitchFamily="18" charset="0"/>
              </a:rPr>
              <a:t> </a:t>
            </a:r>
            <a:r>
              <a:rPr lang="en-US" sz="2400" i="1" dirty="0" err="1">
                <a:latin typeface="Times New Roman" pitchFamily="18" charset="0"/>
              </a:rPr>
              <a:t>tập</a:t>
            </a:r>
            <a:r>
              <a:rPr lang="en-US" sz="2400" i="1" dirty="0">
                <a:latin typeface="Times New Roman" pitchFamily="18" charset="0"/>
              </a:rPr>
              <a:t> V </a:t>
            </a:r>
            <a:r>
              <a:rPr lang="en-US" sz="2400" i="1" dirty="0" err="1">
                <a:latin typeface="Times New Roman" pitchFamily="18" charset="0"/>
              </a:rPr>
              <a:t>và</a:t>
            </a:r>
            <a:r>
              <a:rPr lang="en-US" sz="2400" i="1" dirty="0">
                <a:latin typeface="Times New Roman" pitchFamily="18" charset="0"/>
              </a:rPr>
              <a:t> E </a:t>
            </a:r>
          </a:p>
          <a:p>
            <a:pPr lvl="1" eaLnBrk="1" hangingPunct="1">
              <a:buFont typeface="Verdana" pitchFamily="34" charset="0"/>
              <a:buNone/>
              <a:defRPr/>
            </a:pPr>
            <a:r>
              <a:rPr lang="en-US" sz="2400" i="1" dirty="0" err="1">
                <a:latin typeface="Times New Roman" pitchFamily="18" charset="0"/>
              </a:rPr>
              <a:t>Được</a:t>
            </a:r>
            <a:r>
              <a:rPr lang="en-US" sz="2400" i="1" dirty="0">
                <a:latin typeface="Times New Roman" pitchFamily="18" charset="0"/>
              </a:rPr>
              <a:t> </a:t>
            </a:r>
            <a:r>
              <a:rPr lang="en-US" sz="2400" i="1" dirty="0" err="1">
                <a:latin typeface="Times New Roman" pitchFamily="18" charset="0"/>
              </a:rPr>
              <a:t>gọi</a:t>
            </a:r>
            <a:r>
              <a:rPr lang="en-US" sz="2400" i="1" dirty="0">
                <a:latin typeface="Times New Roman" pitchFamily="18" charset="0"/>
              </a:rPr>
              <a:t> </a:t>
            </a:r>
            <a:r>
              <a:rPr lang="en-US" sz="2400" i="1" dirty="0" err="1">
                <a:latin typeface="Times New Roman" pitchFamily="18" charset="0"/>
              </a:rPr>
              <a:t>là</a:t>
            </a:r>
            <a:r>
              <a:rPr lang="en-US" sz="2400" i="1" dirty="0">
                <a:latin typeface="Times New Roman" pitchFamily="18" charset="0"/>
              </a:rPr>
              <a:t> </a:t>
            </a:r>
            <a:r>
              <a:rPr lang="en-US" sz="2400" i="1" dirty="0" err="1">
                <a:latin typeface="Times New Roman" pitchFamily="18" charset="0"/>
              </a:rPr>
              <a:t>một</a:t>
            </a:r>
            <a:r>
              <a:rPr lang="en-US" sz="2400" i="1" dirty="0">
                <a:latin typeface="Times New Roman" pitchFamily="18" charset="0"/>
              </a:rPr>
              <a:t> </a:t>
            </a:r>
            <a:r>
              <a:rPr lang="en-US" sz="2400" i="1" dirty="0" err="1">
                <a:latin typeface="Times New Roman" pitchFamily="18" charset="0"/>
              </a:rPr>
              <a:t>đồ</a:t>
            </a:r>
            <a:r>
              <a:rPr lang="en-US" sz="2400" i="1" dirty="0">
                <a:latin typeface="Times New Roman" pitchFamily="18" charset="0"/>
              </a:rPr>
              <a:t> </a:t>
            </a:r>
            <a:r>
              <a:rPr lang="en-US" sz="2400" i="1" dirty="0" err="1">
                <a:latin typeface="Times New Roman" pitchFamily="18" charset="0"/>
              </a:rPr>
              <a:t>thị</a:t>
            </a:r>
            <a:r>
              <a:rPr lang="en-US" sz="2400" i="1" dirty="0">
                <a:latin typeface="Times New Roman" pitchFamily="18" charset="0"/>
              </a:rPr>
              <a:t> </a:t>
            </a:r>
            <a:r>
              <a:rPr lang="en-US" sz="2400" i="1" dirty="0" err="1">
                <a:latin typeface="Times New Roman" pitchFamily="18" charset="0"/>
              </a:rPr>
              <a:t>hữu</a:t>
            </a:r>
            <a:r>
              <a:rPr lang="en-US" sz="2400" i="1" dirty="0">
                <a:latin typeface="Times New Roman" pitchFamily="18" charset="0"/>
              </a:rPr>
              <a:t> </a:t>
            </a:r>
            <a:r>
              <a:rPr lang="en-US" sz="2400" i="1" dirty="0" err="1">
                <a:latin typeface="Times New Roman" pitchFamily="18" charset="0"/>
              </a:rPr>
              <a:t>hạn</a:t>
            </a:r>
            <a:r>
              <a:rPr lang="en-US" sz="2400" i="1" dirty="0">
                <a:latin typeface="Times New Roman" pitchFamily="18" charset="0"/>
              </a:rPr>
              <a:t> </a:t>
            </a:r>
            <a:r>
              <a:rPr lang="en-US" sz="2400" i="1" dirty="0" err="1">
                <a:latin typeface="Times New Roman" pitchFamily="18" charset="0"/>
              </a:rPr>
              <a:t>nếu</a:t>
            </a:r>
            <a:r>
              <a:rPr lang="en-US" sz="2400" i="1" dirty="0">
                <a:latin typeface="Times New Roman" pitchFamily="18" charset="0"/>
              </a:rPr>
              <a:t>: </a:t>
            </a:r>
          </a:p>
          <a:p>
            <a:pPr marL="688181" lvl="1" indent="-385763">
              <a:buNone/>
              <a:defRPr/>
            </a:pPr>
            <a:r>
              <a:rPr lang="en-US" sz="2400" i="1" dirty="0">
                <a:latin typeface="Times New Roman" pitchFamily="18" charset="0"/>
              </a:rPr>
              <a:t>V </a:t>
            </a:r>
            <a:r>
              <a:rPr lang="en-US" sz="2400" i="1" dirty="0" err="1">
                <a:latin typeface="Times New Roman" pitchFamily="18" charset="0"/>
              </a:rPr>
              <a:t>và</a:t>
            </a:r>
            <a:r>
              <a:rPr lang="en-US" sz="2400" i="1" dirty="0">
                <a:latin typeface="Times New Roman" pitchFamily="18" charset="0"/>
              </a:rPr>
              <a:t> E </a:t>
            </a:r>
            <a:r>
              <a:rPr lang="en-US" sz="2400" i="1" dirty="0" err="1">
                <a:latin typeface="Times New Roman" pitchFamily="18" charset="0"/>
              </a:rPr>
              <a:t>là</a:t>
            </a:r>
            <a:r>
              <a:rPr lang="en-US" sz="2400" i="1" dirty="0">
                <a:latin typeface="Times New Roman" pitchFamily="18" charset="0"/>
              </a:rPr>
              <a:t> </a:t>
            </a:r>
            <a:r>
              <a:rPr lang="en-US" sz="2400" i="1" dirty="0" err="1">
                <a:latin typeface="Times New Roman" pitchFamily="18" charset="0"/>
              </a:rPr>
              <a:t>hai</a:t>
            </a:r>
            <a:r>
              <a:rPr lang="en-US" sz="2400" i="1" dirty="0">
                <a:latin typeface="Times New Roman" pitchFamily="18" charset="0"/>
              </a:rPr>
              <a:t> </a:t>
            </a:r>
            <a:r>
              <a:rPr lang="en-US" sz="2400" i="1" dirty="0" err="1">
                <a:latin typeface="Times New Roman" pitchFamily="18" charset="0"/>
              </a:rPr>
              <a:t>tập</a:t>
            </a:r>
            <a:r>
              <a:rPr lang="en-US" sz="2400" i="1" dirty="0">
                <a:latin typeface="Times New Roman" pitchFamily="18" charset="0"/>
              </a:rPr>
              <a:t> </a:t>
            </a:r>
            <a:r>
              <a:rPr lang="en-US" sz="2400" i="1" dirty="0" err="1">
                <a:latin typeface="Times New Roman" pitchFamily="18" charset="0"/>
              </a:rPr>
              <a:t>hữu</a:t>
            </a:r>
            <a:r>
              <a:rPr lang="en-US" sz="2400" i="1" dirty="0">
                <a:latin typeface="Times New Roman" pitchFamily="18" charset="0"/>
              </a:rPr>
              <a:t> </a:t>
            </a:r>
            <a:r>
              <a:rPr lang="en-US" sz="2400" i="1" dirty="0" err="1">
                <a:latin typeface="Times New Roman" pitchFamily="18" charset="0"/>
              </a:rPr>
              <a:t>hạn</a:t>
            </a:r>
            <a:r>
              <a:rPr lang="en-US" sz="2400" i="1" dirty="0">
                <a:latin typeface="Times New Roman" pitchFamily="18" charset="0"/>
              </a:rPr>
              <a:t>, </a:t>
            </a:r>
            <a:r>
              <a:rPr lang="en-US" sz="2400" i="1" dirty="0" err="1">
                <a:latin typeface="Times New Roman" pitchFamily="18" charset="0"/>
              </a:rPr>
              <a:t>trong</a:t>
            </a:r>
            <a:r>
              <a:rPr lang="en-US" sz="2400" i="1" dirty="0">
                <a:latin typeface="Times New Roman" pitchFamily="18" charset="0"/>
              </a:rPr>
              <a:t> </a:t>
            </a:r>
            <a:r>
              <a:rPr lang="vi-VN" sz="2400" i="1" dirty="0">
                <a:latin typeface="Times New Roman" pitchFamily="18" charset="0"/>
              </a:rPr>
              <a:t>đó</a:t>
            </a:r>
            <a:r>
              <a:rPr lang="en-US" sz="2400" i="1" dirty="0">
                <a:latin typeface="Times New Roman" pitchFamily="18" charset="0"/>
              </a:rPr>
              <a:t> V </a:t>
            </a:r>
            <a:r>
              <a:rPr lang="en-US" sz="2400" i="1" dirty="0" err="1">
                <a:latin typeface="Times New Roman" pitchFamily="18" charset="0"/>
              </a:rPr>
              <a:t>là</a:t>
            </a:r>
            <a:r>
              <a:rPr lang="en-US" sz="2400" i="1" dirty="0">
                <a:latin typeface="Times New Roman" pitchFamily="18" charset="0"/>
              </a:rPr>
              <a:t> </a:t>
            </a:r>
            <a:r>
              <a:rPr lang="en-US" sz="2400" i="1" dirty="0" err="1">
                <a:latin typeface="Times New Roman" pitchFamily="18" charset="0"/>
              </a:rPr>
              <a:t>tập</a:t>
            </a:r>
            <a:r>
              <a:rPr lang="en-US" sz="2400" i="1" dirty="0">
                <a:latin typeface="Times New Roman" pitchFamily="18" charset="0"/>
              </a:rPr>
              <a:t> </a:t>
            </a:r>
            <a:r>
              <a:rPr lang="vi-VN" sz="2400" i="1" dirty="0">
                <a:latin typeface="Times New Roman" pitchFamily="18" charset="0"/>
              </a:rPr>
              <a:t>đỉn</a:t>
            </a:r>
            <a:r>
              <a:rPr lang="en-US" sz="2400" i="1" dirty="0">
                <a:latin typeface="Times New Roman" pitchFamily="18" charset="0"/>
              </a:rPr>
              <a:t>h </a:t>
            </a:r>
            <a:r>
              <a:rPr lang="en-US" sz="2400" i="1" dirty="0" err="1">
                <a:latin typeface="Times New Roman" pitchFamily="18" charset="0"/>
              </a:rPr>
              <a:t>và</a:t>
            </a:r>
            <a:r>
              <a:rPr lang="en-US" sz="2400" i="1" dirty="0">
                <a:latin typeface="Times New Roman" pitchFamily="18" charset="0"/>
              </a:rPr>
              <a:t> E </a:t>
            </a:r>
            <a:r>
              <a:rPr lang="en-US" sz="2400" i="1" dirty="0" err="1">
                <a:latin typeface="Times New Roman" pitchFamily="18" charset="0"/>
              </a:rPr>
              <a:t>là</a:t>
            </a:r>
            <a:r>
              <a:rPr lang="en-US" sz="2400" i="1" dirty="0">
                <a:latin typeface="Times New Roman" pitchFamily="18" charset="0"/>
              </a:rPr>
              <a:t> </a:t>
            </a:r>
            <a:r>
              <a:rPr lang="en-US" sz="2400" i="1" dirty="0" err="1">
                <a:latin typeface="Times New Roman" pitchFamily="18" charset="0"/>
              </a:rPr>
              <a:t>tập</a:t>
            </a:r>
            <a:r>
              <a:rPr lang="en-US" sz="2400" i="1" dirty="0">
                <a:latin typeface="Times New Roman" pitchFamily="18" charset="0"/>
              </a:rPr>
              <a:t> </a:t>
            </a:r>
            <a:r>
              <a:rPr lang="en-US" sz="2400" i="1" dirty="0" err="1">
                <a:latin typeface="Times New Roman" pitchFamily="18" charset="0"/>
              </a:rPr>
              <a:t>các</a:t>
            </a:r>
            <a:r>
              <a:rPr lang="en-US" sz="2400" i="1" dirty="0">
                <a:latin typeface="Times New Roman" pitchFamily="18" charset="0"/>
              </a:rPr>
              <a:t> </a:t>
            </a:r>
            <a:r>
              <a:rPr lang="en-US" sz="2400" i="1" dirty="0" err="1">
                <a:latin typeface="Times New Roman" pitchFamily="18" charset="0"/>
              </a:rPr>
              <a:t>cạnh</a:t>
            </a:r>
            <a:r>
              <a:rPr lang="en-US" sz="2400" i="1" dirty="0">
                <a:latin typeface="Times New Roman" pitchFamily="18" charset="0"/>
              </a:rPr>
              <a:t> </a:t>
            </a:r>
            <a:r>
              <a:rPr lang="en-US" sz="2400" i="1" dirty="0" err="1">
                <a:latin typeface="Times New Roman" pitchFamily="18" charset="0"/>
              </a:rPr>
              <a:t>nối</a:t>
            </a:r>
            <a:r>
              <a:rPr lang="en-US" sz="2400" i="1" dirty="0">
                <a:latin typeface="Times New Roman" pitchFamily="18" charset="0"/>
              </a:rPr>
              <a:t> </a:t>
            </a:r>
            <a:r>
              <a:rPr lang="en-US" sz="2400" i="1" dirty="0" err="1">
                <a:latin typeface="Times New Roman" pitchFamily="18" charset="0"/>
              </a:rPr>
              <a:t>các</a:t>
            </a:r>
            <a:r>
              <a:rPr lang="en-US" sz="2400" i="1" dirty="0">
                <a:latin typeface="Times New Roman" pitchFamily="18" charset="0"/>
              </a:rPr>
              <a:t> </a:t>
            </a:r>
            <a:r>
              <a:rPr lang="vi-VN" sz="2400" i="1" dirty="0">
                <a:latin typeface="Times New Roman" pitchFamily="18" charset="0"/>
              </a:rPr>
              <a:t>đỉnh</a:t>
            </a:r>
            <a:r>
              <a:rPr lang="en-US" sz="2400" i="1" dirty="0">
                <a:latin typeface="Times New Roman" pitchFamily="18" charset="0"/>
              </a:rPr>
              <a:t> </a:t>
            </a:r>
            <a:r>
              <a:rPr lang="en-US" sz="2400" i="1" dirty="0" err="1">
                <a:latin typeface="Times New Roman" pitchFamily="18" charset="0"/>
              </a:rPr>
              <a:t>với</a:t>
            </a:r>
            <a:r>
              <a:rPr lang="en-US" sz="2400" i="1" dirty="0">
                <a:latin typeface="Times New Roman" pitchFamily="18" charset="0"/>
              </a:rPr>
              <a:t> </a:t>
            </a:r>
            <a:r>
              <a:rPr lang="en-US" sz="2400" i="1" dirty="0" err="1">
                <a:latin typeface="Times New Roman" pitchFamily="18" charset="0"/>
              </a:rPr>
              <a:t>nhau</a:t>
            </a:r>
            <a:endParaRPr lang="en-US" sz="2400" i="1" dirty="0">
              <a:latin typeface="Times New Roman" pitchFamily="18" charset="0"/>
            </a:endParaRPr>
          </a:p>
          <a:p>
            <a:pPr>
              <a:defRPr/>
            </a:pPr>
            <a:r>
              <a:rPr lang="vi-VN" sz="2400" dirty="0"/>
              <a:t>Ví dụ: Cho tập V = {a, b, c, d, e}; E = {ab, ac, ad, ae, bd, cd, ce} thì  V và E xác định một đồ thị G(V, E)</a:t>
            </a:r>
            <a:endParaRPr lang="en-US" sz="2400" dirty="0"/>
          </a:p>
        </p:txBody>
      </p:sp>
    </p:spTree>
    <p:extLst>
      <p:ext uri="{BB962C8B-B14F-4D97-AF65-F5344CB8AC3E}">
        <p14:creationId xmlns:p14="http://schemas.microsoft.com/office/powerpoint/2010/main" val="21158020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216003" y="627512"/>
            <a:ext cx="6496050" cy="762000"/>
          </a:xfrm>
        </p:spPr>
        <p:txBody>
          <a:bodyPr/>
          <a:lstStyle/>
          <a:p>
            <a:r>
              <a:rPr lang="en-US" dirty="0"/>
              <a:t>b. </a:t>
            </a:r>
            <a:r>
              <a:rPr lang="en-US" dirty="0" err="1"/>
              <a:t>Sơ</a:t>
            </a:r>
            <a:r>
              <a:rPr lang="en-US" dirty="0"/>
              <a:t> </a:t>
            </a:r>
            <a:r>
              <a:rPr lang="en-US" dirty="0" err="1"/>
              <a:t>lược</a:t>
            </a:r>
            <a:r>
              <a:rPr lang="en-US" dirty="0"/>
              <a:t> </a:t>
            </a:r>
            <a:r>
              <a:rPr lang="en-US" dirty="0" err="1"/>
              <a:t>tập</a:t>
            </a:r>
            <a:r>
              <a:rPr lang="en-US" dirty="0"/>
              <a:t> </a:t>
            </a:r>
            <a:r>
              <a:rPr lang="en-US" dirty="0" err="1"/>
              <a:t>hợp</a:t>
            </a:r>
            <a:endParaRPr lang="en-US" dirty="0"/>
          </a:p>
        </p:txBody>
      </p:sp>
      <p:sp>
        <p:nvSpPr>
          <p:cNvPr id="19471" name="AutoShape 15"/>
          <p:cNvSpPr>
            <a:spLocks noChangeArrowheads="1"/>
          </p:cNvSpPr>
          <p:nvPr/>
        </p:nvSpPr>
        <p:spPr bwMode="gray">
          <a:xfrm>
            <a:off x="1811661" y="1935504"/>
            <a:ext cx="5520677" cy="2986991"/>
          </a:xfrm>
          <a:prstGeom prst="roundRect">
            <a:avLst>
              <a:gd name="adj" fmla="val 12699"/>
            </a:avLst>
          </a:prstGeom>
          <a:gradFill rotWithShape="1">
            <a:gsLst>
              <a:gs pos="0">
                <a:schemeClr val="accent2">
                  <a:gamma/>
                  <a:shade val="60392"/>
                  <a:invGamma/>
                </a:schemeClr>
              </a:gs>
              <a:gs pos="100000">
                <a:schemeClr val="accent2"/>
              </a:gs>
            </a:gsLst>
            <a:lin ang="5400000" scaled="1"/>
          </a:gradFill>
          <a:ln w="9525" algn="ctr">
            <a:noFill/>
            <a:round/>
            <a:headEnd/>
            <a:tailEnd/>
          </a:ln>
          <a:effectLst/>
        </p:spPr>
        <p:txBody>
          <a:bodyPr wrap="none" anchor="ctr"/>
          <a:lstStyle/>
          <a:p>
            <a:endParaRPr lang="en-US"/>
          </a:p>
        </p:txBody>
      </p:sp>
      <p:sp>
        <p:nvSpPr>
          <p:cNvPr id="19472" name="AutoShape 16"/>
          <p:cNvSpPr>
            <a:spLocks noChangeArrowheads="1"/>
          </p:cNvSpPr>
          <p:nvPr/>
        </p:nvSpPr>
        <p:spPr bwMode="gray">
          <a:xfrm>
            <a:off x="1879925" y="2392705"/>
            <a:ext cx="5058116" cy="2378254"/>
          </a:xfrm>
          <a:prstGeom prst="roundRect">
            <a:avLst>
              <a:gd name="adj" fmla="val 16667"/>
            </a:avLst>
          </a:prstGeom>
          <a:solidFill>
            <a:srgbClr val="FFFFFF"/>
          </a:solidFill>
          <a:ln w="9525">
            <a:noFill/>
            <a:round/>
            <a:headEnd/>
            <a:tailEnd/>
          </a:ln>
          <a:effectLst>
            <a:prstShdw prst="shdw17" dist="28398" dir="14606097">
              <a:srgbClr val="FFFFFF">
                <a:gamma/>
                <a:shade val="60000"/>
                <a:invGamma/>
              </a:srgbClr>
            </a:prstShdw>
          </a:effectLst>
        </p:spPr>
        <p:txBody>
          <a:bodyPr wrap="none" anchor="ctr"/>
          <a:lstStyle/>
          <a:p>
            <a:endParaRPr lang="en-US"/>
          </a:p>
        </p:txBody>
      </p:sp>
      <p:sp>
        <p:nvSpPr>
          <p:cNvPr id="19473" name="Text Box 18"/>
          <p:cNvSpPr txBox="1">
            <a:spLocks noChangeArrowheads="1"/>
          </p:cNvSpPr>
          <p:nvPr/>
        </p:nvSpPr>
        <p:spPr bwMode="white">
          <a:xfrm>
            <a:off x="2467298" y="1920968"/>
            <a:ext cx="3798239" cy="461665"/>
          </a:xfrm>
          <a:prstGeom prst="rect">
            <a:avLst/>
          </a:prstGeom>
          <a:noFill/>
          <a:ln w="9525" algn="ctr">
            <a:noFill/>
            <a:miter lim="800000"/>
            <a:headEnd/>
            <a:tailEnd/>
          </a:ln>
        </p:spPr>
        <p:txBody>
          <a:bodyPr wrap="square">
            <a:spAutoFit/>
          </a:bodyPr>
          <a:lstStyle/>
          <a:p>
            <a:pPr algn="ctr">
              <a:spcBef>
                <a:spcPct val="50000"/>
              </a:spcBef>
            </a:pPr>
            <a:r>
              <a:rPr lang="en-US" sz="2400" b="1" dirty="0" err="1">
                <a:solidFill>
                  <a:srgbClr val="FFFFFF"/>
                </a:solidFill>
                <a:cs typeface="Arial" charset="0"/>
              </a:rPr>
              <a:t>Tập</a:t>
            </a:r>
            <a:r>
              <a:rPr lang="en-US" sz="2400" b="1" dirty="0">
                <a:solidFill>
                  <a:srgbClr val="FFFFFF"/>
                </a:solidFill>
                <a:cs typeface="Arial" charset="0"/>
              </a:rPr>
              <a:t> </a:t>
            </a:r>
            <a:r>
              <a:rPr lang="en-US" sz="2400" b="1" dirty="0" err="1">
                <a:solidFill>
                  <a:srgbClr val="FFFFFF"/>
                </a:solidFill>
                <a:cs typeface="Arial" charset="0"/>
              </a:rPr>
              <a:t>hợp</a:t>
            </a:r>
            <a:r>
              <a:rPr lang="en-US" sz="2400" b="1" dirty="0">
                <a:solidFill>
                  <a:srgbClr val="FFFFFF"/>
                </a:solidFill>
                <a:cs typeface="Arial" charset="0"/>
              </a:rPr>
              <a:t> </a:t>
            </a:r>
            <a:r>
              <a:rPr lang="en-US" sz="2400" b="1" dirty="0" err="1">
                <a:solidFill>
                  <a:srgbClr val="FFFFFF"/>
                </a:solidFill>
                <a:cs typeface="Arial" charset="0"/>
              </a:rPr>
              <a:t>bằng</a:t>
            </a:r>
            <a:r>
              <a:rPr lang="en-US" sz="2400" b="1" dirty="0">
                <a:solidFill>
                  <a:srgbClr val="FFFFFF"/>
                </a:solidFill>
                <a:cs typeface="Arial" charset="0"/>
              </a:rPr>
              <a:t> </a:t>
            </a:r>
            <a:r>
              <a:rPr lang="en-US" sz="2400" b="1" dirty="0" err="1">
                <a:solidFill>
                  <a:srgbClr val="FFFFFF"/>
                </a:solidFill>
                <a:cs typeface="Arial" charset="0"/>
              </a:rPr>
              <a:t>nhau</a:t>
            </a:r>
            <a:endParaRPr lang="en-US" sz="2400" b="1" dirty="0">
              <a:solidFill>
                <a:srgbClr val="FFFFFF"/>
              </a:solidFill>
              <a:cs typeface="Arial" charset="0"/>
            </a:endParaRPr>
          </a:p>
        </p:txBody>
      </p:sp>
      <p:sp>
        <p:nvSpPr>
          <p:cNvPr id="19474" name="Text Box 9"/>
          <p:cNvSpPr txBox="1">
            <a:spLocks noChangeArrowheads="1"/>
          </p:cNvSpPr>
          <p:nvPr/>
        </p:nvSpPr>
        <p:spPr bwMode="gray">
          <a:xfrm>
            <a:off x="1935485" y="2468905"/>
            <a:ext cx="5002555" cy="2246769"/>
          </a:xfrm>
          <a:prstGeom prst="rect">
            <a:avLst/>
          </a:prstGeom>
          <a:noFill/>
          <a:ln w="9525" algn="ctr">
            <a:noFill/>
            <a:miter lim="800000"/>
            <a:headEnd/>
            <a:tailEnd/>
          </a:ln>
        </p:spPr>
        <p:txBody>
          <a:bodyPr wrap="square">
            <a:spAutoFit/>
          </a:bodyPr>
          <a:lstStyle/>
          <a:p>
            <a:pPr lvl="0" algn="just"/>
            <a:r>
              <a:rPr lang="en-US" sz="2000" b="1" dirty="0" err="1"/>
              <a:t>Tập</a:t>
            </a:r>
            <a:r>
              <a:rPr lang="en-US" sz="2000" b="1" dirty="0"/>
              <a:t> A </a:t>
            </a:r>
            <a:r>
              <a:rPr lang="en-US" sz="2000" b="1" dirty="0" err="1"/>
              <a:t>được</a:t>
            </a:r>
            <a:r>
              <a:rPr lang="en-US" sz="2000" b="1" dirty="0"/>
              <a:t> </a:t>
            </a:r>
            <a:r>
              <a:rPr lang="en-US" sz="2000" b="1" dirty="0" err="1"/>
              <a:t>gọi</a:t>
            </a:r>
            <a:r>
              <a:rPr lang="en-US" sz="2000" b="1" dirty="0"/>
              <a:t> </a:t>
            </a:r>
            <a:r>
              <a:rPr lang="en-US" sz="2000" b="1" dirty="0" err="1"/>
              <a:t>là</a:t>
            </a:r>
            <a:r>
              <a:rPr lang="en-US" sz="2000" b="1" dirty="0"/>
              <a:t> </a:t>
            </a:r>
            <a:r>
              <a:rPr lang="en-US" sz="2000" b="1" dirty="0" err="1"/>
              <a:t>bằng</a:t>
            </a:r>
            <a:r>
              <a:rPr lang="en-US" sz="2000" b="1" dirty="0"/>
              <a:t> </a:t>
            </a:r>
            <a:r>
              <a:rPr lang="en-US" sz="2000" b="1" dirty="0" err="1"/>
              <a:t>tập</a:t>
            </a:r>
            <a:r>
              <a:rPr lang="en-US" sz="2000" b="1" dirty="0"/>
              <a:t> B, </a:t>
            </a:r>
            <a:r>
              <a:rPr lang="en-US" sz="2000" b="1" dirty="0" err="1"/>
              <a:t>nếu</a:t>
            </a:r>
            <a:r>
              <a:rPr lang="en-US" sz="2000" b="1" dirty="0"/>
              <a:t> </a:t>
            </a:r>
            <a:r>
              <a:rPr lang="en-US" sz="2000" b="1" dirty="0" err="1"/>
              <a:t>mọi</a:t>
            </a:r>
            <a:r>
              <a:rPr lang="en-US" sz="2000" b="1" dirty="0"/>
              <a:t> </a:t>
            </a:r>
            <a:r>
              <a:rPr lang="en-US" sz="2000" b="1" dirty="0" err="1"/>
              <a:t>phần</a:t>
            </a:r>
            <a:r>
              <a:rPr lang="en-US" sz="2000" b="1" dirty="0"/>
              <a:t> </a:t>
            </a:r>
            <a:r>
              <a:rPr lang="en-US" sz="2000" b="1" dirty="0" err="1"/>
              <a:t>tử</a:t>
            </a:r>
            <a:r>
              <a:rPr lang="en-US" sz="2000" b="1" dirty="0"/>
              <a:t> </a:t>
            </a:r>
            <a:r>
              <a:rPr lang="en-US" sz="2000" b="1" dirty="0" err="1"/>
              <a:t>của</a:t>
            </a:r>
            <a:r>
              <a:rPr lang="en-US" sz="2000" b="1" dirty="0"/>
              <a:t> A </a:t>
            </a:r>
            <a:r>
              <a:rPr lang="en-US" sz="2000" b="1" dirty="0" err="1"/>
              <a:t>là</a:t>
            </a:r>
            <a:r>
              <a:rPr lang="en-US" sz="2000" b="1" dirty="0"/>
              <a:t> </a:t>
            </a:r>
            <a:r>
              <a:rPr lang="en-US" sz="2000" b="1" dirty="0" err="1"/>
              <a:t>phần</a:t>
            </a:r>
            <a:r>
              <a:rPr lang="en-US" sz="2000" b="1" dirty="0"/>
              <a:t> </a:t>
            </a:r>
            <a:r>
              <a:rPr lang="en-US" sz="2000" b="1" dirty="0" err="1"/>
              <a:t>tử</a:t>
            </a:r>
            <a:r>
              <a:rPr lang="en-US" sz="2000" b="1" dirty="0"/>
              <a:t> </a:t>
            </a:r>
            <a:r>
              <a:rPr lang="en-US" sz="2000" b="1" dirty="0" err="1"/>
              <a:t>của</a:t>
            </a:r>
            <a:r>
              <a:rPr lang="en-US" sz="2000" b="1" dirty="0"/>
              <a:t> B </a:t>
            </a:r>
            <a:r>
              <a:rPr lang="en-US" sz="2000" b="1" dirty="0" err="1"/>
              <a:t>và</a:t>
            </a:r>
            <a:r>
              <a:rPr lang="en-US" sz="2000" b="1" dirty="0"/>
              <a:t> </a:t>
            </a:r>
            <a:r>
              <a:rPr lang="en-US" sz="2000" b="1" dirty="0" err="1"/>
              <a:t>ngược</a:t>
            </a:r>
            <a:r>
              <a:rPr lang="en-US" sz="2000" b="1" dirty="0"/>
              <a:t> </a:t>
            </a:r>
            <a:r>
              <a:rPr lang="en-US" sz="2000" b="1" dirty="0" err="1"/>
              <a:t>lại</a:t>
            </a:r>
            <a:r>
              <a:rPr lang="en-US" sz="2000" b="1" dirty="0"/>
              <a:t> </a:t>
            </a:r>
            <a:r>
              <a:rPr lang="en-US" sz="2000" b="1" dirty="0" err="1"/>
              <a:t>mọi</a:t>
            </a:r>
            <a:r>
              <a:rPr lang="en-US" sz="2000" b="1" dirty="0"/>
              <a:t> </a:t>
            </a:r>
            <a:r>
              <a:rPr lang="en-US" sz="2000" b="1" dirty="0" err="1"/>
              <a:t>phần</a:t>
            </a:r>
            <a:r>
              <a:rPr lang="en-US" sz="2000" b="1" dirty="0"/>
              <a:t> </a:t>
            </a:r>
            <a:r>
              <a:rPr lang="en-US" sz="2000" b="1" dirty="0" err="1"/>
              <a:t>tử</a:t>
            </a:r>
            <a:r>
              <a:rPr lang="en-US" sz="2000" b="1" dirty="0"/>
              <a:t> </a:t>
            </a:r>
            <a:r>
              <a:rPr lang="en-US" sz="2000" b="1" dirty="0" err="1"/>
              <a:t>của</a:t>
            </a:r>
            <a:r>
              <a:rPr lang="en-US" sz="2000" b="1" dirty="0"/>
              <a:t> B </a:t>
            </a:r>
            <a:r>
              <a:rPr lang="en-US" sz="2000" b="1" dirty="0" err="1"/>
              <a:t>đều</a:t>
            </a:r>
            <a:r>
              <a:rPr lang="en-US" sz="2000" b="1" dirty="0"/>
              <a:t> </a:t>
            </a:r>
            <a:r>
              <a:rPr lang="en-US" sz="2000" b="1" dirty="0" err="1"/>
              <a:t>là</a:t>
            </a:r>
            <a:r>
              <a:rPr lang="en-US" sz="2000" b="1" dirty="0"/>
              <a:t> </a:t>
            </a:r>
            <a:r>
              <a:rPr lang="en-US" sz="2000" b="1" dirty="0" err="1"/>
              <a:t>phần</a:t>
            </a:r>
            <a:r>
              <a:rPr lang="en-US" sz="2000" b="1" dirty="0"/>
              <a:t> </a:t>
            </a:r>
            <a:r>
              <a:rPr lang="en-US" sz="2000" b="1" dirty="0" err="1"/>
              <a:t>tử</a:t>
            </a:r>
            <a:r>
              <a:rPr lang="en-US" sz="2000" b="1" dirty="0"/>
              <a:t> </a:t>
            </a:r>
            <a:r>
              <a:rPr lang="en-US" sz="2000" b="1" dirty="0" err="1"/>
              <a:t>của</a:t>
            </a:r>
            <a:r>
              <a:rPr lang="en-US" sz="2000" b="1" dirty="0"/>
              <a:t> A</a:t>
            </a:r>
          </a:p>
          <a:p>
            <a:pPr lvl="0" algn="just"/>
            <a:r>
              <a:rPr lang="en-US" sz="2000" b="1" dirty="0"/>
              <a:t>A=B </a:t>
            </a:r>
            <a:r>
              <a:rPr lang="en-US" sz="2000" b="1" dirty="0">
                <a:sym typeface="Symbol" panose="05050102010706020507" pitchFamily="18" charset="2"/>
              </a:rPr>
              <a:t></a:t>
            </a:r>
            <a:r>
              <a:rPr lang="en-US" sz="2000" b="1" dirty="0" err="1"/>
              <a:t>x</a:t>
            </a:r>
            <a:r>
              <a:rPr lang="en-US" sz="2000" b="1" dirty="0" err="1">
                <a:sym typeface="Symbol" panose="05050102010706020507" pitchFamily="18" charset="2"/>
              </a:rPr>
              <a:t></a:t>
            </a:r>
            <a:r>
              <a:rPr lang="en-US" sz="2000" b="1" dirty="0" err="1"/>
              <a:t>A</a:t>
            </a:r>
            <a:r>
              <a:rPr lang="en-US" sz="2000" b="1" dirty="0"/>
              <a:t> </a:t>
            </a:r>
            <a:r>
              <a:rPr lang="en-US" sz="2000" b="1" dirty="0">
                <a:sym typeface="Symbol" panose="05050102010706020507" pitchFamily="18" charset="2"/>
              </a:rPr>
              <a:t></a:t>
            </a:r>
            <a:r>
              <a:rPr lang="en-US" sz="2000" b="1" dirty="0" err="1"/>
              <a:t>x</a:t>
            </a:r>
            <a:r>
              <a:rPr lang="en-US" sz="2000" b="1" dirty="0" err="1">
                <a:sym typeface="Symbol" panose="05050102010706020507" pitchFamily="18" charset="2"/>
              </a:rPr>
              <a:t></a:t>
            </a:r>
            <a:r>
              <a:rPr lang="en-US" sz="2000" b="1" dirty="0" err="1"/>
              <a:t>B</a:t>
            </a:r>
            <a:endParaRPr lang="en-US" sz="2000" b="1" dirty="0"/>
          </a:p>
          <a:p>
            <a:pPr lvl="0" algn="just"/>
            <a:r>
              <a:rPr lang="en-US" sz="2000" b="1" dirty="0" err="1"/>
              <a:t>Ví</a:t>
            </a:r>
            <a:r>
              <a:rPr lang="en-US" sz="2000" b="1" dirty="0"/>
              <a:t> </a:t>
            </a:r>
            <a:r>
              <a:rPr lang="en-US" sz="2000" b="1" dirty="0" err="1"/>
              <a:t>dụ</a:t>
            </a:r>
            <a:r>
              <a:rPr lang="en-US" sz="2000" b="1" dirty="0"/>
              <a:t>: A={ 1,2,3,4}, B={2,1,3,4}; C={-1,2,3,4}</a:t>
            </a:r>
          </a:p>
        </p:txBody>
      </p:sp>
    </p:spTree>
    <p:extLst>
      <p:ext uri="{BB962C8B-B14F-4D97-AF65-F5344CB8AC3E}">
        <p14:creationId xmlns:p14="http://schemas.microsoft.com/office/powerpoint/2010/main" val="26205037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9471"/>
                                        </p:tgtEl>
                                        <p:attrNameLst>
                                          <p:attrName>style.visibility</p:attrName>
                                        </p:attrNameLst>
                                      </p:cBhvr>
                                      <p:to>
                                        <p:strVal val="visible"/>
                                      </p:to>
                                    </p:set>
                                    <p:animEffect transition="in" filter="circle(in)">
                                      <p:cBhvr>
                                        <p:cTn id="7" dur="2000"/>
                                        <p:tgtEl>
                                          <p:spTgt spid="19471"/>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9472"/>
                                        </p:tgtEl>
                                        <p:attrNameLst>
                                          <p:attrName>style.visibility</p:attrName>
                                        </p:attrNameLst>
                                      </p:cBhvr>
                                      <p:to>
                                        <p:strVal val="visible"/>
                                      </p:to>
                                    </p:set>
                                    <p:animEffect transition="in" filter="circle(in)">
                                      <p:cBhvr>
                                        <p:cTn id="10" dur="2000"/>
                                        <p:tgtEl>
                                          <p:spTgt spid="19472"/>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19473"/>
                                        </p:tgtEl>
                                        <p:attrNameLst>
                                          <p:attrName>style.visibility</p:attrName>
                                        </p:attrNameLst>
                                      </p:cBhvr>
                                      <p:to>
                                        <p:strVal val="visible"/>
                                      </p:to>
                                    </p:set>
                                    <p:animEffect transition="in" filter="circle(in)">
                                      <p:cBhvr>
                                        <p:cTn id="13" dur="2000"/>
                                        <p:tgtEl>
                                          <p:spTgt spid="19473"/>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19474"/>
                                        </p:tgtEl>
                                        <p:attrNameLst>
                                          <p:attrName>style.visibility</p:attrName>
                                        </p:attrNameLst>
                                      </p:cBhvr>
                                      <p:to>
                                        <p:strVal val="visible"/>
                                      </p:to>
                                    </p:set>
                                    <p:animEffect transition="in" filter="circle(in)">
                                      <p:cBhvr>
                                        <p:cTn id="16" dur="2000"/>
                                        <p:tgtEl>
                                          <p:spTgt spid="19474"/>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xit" presetSubtype="0" fill="hold" grpId="1" nodeType="clickEffect">
                                  <p:stCondLst>
                                    <p:cond delay="0"/>
                                  </p:stCondLst>
                                  <p:childTnLst>
                                    <p:anim calcmode="lin" valueType="num">
                                      <p:cBhvr>
                                        <p:cTn id="20" dur="1000"/>
                                        <p:tgtEl>
                                          <p:spTgt spid="19471"/>
                                        </p:tgtEl>
                                        <p:attrNameLst>
                                          <p:attrName>ppt_w</p:attrName>
                                        </p:attrNameLst>
                                      </p:cBhvr>
                                      <p:tavLst>
                                        <p:tav tm="0">
                                          <p:val>
                                            <p:strVal val="ppt_w"/>
                                          </p:val>
                                        </p:tav>
                                        <p:tav tm="100000">
                                          <p:val>
                                            <p:fltVal val="0"/>
                                          </p:val>
                                        </p:tav>
                                      </p:tavLst>
                                    </p:anim>
                                    <p:anim calcmode="lin" valueType="num">
                                      <p:cBhvr>
                                        <p:cTn id="21" dur="1000"/>
                                        <p:tgtEl>
                                          <p:spTgt spid="19471"/>
                                        </p:tgtEl>
                                        <p:attrNameLst>
                                          <p:attrName>ppt_h</p:attrName>
                                        </p:attrNameLst>
                                      </p:cBhvr>
                                      <p:tavLst>
                                        <p:tav tm="0">
                                          <p:val>
                                            <p:strVal val="ppt_h"/>
                                          </p:val>
                                        </p:tav>
                                        <p:tav tm="100000">
                                          <p:val>
                                            <p:fltVal val="0"/>
                                          </p:val>
                                        </p:tav>
                                      </p:tavLst>
                                    </p:anim>
                                    <p:anim calcmode="lin" valueType="num">
                                      <p:cBhvr>
                                        <p:cTn id="22" dur="1000"/>
                                        <p:tgtEl>
                                          <p:spTgt spid="19471"/>
                                        </p:tgtEl>
                                        <p:attrNameLst>
                                          <p:attrName>style.rotation</p:attrName>
                                        </p:attrNameLst>
                                      </p:cBhvr>
                                      <p:tavLst>
                                        <p:tav tm="0">
                                          <p:val>
                                            <p:fltVal val="0"/>
                                          </p:val>
                                        </p:tav>
                                        <p:tav tm="100000">
                                          <p:val>
                                            <p:fltVal val="90"/>
                                          </p:val>
                                        </p:tav>
                                      </p:tavLst>
                                    </p:anim>
                                    <p:animEffect transition="out" filter="fade">
                                      <p:cBhvr>
                                        <p:cTn id="23" dur="1000"/>
                                        <p:tgtEl>
                                          <p:spTgt spid="19471"/>
                                        </p:tgtEl>
                                      </p:cBhvr>
                                    </p:animEffect>
                                    <p:set>
                                      <p:cBhvr>
                                        <p:cTn id="24" dur="1" fill="hold">
                                          <p:stCondLst>
                                            <p:cond delay="999"/>
                                          </p:stCondLst>
                                        </p:cTn>
                                        <p:tgtEl>
                                          <p:spTgt spid="19471"/>
                                        </p:tgtEl>
                                        <p:attrNameLst>
                                          <p:attrName>style.visibility</p:attrName>
                                        </p:attrNameLst>
                                      </p:cBhvr>
                                      <p:to>
                                        <p:strVal val="hidden"/>
                                      </p:to>
                                    </p:set>
                                  </p:childTnLst>
                                </p:cTn>
                              </p:par>
                              <p:par>
                                <p:cTn id="25" presetID="31" presetClass="exit" presetSubtype="0" fill="hold" grpId="1" nodeType="withEffect">
                                  <p:stCondLst>
                                    <p:cond delay="0"/>
                                  </p:stCondLst>
                                  <p:childTnLst>
                                    <p:anim calcmode="lin" valueType="num">
                                      <p:cBhvr>
                                        <p:cTn id="26" dur="1000"/>
                                        <p:tgtEl>
                                          <p:spTgt spid="19472"/>
                                        </p:tgtEl>
                                        <p:attrNameLst>
                                          <p:attrName>ppt_w</p:attrName>
                                        </p:attrNameLst>
                                      </p:cBhvr>
                                      <p:tavLst>
                                        <p:tav tm="0">
                                          <p:val>
                                            <p:strVal val="ppt_w"/>
                                          </p:val>
                                        </p:tav>
                                        <p:tav tm="100000">
                                          <p:val>
                                            <p:fltVal val="0"/>
                                          </p:val>
                                        </p:tav>
                                      </p:tavLst>
                                    </p:anim>
                                    <p:anim calcmode="lin" valueType="num">
                                      <p:cBhvr>
                                        <p:cTn id="27" dur="1000"/>
                                        <p:tgtEl>
                                          <p:spTgt spid="19472"/>
                                        </p:tgtEl>
                                        <p:attrNameLst>
                                          <p:attrName>ppt_h</p:attrName>
                                        </p:attrNameLst>
                                      </p:cBhvr>
                                      <p:tavLst>
                                        <p:tav tm="0">
                                          <p:val>
                                            <p:strVal val="ppt_h"/>
                                          </p:val>
                                        </p:tav>
                                        <p:tav tm="100000">
                                          <p:val>
                                            <p:fltVal val="0"/>
                                          </p:val>
                                        </p:tav>
                                      </p:tavLst>
                                    </p:anim>
                                    <p:anim calcmode="lin" valueType="num">
                                      <p:cBhvr>
                                        <p:cTn id="28" dur="1000"/>
                                        <p:tgtEl>
                                          <p:spTgt spid="19472"/>
                                        </p:tgtEl>
                                        <p:attrNameLst>
                                          <p:attrName>style.rotation</p:attrName>
                                        </p:attrNameLst>
                                      </p:cBhvr>
                                      <p:tavLst>
                                        <p:tav tm="0">
                                          <p:val>
                                            <p:fltVal val="0"/>
                                          </p:val>
                                        </p:tav>
                                        <p:tav tm="100000">
                                          <p:val>
                                            <p:fltVal val="90"/>
                                          </p:val>
                                        </p:tav>
                                      </p:tavLst>
                                    </p:anim>
                                    <p:animEffect transition="out" filter="fade">
                                      <p:cBhvr>
                                        <p:cTn id="29" dur="1000"/>
                                        <p:tgtEl>
                                          <p:spTgt spid="19472"/>
                                        </p:tgtEl>
                                      </p:cBhvr>
                                    </p:animEffect>
                                    <p:set>
                                      <p:cBhvr>
                                        <p:cTn id="30" dur="1" fill="hold">
                                          <p:stCondLst>
                                            <p:cond delay="999"/>
                                          </p:stCondLst>
                                        </p:cTn>
                                        <p:tgtEl>
                                          <p:spTgt spid="19472"/>
                                        </p:tgtEl>
                                        <p:attrNameLst>
                                          <p:attrName>style.visibility</p:attrName>
                                        </p:attrNameLst>
                                      </p:cBhvr>
                                      <p:to>
                                        <p:strVal val="hidden"/>
                                      </p:to>
                                    </p:set>
                                  </p:childTnLst>
                                </p:cTn>
                              </p:par>
                              <p:par>
                                <p:cTn id="31" presetID="31" presetClass="exit" presetSubtype="0" fill="hold" grpId="1" nodeType="withEffect">
                                  <p:stCondLst>
                                    <p:cond delay="0"/>
                                  </p:stCondLst>
                                  <p:childTnLst>
                                    <p:anim calcmode="lin" valueType="num">
                                      <p:cBhvr>
                                        <p:cTn id="32" dur="1000"/>
                                        <p:tgtEl>
                                          <p:spTgt spid="19473"/>
                                        </p:tgtEl>
                                        <p:attrNameLst>
                                          <p:attrName>ppt_w</p:attrName>
                                        </p:attrNameLst>
                                      </p:cBhvr>
                                      <p:tavLst>
                                        <p:tav tm="0">
                                          <p:val>
                                            <p:strVal val="ppt_w"/>
                                          </p:val>
                                        </p:tav>
                                        <p:tav tm="100000">
                                          <p:val>
                                            <p:fltVal val="0"/>
                                          </p:val>
                                        </p:tav>
                                      </p:tavLst>
                                    </p:anim>
                                    <p:anim calcmode="lin" valueType="num">
                                      <p:cBhvr>
                                        <p:cTn id="33" dur="1000"/>
                                        <p:tgtEl>
                                          <p:spTgt spid="19473"/>
                                        </p:tgtEl>
                                        <p:attrNameLst>
                                          <p:attrName>ppt_h</p:attrName>
                                        </p:attrNameLst>
                                      </p:cBhvr>
                                      <p:tavLst>
                                        <p:tav tm="0">
                                          <p:val>
                                            <p:strVal val="ppt_h"/>
                                          </p:val>
                                        </p:tav>
                                        <p:tav tm="100000">
                                          <p:val>
                                            <p:fltVal val="0"/>
                                          </p:val>
                                        </p:tav>
                                      </p:tavLst>
                                    </p:anim>
                                    <p:anim calcmode="lin" valueType="num">
                                      <p:cBhvr>
                                        <p:cTn id="34" dur="1000"/>
                                        <p:tgtEl>
                                          <p:spTgt spid="19473"/>
                                        </p:tgtEl>
                                        <p:attrNameLst>
                                          <p:attrName>style.rotation</p:attrName>
                                        </p:attrNameLst>
                                      </p:cBhvr>
                                      <p:tavLst>
                                        <p:tav tm="0">
                                          <p:val>
                                            <p:fltVal val="0"/>
                                          </p:val>
                                        </p:tav>
                                        <p:tav tm="100000">
                                          <p:val>
                                            <p:fltVal val="90"/>
                                          </p:val>
                                        </p:tav>
                                      </p:tavLst>
                                    </p:anim>
                                    <p:animEffect transition="out" filter="fade">
                                      <p:cBhvr>
                                        <p:cTn id="35" dur="1000"/>
                                        <p:tgtEl>
                                          <p:spTgt spid="19473"/>
                                        </p:tgtEl>
                                      </p:cBhvr>
                                    </p:animEffect>
                                    <p:set>
                                      <p:cBhvr>
                                        <p:cTn id="36" dur="1" fill="hold">
                                          <p:stCondLst>
                                            <p:cond delay="999"/>
                                          </p:stCondLst>
                                        </p:cTn>
                                        <p:tgtEl>
                                          <p:spTgt spid="19473"/>
                                        </p:tgtEl>
                                        <p:attrNameLst>
                                          <p:attrName>style.visibility</p:attrName>
                                        </p:attrNameLst>
                                      </p:cBhvr>
                                      <p:to>
                                        <p:strVal val="hidden"/>
                                      </p:to>
                                    </p:set>
                                  </p:childTnLst>
                                </p:cTn>
                              </p:par>
                              <p:par>
                                <p:cTn id="37" presetID="31" presetClass="exit" presetSubtype="0" fill="hold" grpId="1" nodeType="withEffect">
                                  <p:stCondLst>
                                    <p:cond delay="0"/>
                                  </p:stCondLst>
                                  <p:childTnLst>
                                    <p:anim calcmode="lin" valueType="num">
                                      <p:cBhvr>
                                        <p:cTn id="38" dur="1000"/>
                                        <p:tgtEl>
                                          <p:spTgt spid="19474"/>
                                        </p:tgtEl>
                                        <p:attrNameLst>
                                          <p:attrName>ppt_w</p:attrName>
                                        </p:attrNameLst>
                                      </p:cBhvr>
                                      <p:tavLst>
                                        <p:tav tm="0">
                                          <p:val>
                                            <p:strVal val="ppt_w"/>
                                          </p:val>
                                        </p:tav>
                                        <p:tav tm="100000">
                                          <p:val>
                                            <p:fltVal val="0"/>
                                          </p:val>
                                        </p:tav>
                                      </p:tavLst>
                                    </p:anim>
                                    <p:anim calcmode="lin" valueType="num">
                                      <p:cBhvr>
                                        <p:cTn id="39" dur="1000"/>
                                        <p:tgtEl>
                                          <p:spTgt spid="19474"/>
                                        </p:tgtEl>
                                        <p:attrNameLst>
                                          <p:attrName>ppt_h</p:attrName>
                                        </p:attrNameLst>
                                      </p:cBhvr>
                                      <p:tavLst>
                                        <p:tav tm="0">
                                          <p:val>
                                            <p:strVal val="ppt_h"/>
                                          </p:val>
                                        </p:tav>
                                        <p:tav tm="100000">
                                          <p:val>
                                            <p:fltVal val="0"/>
                                          </p:val>
                                        </p:tav>
                                      </p:tavLst>
                                    </p:anim>
                                    <p:anim calcmode="lin" valueType="num">
                                      <p:cBhvr>
                                        <p:cTn id="40" dur="1000"/>
                                        <p:tgtEl>
                                          <p:spTgt spid="19474"/>
                                        </p:tgtEl>
                                        <p:attrNameLst>
                                          <p:attrName>style.rotation</p:attrName>
                                        </p:attrNameLst>
                                      </p:cBhvr>
                                      <p:tavLst>
                                        <p:tav tm="0">
                                          <p:val>
                                            <p:fltVal val="0"/>
                                          </p:val>
                                        </p:tav>
                                        <p:tav tm="100000">
                                          <p:val>
                                            <p:fltVal val="90"/>
                                          </p:val>
                                        </p:tav>
                                      </p:tavLst>
                                    </p:anim>
                                    <p:animEffect transition="out" filter="fade">
                                      <p:cBhvr>
                                        <p:cTn id="41" dur="1000"/>
                                        <p:tgtEl>
                                          <p:spTgt spid="19474"/>
                                        </p:tgtEl>
                                      </p:cBhvr>
                                    </p:animEffect>
                                    <p:set>
                                      <p:cBhvr>
                                        <p:cTn id="42" dur="1" fill="hold">
                                          <p:stCondLst>
                                            <p:cond delay="999"/>
                                          </p:stCondLst>
                                        </p:cTn>
                                        <p:tgtEl>
                                          <p:spTgt spid="194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71" grpId="0" animBg="1"/>
      <p:bldP spid="19471" grpId="1" animBg="1"/>
      <p:bldP spid="19472" grpId="0" animBg="1"/>
      <p:bldP spid="19472" grpId="1" animBg="1"/>
      <p:bldP spid="19473" grpId="0"/>
      <p:bldP spid="19473" grpId="1"/>
      <p:bldP spid="19474" grpId="0"/>
      <p:bldP spid="19474" grpId="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9C65F-9868-45B6-962E-13C12151AE96}"/>
              </a:ext>
            </a:extLst>
          </p:cNvPr>
          <p:cNvSpPr>
            <a:spLocks noGrp="1"/>
          </p:cNvSpPr>
          <p:nvPr>
            <p:ph type="title"/>
          </p:nvPr>
        </p:nvSpPr>
        <p:spPr/>
        <p:txBody>
          <a:bodyPr/>
          <a:lstStyle/>
          <a:p>
            <a:endParaRPr lang="en-US"/>
          </a:p>
        </p:txBody>
      </p:sp>
      <p:sp>
        <p:nvSpPr>
          <p:cNvPr id="3" name="Rectangle 2">
            <a:extLst>
              <a:ext uri="{FF2B5EF4-FFF2-40B4-BE49-F238E27FC236}">
                <a16:creationId xmlns:a16="http://schemas.microsoft.com/office/drawing/2014/main" id="{3E97FD49-51F7-4B19-8975-059574A9F77C}"/>
              </a:ext>
            </a:extLst>
          </p:cNvPr>
          <p:cNvSpPr/>
          <p:nvPr/>
        </p:nvSpPr>
        <p:spPr>
          <a:xfrm>
            <a:off x="1447800" y="1600200"/>
            <a:ext cx="7010400" cy="2246769"/>
          </a:xfrm>
          <a:prstGeom prst="rect">
            <a:avLst/>
          </a:prstGeom>
        </p:spPr>
        <p:txBody>
          <a:bodyPr wrap="square">
            <a:spAutoFit/>
          </a:bodyPr>
          <a:lstStyle/>
          <a:p>
            <a:r>
              <a:rPr lang="en-US" altLang="en-US" sz="2800" dirty="0" err="1"/>
              <a:t>Đồ</a:t>
            </a:r>
            <a:r>
              <a:rPr lang="en-US" altLang="en-US" sz="2800" dirty="0"/>
              <a:t> </a:t>
            </a:r>
            <a:r>
              <a:rPr lang="en-US" altLang="en-US" sz="2800" dirty="0" err="1"/>
              <a:t>thị</a:t>
            </a:r>
            <a:r>
              <a:rPr lang="en-US" altLang="en-US" sz="2800" dirty="0"/>
              <a:t> </a:t>
            </a:r>
            <a:r>
              <a:rPr lang="en-US" altLang="en-US" sz="2800" dirty="0" err="1"/>
              <a:t>định</a:t>
            </a:r>
            <a:r>
              <a:rPr lang="en-US" altLang="en-US" sz="2800" dirty="0"/>
              <a:t> </a:t>
            </a:r>
            <a:r>
              <a:rPr lang="en-US" altLang="en-US" sz="2800" dirty="0" err="1"/>
              <a:t>hướng</a:t>
            </a:r>
            <a:r>
              <a:rPr lang="en-US" altLang="en-US" sz="2800" dirty="0"/>
              <a:t> (directed graph)</a:t>
            </a:r>
          </a:p>
          <a:p>
            <a:pPr lvl="1"/>
            <a:r>
              <a:rPr lang="en-US" altLang="en-US" sz="2800" dirty="0">
                <a:latin typeface="Arial" panose="020B0604020202020204" pitchFamily="34" charset="0"/>
                <a:sym typeface="Symbol" panose="05050102010706020507" pitchFamily="18" charset="2"/>
              </a:rPr>
              <a:t>(</a:t>
            </a:r>
            <a:r>
              <a:rPr lang="en-US" altLang="en-US" sz="2800" dirty="0" err="1">
                <a:latin typeface="Arial" panose="020B0604020202020204" pitchFamily="34" charset="0"/>
              </a:rPr>
              <a:t>x,y</a:t>
            </a:r>
            <a:r>
              <a:rPr lang="en-US" altLang="en-US" sz="2800" dirty="0">
                <a:latin typeface="Arial" panose="020B0604020202020204" pitchFamily="34" charset="0"/>
              </a:rPr>
              <a:t>) </a:t>
            </a:r>
            <a:r>
              <a:rPr lang="en-US" altLang="en-US" sz="2800" dirty="0">
                <a:latin typeface="Arial" panose="020B0604020202020204" pitchFamily="34" charset="0"/>
                <a:sym typeface="Symbol" panose="05050102010706020507" pitchFamily="18" charset="2"/>
              </a:rPr>
              <a:t></a:t>
            </a:r>
            <a:r>
              <a:rPr lang="en-US" altLang="en-US" sz="2800" dirty="0">
                <a:latin typeface="Arial" panose="020B0604020202020204" pitchFamily="34" charset="0"/>
              </a:rPr>
              <a:t> E : </a:t>
            </a:r>
            <a:r>
              <a:rPr lang="en-US" altLang="en-US" sz="2800" dirty="0">
                <a:latin typeface="Arial" panose="020B0604020202020204" pitchFamily="34" charset="0"/>
                <a:sym typeface="Symbol" panose="05050102010706020507" pitchFamily="18" charset="2"/>
              </a:rPr>
              <a:t>(</a:t>
            </a:r>
            <a:r>
              <a:rPr lang="en-US" altLang="en-US" sz="2800" dirty="0" err="1">
                <a:latin typeface="Arial" panose="020B0604020202020204" pitchFamily="34" charset="0"/>
              </a:rPr>
              <a:t>x,y</a:t>
            </a:r>
            <a:r>
              <a:rPr lang="en-US" altLang="en-US" sz="2800" dirty="0">
                <a:latin typeface="Arial" panose="020B0604020202020204" pitchFamily="34" charset="0"/>
              </a:rPr>
              <a:t>) </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y,x</a:t>
            </a:r>
            <a:r>
              <a:rPr lang="en-US" altLang="en-US" sz="2800" dirty="0">
                <a:latin typeface="Arial" panose="020B0604020202020204" pitchFamily="34" charset="0"/>
                <a:cs typeface="Arial" panose="020B0604020202020204" pitchFamily="34" charset="0"/>
              </a:rPr>
              <a:t>)</a:t>
            </a:r>
          </a:p>
          <a:p>
            <a:r>
              <a:rPr lang="en-US" altLang="en-US" sz="2800" dirty="0" err="1"/>
              <a:t>Đồ</a:t>
            </a:r>
            <a:r>
              <a:rPr lang="en-US" altLang="en-US" sz="2800" dirty="0"/>
              <a:t> </a:t>
            </a:r>
            <a:r>
              <a:rPr lang="en-US" altLang="en-US" sz="2800" dirty="0" err="1"/>
              <a:t>thị</a:t>
            </a:r>
            <a:r>
              <a:rPr lang="en-US" altLang="en-US" sz="2800" dirty="0"/>
              <a:t> </a:t>
            </a:r>
            <a:r>
              <a:rPr lang="en-US" altLang="en-US" sz="2800" dirty="0" err="1"/>
              <a:t>vô</a:t>
            </a:r>
            <a:r>
              <a:rPr lang="en-US" altLang="en-US" sz="2800" dirty="0"/>
              <a:t> </a:t>
            </a:r>
            <a:r>
              <a:rPr lang="en-US" altLang="en-US" sz="2800" dirty="0" err="1"/>
              <a:t>hướng</a:t>
            </a:r>
            <a:endParaRPr lang="en-US" altLang="en-US" sz="2800" dirty="0"/>
          </a:p>
          <a:p>
            <a:pPr lvl="1"/>
            <a:r>
              <a:rPr lang="en-US" altLang="en-US" sz="2800" dirty="0">
                <a:latin typeface="Arial" panose="020B0604020202020204" pitchFamily="34" charset="0"/>
                <a:sym typeface="Symbol" panose="05050102010706020507" pitchFamily="18" charset="2"/>
              </a:rPr>
              <a:t>(</a:t>
            </a:r>
            <a:r>
              <a:rPr lang="en-US" altLang="en-US" sz="2800" dirty="0" err="1">
                <a:latin typeface="Arial" panose="020B0604020202020204" pitchFamily="34" charset="0"/>
              </a:rPr>
              <a:t>x,y</a:t>
            </a:r>
            <a:r>
              <a:rPr lang="en-US" altLang="en-US" sz="2800" dirty="0">
                <a:latin typeface="Arial" panose="020B0604020202020204" pitchFamily="34" charset="0"/>
              </a:rPr>
              <a:t>) </a:t>
            </a:r>
            <a:r>
              <a:rPr lang="en-US" altLang="en-US" sz="2800" dirty="0">
                <a:latin typeface="Arial" panose="020B0604020202020204" pitchFamily="34" charset="0"/>
                <a:sym typeface="Symbol" panose="05050102010706020507" pitchFamily="18" charset="2"/>
              </a:rPr>
              <a:t></a:t>
            </a:r>
            <a:r>
              <a:rPr lang="en-US" altLang="en-US" sz="2800" dirty="0">
                <a:latin typeface="Arial" panose="020B0604020202020204" pitchFamily="34" charset="0"/>
              </a:rPr>
              <a:t> E : </a:t>
            </a:r>
            <a:r>
              <a:rPr lang="en-US" altLang="en-US" sz="2800" dirty="0">
                <a:latin typeface="Arial" panose="020B0604020202020204" pitchFamily="34" charset="0"/>
                <a:cs typeface="Arial" panose="020B0604020202020204" pitchFamily="34" charset="0"/>
              </a:rPr>
              <a:t>(</a:t>
            </a:r>
            <a:r>
              <a:rPr lang="en-US" altLang="en-US" sz="2800" dirty="0" err="1">
                <a:latin typeface="Arial" panose="020B0604020202020204" pitchFamily="34" charset="0"/>
                <a:cs typeface="Arial" panose="020B0604020202020204" pitchFamily="34" charset="0"/>
              </a:rPr>
              <a:t>y,x</a:t>
            </a:r>
            <a:r>
              <a:rPr lang="en-US" altLang="en-US" sz="2800" dirty="0">
                <a:latin typeface="Arial" panose="020B0604020202020204" pitchFamily="34" charset="0"/>
                <a:cs typeface="Arial" panose="020B0604020202020204" pitchFamily="34" charset="0"/>
              </a:rPr>
              <a:t>) </a:t>
            </a:r>
            <a:r>
              <a:rPr lang="en-US" altLang="en-US" sz="2800" dirty="0">
                <a:latin typeface="Arial" panose="020B0604020202020204" pitchFamily="34" charset="0"/>
                <a:sym typeface="Symbol" panose="05050102010706020507" pitchFamily="18" charset="2"/>
              </a:rPr>
              <a:t></a:t>
            </a:r>
            <a:r>
              <a:rPr lang="en-US" altLang="en-US" sz="2800" dirty="0">
                <a:latin typeface="Arial" panose="020B0604020202020204" pitchFamily="34" charset="0"/>
              </a:rPr>
              <a:t> E</a:t>
            </a:r>
          </a:p>
          <a:p>
            <a:pPr lvl="1"/>
            <a:r>
              <a:rPr lang="en-US" altLang="en-US" sz="2800" dirty="0">
                <a:latin typeface="Arial" panose="020B0604020202020204" pitchFamily="34" charset="0"/>
                <a:sym typeface="Symbol" panose="05050102010706020507" pitchFamily="18" charset="2"/>
              </a:rPr>
              <a:t>(</a:t>
            </a:r>
            <a:r>
              <a:rPr lang="en-US" altLang="en-US" sz="2800" dirty="0" err="1">
                <a:latin typeface="Arial" panose="020B0604020202020204" pitchFamily="34" charset="0"/>
              </a:rPr>
              <a:t>x,y</a:t>
            </a:r>
            <a:r>
              <a:rPr lang="en-US" altLang="en-US" sz="2800" dirty="0">
                <a:latin typeface="Arial" panose="020B0604020202020204" pitchFamily="34" charset="0"/>
              </a:rPr>
              <a:t>) </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y,x</a:t>
            </a:r>
            <a:r>
              <a:rPr lang="en-US" altLang="en-US" sz="28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787275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F89369C-F510-4783-B2F4-D29F1928BF97}"/>
              </a:ext>
            </a:extLst>
          </p:cNvPr>
          <p:cNvSpPr txBox="1">
            <a:spLocks noChangeArrowheads="1"/>
          </p:cNvSpPr>
          <p:nvPr/>
        </p:nvSpPr>
        <p:spPr bwMode="auto">
          <a:xfrm>
            <a:off x="1219200" y="1917505"/>
            <a:ext cx="7379494" cy="3868340"/>
          </a:xfrm>
          <a:prstGeom prst="rect">
            <a:avLst/>
          </a:prstGeom>
          <a:noFill/>
          <a:ln w="9525">
            <a:noFill/>
            <a:miter lim="800000"/>
            <a:headEnd/>
            <a:tailEnd/>
          </a:ln>
        </p:spPr>
        <p:txBody>
          <a:bodyPr/>
          <a:lstStyle/>
          <a:p>
            <a:pPr marL="257175" indent="-257175" algn="just">
              <a:lnSpc>
                <a:spcPct val="85000"/>
              </a:lnSpc>
              <a:spcBef>
                <a:spcPct val="40000"/>
              </a:spcBef>
              <a:buClr>
                <a:schemeClr val="tx2"/>
              </a:buClr>
              <a:buFont typeface="Wingdings" pitchFamily="2" charset="2"/>
              <a:buChar char="v"/>
              <a:defRPr/>
            </a:pPr>
            <a:r>
              <a:rPr lang="en-CA" sz="2400" b="1" kern="0" dirty="0" err="1"/>
              <a:t>Ví</a:t>
            </a:r>
            <a:r>
              <a:rPr lang="en-CA" sz="2400" b="1" kern="0" dirty="0"/>
              <a:t> </a:t>
            </a:r>
            <a:r>
              <a:rPr lang="en-CA" sz="2400" b="1" kern="0" dirty="0" err="1"/>
              <a:t>dụ</a:t>
            </a:r>
            <a:r>
              <a:rPr lang="en-CA" sz="2400" b="1" kern="0" dirty="0"/>
              <a:t>:</a:t>
            </a:r>
            <a:r>
              <a:rPr lang="en-CA" sz="2400" kern="0" dirty="0"/>
              <a:t> </a:t>
            </a:r>
            <a:r>
              <a:rPr lang="en-CA" sz="2400" kern="0" dirty="0" err="1"/>
              <a:t>Đơn</a:t>
            </a:r>
            <a:r>
              <a:rPr lang="en-CA" sz="2400" kern="0" dirty="0"/>
              <a:t> </a:t>
            </a:r>
            <a:r>
              <a:rPr lang="en-CA" sz="2400" kern="0" dirty="0" err="1"/>
              <a:t>đồ</a:t>
            </a:r>
            <a:r>
              <a:rPr lang="en-CA" sz="2400" kern="0" dirty="0"/>
              <a:t> </a:t>
            </a:r>
            <a:r>
              <a:rPr lang="en-CA" sz="2400" kern="0" dirty="0" err="1"/>
              <a:t>thị</a:t>
            </a:r>
            <a:r>
              <a:rPr lang="en-CA" sz="2400" kern="0" dirty="0"/>
              <a:t> </a:t>
            </a:r>
            <a:r>
              <a:rPr lang="en-CA" sz="2400" i="1" kern="0" dirty="0"/>
              <a:t>G</a:t>
            </a:r>
            <a:r>
              <a:rPr lang="en-CA" sz="2400" kern="0" baseline="-25000" dirty="0"/>
              <a:t>1 </a:t>
            </a:r>
            <a:r>
              <a:rPr lang="en-CA" sz="2400" kern="0" dirty="0"/>
              <a:t>= (</a:t>
            </a:r>
            <a:r>
              <a:rPr lang="en-CA" sz="2400" i="1" kern="0" dirty="0"/>
              <a:t>V</a:t>
            </a:r>
            <a:r>
              <a:rPr lang="en-CA" sz="2400" kern="0" baseline="-25000" dirty="0"/>
              <a:t>1</a:t>
            </a:r>
            <a:r>
              <a:rPr lang="en-CA" sz="2400" kern="0" dirty="0"/>
              <a:t>, </a:t>
            </a:r>
            <a:r>
              <a:rPr lang="en-CA" sz="2400" i="1" kern="0" dirty="0"/>
              <a:t>E</a:t>
            </a:r>
            <a:r>
              <a:rPr lang="en-CA" sz="2400" kern="0" baseline="-25000" dirty="0"/>
              <a:t>1</a:t>
            </a:r>
            <a:r>
              <a:rPr lang="en-CA" sz="2400" kern="0" dirty="0"/>
              <a:t>), </a:t>
            </a:r>
            <a:r>
              <a:rPr lang="en-CA" sz="2400" kern="0" dirty="0" err="1"/>
              <a:t>trong</a:t>
            </a:r>
            <a:r>
              <a:rPr lang="en-CA" sz="2400" kern="0" dirty="0"/>
              <a:t> </a:t>
            </a:r>
            <a:r>
              <a:rPr lang="en-CA" sz="2400" kern="0" dirty="0" err="1"/>
              <a:t>đó</a:t>
            </a:r>
            <a:endParaRPr lang="en-CA" sz="2400" kern="0" dirty="0"/>
          </a:p>
          <a:p>
            <a:pPr marL="257175" indent="-257175" algn="just">
              <a:lnSpc>
                <a:spcPct val="85000"/>
              </a:lnSpc>
              <a:spcBef>
                <a:spcPct val="40000"/>
              </a:spcBef>
              <a:buClr>
                <a:schemeClr val="tx2"/>
              </a:buClr>
              <a:defRPr/>
            </a:pPr>
            <a:r>
              <a:rPr lang="en-US" sz="2400" i="1" kern="0" dirty="0"/>
              <a:t>    V</a:t>
            </a:r>
            <a:r>
              <a:rPr lang="en-US" sz="2400" kern="0" baseline="-25000" dirty="0"/>
              <a:t>1</a:t>
            </a:r>
            <a:r>
              <a:rPr lang="en-US" sz="2400" kern="0" dirty="0"/>
              <a:t>={</a:t>
            </a:r>
            <a:r>
              <a:rPr lang="en-US" sz="2400" i="1" kern="0" dirty="0"/>
              <a:t>a, b, c, d, e, f, g, h</a:t>
            </a:r>
            <a:r>
              <a:rPr lang="en-US" sz="2400" kern="0" dirty="0"/>
              <a:t>},</a:t>
            </a:r>
            <a:r>
              <a:rPr lang="en-US" sz="2400" i="1" kern="0" dirty="0"/>
              <a:t> </a:t>
            </a:r>
          </a:p>
          <a:p>
            <a:pPr marL="257175" indent="-257175" algn="just">
              <a:lnSpc>
                <a:spcPct val="85000"/>
              </a:lnSpc>
              <a:spcBef>
                <a:spcPct val="40000"/>
              </a:spcBef>
              <a:buClr>
                <a:schemeClr val="tx2"/>
              </a:buClr>
              <a:defRPr/>
            </a:pPr>
            <a:r>
              <a:rPr lang="en-US" sz="2400" i="1" kern="0" dirty="0"/>
              <a:t>    E</a:t>
            </a:r>
            <a:r>
              <a:rPr lang="en-US" sz="2400" kern="0" baseline="-25000" dirty="0"/>
              <a:t>1</a:t>
            </a:r>
            <a:r>
              <a:rPr lang="en-US" sz="2400" kern="0" dirty="0"/>
              <a:t>={(</a:t>
            </a:r>
            <a:r>
              <a:rPr lang="en-US" sz="2400" i="1" kern="0" dirty="0" err="1"/>
              <a:t>a,b</a:t>
            </a:r>
            <a:r>
              <a:rPr lang="en-US" sz="2400" kern="0" dirty="0"/>
              <a:t>), (</a:t>
            </a:r>
            <a:r>
              <a:rPr lang="en-US" sz="2400" i="1" kern="0" dirty="0" err="1"/>
              <a:t>b,c</a:t>
            </a:r>
            <a:r>
              <a:rPr lang="en-US" sz="2400" kern="0" dirty="0"/>
              <a:t>), (</a:t>
            </a:r>
            <a:r>
              <a:rPr lang="en-US" sz="2400" i="1" kern="0" dirty="0" err="1"/>
              <a:t>c,d</a:t>
            </a:r>
            <a:r>
              <a:rPr lang="en-US" sz="2400" kern="0" dirty="0"/>
              <a:t>), (</a:t>
            </a:r>
            <a:r>
              <a:rPr lang="en-US" sz="2400" i="1" kern="0" dirty="0" err="1"/>
              <a:t>a,d</a:t>
            </a:r>
            <a:r>
              <a:rPr lang="en-US" sz="2400" kern="0" dirty="0"/>
              <a:t>), (</a:t>
            </a:r>
            <a:r>
              <a:rPr lang="en-US" sz="2400" i="1" kern="0" dirty="0" err="1"/>
              <a:t>d,e</a:t>
            </a:r>
            <a:r>
              <a:rPr lang="en-US" sz="2400" kern="0" dirty="0"/>
              <a:t>), (</a:t>
            </a:r>
            <a:r>
              <a:rPr lang="en-US" sz="2400" i="1" kern="0" dirty="0" err="1"/>
              <a:t>a,e</a:t>
            </a:r>
            <a:r>
              <a:rPr lang="en-US" sz="2400" kern="0" dirty="0"/>
              <a:t>), (</a:t>
            </a:r>
            <a:r>
              <a:rPr lang="en-US" sz="2400" i="1" kern="0" dirty="0" err="1"/>
              <a:t>d,b</a:t>
            </a:r>
            <a:r>
              <a:rPr lang="en-US" sz="2400" kern="0" dirty="0"/>
              <a:t>), (</a:t>
            </a:r>
            <a:r>
              <a:rPr lang="en-US" sz="2400" i="1" kern="0" dirty="0" err="1"/>
              <a:t>f,g</a:t>
            </a:r>
            <a:r>
              <a:rPr lang="en-US" sz="2400" kern="0" dirty="0"/>
              <a:t>)}.</a:t>
            </a:r>
            <a:endParaRPr lang="en-CA" sz="2800" kern="0" dirty="0"/>
          </a:p>
          <a:p>
            <a:pPr marL="257175" indent="-257175" algn="just">
              <a:lnSpc>
                <a:spcPct val="85000"/>
              </a:lnSpc>
              <a:spcBef>
                <a:spcPct val="40000"/>
              </a:spcBef>
              <a:buClr>
                <a:schemeClr val="tx2"/>
              </a:buClr>
              <a:buFont typeface="Wingdings" pitchFamily="2" charset="2"/>
              <a:buChar char="v"/>
              <a:defRPr/>
            </a:pPr>
            <a:endParaRPr lang="en-CA" sz="2400" kern="0" dirty="0"/>
          </a:p>
        </p:txBody>
      </p:sp>
      <p:grpSp>
        <p:nvGrpSpPr>
          <p:cNvPr id="177157" name="Group 48">
            <a:extLst>
              <a:ext uri="{FF2B5EF4-FFF2-40B4-BE49-F238E27FC236}">
                <a16:creationId xmlns:a16="http://schemas.microsoft.com/office/drawing/2014/main" id="{8DE6384E-7C2C-4731-B725-73F94A3C2C45}"/>
              </a:ext>
            </a:extLst>
          </p:cNvPr>
          <p:cNvGrpSpPr>
            <a:grpSpLocks/>
          </p:cNvGrpSpPr>
          <p:nvPr/>
        </p:nvGrpSpPr>
        <p:grpSpPr bwMode="auto">
          <a:xfrm>
            <a:off x="2627710" y="3331370"/>
            <a:ext cx="4008834" cy="1603772"/>
            <a:chOff x="1103265" y="3465513"/>
            <a:chExt cx="5345181" cy="2138385"/>
          </a:xfrm>
        </p:grpSpPr>
        <p:sp>
          <p:nvSpPr>
            <p:cNvPr id="177158" name="Oval 7">
              <a:extLst>
                <a:ext uri="{FF2B5EF4-FFF2-40B4-BE49-F238E27FC236}">
                  <a16:creationId xmlns:a16="http://schemas.microsoft.com/office/drawing/2014/main" id="{D5AA629F-AE15-4FD0-ABC6-112CF0A639F0}"/>
                </a:ext>
              </a:extLst>
            </p:cNvPr>
            <p:cNvSpPr>
              <a:spLocks noChangeArrowheads="1"/>
            </p:cNvSpPr>
            <p:nvPr/>
          </p:nvSpPr>
          <p:spPr bwMode="auto">
            <a:xfrm>
              <a:off x="1943064" y="3471861"/>
              <a:ext cx="342900" cy="342900"/>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7159" name="TextBox 8">
              <a:extLst>
                <a:ext uri="{FF2B5EF4-FFF2-40B4-BE49-F238E27FC236}">
                  <a16:creationId xmlns:a16="http://schemas.microsoft.com/office/drawing/2014/main" id="{70EB07A3-9164-4436-8B2D-4070084742A9}"/>
                </a:ext>
              </a:extLst>
            </p:cNvPr>
            <p:cNvSpPr txBox="1">
              <a:spLocks noChangeArrowheads="1"/>
            </p:cNvSpPr>
            <p:nvPr/>
          </p:nvSpPr>
          <p:spPr bwMode="auto">
            <a:xfrm>
              <a:off x="2055777" y="3465513"/>
              <a:ext cx="153951" cy="295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 tIns="6858" rIns="6858" bIns="6858">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350" i="1"/>
                <a:t>a</a:t>
              </a:r>
            </a:p>
          </p:txBody>
        </p:sp>
        <p:sp>
          <p:nvSpPr>
            <p:cNvPr id="177160" name="Oval 11">
              <a:extLst>
                <a:ext uri="{FF2B5EF4-FFF2-40B4-BE49-F238E27FC236}">
                  <a16:creationId xmlns:a16="http://schemas.microsoft.com/office/drawing/2014/main" id="{1CF52082-318E-4313-9CB9-657EE2EE46E6}"/>
                </a:ext>
              </a:extLst>
            </p:cNvPr>
            <p:cNvSpPr>
              <a:spLocks noChangeArrowheads="1"/>
            </p:cNvSpPr>
            <p:nvPr/>
          </p:nvSpPr>
          <p:spPr bwMode="auto">
            <a:xfrm>
              <a:off x="3147993" y="3910017"/>
              <a:ext cx="342900" cy="342900"/>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7161" name="TextBox 12">
              <a:extLst>
                <a:ext uri="{FF2B5EF4-FFF2-40B4-BE49-F238E27FC236}">
                  <a16:creationId xmlns:a16="http://schemas.microsoft.com/office/drawing/2014/main" id="{DCE3AAEC-6237-47E3-833A-A1CA2BEEA96B}"/>
                </a:ext>
              </a:extLst>
            </p:cNvPr>
            <p:cNvSpPr txBox="1">
              <a:spLocks noChangeArrowheads="1"/>
            </p:cNvSpPr>
            <p:nvPr/>
          </p:nvSpPr>
          <p:spPr bwMode="auto">
            <a:xfrm>
              <a:off x="3260706" y="3903670"/>
              <a:ext cx="153951" cy="295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 tIns="6858" rIns="6858" bIns="6858">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350" i="1"/>
                <a:t>b</a:t>
              </a:r>
            </a:p>
          </p:txBody>
        </p:sp>
        <p:sp>
          <p:nvSpPr>
            <p:cNvPr id="177162" name="Oval 14">
              <a:extLst>
                <a:ext uri="{FF2B5EF4-FFF2-40B4-BE49-F238E27FC236}">
                  <a16:creationId xmlns:a16="http://schemas.microsoft.com/office/drawing/2014/main" id="{A73ADE5F-F668-48BE-B2E7-5F8AEEFE995C}"/>
                </a:ext>
              </a:extLst>
            </p:cNvPr>
            <p:cNvSpPr>
              <a:spLocks noChangeArrowheads="1"/>
            </p:cNvSpPr>
            <p:nvPr/>
          </p:nvSpPr>
          <p:spPr bwMode="auto">
            <a:xfrm>
              <a:off x="1103265" y="4311660"/>
              <a:ext cx="342900" cy="342900"/>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7163" name="TextBox 15">
              <a:extLst>
                <a:ext uri="{FF2B5EF4-FFF2-40B4-BE49-F238E27FC236}">
                  <a16:creationId xmlns:a16="http://schemas.microsoft.com/office/drawing/2014/main" id="{A80BE72F-C731-4AC0-B271-8D5FD4FA72AD}"/>
                </a:ext>
              </a:extLst>
            </p:cNvPr>
            <p:cNvSpPr txBox="1">
              <a:spLocks noChangeArrowheads="1"/>
            </p:cNvSpPr>
            <p:nvPr/>
          </p:nvSpPr>
          <p:spPr bwMode="auto">
            <a:xfrm>
              <a:off x="1215978" y="4305312"/>
              <a:ext cx="153951" cy="295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 tIns="6858" rIns="6858" bIns="6858">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350" i="1"/>
                <a:t>e</a:t>
              </a:r>
            </a:p>
          </p:txBody>
        </p:sp>
        <p:sp>
          <p:nvSpPr>
            <p:cNvPr id="177164" name="Oval 17">
              <a:extLst>
                <a:ext uri="{FF2B5EF4-FFF2-40B4-BE49-F238E27FC236}">
                  <a16:creationId xmlns:a16="http://schemas.microsoft.com/office/drawing/2014/main" id="{C998353E-BDE6-41D4-BC2E-6344AAC38480}"/>
                </a:ext>
              </a:extLst>
            </p:cNvPr>
            <p:cNvSpPr>
              <a:spLocks noChangeArrowheads="1"/>
            </p:cNvSpPr>
            <p:nvPr/>
          </p:nvSpPr>
          <p:spPr bwMode="auto">
            <a:xfrm>
              <a:off x="2052603" y="5260998"/>
              <a:ext cx="342900" cy="342900"/>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7165" name="TextBox 18">
              <a:extLst>
                <a:ext uri="{FF2B5EF4-FFF2-40B4-BE49-F238E27FC236}">
                  <a16:creationId xmlns:a16="http://schemas.microsoft.com/office/drawing/2014/main" id="{5104B95D-0EAE-4947-98CB-DC8FAD34B82C}"/>
                </a:ext>
              </a:extLst>
            </p:cNvPr>
            <p:cNvSpPr txBox="1">
              <a:spLocks noChangeArrowheads="1"/>
            </p:cNvSpPr>
            <p:nvPr/>
          </p:nvSpPr>
          <p:spPr bwMode="auto">
            <a:xfrm>
              <a:off x="2165316" y="5254650"/>
              <a:ext cx="153951" cy="295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 tIns="6858" rIns="6858" bIns="6858">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350" i="1"/>
                <a:t>d</a:t>
              </a:r>
            </a:p>
          </p:txBody>
        </p:sp>
        <p:sp>
          <p:nvSpPr>
            <p:cNvPr id="177166" name="Oval 20">
              <a:extLst>
                <a:ext uri="{FF2B5EF4-FFF2-40B4-BE49-F238E27FC236}">
                  <a16:creationId xmlns:a16="http://schemas.microsoft.com/office/drawing/2014/main" id="{864A645F-C0D4-43E1-8E5A-374EDFEAE0B3}"/>
                </a:ext>
              </a:extLst>
            </p:cNvPr>
            <p:cNvSpPr>
              <a:spLocks noChangeArrowheads="1"/>
            </p:cNvSpPr>
            <p:nvPr/>
          </p:nvSpPr>
          <p:spPr bwMode="auto">
            <a:xfrm>
              <a:off x="3367071" y="4932381"/>
              <a:ext cx="342900" cy="342900"/>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7167" name="TextBox 21">
              <a:extLst>
                <a:ext uri="{FF2B5EF4-FFF2-40B4-BE49-F238E27FC236}">
                  <a16:creationId xmlns:a16="http://schemas.microsoft.com/office/drawing/2014/main" id="{8DA0CF21-B44D-45B3-8C43-F48499E5267B}"/>
                </a:ext>
              </a:extLst>
            </p:cNvPr>
            <p:cNvSpPr txBox="1">
              <a:spLocks noChangeArrowheads="1"/>
            </p:cNvSpPr>
            <p:nvPr/>
          </p:nvSpPr>
          <p:spPr bwMode="auto">
            <a:xfrm>
              <a:off x="3479784" y="4926034"/>
              <a:ext cx="153951" cy="295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 tIns="6858" rIns="6858" bIns="6858">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350" i="1"/>
                <a:t>c</a:t>
              </a:r>
            </a:p>
          </p:txBody>
        </p:sp>
        <p:sp>
          <p:nvSpPr>
            <p:cNvPr id="177168" name="Oval 23">
              <a:extLst>
                <a:ext uri="{FF2B5EF4-FFF2-40B4-BE49-F238E27FC236}">
                  <a16:creationId xmlns:a16="http://schemas.microsoft.com/office/drawing/2014/main" id="{1F6110F0-694F-4254-930A-FCE5B36F8CD0}"/>
                </a:ext>
              </a:extLst>
            </p:cNvPr>
            <p:cNvSpPr>
              <a:spLocks noChangeArrowheads="1"/>
            </p:cNvSpPr>
            <p:nvPr/>
          </p:nvSpPr>
          <p:spPr bwMode="auto">
            <a:xfrm>
              <a:off x="4973643" y="4822842"/>
              <a:ext cx="342900" cy="342900"/>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7169" name="TextBox 24">
              <a:extLst>
                <a:ext uri="{FF2B5EF4-FFF2-40B4-BE49-F238E27FC236}">
                  <a16:creationId xmlns:a16="http://schemas.microsoft.com/office/drawing/2014/main" id="{340E6EFA-DE2E-4271-849C-BF69B279626A}"/>
                </a:ext>
              </a:extLst>
            </p:cNvPr>
            <p:cNvSpPr txBox="1">
              <a:spLocks noChangeArrowheads="1"/>
            </p:cNvSpPr>
            <p:nvPr/>
          </p:nvSpPr>
          <p:spPr bwMode="auto">
            <a:xfrm>
              <a:off x="5086356" y="4816494"/>
              <a:ext cx="153951" cy="295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 tIns="6858" rIns="6858" bIns="6858">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350" i="1"/>
                <a:t>g</a:t>
              </a:r>
            </a:p>
          </p:txBody>
        </p:sp>
        <p:sp>
          <p:nvSpPr>
            <p:cNvPr id="177170" name="Oval 26">
              <a:extLst>
                <a:ext uri="{FF2B5EF4-FFF2-40B4-BE49-F238E27FC236}">
                  <a16:creationId xmlns:a16="http://schemas.microsoft.com/office/drawing/2014/main" id="{6EE4650C-27F3-4F62-ABCE-F256F55B8D81}"/>
                </a:ext>
              </a:extLst>
            </p:cNvPr>
            <p:cNvSpPr>
              <a:spLocks noChangeArrowheads="1"/>
            </p:cNvSpPr>
            <p:nvPr/>
          </p:nvSpPr>
          <p:spPr bwMode="auto">
            <a:xfrm>
              <a:off x="4973643" y="3471861"/>
              <a:ext cx="342900" cy="342900"/>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7171" name="TextBox 27">
              <a:extLst>
                <a:ext uri="{FF2B5EF4-FFF2-40B4-BE49-F238E27FC236}">
                  <a16:creationId xmlns:a16="http://schemas.microsoft.com/office/drawing/2014/main" id="{71F199B1-5815-4299-AAAE-A6854B565396}"/>
                </a:ext>
              </a:extLst>
            </p:cNvPr>
            <p:cNvSpPr txBox="1">
              <a:spLocks noChangeArrowheads="1"/>
            </p:cNvSpPr>
            <p:nvPr/>
          </p:nvSpPr>
          <p:spPr bwMode="auto">
            <a:xfrm>
              <a:off x="5086356" y="3465513"/>
              <a:ext cx="153951" cy="295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 tIns="6858" rIns="6858" bIns="6858">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350" i="1"/>
                <a:t>f</a:t>
              </a:r>
            </a:p>
          </p:txBody>
        </p:sp>
        <p:sp>
          <p:nvSpPr>
            <p:cNvPr id="177172" name="Oval 29">
              <a:extLst>
                <a:ext uri="{FF2B5EF4-FFF2-40B4-BE49-F238E27FC236}">
                  <a16:creationId xmlns:a16="http://schemas.microsoft.com/office/drawing/2014/main" id="{19E64C92-560F-428A-BF39-8E7848B6CE77}"/>
                </a:ext>
              </a:extLst>
            </p:cNvPr>
            <p:cNvSpPr>
              <a:spLocks noChangeArrowheads="1"/>
            </p:cNvSpPr>
            <p:nvPr/>
          </p:nvSpPr>
          <p:spPr bwMode="auto">
            <a:xfrm>
              <a:off x="6105546" y="4165608"/>
              <a:ext cx="342900" cy="342900"/>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7173" name="TextBox 30">
              <a:extLst>
                <a:ext uri="{FF2B5EF4-FFF2-40B4-BE49-F238E27FC236}">
                  <a16:creationId xmlns:a16="http://schemas.microsoft.com/office/drawing/2014/main" id="{B658BE9C-FBA1-49B5-8C03-E93C8B021186}"/>
                </a:ext>
              </a:extLst>
            </p:cNvPr>
            <p:cNvSpPr txBox="1">
              <a:spLocks noChangeArrowheads="1"/>
            </p:cNvSpPr>
            <p:nvPr/>
          </p:nvSpPr>
          <p:spPr bwMode="auto">
            <a:xfrm>
              <a:off x="6218259" y="4159260"/>
              <a:ext cx="153951" cy="295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 tIns="6858" rIns="6858" bIns="6858">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350" i="1"/>
                <a:t>h</a:t>
              </a:r>
            </a:p>
          </p:txBody>
        </p:sp>
        <p:cxnSp>
          <p:nvCxnSpPr>
            <p:cNvPr id="177174" name="Straight Connector 32">
              <a:extLst>
                <a:ext uri="{FF2B5EF4-FFF2-40B4-BE49-F238E27FC236}">
                  <a16:creationId xmlns:a16="http://schemas.microsoft.com/office/drawing/2014/main" id="{CFA90A5E-1CF1-476A-98CC-E8D8C4A3BDF6}"/>
                </a:ext>
              </a:extLst>
            </p:cNvPr>
            <p:cNvCxnSpPr>
              <a:cxnSpLocks noChangeShapeType="1"/>
              <a:stCxn id="177162" idx="7"/>
              <a:endCxn id="177158" idx="3"/>
            </p:cNvCxnSpPr>
            <p:nvPr/>
          </p:nvCxnSpPr>
          <p:spPr bwMode="auto">
            <a:xfrm rot="5400000" flipH="1" flipV="1">
              <a:off x="1395948" y="3764545"/>
              <a:ext cx="597333" cy="597333"/>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77175" name="Straight Connector 34">
              <a:extLst>
                <a:ext uri="{FF2B5EF4-FFF2-40B4-BE49-F238E27FC236}">
                  <a16:creationId xmlns:a16="http://schemas.microsoft.com/office/drawing/2014/main" id="{7F00973F-3229-4D1D-A405-520451640EFC}"/>
                </a:ext>
              </a:extLst>
            </p:cNvPr>
            <p:cNvCxnSpPr>
              <a:cxnSpLocks noChangeShapeType="1"/>
              <a:stCxn id="177162" idx="5"/>
              <a:endCxn id="177164" idx="1"/>
            </p:cNvCxnSpPr>
            <p:nvPr/>
          </p:nvCxnSpPr>
          <p:spPr bwMode="auto">
            <a:xfrm rot="16200000" flipH="1">
              <a:off x="1395948" y="4604343"/>
              <a:ext cx="706872" cy="706872"/>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77176" name="Straight Connector 36">
              <a:extLst>
                <a:ext uri="{FF2B5EF4-FFF2-40B4-BE49-F238E27FC236}">
                  <a16:creationId xmlns:a16="http://schemas.microsoft.com/office/drawing/2014/main" id="{9045E4E6-815E-4F93-BA06-D2968452EF46}"/>
                </a:ext>
              </a:extLst>
            </p:cNvPr>
            <p:cNvCxnSpPr>
              <a:cxnSpLocks noChangeShapeType="1"/>
              <a:stCxn id="177158" idx="4"/>
              <a:endCxn id="177165" idx="0"/>
            </p:cNvCxnSpPr>
            <p:nvPr/>
          </p:nvCxnSpPr>
          <p:spPr bwMode="auto">
            <a:xfrm>
              <a:off x="2114514" y="3814761"/>
              <a:ext cx="127778" cy="143989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77177" name="Straight Connector 38">
              <a:extLst>
                <a:ext uri="{FF2B5EF4-FFF2-40B4-BE49-F238E27FC236}">
                  <a16:creationId xmlns:a16="http://schemas.microsoft.com/office/drawing/2014/main" id="{5673B3C7-2273-47A6-99C6-79F15898207A}"/>
                </a:ext>
              </a:extLst>
            </p:cNvPr>
            <p:cNvCxnSpPr>
              <a:cxnSpLocks noChangeShapeType="1"/>
              <a:stCxn id="177158" idx="6"/>
              <a:endCxn id="177160" idx="1"/>
            </p:cNvCxnSpPr>
            <p:nvPr/>
          </p:nvCxnSpPr>
          <p:spPr bwMode="auto">
            <a:xfrm>
              <a:off x="2285964" y="3643311"/>
              <a:ext cx="912246" cy="316923"/>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77178" name="Straight Connector 41">
              <a:extLst>
                <a:ext uri="{FF2B5EF4-FFF2-40B4-BE49-F238E27FC236}">
                  <a16:creationId xmlns:a16="http://schemas.microsoft.com/office/drawing/2014/main" id="{7FC35C06-D0FE-43A8-8E65-E9321F844CC7}"/>
                </a:ext>
              </a:extLst>
            </p:cNvPr>
            <p:cNvCxnSpPr>
              <a:cxnSpLocks noChangeShapeType="1"/>
              <a:endCxn id="177164" idx="7"/>
            </p:cNvCxnSpPr>
            <p:nvPr/>
          </p:nvCxnSpPr>
          <p:spPr bwMode="auto">
            <a:xfrm rot="5400000">
              <a:off x="2225432" y="4352140"/>
              <a:ext cx="1078929" cy="83922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77179" name="Straight Connector 43">
              <a:extLst>
                <a:ext uri="{FF2B5EF4-FFF2-40B4-BE49-F238E27FC236}">
                  <a16:creationId xmlns:a16="http://schemas.microsoft.com/office/drawing/2014/main" id="{C2473057-D04A-454F-8D63-AC8B6F175B55}"/>
                </a:ext>
              </a:extLst>
            </p:cNvPr>
            <p:cNvCxnSpPr>
              <a:cxnSpLocks noChangeShapeType="1"/>
              <a:endCxn id="177167" idx="0"/>
            </p:cNvCxnSpPr>
            <p:nvPr/>
          </p:nvCxnSpPr>
          <p:spPr bwMode="auto">
            <a:xfrm>
              <a:off x="3440096" y="4232285"/>
              <a:ext cx="116663" cy="693749"/>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77180" name="Straight Connector 45">
              <a:extLst>
                <a:ext uri="{FF2B5EF4-FFF2-40B4-BE49-F238E27FC236}">
                  <a16:creationId xmlns:a16="http://schemas.microsoft.com/office/drawing/2014/main" id="{E051D154-8145-4682-B216-FDD278E8CD8E}"/>
                </a:ext>
              </a:extLst>
            </p:cNvPr>
            <p:cNvCxnSpPr>
              <a:cxnSpLocks noChangeShapeType="1"/>
              <a:stCxn id="177164" idx="6"/>
              <a:endCxn id="177166" idx="3"/>
            </p:cNvCxnSpPr>
            <p:nvPr/>
          </p:nvCxnSpPr>
          <p:spPr bwMode="auto">
            <a:xfrm flipV="1">
              <a:off x="2395503" y="5225064"/>
              <a:ext cx="1021785" cy="207384"/>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77181" name="Straight Connector 47">
              <a:extLst>
                <a:ext uri="{FF2B5EF4-FFF2-40B4-BE49-F238E27FC236}">
                  <a16:creationId xmlns:a16="http://schemas.microsoft.com/office/drawing/2014/main" id="{35FE04D7-26F3-48B6-94F1-771F9C318B75}"/>
                </a:ext>
              </a:extLst>
            </p:cNvPr>
            <p:cNvCxnSpPr>
              <a:cxnSpLocks noChangeShapeType="1"/>
              <a:stCxn id="177170" idx="4"/>
              <a:endCxn id="177169" idx="0"/>
            </p:cNvCxnSpPr>
            <p:nvPr/>
          </p:nvCxnSpPr>
          <p:spPr bwMode="auto">
            <a:xfrm>
              <a:off x="5145093" y="3814761"/>
              <a:ext cx="18239" cy="1001733"/>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38001950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Title 1">
            <a:extLst>
              <a:ext uri="{FF2B5EF4-FFF2-40B4-BE49-F238E27FC236}">
                <a16:creationId xmlns:a16="http://schemas.microsoft.com/office/drawing/2014/main" id="{2964E20D-C4F4-4122-8648-FB288FAD7E69}"/>
              </a:ext>
            </a:extLst>
          </p:cNvPr>
          <p:cNvSpPr>
            <a:spLocks noGrp="1" noChangeArrowheads="1"/>
          </p:cNvSpPr>
          <p:nvPr>
            <p:ph type="title"/>
          </p:nvPr>
        </p:nvSpPr>
        <p:spPr/>
        <p:txBody>
          <a:bodyPr/>
          <a:lstStyle/>
          <a:p>
            <a:endParaRPr lang="vi-VN" altLang="vi-VN"/>
          </a:p>
        </p:txBody>
      </p:sp>
      <p:sp>
        <p:nvSpPr>
          <p:cNvPr id="179203" name="Content Placeholder 2">
            <a:extLst>
              <a:ext uri="{FF2B5EF4-FFF2-40B4-BE49-F238E27FC236}">
                <a16:creationId xmlns:a16="http://schemas.microsoft.com/office/drawing/2014/main" id="{77E01803-EF03-4C67-BE8F-EEDD8A48AE2E}"/>
              </a:ext>
            </a:extLst>
          </p:cNvPr>
          <p:cNvSpPr>
            <a:spLocks noGrp="1" noChangeArrowheads="1"/>
          </p:cNvSpPr>
          <p:nvPr>
            <p:ph idx="1"/>
          </p:nvPr>
        </p:nvSpPr>
        <p:spPr/>
        <p:txBody>
          <a:bodyPr>
            <a:normAutofit fontScale="92500" lnSpcReduction="20000"/>
          </a:bodyPr>
          <a:lstStyle/>
          <a:p>
            <a:pPr eaLnBrk="1" hangingPunct="1">
              <a:lnSpc>
                <a:spcPct val="90000"/>
              </a:lnSpc>
            </a:pPr>
            <a:r>
              <a:rPr lang="en-CA" altLang="vi-VN" b="1"/>
              <a:t>Ví dụ: </a:t>
            </a:r>
            <a:r>
              <a:rPr lang="en-CA" altLang="vi-VN"/>
              <a:t>Đơn đồ thị có hướng </a:t>
            </a:r>
            <a:r>
              <a:rPr lang="en-CA" altLang="vi-VN" i="1"/>
              <a:t>G</a:t>
            </a:r>
            <a:r>
              <a:rPr lang="en-CA" altLang="vi-VN" baseline="-25000"/>
              <a:t>3</a:t>
            </a:r>
            <a:r>
              <a:rPr lang="en-CA" altLang="vi-VN"/>
              <a:t>= (</a:t>
            </a:r>
            <a:r>
              <a:rPr lang="en-CA" altLang="vi-VN" i="1"/>
              <a:t>V</a:t>
            </a:r>
            <a:r>
              <a:rPr lang="en-CA" altLang="vi-VN" baseline="-25000"/>
              <a:t>3</a:t>
            </a:r>
            <a:r>
              <a:rPr lang="en-CA" altLang="vi-VN"/>
              <a:t>,</a:t>
            </a:r>
            <a:r>
              <a:rPr lang="en-CA" altLang="vi-VN" i="1"/>
              <a:t> E</a:t>
            </a:r>
            <a:r>
              <a:rPr lang="en-CA" altLang="vi-VN" baseline="-25000"/>
              <a:t>3</a:t>
            </a:r>
            <a:r>
              <a:rPr lang="en-CA" altLang="vi-VN"/>
              <a:t>), trong đó </a:t>
            </a:r>
          </a:p>
          <a:p>
            <a:pPr eaLnBrk="1" hangingPunct="1">
              <a:lnSpc>
                <a:spcPct val="90000"/>
              </a:lnSpc>
              <a:buFontTx/>
              <a:buNone/>
            </a:pPr>
            <a:r>
              <a:rPr lang="en-US" altLang="vi-VN" i="1"/>
              <a:t>    V</a:t>
            </a:r>
            <a:r>
              <a:rPr lang="en-US" altLang="vi-VN" baseline="-25000"/>
              <a:t>3</a:t>
            </a:r>
            <a:r>
              <a:rPr lang="en-US" altLang="vi-VN"/>
              <a:t>={</a:t>
            </a:r>
            <a:r>
              <a:rPr lang="en-US" altLang="vi-VN" i="1"/>
              <a:t>a, b, c, d, e, f, g, h</a:t>
            </a:r>
            <a:r>
              <a:rPr lang="en-US" altLang="vi-VN"/>
              <a:t>},</a:t>
            </a:r>
            <a:endParaRPr lang="en-US" altLang="vi-VN" i="1"/>
          </a:p>
          <a:p>
            <a:pPr eaLnBrk="1" hangingPunct="1">
              <a:lnSpc>
                <a:spcPct val="90000"/>
              </a:lnSpc>
              <a:buFontTx/>
              <a:buNone/>
            </a:pPr>
            <a:r>
              <a:rPr lang="en-US" altLang="vi-VN" i="1"/>
              <a:t>	E</a:t>
            </a:r>
            <a:r>
              <a:rPr lang="en-US" altLang="vi-VN" baseline="-25000"/>
              <a:t>3</a:t>
            </a:r>
            <a:r>
              <a:rPr lang="en-US" altLang="vi-VN"/>
              <a:t>={(</a:t>
            </a:r>
            <a:r>
              <a:rPr lang="en-US" altLang="vi-VN" i="1"/>
              <a:t>a,b</a:t>
            </a:r>
            <a:r>
              <a:rPr lang="en-US" altLang="vi-VN"/>
              <a:t>), (</a:t>
            </a:r>
            <a:r>
              <a:rPr lang="en-US" altLang="vi-VN" i="1"/>
              <a:t>b,c</a:t>
            </a:r>
            <a:r>
              <a:rPr lang="en-US" altLang="vi-VN"/>
              <a:t>), (</a:t>
            </a:r>
            <a:r>
              <a:rPr lang="en-US" altLang="vi-VN" i="1"/>
              <a:t>c,b</a:t>
            </a:r>
            <a:r>
              <a:rPr lang="en-US" altLang="vi-VN"/>
              <a:t>), (</a:t>
            </a:r>
            <a:r>
              <a:rPr lang="en-US" altLang="vi-VN" i="1"/>
              <a:t>d,c</a:t>
            </a:r>
            <a:r>
              <a:rPr lang="en-US" altLang="vi-VN"/>
              <a:t>), (</a:t>
            </a:r>
            <a:r>
              <a:rPr lang="en-US" altLang="vi-VN" i="1"/>
              <a:t>a,d</a:t>
            </a:r>
            <a:r>
              <a:rPr lang="en-US" altLang="vi-VN"/>
              <a:t>), (</a:t>
            </a:r>
            <a:r>
              <a:rPr lang="en-US" altLang="vi-VN" i="1"/>
              <a:t>b, d</a:t>
            </a:r>
            <a:r>
              <a:rPr lang="en-US" altLang="vi-VN"/>
              <a:t>), (</a:t>
            </a:r>
            <a:r>
              <a:rPr lang="en-US" altLang="vi-VN" i="1"/>
              <a:t>a,e</a:t>
            </a:r>
            <a:r>
              <a:rPr lang="en-US" altLang="vi-VN"/>
              <a:t>), (</a:t>
            </a:r>
            <a:r>
              <a:rPr lang="en-US" altLang="vi-VN" i="1"/>
              <a:t>d,e</a:t>
            </a:r>
            <a:r>
              <a:rPr lang="en-US" altLang="vi-VN"/>
              <a:t>),  (</a:t>
            </a:r>
            <a:r>
              <a:rPr lang="en-US" altLang="vi-VN" i="1"/>
              <a:t>e,a</a:t>
            </a:r>
            <a:r>
              <a:rPr lang="en-US" altLang="vi-VN"/>
              <a:t>), (</a:t>
            </a:r>
            <a:r>
              <a:rPr lang="en-US" altLang="vi-VN" i="1"/>
              <a:t>f,g</a:t>
            </a:r>
            <a:r>
              <a:rPr lang="en-US" altLang="vi-VN"/>
              <a:t>), (</a:t>
            </a:r>
            <a:r>
              <a:rPr lang="en-US" altLang="vi-VN" i="1"/>
              <a:t>g,f</a:t>
            </a:r>
            <a:r>
              <a:rPr lang="en-US" altLang="vi-VN"/>
              <a:t>)}</a:t>
            </a:r>
          </a:p>
          <a:p>
            <a:pPr eaLnBrk="1" hangingPunct="1">
              <a:lnSpc>
                <a:spcPct val="90000"/>
              </a:lnSpc>
              <a:buFontTx/>
              <a:buNone/>
            </a:pPr>
            <a:endParaRPr lang="en-US" altLang="vi-VN"/>
          </a:p>
          <a:p>
            <a:pPr eaLnBrk="1" hangingPunct="1">
              <a:lnSpc>
                <a:spcPct val="90000"/>
              </a:lnSpc>
              <a:buFontTx/>
              <a:buNone/>
            </a:pPr>
            <a:endParaRPr lang="en-US" altLang="vi-VN"/>
          </a:p>
          <a:p>
            <a:pPr eaLnBrk="1" hangingPunct="1">
              <a:lnSpc>
                <a:spcPct val="90000"/>
              </a:lnSpc>
              <a:buFontTx/>
              <a:buNone/>
            </a:pPr>
            <a:endParaRPr lang="en-US" altLang="vi-VN"/>
          </a:p>
          <a:p>
            <a:pPr eaLnBrk="1" hangingPunct="1">
              <a:lnSpc>
                <a:spcPct val="90000"/>
              </a:lnSpc>
              <a:buFontTx/>
              <a:buNone/>
            </a:pPr>
            <a:endParaRPr lang="en-US" altLang="vi-VN"/>
          </a:p>
          <a:p>
            <a:pPr eaLnBrk="1" hangingPunct="1">
              <a:lnSpc>
                <a:spcPct val="90000"/>
              </a:lnSpc>
              <a:buFontTx/>
              <a:buNone/>
            </a:pPr>
            <a:endParaRPr lang="en-US" altLang="vi-VN"/>
          </a:p>
          <a:p>
            <a:pPr eaLnBrk="1" hangingPunct="1">
              <a:lnSpc>
                <a:spcPct val="90000"/>
              </a:lnSpc>
              <a:buFontTx/>
              <a:buNone/>
            </a:pPr>
            <a:r>
              <a:rPr lang="en-US" altLang="vi-VN"/>
              <a:t>				      </a:t>
            </a:r>
            <a:r>
              <a:rPr lang="vi-VN" altLang="vi-VN"/>
              <a:t>đồ</a:t>
            </a:r>
            <a:r>
              <a:rPr lang="en-US" altLang="vi-VN"/>
              <a:t> thị G3	</a:t>
            </a:r>
            <a:endParaRPr lang="en-CA" altLang="vi-VN"/>
          </a:p>
        </p:txBody>
      </p:sp>
      <p:grpSp>
        <p:nvGrpSpPr>
          <p:cNvPr id="179204" name="Group 142">
            <a:extLst>
              <a:ext uri="{FF2B5EF4-FFF2-40B4-BE49-F238E27FC236}">
                <a16:creationId xmlns:a16="http://schemas.microsoft.com/office/drawing/2014/main" id="{335375AE-C248-41BC-B9DE-EA4C94B68765}"/>
              </a:ext>
            </a:extLst>
          </p:cNvPr>
          <p:cNvGrpSpPr>
            <a:grpSpLocks/>
          </p:cNvGrpSpPr>
          <p:nvPr/>
        </p:nvGrpSpPr>
        <p:grpSpPr bwMode="auto">
          <a:xfrm>
            <a:off x="2057401" y="3771901"/>
            <a:ext cx="4008835" cy="1603772"/>
            <a:chOff x="1943064" y="3517930"/>
            <a:chExt cx="5345112" cy="2138363"/>
          </a:xfrm>
        </p:grpSpPr>
        <p:sp>
          <p:nvSpPr>
            <p:cNvPr id="179205" name="Oval 7">
              <a:extLst>
                <a:ext uri="{FF2B5EF4-FFF2-40B4-BE49-F238E27FC236}">
                  <a16:creationId xmlns:a16="http://schemas.microsoft.com/office/drawing/2014/main" id="{4A6A31A2-614C-4856-A5F5-57966EFB96E6}"/>
                </a:ext>
              </a:extLst>
            </p:cNvPr>
            <p:cNvSpPr>
              <a:spLocks noChangeArrowheads="1"/>
            </p:cNvSpPr>
            <p:nvPr/>
          </p:nvSpPr>
          <p:spPr bwMode="auto">
            <a:xfrm>
              <a:off x="2782852" y="3524278"/>
              <a:ext cx="342896" cy="342896"/>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9206" name="TextBox 8">
              <a:extLst>
                <a:ext uri="{FF2B5EF4-FFF2-40B4-BE49-F238E27FC236}">
                  <a16:creationId xmlns:a16="http://schemas.microsoft.com/office/drawing/2014/main" id="{F8289DB8-8A0E-462A-B605-835CB0B391FF}"/>
                </a:ext>
              </a:extLst>
            </p:cNvPr>
            <p:cNvSpPr txBox="1">
              <a:spLocks noChangeArrowheads="1"/>
            </p:cNvSpPr>
            <p:nvPr/>
          </p:nvSpPr>
          <p:spPr bwMode="auto">
            <a:xfrm>
              <a:off x="2895564" y="3517930"/>
              <a:ext cx="153949" cy="29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 tIns="6858" rIns="6858" bIns="6858">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350" i="1"/>
                <a:t>a</a:t>
              </a:r>
            </a:p>
          </p:txBody>
        </p:sp>
        <p:sp>
          <p:nvSpPr>
            <p:cNvPr id="179207" name="Oval 11">
              <a:extLst>
                <a:ext uri="{FF2B5EF4-FFF2-40B4-BE49-F238E27FC236}">
                  <a16:creationId xmlns:a16="http://schemas.microsoft.com/office/drawing/2014/main" id="{D4A1E6E7-2577-4D6F-A099-7C705F00323D}"/>
                </a:ext>
              </a:extLst>
            </p:cNvPr>
            <p:cNvSpPr>
              <a:spLocks noChangeArrowheads="1"/>
            </p:cNvSpPr>
            <p:nvPr/>
          </p:nvSpPr>
          <p:spPr bwMode="auto">
            <a:xfrm>
              <a:off x="3987766" y="3962429"/>
              <a:ext cx="342896" cy="342896"/>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9208" name="TextBox 12">
              <a:extLst>
                <a:ext uri="{FF2B5EF4-FFF2-40B4-BE49-F238E27FC236}">
                  <a16:creationId xmlns:a16="http://schemas.microsoft.com/office/drawing/2014/main" id="{FA381E45-AC4D-46BB-9E41-0FA6A90084D7}"/>
                </a:ext>
              </a:extLst>
            </p:cNvPr>
            <p:cNvSpPr txBox="1">
              <a:spLocks noChangeArrowheads="1"/>
            </p:cNvSpPr>
            <p:nvPr/>
          </p:nvSpPr>
          <p:spPr bwMode="auto">
            <a:xfrm>
              <a:off x="4100477" y="3956081"/>
              <a:ext cx="153949" cy="29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 tIns="6858" rIns="6858" bIns="6858">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350" i="1"/>
                <a:t>b</a:t>
              </a:r>
            </a:p>
          </p:txBody>
        </p:sp>
        <p:sp>
          <p:nvSpPr>
            <p:cNvPr id="179209" name="TextBox 15">
              <a:extLst>
                <a:ext uri="{FF2B5EF4-FFF2-40B4-BE49-F238E27FC236}">
                  <a16:creationId xmlns:a16="http://schemas.microsoft.com/office/drawing/2014/main" id="{B9326864-1032-41DC-BB61-A558063D3A98}"/>
                </a:ext>
              </a:extLst>
            </p:cNvPr>
            <p:cNvSpPr txBox="1">
              <a:spLocks noChangeArrowheads="1"/>
            </p:cNvSpPr>
            <p:nvPr/>
          </p:nvSpPr>
          <p:spPr bwMode="auto">
            <a:xfrm>
              <a:off x="2055776" y="4357719"/>
              <a:ext cx="153949" cy="29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 tIns="6858" rIns="6858" bIns="6858">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350" i="1"/>
                <a:t>e</a:t>
              </a:r>
            </a:p>
          </p:txBody>
        </p:sp>
        <p:sp>
          <p:nvSpPr>
            <p:cNvPr id="179210" name="Oval 17">
              <a:extLst>
                <a:ext uri="{FF2B5EF4-FFF2-40B4-BE49-F238E27FC236}">
                  <a16:creationId xmlns:a16="http://schemas.microsoft.com/office/drawing/2014/main" id="{8EBE457D-62D0-47CD-B7EE-73F0E243B8DB}"/>
                </a:ext>
              </a:extLst>
            </p:cNvPr>
            <p:cNvSpPr>
              <a:spLocks noChangeArrowheads="1"/>
            </p:cNvSpPr>
            <p:nvPr/>
          </p:nvSpPr>
          <p:spPr bwMode="auto">
            <a:xfrm>
              <a:off x="2892390" y="5313397"/>
              <a:ext cx="342896" cy="342896"/>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9211" name="TextBox 18">
              <a:extLst>
                <a:ext uri="{FF2B5EF4-FFF2-40B4-BE49-F238E27FC236}">
                  <a16:creationId xmlns:a16="http://schemas.microsoft.com/office/drawing/2014/main" id="{80E0967F-0A8A-4D84-A956-5D0202E60CE1}"/>
                </a:ext>
              </a:extLst>
            </p:cNvPr>
            <p:cNvSpPr txBox="1">
              <a:spLocks noChangeArrowheads="1"/>
            </p:cNvSpPr>
            <p:nvPr/>
          </p:nvSpPr>
          <p:spPr bwMode="auto">
            <a:xfrm>
              <a:off x="3005101" y="5307049"/>
              <a:ext cx="153949" cy="29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 tIns="6858" rIns="6858" bIns="6858">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350" i="1"/>
                <a:t>d</a:t>
              </a:r>
            </a:p>
          </p:txBody>
        </p:sp>
        <p:sp>
          <p:nvSpPr>
            <p:cNvPr id="179212" name="Oval 20">
              <a:extLst>
                <a:ext uri="{FF2B5EF4-FFF2-40B4-BE49-F238E27FC236}">
                  <a16:creationId xmlns:a16="http://schemas.microsoft.com/office/drawing/2014/main" id="{2F1F4903-01DC-4F99-AE65-9FE9DE62B489}"/>
                </a:ext>
              </a:extLst>
            </p:cNvPr>
            <p:cNvSpPr>
              <a:spLocks noChangeArrowheads="1"/>
            </p:cNvSpPr>
            <p:nvPr/>
          </p:nvSpPr>
          <p:spPr bwMode="auto">
            <a:xfrm>
              <a:off x="4206841" y="4984783"/>
              <a:ext cx="342896" cy="342896"/>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9213" name="TextBox 21">
              <a:extLst>
                <a:ext uri="{FF2B5EF4-FFF2-40B4-BE49-F238E27FC236}">
                  <a16:creationId xmlns:a16="http://schemas.microsoft.com/office/drawing/2014/main" id="{8189A600-89D9-44A0-B10A-F69C6C7801CD}"/>
                </a:ext>
              </a:extLst>
            </p:cNvPr>
            <p:cNvSpPr txBox="1">
              <a:spLocks noChangeArrowheads="1"/>
            </p:cNvSpPr>
            <p:nvPr/>
          </p:nvSpPr>
          <p:spPr bwMode="auto">
            <a:xfrm>
              <a:off x="4319551" y="4978436"/>
              <a:ext cx="153949" cy="29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 tIns="6858" rIns="6858" bIns="6858">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350" i="1"/>
                <a:t>c</a:t>
              </a:r>
            </a:p>
          </p:txBody>
        </p:sp>
        <p:sp>
          <p:nvSpPr>
            <p:cNvPr id="179214" name="Oval 23">
              <a:extLst>
                <a:ext uri="{FF2B5EF4-FFF2-40B4-BE49-F238E27FC236}">
                  <a16:creationId xmlns:a16="http://schemas.microsoft.com/office/drawing/2014/main" id="{930FC314-B50A-47E0-93D4-B28B144B0F61}"/>
                </a:ext>
              </a:extLst>
            </p:cNvPr>
            <p:cNvSpPr>
              <a:spLocks noChangeArrowheads="1"/>
            </p:cNvSpPr>
            <p:nvPr/>
          </p:nvSpPr>
          <p:spPr bwMode="auto">
            <a:xfrm>
              <a:off x="5813392" y="4875245"/>
              <a:ext cx="342896" cy="342896"/>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9215" name="TextBox 24">
              <a:extLst>
                <a:ext uri="{FF2B5EF4-FFF2-40B4-BE49-F238E27FC236}">
                  <a16:creationId xmlns:a16="http://schemas.microsoft.com/office/drawing/2014/main" id="{96C25E40-D89B-45CA-AD0E-590751FC71D9}"/>
                </a:ext>
              </a:extLst>
            </p:cNvPr>
            <p:cNvSpPr txBox="1">
              <a:spLocks noChangeArrowheads="1"/>
            </p:cNvSpPr>
            <p:nvPr/>
          </p:nvSpPr>
          <p:spPr bwMode="auto">
            <a:xfrm>
              <a:off x="5926104" y="4868897"/>
              <a:ext cx="153949" cy="29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 tIns="6858" rIns="6858" bIns="6858">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350" i="1"/>
                <a:t>g</a:t>
              </a:r>
            </a:p>
          </p:txBody>
        </p:sp>
        <p:sp>
          <p:nvSpPr>
            <p:cNvPr id="179216" name="Oval 26">
              <a:extLst>
                <a:ext uri="{FF2B5EF4-FFF2-40B4-BE49-F238E27FC236}">
                  <a16:creationId xmlns:a16="http://schemas.microsoft.com/office/drawing/2014/main" id="{CDAFDE6E-79F8-4C92-ADA6-19EAF0413B32}"/>
                </a:ext>
              </a:extLst>
            </p:cNvPr>
            <p:cNvSpPr>
              <a:spLocks noChangeArrowheads="1"/>
            </p:cNvSpPr>
            <p:nvPr/>
          </p:nvSpPr>
          <p:spPr bwMode="auto">
            <a:xfrm>
              <a:off x="5813392" y="3524278"/>
              <a:ext cx="342896" cy="342896"/>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9217" name="TextBox 27">
              <a:extLst>
                <a:ext uri="{FF2B5EF4-FFF2-40B4-BE49-F238E27FC236}">
                  <a16:creationId xmlns:a16="http://schemas.microsoft.com/office/drawing/2014/main" id="{5F61C020-69B9-4AB9-A3DA-091D3A3D2135}"/>
                </a:ext>
              </a:extLst>
            </p:cNvPr>
            <p:cNvSpPr txBox="1">
              <a:spLocks noChangeArrowheads="1"/>
            </p:cNvSpPr>
            <p:nvPr/>
          </p:nvSpPr>
          <p:spPr bwMode="auto">
            <a:xfrm>
              <a:off x="5926104" y="3517930"/>
              <a:ext cx="153949" cy="29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 tIns="6858" rIns="6858" bIns="6858">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350" i="1"/>
                <a:t>f</a:t>
              </a:r>
            </a:p>
          </p:txBody>
        </p:sp>
        <p:sp>
          <p:nvSpPr>
            <p:cNvPr id="179218" name="Oval 29">
              <a:extLst>
                <a:ext uri="{FF2B5EF4-FFF2-40B4-BE49-F238E27FC236}">
                  <a16:creationId xmlns:a16="http://schemas.microsoft.com/office/drawing/2014/main" id="{14239FFF-8822-4ECB-AFE4-B1E2C6DA5A0E}"/>
                </a:ext>
              </a:extLst>
            </p:cNvPr>
            <p:cNvSpPr>
              <a:spLocks noChangeArrowheads="1"/>
            </p:cNvSpPr>
            <p:nvPr/>
          </p:nvSpPr>
          <p:spPr bwMode="auto">
            <a:xfrm>
              <a:off x="6945280" y="4218018"/>
              <a:ext cx="342896" cy="342896"/>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9219" name="TextBox 30">
              <a:extLst>
                <a:ext uri="{FF2B5EF4-FFF2-40B4-BE49-F238E27FC236}">
                  <a16:creationId xmlns:a16="http://schemas.microsoft.com/office/drawing/2014/main" id="{6EFF70E1-32DE-402B-AF17-ADF8FE25BC47}"/>
                </a:ext>
              </a:extLst>
            </p:cNvPr>
            <p:cNvSpPr txBox="1">
              <a:spLocks noChangeArrowheads="1"/>
            </p:cNvSpPr>
            <p:nvPr/>
          </p:nvSpPr>
          <p:spPr bwMode="auto">
            <a:xfrm>
              <a:off x="7057992" y="4211670"/>
              <a:ext cx="153949" cy="29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 tIns="6858" rIns="6858" bIns="6858">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350" i="1"/>
                <a:t>h</a:t>
              </a:r>
            </a:p>
          </p:txBody>
        </p:sp>
        <p:cxnSp>
          <p:nvCxnSpPr>
            <p:cNvPr id="179220" name="Straight Connector 34">
              <a:extLst>
                <a:ext uri="{FF2B5EF4-FFF2-40B4-BE49-F238E27FC236}">
                  <a16:creationId xmlns:a16="http://schemas.microsoft.com/office/drawing/2014/main" id="{CB595FCB-E18B-48F9-BAD4-E761D6A3FE3D}"/>
                </a:ext>
              </a:extLst>
            </p:cNvPr>
            <p:cNvCxnSpPr>
              <a:cxnSpLocks noChangeShapeType="1"/>
              <a:stCxn id="179229" idx="5"/>
              <a:endCxn id="179210" idx="1"/>
            </p:cNvCxnSpPr>
            <p:nvPr/>
          </p:nvCxnSpPr>
          <p:spPr bwMode="auto">
            <a:xfrm rot="16200000" flipH="1">
              <a:off x="2235742" y="4656749"/>
              <a:ext cx="706865" cy="706863"/>
            </a:xfrm>
            <a:prstGeom prst="line">
              <a:avLst/>
            </a:prstGeom>
            <a:noFill/>
            <a:ln w="19050" algn="ctr">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179221" name="Straight Connector 36">
              <a:extLst>
                <a:ext uri="{FF2B5EF4-FFF2-40B4-BE49-F238E27FC236}">
                  <a16:creationId xmlns:a16="http://schemas.microsoft.com/office/drawing/2014/main" id="{BC810253-038F-4731-BA15-84CCCEA4912D}"/>
                </a:ext>
              </a:extLst>
            </p:cNvPr>
            <p:cNvCxnSpPr>
              <a:cxnSpLocks noChangeShapeType="1"/>
              <a:stCxn id="179205" idx="4"/>
              <a:endCxn id="179211" idx="0"/>
            </p:cNvCxnSpPr>
            <p:nvPr/>
          </p:nvCxnSpPr>
          <p:spPr bwMode="auto">
            <a:xfrm>
              <a:off x="2954300" y="3867174"/>
              <a:ext cx="127776" cy="1439875"/>
            </a:xfrm>
            <a:prstGeom prst="line">
              <a:avLst/>
            </a:prstGeom>
            <a:noFill/>
            <a:ln w="19050"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79222" name="Straight Connector 38">
              <a:extLst>
                <a:ext uri="{FF2B5EF4-FFF2-40B4-BE49-F238E27FC236}">
                  <a16:creationId xmlns:a16="http://schemas.microsoft.com/office/drawing/2014/main" id="{F7EEE403-9400-46A1-8325-47E8923456FF}"/>
                </a:ext>
              </a:extLst>
            </p:cNvPr>
            <p:cNvCxnSpPr>
              <a:cxnSpLocks noChangeShapeType="1"/>
              <a:stCxn id="179205" idx="6"/>
              <a:endCxn id="179207" idx="1"/>
            </p:cNvCxnSpPr>
            <p:nvPr/>
          </p:nvCxnSpPr>
          <p:spPr bwMode="auto">
            <a:xfrm>
              <a:off x="3125748" y="3695726"/>
              <a:ext cx="912234" cy="316920"/>
            </a:xfrm>
            <a:prstGeom prst="line">
              <a:avLst/>
            </a:prstGeom>
            <a:noFill/>
            <a:ln w="19050"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79223" name="Straight Connector 41">
              <a:extLst>
                <a:ext uri="{FF2B5EF4-FFF2-40B4-BE49-F238E27FC236}">
                  <a16:creationId xmlns:a16="http://schemas.microsoft.com/office/drawing/2014/main" id="{440F1CA5-B275-4A4A-891B-DB8B0F92B360}"/>
                </a:ext>
              </a:extLst>
            </p:cNvPr>
            <p:cNvCxnSpPr>
              <a:cxnSpLocks noChangeShapeType="1"/>
              <a:endCxn id="179210" idx="7"/>
            </p:cNvCxnSpPr>
            <p:nvPr/>
          </p:nvCxnSpPr>
          <p:spPr bwMode="auto">
            <a:xfrm rot="5400000">
              <a:off x="3065215" y="4404549"/>
              <a:ext cx="1078918" cy="839209"/>
            </a:xfrm>
            <a:prstGeom prst="line">
              <a:avLst/>
            </a:prstGeom>
            <a:noFill/>
            <a:ln w="19050"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79224" name="Straight Connector 45">
              <a:extLst>
                <a:ext uri="{FF2B5EF4-FFF2-40B4-BE49-F238E27FC236}">
                  <a16:creationId xmlns:a16="http://schemas.microsoft.com/office/drawing/2014/main" id="{5CF7C5EE-1E82-4CCD-8FD7-F12123748402}"/>
                </a:ext>
              </a:extLst>
            </p:cNvPr>
            <p:cNvCxnSpPr>
              <a:cxnSpLocks noChangeShapeType="1"/>
              <a:stCxn id="179210" idx="6"/>
              <a:endCxn id="179212" idx="3"/>
            </p:cNvCxnSpPr>
            <p:nvPr/>
          </p:nvCxnSpPr>
          <p:spPr bwMode="auto">
            <a:xfrm flipV="1">
              <a:off x="3235285" y="5277463"/>
              <a:ext cx="1021772" cy="207382"/>
            </a:xfrm>
            <a:prstGeom prst="line">
              <a:avLst/>
            </a:prstGeom>
            <a:noFill/>
            <a:ln w="19050"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79225" name="Curved Connector 42">
              <a:extLst>
                <a:ext uri="{FF2B5EF4-FFF2-40B4-BE49-F238E27FC236}">
                  <a16:creationId xmlns:a16="http://schemas.microsoft.com/office/drawing/2014/main" id="{A800C921-417E-4449-A84D-D84B6E567608}"/>
                </a:ext>
              </a:extLst>
            </p:cNvPr>
            <p:cNvCxnSpPr>
              <a:cxnSpLocks noChangeShapeType="1"/>
              <a:stCxn id="179207" idx="6"/>
              <a:endCxn id="179212" idx="6"/>
            </p:cNvCxnSpPr>
            <p:nvPr/>
          </p:nvCxnSpPr>
          <p:spPr bwMode="auto">
            <a:xfrm>
              <a:off x="4330662" y="4133877"/>
              <a:ext cx="219075" cy="1022354"/>
            </a:xfrm>
            <a:prstGeom prst="curvedConnector3">
              <a:avLst>
                <a:gd name="adj1" fmla="val 204347"/>
              </a:avLst>
            </a:prstGeom>
            <a:noFill/>
            <a:ln w="19050" algn="ctr">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179226" name="Straight Arrow Connector 48">
              <a:extLst>
                <a:ext uri="{FF2B5EF4-FFF2-40B4-BE49-F238E27FC236}">
                  <a16:creationId xmlns:a16="http://schemas.microsoft.com/office/drawing/2014/main" id="{10B98206-C3A7-4D21-A755-CB09DBC8B91F}"/>
                </a:ext>
              </a:extLst>
            </p:cNvPr>
            <p:cNvCxnSpPr>
              <a:cxnSpLocks noChangeShapeType="1"/>
              <a:stCxn id="179207" idx="4"/>
              <a:endCxn id="179212" idx="1"/>
            </p:cNvCxnSpPr>
            <p:nvPr/>
          </p:nvCxnSpPr>
          <p:spPr bwMode="auto">
            <a:xfrm rot="16200000" flipH="1">
              <a:off x="3843298" y="4621240"/>
              <a:ext cx="729674" cy="97843"/>
            </a:xfrm>
            <a:prstGeom prst="straightConnector1">
              <a:avLst/>
            </a:prstGeom>
            <a:noFill/>
            <a:ln w="19050"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79227" name="Curved Connector 52">
              <a:extLst>
                <a:ext uri="{FF2B5EF4-FFF2-40B4-BE49-F238E27FC236}">
                  <a16:creationId xmlns:a16="http://schemas.microsoft.com/office/drawing/2014/main" id="{503645C7-EE54-4EC1-8CCC-28C9E0C3D396}"/>
                </a:ext>
              </a:extLst>
            </p:cNvPr>
            <p:cNvCxnSpPr>
              <a:cxnSpLocks noChangeShapeType="1"/>
              <a:stCxn id="179216" idx="6"/>
              <a:endCxn id="179214" idx="6"/>
            </p:cNvCxnSpPr>
            <p:nvPr/>
          </p:nvCxnSpPr>
          <p:spPr bwMode="auto">
            <a:xfrm>
              <a:off x="6156288" y="3695726"/>
              <a:ext cx="1588" cy="1350967"/>
            </a:xfrm>
            <a:prstGeom prst="curvedConnector3">
              <a:avLst>
                <a:gd name="adj1" fmla="val 14395468"/>
              </a:avLst>
            </a:prstGeom>
            <a:noFill/>
            <a:ln w="19050" algn="ctr">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179228" name="Curved Connector 53">
              <a:extLst>
                <a:ext uri="{FF2B5EF4-FFF2-40B4-BE49-F238E27FC236}">
                  <a16:creationId xmlns:a16="http://schemas.microsoft.com/office/drawing/2014/main" id="{EF63387C-A988-4715-BA24-CA1AED0A1DF1}"/>
                </a:ext>
              </a:extLst>
            </p:cNvPr>
            <p:cNvCxnSpPr>
              <a:cxnSpLocks noChangeShapeType="1"/>
              <a:stCxn id="179214" idx="2"/>
              <a:endCxn id="179216" idx="2"/>
            </p:cNvCxnSpPr>
            <p:nvPr/>
          </p:nvCxnSpPr>
          <p:spPr bwMode="auto">
            <a:xfrm rot="10800000">
              <a:off x="5813392" y="3695727"/>
              <a:ext cx="1588" cy="1350967"/>
            </a:xfrm>
            <a:prstGeom prst="curvedConnector3">
              <a:avLst>
                <a:gd name="adj1" fmla="val 14395468"/>
              </a:avLst>
            </a:prstGeom>
            <a:noFill/>
            <a:ln w="19050" algn="ctr">
              <a:solidFill>
                <a:schemeClr val="tx1"/>
              </a:solidFill>
              <a:round/>
              <a:headEnd type="triangle" w="med" len="med"/>
              <a:tailEnd/>
            </a:ln>
            <a:extLst>
              <a:ext uri="{909E8E84-426E-40DD-AFC4-6F175D3DCCD1}">
                <a14:hiddenFill xmlns:a14="http://schemas.microsoft.com/office/drawing/2010/main">
                  <a:noFill/>
                </a14:hiddenFill>
              </a:ext>
            </a:extLst>
          </p:spPr>
        </p:cxnSp>
        <p:sp>
          <p:nvSpPr>
            <p:cNvPr id="179229" name="Oval 14">
              <a:extLst>
                <a:ext uri="{FF2B5EF4-FFF2-40B4-BE49-F238E27FC236}">
                  <a16:creationId xmlns:a16="http://schemas.microsoft.com/office/drawing/2014/main" id="{2CEAC715-ABD5-44F0-832A-00D408A4BB86}"/>
                </a:ext>
              </a:extLst>
            </p:cNvPr>
            <p:cNvSpPr>
              <a:spLocks noChangeArrowheads="1"/>
            </p:cNvSpPr>
            <p:nvPr/>
          </p:nvSpPr>
          <p:spPr bwMode="auto">
            <a:xfrm>
              <a:off x="1943064" y="4364068"/>
              <a:ext cx="342896" cy="342896"/>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cxnSp>
          <p:nvCxnSpPr>
            <p:cNvPr id="179230" name="Shape 138">
              <a:extLst>
                <a:ext uri="{FF2B5EF4-FFF2-40B4-BE49-F238E27FC236}">
                  <a16:creationId xmlns:a16="http://schemas.microsoft.com/office/drawing/2014/main" id="{93CE9C69-65D4-4B98-A37F-CD6AD5994E3A}"/>
                </a:ext>
              </a:extLst>
            </p:cNvPr>
            <p:cNvCxnSpPr>
              <a:cxnSpLocks noChangeShapeType="1"/>
              <a:stCxn id="179205" idx="1"/>
              <a:endCxn id="179229" idx="1"/>
            </p:cNvCxnSpPr>
            <p:nvPr/>
          </p:nvCxnSpPr>
          <p:spPr bwMode="auto">
            <a:xfrm rot="-5400000" flipH="1" flipV="1">
              <a:off x="1993279" y="3574495"/>
              <a:ext cx="839790" cy="839788"/>
            </a:xfrm>
            <a:prstGeom prst="curvedConnector3">
              <a:avLst>
                <a:gd name="adj1" fmla="val -33199"/>
              </a:avLst>
            </a:prstGeom>
            <a:noFill/>
            <a:ln w="19050" algn="ctr">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179231" name="Straight Arrow Connector 140">
              <a:extLst>
                <a:ext uri="{FF2B5EF4-FFF2-40B4-BE49-F238E27FC236}">
                  <a16:creationId xmlns:a16="http://schemas.microsoft.com/office/drawing/2014/main" id="{F109F1D3-095D-45FE-AC38-6BA81A13135D}"/>
                </a:ext>
              </a:extLst>
            </p:cNvPr>
            <p:cNvCxnSpPr>
              <a:cxnSpLocks noChangeShapeType="1"/>
              <a:stCxn id="179205" idx="3"/>
              <a:endCxn id="179229" idx="7"/>
            </p:cNvCxnSpPr>
            <p:nvPr/>
          </p:nvCxnSpPr>
          <p:spPr bwMode="auto">
            <a:xfrm rot="5400000">
              <a:off x="2235743" y="3816959"/>
              <a:ext cx="597326" cy="597324"/>
            </a:xfrm>
            <a:prstGeom prst="straightConnector1">
              <a:avLst/>
            </a:prstGeom>
            <a:noFill/>
            <a:ln w="19050" algn="ctr">
              <a:solidFill>
                <a:schemeClr val="tx1"/>
              </a:solidFill>
              <a:round/>
              <a:headEnd/>
              <a:tailEnd type="triangle"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3001411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Title 1">
            <a:extLst>
              <a:ext uri="{FF2B5EF4-FFF2-40B4-BE49-F238E27FC236}">
                <a16:creationId xmlns:a16="http://schemas.microsoft.com/office/drawing/2014/main" id="{69DE40D0-7943-4884-9BDB-71B7B4A76D68}"/>
              </a:ext>
            </a:extLst>
          </p:cNvPr>
          <p:cNvSpPr>
            <a:spLocks noGrp="1" noChangeArrowheads="1"/>
          </p:cNvSpPr>
          <p:nvPr>
            <p:ph type="title"/>
          </p:nvPr>
        </p:nvSpPr>
        <p:spPr/>
        <p:txBody>
          <a:bodyPr/>
          <a:lstStyle/>
          <a:p>
            <a:r>
              <a:rPr lang="en-US" altLang="vi-VN" dirty="0"/>
              <a:t>b. </a:t>
            </a:r>
            <a:r>
              <a:rPr lang="vi-VN" altLang="vi-VN" dirty="0"/>
              <a:t>đồ</a:t>
            </a:r>
            <a:r>
              <a:rPr lang="en-US" altLang="vi-VN" dirty="0"/>
              <a:t> </a:t>
            </a:r>
            <a:r>
              <a:rPr lang="en-US" altLang="vi-VN" dirty="0" err="1"/>
              <a:t>thị</a:t>
            </a:r>
            <a:r>
              <a:rPr lang="en-US" altLang="vi-VN" dirty="0"/>
              <a:t> </a:t>
            </a:r>
            <a:r>
              <a:rPr lang="en-US" altLang="vi-VN" dirty="0" err="1"/>
              <a:t>có</a:t>
            </a:r>
            <a:r>
              <a:rPr lang="en-US" altLang="vi-VN" dirty="0"/>
              <a:t> </a:t>
            </a:r>
            <a:r>
              <a:rPr lang="en-US" altLang="vi-VN" dirty="0" err="1"/>
              <a:t>khuyên</a:t>
            </a:r>
            <a:endParaRPr lang="en-US" altLang="vi-VN" dirty="0"/>
          </a:p>
        </p:txBody>
      </p:sp>
      <p:sp>
        <p:nvSpPr>
          <p:cNvPr id="180227" name="Content Placeholder 2">
            <a:extLst>
              <a:ext uri="{FF2B5EF4-FFF2-40B4-BE49-F238E27FC236}">
                <a16:creationId xmlns:a16="http://schemas.microsoft.com/office/drawing/2014/main" id="{83D848C0-684D-4A70-85A7-FCE294C68DD3}"/>
              </a:ext>
            </a:extLst>
          </p:cNvPr>
          <p:cNvSpPr>
            <a:spLocks noGrp="1" noChangeArrowheads="1"/>
          </p:cNvSpPr>
          <p:nvPr>
            <p:ph idx="1"/>
          </p:nvPr>
        </p:nvSpPr>
        <p:spPr/>
        <p:txBody>
          <a:bodyPr/>
          <a:lstStyle/>
          <a:p>
            <a:r>
              <a:rPr lang="en-US" altLang="vi-VN" dirty="0"/>
              <a:t> </a:t>
            </a:r>
            <a:r>
              <a:rPr lang="en-US" altLang="vi-VN" dirty="0" err="1"/>
              <a:t>Đồ</a:t>
            </a:r>
            <a:r>
              <a:rPr lang="en-US" altLang="vi-VN" dirty="0"/>
              <a:t> </a:t>
            </a:r>
            <a:r>
              <a:rPr lang="en-US" altLang="vi-VN" dirty="0" err="1"/>
              <a:t>thị</a:t>
            </a:r>
            <a:r>
              <a:rPr lang="en-US" altLang="vi-VN" dirty="0"/>
              <a:t> </a:t>
            </a:r>
            <a:r>
              <a:rPr lang="en-US" altLang="vi-VN" dirty="0" err="1"/>
              <a:t>có</a:t>
            </a:r>
            <a:r>
              <a:rPr lang="en-US" altLang="vi-VN" dirty="0"/>
              <a:t> </a:t>
            </a:r>
            <a:r>
              <a:rPr lang="en-US" altLang="vi-VN" dirty="0" err="1"/>
              <a:t>khuyên</a:t>
            </a:r>
            <a:r>
              <a:rPr lang="en-US" altLang="vi-VN" dirty="0"/>
              <a:t> </a:t>
            </a:r>
            <a:r>
              <a:rPr lang="en-US" altLang="vi-VN" dirty="0" err="1"/>
              <a:t>là</a:t>
            </a:r>
            <a:r>
              <a:rPr lang="en-US" altLang="vi-VN" dirty="0"/>
              <a:t> </a:t>
            </a:r>
            <a:r>
              <a:rPr lang="vi-VN" altLang="vi-VN" dirty="0"/>
              <a:t>đồ</a:t>
            </a:r>
            <a:r>
              <a:rPr lang="en-US" altLang="vi-VN" dirty="0"/>
              <a:t> </a:t>
            </a:r>
            <a:r>
              <a:rPr lang="en-US" altLang="vi-VN" dirty="0" err="1"/>
              <a:t>thị</a:t>
            </a:r>
            <a:r>
              <a:rPr lang="en-US" altLang="vi-VN" dirty="0"/>
              <a:t> </a:t>
            </a:r>
            <a:r>
              <a:rPr lang="en-US" altLang="vi-VN" dirty="0" err="1"/>
              <a:t>có</a:t>
            </a:r>
            <a:r>
              <a:rPr lang="en-US" altLang="vi-VN" dirty="0"/>
              <a:t> </a:t>
            </a:r>
            <a:r>
              <a:rPr lang="en-US" altLang="vi-VN" dirty="0" err="1"/>
              <a:t>cạnh</a:t>
            </a:r>
            <a:r>
              <a:rPr lang="en-US" altLang="vi-VN" dirty="0"/>
              <a:t> </a:t>
            </a:r>
            <a:r>
              <a:rPr lang="en-US" altLang="vi-VN" dirty="0" err="1"/>
              <a:t>nối</a:t>
            </a:r>
            <a:r>
              <a:rPr lang="en-US" altLang="vi-VN" dirty="0"/>
              <a:t> </a:t>
            </a:r>
            <a:r>
              <a:rPr lang="en-US" altLang="vi-VN" dirty="0" err="1"/>
              <a:t>một</a:t>
            </a:r>
            <a:r>
              <a:rPr lang="en-US" altLang="vi-VN" dirty="0"/>
              <a:t> </a:t>
            </a:r>
            <a:r>
              <a:rPr lang="vi-VN" altLang="vi-VN" dirty="0"/>
              <a:t>đỉnh</a:t>
            </a:r>
            <a:r>
              <a:rPr lang="en-US" altLang="vi-VN" dirty="0"/>
              <a:t> </a:t>
            </a:r>
            <a:r>
              <a:rPr lang="en-US" altLang="vi-VN" dirty="0" err="1"/>
              <a:t>với</a:t>
            </a:r>
            <a:r>
              <a:rPr lang="en-US" altLang="vi-VN" dirty="0"/>
              <a:t> </a:t>
            </a:r>
            <a:r>
              <a:rPr lang="en-US" altLang="vi-VN" dirty="0" err="1"/>
              <a:t>chính</a:t>
            </a:r>
            <a:r>
              <a:rPr lang="en-US" altLang="vi-VN" dirty="0"/>
              <a:t> </a:t>
            </a:r>
            <a:r>
              <a:rPr lang="en-US" altLang="vi-VN" dirty="0" err="1"/>
              <a:t>nó</a:t>
            </a:r>
            <a:endParaRPr lang="en-US" altLang="vi-VN" dirty="0"/>
          </a:p>
          <a:p>
            <a:r>
              <a:rPr lang="en-US" altLang="en-US" dirty="0" err="1"/>
              <a:t>Nếu</a:t>
            </a:r>
            <a:r>
              <a:rPr lang="en-US" altLang="en-US" dirty="0"/>
              <a:t> (</a:t>
            </a:r>
            <a:r>
              <a:rPr lang="en-US" altLang="en-US" dirty="0" err="1"/>
              <a:t>x,y</a:t>
            </a:r>
            <a:r>
              <a:rPr lang="en-US" altLang="en-US" dirty="0"/>
              <a:t>) </a:t>
            </a:r>
            <a:r>
              <a:rPr lang="en-US" altLang="en-US" dirty="0">
                <a:sym typeface="Symbol" panose="05050102010706020507" pitchFamily="18" charset="2"/>
              </a:rPr>
              <a:t></a:t>
            </a:r>
            <a:r>
              <a:rPr lang="en-US" altLang="en-US" dirty="0"/>
              <a:t> E</a:t>
            </a:r>
          </a:p>
          <a:p>
            <a:pPr lvl="2"/>
            <a:r>
              <a:rPr lang="en-US" altLang="en-US" sz="2800" dirty="0">
                <a:latin typeface="Arial" panose="020B0604020202020204" pitchFamily="34" charset="0"/>
              </a:rPr>
              <a:t>x </a:t>
            </a:r>
            <a:r>
              <a:rPr lang="en-US" altLang="en-US" sz="2800" dirty="0" err="1">
                <a:latin typeface="Arial" panose="020B0604020202020204" pitchFamily="34" charset="0"/>
              </a:rPr>
              <a:t>gọi</a:t>
            </a:r>
            <a:r>
              <a:rPr lang="en-US" altLang="en-US" sz="2800" dirty="0">
                <a:latin typeface="Arial" panose="020B0604020202020204" pitchFamily="34" charset="0"/>
              </a:rPr>
              <a:t> </a:t>
            </a:r>
            <a:r>
              <a:rPr lang="en-US" altLang="en-US" sz="2800" dirty="0" err="1">
                <a:latin typeface="Arial" panose="020B0604020202020204" pitchFamily="34" charset="0"/>
              </a:rPr>
              <a:t>là</a:t>
            </a:r>
            <a:r>
              <a:rPr lang="en-US" altLang="en-US" sz="2800" dirty="0">
                <a:latin typeface="Arial" panose="020B0604020202020204" pitchFamily="34" charset="0"/>
              </a:rPr>
              <a:t> </a:t>
            </a:r>
            <a:r>
              <a:rPr lang="en-US" altLang="en-US" sz="2800" dirty="0" err="1">
                <a:latin typeface="Arial" panose="020B0604020202020204" pitchFamily="34" charset="0"/>
              </a:rPr>
              <a:t>đỉnh</a:t>
            </a:r>
            <a:r>
              <a:rPr lang="en-US" altLang="en-US" sz="2800" dirty="0">
                <a:latin typeface="Arial" panose="020B0604020202020204" pitchFamily="34" charset="0"/>
              </a:rPr>
              <a:t> </a:t>
            </a:r>
            <a:r>
              <a:rPr lang="en-US" altLang="en-US" sz="2800" dirty="0" err="1">
                <a:latin typeface="Arial" panose="020B0604020202020204" pitchFamily="34" charset="0"/>
              </a:rPr>
              <a:t>gốc</a:t>
            </a:r>
            <a:r>
              <a:rPr lang="en-US" altLang="en-US" sz="2800" dirty="0">
                <a:latin typeface="Arial" panose="020B0604020202020204" pitchFamily="34" charset="0"/>
              </a:rPr>
              <a:t>, y </a:t>
            </a:r>
            <a:r>
              <a:rPr lang="en-US" altLang="en-US" sz="2800" dirty="0" err="1">
                <a:latin typeface="Arial" panose="020B0604020202020204" pitchFamily="34" charset="0"/>
              </a:rPr>
              <a:t>là</a:t>
            </a:r>
            <a:r>
              <a:rPr lang="en-US" altLang="en-US" sz="2800" dirty="0">
                <a:latin typeface="Arial" panose="020B0604020202020204" pitchFamily="34" charset="0"/>
              </a:rPr>
              <a:t> </a:t>
            </a:r>
            <a:r>
              <a:rPr lang="en-US" altLang="en-US" sz="2800" dirty="0" err="1">
                <a:latin typeface="Arial" panose="020B0604020202020204" pitchFamily="34" charset="0"/>
              </a:rPr>
              <a:t>ngọn</a:t>
            </a:r>
            <a:endParaRPr lang="en-US" altLang="en-US" sz="2800" dirty="0">
              <a:latin typeface="Arial" panose="020B0604020202020204" pitchFamily="34" charset="0"/>
            </a:endParaRPr>
          </a:p>
          <a:p>
            <a:pPr lvl="2"/>
            <a:r>
              <a:rPr lang="en-US" altLang="en-US" sz="2800" dirty="0" err="1">
                <a:latin typeface="Arial" panose="020B0604020202020204" pitchFamily="34" charset="0"/>
              </a:rPr>
              <a:t>Nếu</a:t>
            </a:r>
            <a:r>
              <a:rPr lang="en-US" altLang="en-US" sz="2800" dirty="0">
                <a:latin typeface="Arial" panose="020B0604020202020204" pitchFamily="34" charset="0"/>
              </a:rPr>
              <a:t> x </a:t>
            </a:r>
            <a:r>
              <a:rPr lang="en-US" altLang="en-US" sz="2800" dirty="0">
                <a:latin typeface="Arial" panose="020B0604020202020204" pitchFamily="34" charset="0"/>
                <a:cs typeface="Arial" panose="020B0604020202020204" pitchFamily="34" charset="0"/>
              </a:rPr>
              <a:t>≡ y, (</a:t>
            </a:r>
            <a:r>
              <a:rPr lang="en-US" altLang="en-US" sz="2800" dirty="0" err="1">
                <a:latin typeface="Arial" panose="020B0604020202020204" pitchFamily="34" charset="0"/>
                <a:cs typeface="Arial" panose="020B0604020202020204" pitchFamily="34" charset="0"/>
              </a:rPr>
              <a:t>x,y</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g</a:t>
            </a:r>
            <a:r>
              <a:rPr lang="en-US" altLang="en-US" sz="2800" dirty="0" err="1">
                <a:latin typeface="Arial" panose="020B0604020202020204" pitchFamily="34" charset="0"/>
              </a:rPr>
              <a:t>ọi</a:t>
            </a:r>
            <a:r>
              <a:rPr lang="en-US" altLang="en-US" sz="2800" dirty="0">
                <a:latin typeface="Arial" panose="020B0604020202020204" pitchFamily="34" charset="0"/>
              </a:rPr>
              <a:t> </a:t>
            </a:r>
            <a:r>
              <a:rPr lang="en-US" altLang="en-US" sz="2800" dirty="0" err="1">
                <a:latin typeface="Arial" panose="020B0604020202020204" pitchFamily="34" charset="0"/>
              </a:rPr>
              <a:t>là</a:t>
            </a:r>
            <a:r>
              <a:rPr lang="en-US" altLang="en-US" sz="2800" dirty="0">
                <a:latin typeface="Arial" panose="020B0604020202020204" pitchFamily="34" charset="0"/>
              </a:rPr>
              <a:t> </a:t>
            </a:r>
            <a:r>
              <a:rPr lang="en-US" altLang="en-US" sz="2800" dirty="0" err="1">
                <a:latin typeface="Arial" panose="020B0604020202020204" pitchFamily="34" charset="0"/>
              </a:rPr>
              <a:t>khuyên</a:t>
            </a:r>
            <a:endParaRPr lang="en-US" altLang="en-US" sz="2800" dirty="0">
              <a:latin typeface="Arial" panose="020B0604020202020204" pitchFamily="34" charset="0"/>
            </a:endParaRPr>
          </a:p>
          <a:p>
            <a:endParaRPr lang="en-US" altLang="vi-VN" dirty="0"/>
          </a:p>
        </p:txBody>
      </p:sp>
    </p:spTree>
    <p:extLst>
      <p:ext uri="{BB962C8B-B14F-4D97-AF65-F5344CB8AC3E}">
        <p14:creationId xmlns:p14="http://schemas.microsoft.com/office/powerpoint/2010/main" val="34631105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Title 1">
            <a:extLst>
              <a:ext uri="{FF2B5EF4-FFF2-40B4-BE49-F238E27FC236}">
                <a16:creationId xmlns:a16="http://schemas.microsoft.com/office/drawing/2014/main" id="{5E44A56C-6694-4D9A-B5F4-C7B6E479B28B}"/>
              </a:ext>
            </a:extLst>
          </p:cNvPr>
          <p:cNvSpPr>
            <a:spLocks noGrp="1" noChangeArrowheads="1"/>
          </p:cNvSpPr>
          <p:nvPr>
            <p:ph type="title"/>
          </p:nvPr>
        </p:nvSpPr>
        <p:spPr/>
        <p:txBody>
          <a:bodyPr/>
          <a:lstStyle/>
          <a:p>
            <a:r>
              <a:rPr lang="en-US" altLang="vi-VN" dirty="0"/>
              <a:t>c. </a:t>
            </a:r>
            <a:r>
              <a:rPr lang="en-US" altLang="vi-VN" dirty="0" err="1"/>
              <a:t>Đa</a:t>
            </a:r>
            <a:r>
              <a:rPr lang="en-US" altLang="vi-VN" dirty="0"/>
              <a:t> </a:t>
            </a:r>
            <a:r>
              <a:rPr lang="vi-VN" altLang="vi-VN" dirty="0"/>
              <a:t>đồ</a:t>
            </a:r>
            <a:r>
              <a:rPr lang="en-US" altLang="vi-VN" dirty="0"/>
              <a:t> </a:t>
            </a:r>
            <a:r>
              <a:rPr lang="en-US" altLang="vi-VN" dirty="0" err="1"/>
              <a:t>thị</a:t>
            </a:r>
            <a:endParaRPr lang="en-US" altLang="vi-VN" dirty="0"/>
          </a:p>
        </p:txBody>
      </p:sp>
      <p:sp>
        <p:nvSpPr>
          <p:cNvPr id="181251" name="Content Placeholder 2">
            <a:extLst>
              <a:ext uri="{FF2B5EF4-FFF2-40B4-BE49-F238E27FC236}">
                <a16:creationId xmlns:a16="http://schemas.microsoft.com/office/drawing/2014/main" id="{80A29775-C26B-4D3D-8C0F-BBF4D803F8E0}"/>
              </a:ext>
            </a:extLst>
          </p:cNvPr>
          <p:cNvSpPr>
            <a:spLocks noGrp="1" noChangeArrowheads="1"/>
          </p:cNvSpPr>
          <p:nvPr>
            <p:ph idx="1"/>
          </p:nvPr>
        </p:nvSpPr>
        <p:spPr/>
        <p:txBody>
          <a:bodyPr/>
          <a:lstStyle/>
          <a:p>
            <a:pPr>
              <a:buFont typeface="Wingdings" panose="05000000000000000000" pitchFamily="2" charset="2"/>
              <a:buNone/>
            </a:pPr>
            <a:r>
              <a:rPr lang="en-US" altLang="vi-VN"/>
              <a:t>Cho </a:t>
            </a:r>
            <a:r>
              <a:rPr lang="vi-VN" altLang="vi-VN"/>
              <a:t>đồ</a:t>
            </a:r>
            <a:r>
              <a:rPr lang="en-US" altLang="vi-VN"/>
              <a:t> thị G=(V,E) gọi là </a:t>
            </a:r>
            <a:r>
              <a:rPr lang="vi-VN" altLang="vi-VN"/>
              <a:t>đ</a:t>
            </a:r>
            <a:r>
              <a:rPr lang="en-US" altLang="vi-VN"/>
              <a:t>a </a:t>
            </a:r>
            <a:r>
              <a:rPr lang="vi-VN" altLang="vi-VN"/>
              <a:t>đồ</a:t>
            </a:r>
            <a:r>
              <a:rPr lang="en-US" altLang="vi-VN"/>
              <a:t> thị, nếu các cạnh e</a:t>
            </a:r>
            <a:r>
              <a:rPr lang="en-US" altLang="vi-VN" baseline="-25000"/>
              <a:t>1</a:t>
            </a:r>
            <a:r>
              <a:rPr lang="en-US" altLang="vi-VN"/>
              <a:t> và e</a:t>
            </a:r>
            <a:r>
              <a:rPr lang="en-US" altLang="vi-VN" baseline="-25000"/>
              <a:t>2</a:t>
            </a:r>
            <a:r>
              <a:rPr lang="en-US" altLang="vi-VN"/>
              <a:t> song song hay cạnh bội </a:t>
            </a:r>
          </a:p>
          <a:p>
            <a:pPr>
              <a:buFont typeface="Wingdings" panose="05000000000000000000" pitchFamily="2" charset="2"/>
              <a:buNone/>
            </a:pPr>
            <a:endParaRPr lang="en-US" altLang="vi-VN"/>
          </a:p>
          <a:p>
            <a:pPr>
              <a:buFont typeface="Wingdings" panose="05000000000000000000" pitchFamily="2" charset="2"/>
              <a:buNone/>
            </a:pPr>
            <a:endParaRPr lang="en-US" altLang="vi-VN"/>
          </a:p>
          <a:p>
            <a:pPr>
              <a:buFont typeface="Wingdings" panose="05000000000000000000" pitchFamily="2" charset="2"/>
              <a:buNone/>
            </a:pPr>
            <a:endParaRPr lang="en-US" altLang="vi-VN"/>
          </a:p>
          <a:p>
            <a:pPr>
              <a:buFont typeface="Wingdings" panose="05000000000000000000" pitchFamily="2" charset="2"/>
              <a:buNone/>
            </a:pPr>
            <a:r>
              <a:rPr lang="en-US" altLang="vi-VN"/>
              <a:t>( chú ý: </a:t>
            </a:r>
            <a:r>
              <a:rPr lang="vi-VN" altLang="vi-VN"/>
              <a:t>đ</a:t>
            </a:r>
            <a:r>
              <a:rPr lang="en-US" altLang="vi-VN"/>
              <a:t>a </a:t>
            </a:r>
            <a:r>
              <a:rPr lang="vi-VN" altLang="vi-VN"/>
              <a:t>đồ</a:t>
            </a:r>
            <a:r>
              <a:rPr lang="en-US" altLang="vi-VN"/>
              <a:t> thị không chứa khuyên).</a:t>
            </a:r>
          </a:p>
          <a:p>
            <a:pPr>
              <a:buFont typeface="Wingdings" panose="05000000000000000000" pitchFamily="2" charset="2"/>
              <a:buNone/>
            </a:pPr>
            <a:r>
              <a:rPr lang="en-US" altLang="vi-VN"/>
              <a:t>- </a:t>
            </a:r>
            <a:r>
              <a:rPr lang="vi-VN" altLang="vi-VN"/>
              <a:t>đồ</a:t>
            </a:r>
            <a:r>
              <a:rPr lang="en-US" altLang="vi-VN"/>
              <a:t> thị </a:t>
            </a:r>
            <a:r>
              <a:rPr lang="vi-VN" altLang="vi-VN"/>
              <a:t>đơ</a:t>
            </a:r>
            <a:r>
              <a:rPr lang="en-US" altLang="vi-VN"/>
              <a:t>n không chứa cạnh bội và không chứa khuyên</a:t>
            </a:r>
          </a:p>
        </p:txBody>
      </p:sp>
      <p:grpSp>
        <p:nvGrpSpPr>
          <p:cNvPr id="181252" name="Group 2">
            <a:extLst>
              <a:ext uri="{FF2B5EF4-FFF2-40B4-BE49-F238E27FC236}">
                <a16:creationId xmlns:a16="http://schemas.microsoft.com/office/drawing/2014/main" id="{DE0E8650-C26F-4EF7-B816-3A539E16D9BD}"/>
              </a:ext>
            </a:extLst>
          </p:cNvPr>
          <p:cNvGrpSpPr>
            <a:grpSpLocks/>
          </p:cNvGrpSpPr>
          <p:nvPr/>
        </p:nvGrpSpPr>
        <p:grpSpPr bwMode="auto">
          <a:xfrm>
            <a:off x="3267404" y="3063143"/>
            <a:ext cx="1714500" cy="914400"/>
            <a:chOff x="9051" y="9369"/>
            <a:chExt cx="2600" cy="1470"/>
          </a:xfrm>
        </p:grpSpPr>
        <p:sp>
          <p:nvSpPr>
            <p:cNvPr id="181253" name="Oval 3">
              <a:extLst>
                <a:ext uri="{FF2B5EF4-FFF2-40B4-BE49-F238E27FC236}">
                  <a16:creationId xmlns:a16="http://schemas.microsoft.com/office/drawing/2014/main" id="{2B0433B0-B2E2-4000-B546-0C21731AA848}"/>
                </a:ext>
              </a:extLst>
            </p:cNvPr>
            <p:cNvSpPr>
              <a:spLocks noChangeArrowheads="1"/>
            </p:cNvSpPr>
            <p:nvPr/>
          </p:nvSpPr>
          <p:spPr bwMode="auto">
            <a:xfrm>
              <a:off x="11231" y="9921"/>
              <a:ext cx="420" cy="381"/>
            </a:xfrm>
            <a:prstGeom prst="ellipse">
              <a:avLst/>
            </a:prstGeom>
            <a:solidFill>
              <a:srgbClr val="FFFFFF"/>
            </a:solidFill>
            <a:ln w="9525">
              <a:solidFill>
                <a:srgbClr val="000000"/>
              </a:solidFill>
              <a:round/>
              <a:headEnd/>
              <a:tailEnd/>
            </a:ln>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spcAft>
                  <a:spcPts val="750"/>
                </a:spcAft>
                <a:buClrTx/>
                <a:buNone/>
              </a:pPr>
              <a:r>
                <a:rPr lang="en-US" altLang="vi-VN" sz="675">
                  <a:latin typeface="Calibri" panose="020F0502020204030204" pitchFamily="34" charset="0"/>
                </a:rPr>
                <a:t>v</a:t>
              </a:r>
              <a:endParaRPr lang="en-US" altLang="vi-VN" sz="1350"/>
            </a:p>
          </p:txBody>
        </p:sp>
        <p:sp>
          <p:nvSpPr>
            <p:cNvPr id="181254" name="Oval 4">
              <a:extLst>
                <a:ext uri="{FF2B5EF4-FFF2-40B4-BE49-F238E27FC236}">
                  <a16:creationId xmlns:a16="http://schemas.microsoft.com/office/drawing/2014/main" id="{41AE0F56-157D-42DD-8417-FEA81FF24358}"/>
                </a:ext>
              </a:extLst>
            </p:cNvPr>
            <p:cNvSpPr>
              <a:spLocks noChangeArrowheads="1"/>
            </p:cNvSpPr>
            <p:nvPr/>
          </p:nvSpPr>
          <p:spPr bwMode="auto">
            <a:xfrm>
              <a:off x="9051" y="9921"/>
              <a:ext cx="420" cy="381"/>
            </a:xfrm>
            <a:prstGeom prst="ellipse">
              <a:avLst/>
            </a:prstGeom>
            <a:solidFill>
              <a:srgbClr val="FFFFFF"/>
            </a:solidFill>
            <a:ln w="9525">
              <a:solidFill>
                <a:srgbClr val="000000"/>
              </a:solidFill>
              <a:round/>
              <a:headEnd/>
              <a:tailEnd/>
            </a:ln>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spcAft>
                  <a:spcPts val="750"/>
                </a:spcAft>
                <a:buClrTx/>
                <a:buNone/>
              </a:pPr>
              <a:r>
                <a:rPr lang="en-US" altLang="vi-VN" sz="675">
                  <a:latin typeface="Calibri" panose="020F0502020204030204" pitchFamily="34" charset="0"/>
                </a:rPr>
                <a:t>u</a:t>
              </a:r>
              <a:endParaRPr lang="en-US" altLang="vi-VN" sz="1350"/>
            </a:p>
          </p:txBody>
        </p:sp>
        <p:sp>
          <p:nvSpPr>
            <p:cNvPr id="181255" name="Arc 5">
              <a:extLst>
                <a:ext uri="{FF2B5EF4-FFF2-40B4-BE49-F238E27FC236}">
                  <a16:creationId xmlns:a16="http://schemas.microsoft.com/office/drawing/2014/main" id="{8C432576-52B7-487E-A462-57D0E57BE2F0}"/>
                </a:ext>
              </a:extLst>
            </p:cNvPr>
            <p:cNvSpPr>
              <a:spLocks/>
            </p:cNvSpPr>
            <p:nvPr/>
          </p:nvSpPr>
          <p:spPr bwMode="auto">
            <a:xfrm>
              <a:off x="9219" y="9399"/>
              <a:ext cx="2220" cy="1440"/>
            </a:xfrm>
            <a:custGeom>
              <a:avLst/>
              <a:gdLst>
                <a:gd name="T0" fmla="*/ 0 w 33318"/>
                <a:gd name="T1" fmla="*/ 0 h 21600"/>
                <a:gd name="T2" fmla="*/ 0 w 33318"/>
                <a:gd name="T3" fmla="*/ 0 h 21600"/>
                <a:gd name="T4" fmla="*/ 0 w 33318"/>
                <a:gd name="T5" fmla="*/ 0 h 21600"/>
                <a:gd name="T6" fmla="*/ 0 60000 65536"/>
                <a:gd name="T7" fmla="*/ 0 60000 65536"/>
                <a:gd name="T8" fmla="*/ 0 60000 65536"/>
                <a:gd name="T9" fmla="*/ 0 w 33318"/>
                <a:gd name="T10" fmla="*/ 0 h 21600"/>
                <a:gd name="T11" fmla="*/ 33318 w 33318"/>
                <a:gd name="T12" fmla="*/ 21600 h 21600"/>
              </a:gdLst>
              <a:ahLst/>
              <a:cxnLst>
                <a:cxn ang="T6">
                  <a:pos x="T0" y="T1"/>
                </a:cxn>
                <a:cxn ang="T7">
                  <a:pos x="T2" y="T3"/>
                </a:cxn>
                <a:cxn ang="T8">
                  <a:pos x="T4" y="T5"/>
                </a:cxn>
              </a:cxnLst>
              <a:rect l="T9" t="T10" r="T11" b="T12"/>
              <a:pathLst>
                <a:path w="33318" h="21600" fill="none" extrusionOk="0">
                  <a:moveTo>
                    <a:pt x="-1" y="7827"/>
                  </a:moveTo>
                  <a:cubicBezTo>
                    <a:pt x="4103" y="2869"/>
                    <a:pt x="10204" y="-1"/>
                    <a:pt x="16640" y="0"/>
                  </a:cubicBezTo>
                  <a:cubicBezTo>
                    <a:pt x="23096" y="0"/>
                    <a:pt x="29214" y="2888"/>
                    <a:pt x="33318" y="7873"/>
                  </a:cubicBezTo>
                </a:path>
                <a:path w="33318" h="21600" stroke="0" extrusionOk="0">
                  <a:moveTo>
                    <a:pt x="-1" y="7827"/>
                  </a:moveTo>
                  <a:cubicBezTo>
                    <a:pt x="4103" y="2869"/>
                    <a:pt x="10204" y="-1"/>
                    <a:pt x="16640" y="0"/>
                  </a:cubicBezTo>
                  <a:cubicBezTo>
                    <a:pt x="23096" y="0"/>
                    <a:pt x="29214" y="2888"/>
                    <a:pt x="33318" y="7873"/>
                  </a:cubicBezTo>
                  <a:lnTo>
                    <a:pt x="16640" y="21600"/>
                  </a:lnTo>
                  <a:lnTo>
                    <a:pt x="-1" y="7827"/>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1256" name="Arc 6">
              <a:extLst>
                <a:ext uri="{FF2B5EF4-FFF2-40B4-BE49-F238E27FC236}">
                  <a16:creationId xmlns:a16="http://schemas.microsoft.com/office/drawing/2014/main" id="{C77C458F-AAB3-468D-922B-45311118C677}"/>
                </a:ext>
              </a:extLst>
            </p:cNvPr>
            <p:cNvSpPr>
              <a:spLocks/>
            </p:cNvSpPr>
            <p:nvPr/>
          </p:nvSpPr>
          <p:spPr bwMode="auto">
            <a:xfrm rot="10800000">
              <a:off x="9234" y="9369"/>
              <a:ext cx="2220" cy="1440"/>
            </a:xfrm>
            <a:custGeom>
              <a:avLst/>
              <a:gdLst>
                <a:gd name="T0" fmla="*/ 0 w 33318"/>
                <a:gd name="T1" fmla="*/ 0 h 21600"/>
                <a:gd name="T2" fmla="*/ 0 w 33318"/>
                <a:gd name="T3" fmla="*/ 0 h 21600"/>
                <a:gd name="T4" fmla="*/ 0 w 33318"/>
                <a:gd name="T5" fmla="*/ 0 h 21600"/>
                <a:gd name="T6" fmla="*/ 0 60000 65536"/>
                <a:gd name="T7" fmla="*/ 0 60000 65536"/>
                <a:gd name="T8" fmla="*/ 0 60000 65536"/>
                <a:gd name="T9" fmla="*/ 0 w 33318"/>
                <a:gd name="T10" fmla="*/ 0 h 21600"/>
                <a:gd name="T11" fmla="*/ 33318 w 33318"/>
                <a:gd name="T12" fmla="*/ 21600 h 21600"/>
              </a:gdLst>
              <a:ahLst/>
              <a:cxnLst>
                <a:cxn ang="T6">
                  <a:pos x="T0" y="T1"/>
                </a:cxn>
                <a:cxn ang="T7">
                  <a:pos x="T2" y="T3"/>
                </a:cxn>
                <a:cxn ang="T8">
                  <a:pos x="T4" y="T5"/>
                </a:cxn>
              </a:cxnLst>
              <a:rect l="T9" t="T10" r="T11" b="T12"/>
              <a:pathLst>
                <a:path w="33318" h="21600" fill="none" extrusionOk="0">
                  <a:moveTo>
                    <a:pt x="-1" y="7827"/>
                  </a:moveTo>
                  <a:cubicBezTo>
                    <a:pt x="4103" y="2869"/>
                    <a:pt x="10204" y="-1"/>
                    <a:pt x="16640" y="0"/>
                  </a:cubicBezTo>
                  <a:cubicBezTo>
                    <a:pt x="23096" y="0"/>
                    <a:pt x="29214" y="2888"/>
                    <a:pt x="33318" y="7873"/>
                  </a:cubicBezTo>
                </a:path>
                <a:path w="33318" h="21600" stroke="0" extrusionOk="0">
                  <a:moveTo>
                    <a:pt x="-1" y="7827"/>
                  </a:moveTo>
                  <a:cubicBezTo>
                    <a:pt x="4103" y="2869"/>
                    <a:pt x="10204" y="-1"/>
                    <a:pt x="16640" y="0"/>
                  </a:cubicBezTo>
                  <a:cubicBezTo>
                    <a:pt x="23096" y="0"/>
                    <a:pt x="29214" y="2888"/>
                    <a:pt x="33318" y="7873"/>
                  </a:cubicBezTo>
                  <a:lnTo>
                    <a:pt x="16640" y="21600"/>
                  </a:lnTo>
                  <a:lnTo>
                    <a:pt x="-1" y="7827"/>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7978502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itle 1">
            <a:extLst>
              <a:ext uri="{FF2B5EF4-FFF2-40B4-BE49-F238E27FC236}">
                <a16:creationId xmlns:a16="http://schemas.microsoft.com/office/drawing/2014/main" id="{00CFA976-498E-4CED-9020-33FBF4907BF7}"/>
              </a:ext>
            </a:extLst>
          </p:cNvPr>
          <p:cNvSpPr>
            <a:spLocks noGrp="1" noChangeArrowheads="1"/>
          </p:cNvSpPr>
          <p:nvPr>
            <p:ph type="title"/>
          </p:nvPr>
        </p:nvSpPr>
        <p:spPr/>
        <p:txBody>
          <a:bodyPr/>
          <a:lstStyle/>
          <a:p>
            <a:r>
              <a:rPr lang="en-US" altLang="vi-VN" dirty="0"/>
              <a:t> d. </a:t>
            </a:r>
            <a:r>
              <a:rPr lang="en-US" altLang="vi-VN" dirty="0" err="1"/>
              <a:t>Bậc</a:t>
            </a:r>
            <a:r>
              <a:rPr lang="en-US" altLang="vi-VN" dirty="0"/>
              <a:t> </a:t>
            </a:r>
            <a:r>
              <a:rPr lang="en-US" altLang="vi-VN" dirty="0" err="1"/>
              <a:t>của</a:t>
            </a:r>
            <a:r>
              <a:rPr lang="en-US" altLang="vi-VN" dirty="0"/>
              <a:t> </a:t>
            </a:r>
            <a:r>
              <a:rPr lang="vi-VN" altLang="vi-VN" dirty="0"/>
              <a:t>đỉnh</a:t>
            </a:r>
            <a:endParaRPr lang="en-US" altLang="vi-VN" dirty="0"/>
          </a:p>
        </p:txBody>
      </p:sp>
      <p:sp>
        <p:nvSpPr>
          <p:cNvPr id="3" name="Content Placeholder 2">
            <a:extLst>
              <a:ext uri="{FF2B5EF4-FFF2-40B4-BE49-F238E27FC236}">
                <a16:creationId xmlns:a16="http://schemas.microsoft.com/office/drawing/2014/main" id="{5B89A536-F4F7-4898-B3D4-286B3982F709}"/>
              </a:ext>
            </a:extLst>
          </p:cNvPr>
          <p:cNvSpPr>
            <a:spLocks noGrp="1"/>
          </p:cNvSpPr>
          <p:nvPr>
            <p:ph idx="1"/>
          </p:nvPr>
        </p:nvSpPr>
        <p:spPr>
          <a:xfrm>
            <a:off x="938758" y="1933247"/>
            <a:ext cx="7633742" cy="3333698"/>
          </a:xfrm>
        </p:spPr>
        <p:txBody>
          <a:bodyPr>
            <a:normAutofit lnSpcReduction="10000"/>
          </a:bodyPr>
          <a:lstStyle/>
          <a:p>
            <a:pPr marL="385763" indent="-385763">
              <a:buNone/>
              <a:defRPr/>
            </a:pPr>
            <a:r>
              <a:rPr lang="en-US" sz="2800" dirty="0"/>
              <a:t>+). </a:t>
            </a:r>
            <a:r>
              <a:rPr lang="en-US" sz="2800" dirty="0" err="1"/>
              <a:t>Đồ</a:t>
            </a:r>
            <a:r>
              <a:rPr lang="en-US" sz="2800" dirty="0"/>
              <a:t> </a:t>
            </a:r>
            <a:r>
              <a:rPr lang="en-US" sz="2800" dirty="0" err="1"/>
              <a:t>thị</a:t>
            </a:r>
            <a:r>
              <a:rPr lang="en-US" sz="2800" dirty="0"/>
              <a:t> </a:t>
            </a:r>
            <a:r>
              <a:rPr lang="en-US" sz="2800" dirty="0" err="1"/>
              <a:t>vô</a:t>
            </a:r>
            <a:r>
              <a:rPr lang="en-US" sz="2800" dirty="0"/>
              <a:t> h</a:t>
            </a:r>
            <a:r>
              <a:rPr lang="vi-VN" sz="2800" dirty="0"/>
              <a:t>ướng</a:t>
            </a:r>
            <a:endParaRPr lang="en-US" sz="2800" dirty="0"/>
          </a:p>
          <a:p>
            <a:pPr eaLnBrk="1" hangingPunct="1">
              <a:defRPr/>
            </a:pPr>
            <a:r>
              <a:rPr lang="en-US" sz="2800" i="1" dirty="0">
                <a:latin typeface="Times New Roman" pitchFamily="18" charset="0"/>
              </a:rPr>
              <a:t>G</a:t>
            </a:r>
            <a:r>
              <a:rPr lang="en-US" sz="2800" dirty="0">
                <a:latin typeface="Times New Roman" pitchFamily="18" charset="0"/>
              </a:rPr>
              <a:t> </a:t>
            </a:r>
            <a:r>
              <a:rPr lang="en-US" sz="2800" dirty="0" err="1">
                <a:latin typeface="Times New Roman" pitchFamily="18" charset="0"/>
              </a:rPr>
              <a:t>là</a:t>
            </a:r>
            <a:r>
              <a:rPr lang="en-US" sz="2800" dirty="0">
                <a:latin typeface="Times New Roman" pitchFamily="18" charset="0"/>
              </a:rPr>
              <a:t> </a:t>
            </a:r>
            <a:r>
              <a:rPr lang="en-US" sz="2800" dirty="0" err="1">
                <a:latin typeface="Times New Roman" pitchFamily="18" charset="0"/>
              </a:rPr>
              <a:t>đồ</a:t>
            </a:r>
            <a:r>
              <a:rPr lang="en-US" sz="2800" dirty="0">
                <a:latin typeface="Times New Roman" pitchFamily="18" charset="0"/>
              </a:rPr>
              <a:t> </a:t>
            </a:r>
            <a:r>
              <a:rPr lang="en-US" sz="2800" dirty="0" err="1">
                <a:latin typeface="Times New Roman" pitchFamily="18" charset="0"/>
              </a:rPr>
              <a:t>thị</a:t>
            </a:r>
            <a:r>
              <a:rPr lang="en-US" sz="2800" dirty="0">
                <a:latin typeface="Times New Roman" pitchFamily="18" charset="0"/>
              </a:rPr>
              <a:t> </a:t>
            </a:r>
            <a:r>
              <a:rPr lang="en-US" sz="2800" dirty="0" err="1">
                <a:latin typeface="Times New Roman" pitchFamily="18" charset="0"/>
              </a:rPr>
              <a:t>vô</a:t>
            </a:r>
            <a:r>
              <a:rPr lang="en-US" sz="2800" dirty="0">
                <a:latin typeface="Times New Roman" pitchFamily="18" charset="0"/>
              </a:rPr>
              <a:t> </a:t>
            </a:r>
            <a:r>
              <a:rPr lang="en-US" sz="2800" dirty="0" err="1">
                <a:latin typeface="Times New Roman" pitchFamily="18" charset="0"/>
              </a:rPr>
              <a:t>hướng</a:t>
            </a:r>
            <a:r>
              <a:rPr lang="en-US" sz="2800" dirty="0">
                <a:latin typeface="Times New Roman" pitchFamily="18" charset="0"/>
              </a:rPr>
              <a:t>, </a:t>
            </a:r>
            <a:r>
              <a:rPr lang="en-US" sz="2800" i="1" dirty="0" err="1">
                <a:solidFill>
                  <a:srgbClr val="FF0000"/>
                </a:solidFill>
                <a:latin typeface="Times New Roman" pitchFamily="18" charset="0"/>
              </a:rPr>
              <a:t>v</a:t>
            </a:r>
            <a:r>
              <a:rPr lang="en-US" sz="2800" dirty="0" err="1">
                <a:solidFill>
                  <a:srgbClr val="FF0000"/>
                </a:solidFill>
                <a:latin typeface="Times New Roman" pitchFamily="18" charset="0"/>
                <a:sym typeface="Symbol" pitchFamily="18" charset="2"/>
              </a:rPr>
              <a:t></a:t>
            </a:r>
            <a:r>
              <a:rPr lang="en-US" sz="2800" i="1" dirty="0" err="1">
                <a:solidFill>
                  <a:srgbClr val="FF0000"/>
                </a:solidFill>
                <a:latin typeface="Times New Roman" pitchFamily="18" charset="0"/>
                <a:sym typeface="Symbol" pitchFamily="18" charset="2"/>
              </a:rPr>
              <a:t>V</a:t>
            </a:r>
            <a:r>
              <a:rPr lang="en-US" sz="2800" dirty="0">
                <a:latin typeface="Times New Roman" pitchFamily="18" charset="0"/>
              </a:rPr>
              <a:t> </a:t>
            </a:r>
            <a:r>
              <a:rPr lang="en-US" sz="2800" dirty="0" err="1">
                <a:latin typeface="Times New Roman" pitchFamily="18" charset="0"/>
              </a:rPr>
              <a:t>là</a:t>
            </a:r>
            <a:r>
              <a:rPr lang="en-US" sz="2800" dirty="0">
                <a:latin typeface="Times New Roman" pitchFamily="18" charset="0"/>
              </a:rPr>
              <a:t> </a:t>
            </a:r>
            <a:r>
              <a:rPr lang="en-US" sz="2800" dirty="0" err="1">
                <a:latin typeface="Times New Roman" pitchFamily="18" charset="0"/>
              </a:rPr>
              <a:t>một</a:t>
            </a:r>
            <a:r>
              <a:rPr lang="en-US" sz="2800" dirty="0">
                <a:latin typeface="Times New Roman" pitchFamily="18" charset="0"/>
              </a:rPr>
              <a:t> </a:t>
            </a:r>
            <a:r>
              <a:rPr lang="en-US" sz="2800" dirty="0" err="1">
                <a:latin typeface="Times New Roman" pitchFamily="18" charset="0"/>
              </a:rPr>
              <a:t>đỉnh</a:t>
            </a:r>
            <a:r>
              <a:rPr lang="en-US" sz="2800" dirty="0">
                <a:latin typeface="Times New Roman" pitchFamily="18" charset="0"/>
              </a:rPr>
              <a:t> </a:t>
            </a:r>
            <a:r>
              <a:rPr lang="en-US" sz="2800" dirty="0" err="1">
                <a:latin typeface="Times New Roman" pitchFamily="18" charset="0"/>
              </a:rPr>
              <a:t>nào</a:t>
            </a:r>
            <a:r>
              <a:rPr lang="en-US" sz="2800" dirty="0">
                <a:latin typeface="Times New Roman" pitchFamily="18" charset="0"/>
              </a:rPr>
              <a:t> </a:t>
            </a:r>
            <a:r>
              <a:rPr lang="en-US" sz="2800" dirty="0" err="1">
                <a:latin typeface="Times New Roman" pitchFamily="18" charset="0"/>
              </a:rPr>
              <a:t>đó</a:t>
            </a:r>
            <a:r>
              <a:rPr lang="en-US" sz="2800" dirty="0">
                <a:latin typeface="Times New Roman" pitchFamily="18" charset="0"/>
              </a:rPr>
              <a:t>.</a:t>
            </a:r>
          </a:p>
          <a:p>
            <a:pPr eaLnBrk="1" hangingPunct="1">
              <a:defRPr/>
            </a:pPr>
            <a:r>
              <a:rPr lang="en-US" sz="2800" i="1" dirty="0" err="1">
                <a:latin typeface="Times New Roman" pitchFamily="18" charset="0"/>
              </a:rPr>
              <a:t>Bậc</a:t>
            </a:r>
            <a:r>
              <a:rPr lang="en-US" sz="2800" i="1" dirty="0">
                <a:latin typeface="Times New Roman" pitchFamily="18" charset="0"/>
              </a:rPr>
              <a:t> </a:t>
            </a:r>
            <a:r>
              <a:rPr lang="en-US" sz="2800" dirty="0" err="1">
                <a:latin typeface="Times New Roman" pitchFamily="18" charset="0"/>
              </a:rPr>
              <a:t>của</a:t>
            </a:r>
            <a:r>
              <a:rPr lang="en-US" sz="2800" dirty="0">
                <a:latin typeface="Times New Roman" pitchFamily="18" charset="0"/>
              </a:rPr>
              <a:t> </a:t>
            </a:r>
            <a:r>
              <a:rPr lang="en-US" sz="2800" dirty="0" err="1">
                <a:latin typeface="Times New Roman" pitchFamily="18" charset="0"/>
              </a:rPr>
              <a:t>đỉnh</a:t>
            </a:r>
            <a:r>
              <a:rPr lang="en-US" sz="2800" dirty="0">
                <a:latin typeface="Times New Roman" pitchFamily="18" charset="0"/>
              </a:rPr>
              <a:t> </a:t>
            </a:r>
            <a:r>
              <a:rPr lang="en-US" sz="2800" i="1" dirty="0">
                <a:latin typeface="Times New Roman" pitchFamily="18" charset="0"/>
              </a:rPr>
              <a:t>v</a:t>
            </a:r>
            <a:r>
              <a:rPr lang="en-US" sz="2800" dirty="0">
                <a:latin typeface="Times New Roman" pitchFamily="18" charset="0"/>
              </a:rPr>
              <a:t>, </a:t>
            </a:r>
            <a:r>
              <a:rPr lang="en-US" sz="2800" dirty="0">
                <a:solidFill>
                  <a:srgbClr val="FF0000"/>
                </a:solidFill>
                <a:latin typeface="Times New Roman" pitchFamily="18" charset="0"/>
              </a:rPr>
              <a:t>deg(</a:t>
            </a:r>
            <a:r>
              <a:rPr lang="en-US" sz="2800" i="1" dirty="0">
                <a:solidFill>
                  <a:srgbClr val="FF0000"/>
                </a:solidFill>
                <a:latin typeface="Times New Roman" pitchFamily="18" charset="0"/>
              </a:rPr>
              <a:t>v</a:t>
            </a:r>
            <a:r>
              <a:rPr lang="en-US" sz="2800" dirty="0">
                <a:solidFill>
                  <a:srgbClr val="FF0000"/>
                </a:solidFill>
                <a:latin typeface="Times New Roman" pitchFamily="18" charset="0"/>
              </a:rPr>
              <a:t>) </a:t>
            </a:r>
            <a:r>
              <a:rPr lang="en-US" sz="2800" dirty="0" err="1">
                <a:solidFill>
                  <a:srgbClr val="FF0000"/>
                </a:solidFill>
                <a:latin typeface="Times New Roman" pitchFamily="18" charset="0"/>
              </a:rPr>
              <a:t>h</a:t>
            </a:r>
            <a:r>
              <a:rPr lang="en-US" sz="2800" dirty="0" err="1">
                <a:latin typeface="Times New Roman" pitchFamily="18" charset="0"/>
              </a:rPr>
              <a:t>oặc</a:t>
            </a:r>
            <a:r>
              <a:rPr lang="en-US" sz="2800" dirty="0">
                <a:latin typeface="Times New Roman" pitchFamily="18" charset="0"/>
              </a:rPr>
              <a:t> d(v), </a:t>
            </a:r>
            <a:r>
              <a:rPr lang="en-US" sz="2800" dirty="0" err="1">
                <a:latin typeface="Times New Roman" pitchFamily="18" charset="0"/>
              </a:rPr>
              <a:t>là</a:t>
            </a:r>
            <a:r>
              <a:rPr lang="en-US" sz="2800" dirty="0">
                <a:latin typeface="Times New Roman" pitchFamily="18" charset="0"/>
              </a:rPr>
              <a:t> </a:t>
            </a:r>
            <a:r>
              <a:rPr lang="en-US" sz="2800" dirty="0" err="1">
                <a:latin typeface="Times New Roman" pitchFamily="18" charset="0"/>
              </a:rPr>
              <a:t>số</a:t>
            </a:r>
            <a:r>
              <a:rPr lang="en-US" sz="2800" dirty="0">
                <a:latin typeface="Times New Roman" pitchFamily="18" charset="0"/>
              </a:rPr>
              <a:t> </a:t>
            </a:r>
            <a:r>
              <a:rPr lang="en-US" sz="2800" dirty="0" err="1">
                <a:latin typeface="Times New Roman" pitchFamily="18" charset="0"/>
              </a:rPr>
              <a:t>cạnh</a:t>
            </a:r>
            <a:r>
              <a:rPr lang="en-US" sz="2800" dirty="0">
                <a:latin typeface="Times New Roman" pitchFamily="18" charset="0"/>
              </a:rPr>
              <a:t> </a:t>
            </a:r>
            <a:r>
              <a:rPr lang="en-US" sz="2800" dirty="0" err="1">
                <a:latin typeface="Times New Roman" pitchFamily="18" charset="0"/>
              </a:rPr>
              <a:t>kề</a:t>
            </a:r>
            <a:r>
              <a:rPr lang="en-US" sz="2800" dirty="0">
                <a:latin typeface="Times New Roman" pitchFamily="18" charset="0"/>
              </a:rPr>
              <a:t> v </a:t>
            </a:r>
            <a:r>
              <a:rPr lang="en-US" sz="2800" dirty="0" err="1">
                <a:latin typeface="Times New Roman" pitchFamily="18" charset="0"/>
              </a:rPr>
              <a:t>và</a:t>
            </a:r>
            <a:r>
              <a:rPr lang="en-US" sz="2800" dirty="0">
                <a:latin typeface="Times New Roman" pitchFamily="18" charset="0"/>
              </a:rPr>
              <a:t> </a:t>
            </a:r>
            <a:r>
              <a:rPr lang="en-US" sz="2800" dirty="0" err="1">
                <a:latin typeface="Times New Roman" pitchFamily="18" charset="0"/>
              </a:rPr>
              <a:t>số</a:t>
            </a:r>
            <a:r>
              <a:rPr lang="en-US" sz="2800" dirty="0">
                <a:latin typeface="Times New Roman" pitchFamily="18" charset="0"/>
              </a:rPr>
              <a:t> </a:t>
            </a:r>
            <a:r>
              <a:rPr lang="en-US" sz="2800" dirty="0" err="1">
                <a:latin typeface="Times New Roman" pitchFamily="18" charset="0"/>
              </a:rPr>
              <a:t>khuyên</a:t>
            </a:r>
            <a:r>
              <a:rPr lang="en-US" sz="2800" dirty="0">
                <a:latin typeface="Times New Roman" pitchFamily="18" charset="0"/>
              </a:rPr>
              <a:t> </a:t>
            </a:r>
            <a:r>
              <a:rPr lang="en-US" sz="2800" dirty="0" err="1">
                <a:latin typeface="Times New Roman" pitchFamily="18" charset="0"/>
              </a:rPr>
              <a:t>có</a:t>
            </a:r>
            <a:r>
              <a:rPr lang="en-US" sz="2800" dirty="0">
                <a:latin typeface="Times New Roman" pitchFamily="18" charset="0"/>
              </a:rPr>
              <a:t> </a:t>
            </a:r>
            <a:r>
              <a:rPr lang="en-US" sz="2800" dirty="0" err="1">
                <a:latin typeface="Times New Roman" pitchFamily="18" charset="0"/>
              </a:rPr>
              <a:t>đỉnh</a:t>
            </a:r>
            <a:r>
              <a:rPr lang="en-US" sz="2800" dirty="0">
                <a:latin typeface="Times New Roman" pitchFamily="18" charset="0"/>
              </a:rPr>
              <a:t> </a:t>
            </a:r>
            <a:r>
              <a:rPr lang="en-US" sz="2800" dirty="0" err="1">
                <a:latin typeface="Times New Roman" pitchFamily="18" charset="0"/>
              </a:rPr>
              <a:t>là</a:t>
            </a:r>
            <a:r>
              <a:rPr lang="en-US" sz="2800" dirty="0">
                <a:latin typeface="Times New Roman" pitchFamily="18" charset="0"/>
              </a:rPr>
              <a:t> v (</a:t>
            </a:r>
            <a:r>
              <a:rPr lang="en-US" sz="2800" dirty="0" err="1">
                <a:latin typeface="Times New Roman" pitchFamily="18" charset="0"/>
              </a:rPr>
              <a:t>các</a:t>
            </a:r>
            <a:r>
              <a:rPr lang="en-US" sz="2800" dirty="0">
                <a:latin typeface="Times New Roman" pitchFamily="18" charset="0"/>
              </a:rPr>
              <a:t> </a:t>
            </a:r>
            <a:r>
              <a:rPr lang="en-US" sz="2800" dirty="0" err="1">
                <a:latin typeface="Times New Roman" pitchFamily="18" charset="0"/>
              </a:rPr>
              <a:t>khuyên</a:t>
            </a:r>
            <a:r>
              <a:rPr lang="en-US" sz="2800" dirty="0">
                <a:latin typeface="Times New Roman" pitchFamily="18" charset="0"/>
              </a:rPr>
              <a:t> </a:t>
            </a:r>
            <a:r>
              <a:rPr lang="en-US" sz="2800" dirty="0" err="1">
                <a:latin typeface="Times New Roman" pitchFamily="18" charset="0"/>
              </a:rPr>
              <a:t>sẽ</a:t>
            </a:r>
            <a:r>
              <a:rPr lang="en-US" sz="2800" dirty="0">
                <a:latin typeface="Times New Roman" pitchFamily="18" charset="0"/>
              </a:rPr>
              <a:t> </a:t>
            </a:r>
            <a:r>
              <a:rPr lang="en-US" sz="2800" dirty="0" err="1">
                <a:latin typeface="Times New Roman" pitchFamily="18" charset="0"/>
              </a:rPr>
              <a:t>được</a:t>
            </a:r>
            <a:r>
              <a:rPr lang="en-US" sz="2800" dirty="0">
                <a:latin typeface="Times New Roman" pitchFamily="18" charset="0"/>
              </a:rPr>
              <a:t> </a:t>
            </a:r>
            <a:r>
              <a:rPr lang="en-US" sz="2800" dirty="0" err="1">
                <a:latin typeface="Times New Roman" pitchFamily="18" charset="0"/>
              </a:rPr>
              <a:t>tính</a:t>
            </a:r>
            <a:r>
              <a:rPr lang="en-US" sz="2800" dirty="0">
                <a:latin typeface="Times New Roman" pitchFamily="18" charset="0"/>
              </a:rPr>
              <a:t> </a:t>
            </a:r>
            <a:r>
              <a:rPr lang="en-US" sz="2800" dirty="0" err="1">
                <a:latin typeface="Times New Roman" pitchFamily="18" charset="0"/>
              </a:rPr>
              <a:t>gấp</a:t>
            </a:r>
            <a:r>
              <a:rPr lang="en-US" sz="2800" dirty="0">
                <a:latin typeface="Times New Roman" pitchFamily="18" charset="0"/>
              </a:rPr>
              <a:t> </a:t>
            </a:r>
            <a:r>
              <a:rPr lang="en-US" sz="2800" dirty="0" err="1">
                <a:latin typeface="Times New Roman" pitchFamily="18" charset="0"/>
              </a:rPr>
              <a:t>đôi</a:t>
            </a:r>
            <a:r>
              <a:rPr lang="en-US" sz="2800" dirty="0">
                <a:latin typeface="Times New Roman" pitchFamily="18" charset="0"/>
              </a:rPr>
              <a:t>). </a:t>
            </a:r>
          </a:p>
          <a:p>
            <a:pPr eaLnBrk="1" hangingPunct="1">
              <a:defRPr/>
            </a:pPr>
            <a:r>
              <a:rPr lang="en-US" sz="2800" dirty="0" err="1">
                <a:latin typeface="Times New Roman" pitchFamily="18" charset="0"/>
              </a:rPr>
              <a:t>Đỉnh</a:t>
            </a:r>
            <a:r>
              <a:rPr lang="en-US" sz="2800" dirty="0">
                <a:latin typeface="Times New Roman" pitchFamily="18" charset="0"/>
              </a:rPr>
              <a:t> </a:t>
            </a:r>
            <a:r>
              <a:rPr lang="en-US" sz="2800" dirty="0" err="1">
                <a:latin typeface="Times New Roman" pitchFamily="18" charset="0"/>
              </a:rPr>
              <a:t>bậc</a:t>
            </a:r>
            <a:r>
              <a:rPr lang="en-US" sz="2800" dirty="0">
                <a:latin typeface="Times New Roman" pitchFamily="18" charset="0"/>
              </a:rPr>
              <a:t> 0 </a:t>
            </a:r>
            <a:r>
              <a:rPr lang="en-US" sz="2800" dirty="0" err="1">
                <a:latin typeface="Times New Roman" pitchFamily="18" charset="0"/>
              </a:rPr>
              <a:t>được</a:t>
            </a:r>
            <a:r>
              <a:rPr lang="en-US" sz="2800" dirty="0">
                <a:latin typeface="Times New Roman" pitchFamily="18" charset="0"/>
              </a:rPr>
              <a:t> </a:t>
            </a:r>
            <a:r>
              <a:rPr lang="en-US" sz="2800" dirty="0" err="1">
                <a:latin typeface="Times New Roman" pitchFamily="18" charset="0"/>
              </a:rPr>
              <a:t>gọi</a:t>
            </a:r>
            <a:r>
              <a:rPr lang="en-US" sz="2800" dirty="0">
                <a:latin typeface="Times New Roman" pitchFamily="18" charset="0"/>
              </a:rPr>
              <a:t> </a:t>
            </a:r>
            <a:r>
              <a:rPr lang="en-US" sz="2800" dirty="0" err="1">
                <a:latin typeface="Times New Roman" pitchFamily="18" charset="0"/>
              </a:rPr>
              <a:t>là</a:t>
            </a:r>
            <a:r>
              <a:rPr lang="en-US" sz="2800" dirty="0">
                <a:latin typeface="Times New Roman" pitchFamily="18" charset="0"/>
              </a:rPr>
              <a:t> </a:t>
            </a:r>
            <a:r>
              <a:rPr lang="en-US" sz="2800" i="1" dirty="0" err="1">
                <a:latin typeface="Times New Roman" pitchFamily="18" charset="0"/>
              </a:rPr>
              <a:t>đỉnh</a:t>
            </a:r>
            <a:r>
              <a:rPr lang="en-US" sz="2800" i="1" dirty="0">
                <a:latin typeface="Times New Roman" pitchFamily="18" charset="0"/>
              </a:rPr>
              <a:t> </a:t>
            </a:r>
            <a:r>
              <a:rPr lang="en-US" sz="2800" i="1" dirty="0" err="1">
                <a:latin typeface="Times New Roman" pitchFamily="18" charset="0"/>
              </a:rPr>
              <a:t>cô</a:t>
            </a:r>
            <a:r>
              <a:rPr lang="en-US" sz="2800" i="1" dirty="0">
                <a:latin typeface="Times New Roman" pitchFamily="18" charset="0"/>
              </a:rPr>
              <a:t> </a:t>
            </a:r>
            <a:r>
              <a:rPr lang="en-US" sz="2800" i="1" dirty="0" err="1">
                <a:latin typeface="Times New Roman" pitchFamily="18" charset="0"/>
              </a:rPr>
              <a:t>lập</a:t>
            </a:r>
            <a:r>
              <a:rPr lang="en-US" sz="2800" dirty="0">
                <a:latin typeface="Times New Roman" pitchFamily="18" charset="0"/>
              </a:rPr>
              <a:t> .</a:t>
            </a:r>
          </a:p>
          <a:p>
            <a:pPr eaLnBrk="1" hangingPunct="1">
              <a:defRPr/>
            </a:pPr>
            <a:r>
              <a:rPr lang="en-US" sz="2800" dirty="0" err="1">
                <a:latin typeface="Times New Roman" pitchFamily="18" charset="0"/>
              </a:rPr>
              <a:t>Đỉnh</a:t>
            </a:r>
            <a:r>
              <a:rPr lang="en-US" sz="2800" dirty="0">
                <a:latin typeface="Times New Roman" pitchFamily="18" charset="0"/>
              </a:rPr>
              <a:t> </a:t>
            </a:r>
            <a:r>
              <a:rPr lang="en-US" sz="2800" dirty="0" err="1">
                <a:latin typeface="Times New Roman" pitchFamily="18" charset="0"/>
              </a:rPr>
              <a:t>bậc</a:t>
            </a:r>
            <a:r>
              <a:rPr lang="en-US" sz="2800" dirty="0">
                <a:latin typeface="Times New Roman" pitchFamily="18" charset="0"/>
              </a:rPr>
              <a:t> 1 </a:t>
            </a:r>
            <a:r>
              <a:rPr lang="en-US" sz="2800" dirty="0" err="1">
                <a:latin typeface="Times New Roman" pitchFamily="18" charset="0"/>
              </a:rPr>
              <a:t>được</a:t>
            </a:r>
            <a:r>
              <a:rPr lang="en-US" sz="2800" dirty="0">
                <a:latin typeface="Times New Roman" pitchFamily="18" charset="0"/>
              </a:rPr>
              <a:t> </a:t>
            </a:r>
            <a:r>
              <a:rPr lang="en-US" sz="2800" dirty="0" err="1">
                <a:latin typeface="Times New Roman" pitchFamily="18" charset="0"/>
              </a:rPr>
              <a:t>gọi</a:t>
            </a:r>
            <a:r>
              <a:rPr lang="en-US" sz="2800" dirty="0">
                <a:latin typeface="Times New Roman" pitchFamily="18" charset="0"/>
              </a:rPr>
              <a:t> </a:t>
            </a:r>
            <a:r>
              <a:rPr lang="en-US" sz="2800" dirty="0" err="1">
                <a:latin typeface="Times New Roman" pitchFamily="18" charset="0"/>
              </a:rPr>
              <a:t>là</a:t>
            </a:r>
            <a:r>
              <a:rPr lang="en-US" sz="2800" dirty="0">
                <a:latin typeface="Times New Roman" pitchFamily="18" charset="0"/>
              </a:rPr>
              <a:t> </a:t>
            </a:r>
            <a:r>
              <a:rPr lang="en-US" sz="2800" i="1" dirty="0" err="1">
                <a:latin typeface="Times New Roman" pitchFamily="18" charset="0"/>
              </a:rPr>
              <a:t>đỉnh</a:t>
            </a:r>
            <a:r>
              <a:rPr lang="en-US" sz="2800" i="1" dirty="0">
                <a:latin typeface="Times New Roman" pitchFamily="18" charset="0"/>
              </a:rPr>
              <a:t> </a:t>
            </a:r>
            <a:r>
              <a:rPr lang="en-US" sz="2800" i="1" dirty="0" err="1">
                <a:latin typeface="Times New Roman" pitchFamily="18" charset="0"/>
              </a:rPr>
              <a:t>treo</a:t>
            </a:r>
            <a:r>
              <a:rPr lang="en-US" sz="2800" dirty="0">
                <a:latin typeface="Times New Roman" pitchFamily="18" charset="0"/>
              </a:rPr>
              <a:t> </a:t>
            </a:r>
            <a:endParaRPr lang="en-US" sz="2800" dirty="0"/>
          </a:p>
        </p:txBody>
      </p:sp>
    </p:spTree>
    <p:extLst>
      <p:ext uri="{BB962C8B-B14F-4D97-AF65-F5344CB8AC3E}">
        <p14:creationId xmlns:p14="http://schemas.microsoft.com/office/powerpoint/2010/main" val="4052311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Title 1">
            <a:extLst>
              <a:ext uri="{FF2B5EF4-FFF2-40B4-BE49-F238E27FC236}">
                <a16:creationId xmlns:a16="http://schemas.microsoft.com/office/drawing/2014/main" id="{F473F6A4-6729-4BEC-8554-AFCC72D31B17}"/>
              </a:ext>
            </a:extLst>
          </p:cNvPr>
          <p:cNvSpPr>
            <a:spLocks noGrp="1" noChangeArrowheads="1"/>
          </p:cNvSpPr>
          <p:nvPr>
            <p:ph type="title"/>
          </p:nvPr>
        </p:nvSpPr>
        <p:spPr/>
        <p:txBody>
          <a:bodyPr/>
          <a:lstStyle/>
          <a:p>
            <a:r>
              <a:rPr lang="en-US" altLang="vi-VN"/>
              <a:t>Ví dụ</a:t>
            </a:r>
          </a:p>
        </p:txBody>
      </p:sp>
      <p:sp>
        <p:nvSpPr>
          <p:cNvPr id="185347" name="Content Placeholder 2">
            <a:extLst>
              <a:ext uri="{FF2B5EF4-FFF2-40B4-BE49-F238E27FC236}">
                <a16:creationId xmlns:a16="http://schemas.microsoft.com/office/drawing/2014/main" id="{ECD7F257-DB0D-4F2E-9C07-7EA054098474}"/>
              </a:ext>
            </a:extLst>
          </p:cNvPr>
          <p:cNvSpPr>
            <a:spLocks noGrp="1" noChangeArrowheads="1"/>
          </p:cNvSpPr>
          <p:nvPr>
            <p:ph idx="1"/>
          </p:nvPr>
        </p:nvSpPr>
        <p:spPr/>
        <p:txBody>
          <a:bodyPr/>
          <a:lstStyle/>
          <a:p>
            <a:endParaRPr lang="vi-VN" altLang="vi-VN" dirty="0"/>
          </a:p>
        </p:txBody>
      </p:sp>
      <p:sp>
        <p:nvSpPr>
          <p:cNvPr id="185348" name="Oval 3">
            <a:extLst>
              <a:ext uri="{FF2B5EF4-FFF2-40B4-BE49-F238E27FC236}">
                <a16:creationId xmlns:a16="http://schemas.microsoft.com/office/drawing/2014/main" id="{A4BADFF4-12B0-4ACC-88E3-691E62FF6E02}"/>
              </a:ext>
            </a:extLst>
          </p:cNvPr>
          <p:cNvSpPr>
            <a:spLocks noChangeArrowheads="1"/>
          </p:cNvSpPr>
          <p:nvPr/>
        </p:nvSpPr>
        <p:spPr bwMode="auto">
          <a:xfrm>
            <a:off x="2432447" y="2793206"/>
            <a:ext cx="400050" cy="400050"/>
          </a:xfrm>
          <a:prstGeom prst="ellipse">
            <a:avLst/>
          </a:prstGeom>
          <a:solidFill>
            <a:srgbClr val="FFFF00"/>
          </a:solidFill>
          <a:ln w="952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vi-VN" sz="1800"/>
              <a:t>a</a:t>
            </a:r>
          </a:p>
        </p:txBody>
      </p:sp>
      <p:sp>
        <p:nvSpPr>
          <p:cNvPr id="185349" name="Oval 4">
            <a:extLst>
              <a:ext uri="{FF2B5EF4-FFF2-40B4-BE49-F238E27FC236}">
                <a16:creationId xmlns:a16="http://schemas.microsoft.com/office/drawing/2014/main" id="{C2C24A1A-4093-4ED6-88A6-4BF75398E3D1}"/>
              </a:ext>
            </a:extLst>
          </p:cNvPr>
          <p:cNvSpPr>
            <a:spLocks noChangeArrowheads="1"/>
          </p:cNvSpPr>
          <p:nvPr/>
        </p:nvSpPr>
        <p:spPr bwMode="auto">
          <a:xfrm>
            <a:off x="3429000" y="2168129"/>
            <a:ext cx="400050" cy="400050"/>
          </a:xfrm>
          <a:prstGeom prst="ellipse">
            <a:avLst/>
          </a:prstGeom>
          <a:solidFill>
            <a:srgbClr val="FFFF00"/>
          </a:solidFill>
          <a:ln w="952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vi-VN" sz="1800"/>
              <a:t>b</a:t>
            </a:r>
          </a:p>
        </p:txBody>
      </p:sp>
      <p:sp>
        <p:nvSpPr>
          <p:cNvPr id="185350" name="Oval 5">
            <a:extLst>
              <a:ext uri="{FF2B5EF4-FFF2-40B4-BE49-F238E27FC236}">
                <a16:creationId xmlns:a16="http://schemas.microsoft.com/office/drawing/2014/main" id="{50C31A30-5534-4C39-9106-264A30942C85}"/>
              </a:ext>
            </a:extLst>
          </p:cNvPr>
          <p:cNvSpPr>
            <a:spLocks noChangeArrowheads="1"/>
          </p:cNvSpPr>
          <p:nvPr/>
        </p:nvSpPr>
        <p:spPr bwMode="auto">
          <a:xfrm>
            <a:off x="5143500" y="2396729"/>
            <a:ext cx="400050" cy="400050"/>
          </a:xfrm>
          <a:prstGeom prst="ellipse">
            <a:avLst/>
          </a:prstGeom>
          <a:solidFill>
            <a:srgbClr val="FFFF00"/>
          </a:solidFill>
          <a:ln w="952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vi-VN" sz="1800"/>
              <a:t>c</a:t>
            </a:r>
          </a:p>
        </p:txBody>
      </p:sp>
      <p:sp>
        <p:nvSpPr>
          <p:cNvPr id="185351" name="Oval 6">
            <a:extLst>
              <a:ext uri="{FF2B5EF4-FFF2-40B4-BE49-F238E27FC236}">
                <a16:creationId xmlns:a16="http://schemas.microsoft.com/office/drawing/2014/main" id="{B0E45CAD-2904-40A5-B803-C6B70ADAC5F7}"/>
              </a:ext>
            </a:extLst>
          </p:cNvPr>
          <p:cNvSpPr>
            <a:spLocks noChangeArrowheads="1"/>
          </p:cNvSpPr>
          <p:nvPr/>
        </p:nvSpPr>
        <p:spPr bwMode="auto">
          <a:xfrm>
            <a:off x="4832747" y="3421856"/>
            <a:ext cx="400050" cy="400050"/>
          </a:xfrm>
          <a:prstGeom prst="ellipse">
            <a:avLst/>
          </a:prstGeom>
          <a:solidFill>
            <a:srgbClr val="FFFF00"/>
          </a:solidFill>
          <a:ln w="952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vi-VN" sz="1800"/>
              <a:t>e</a:t>
            </a:r>
          </a:p>
        </p:txBody>
      </p:sp>
      <p:sp>
        <p:nvSpPr>
          <p:cNvPr id="185352" name="Oval 7">
            <a:extLst>
              <a:ext uri="{FF2B5EF4-FFF2-40B4-BE49-F238E27FC236}">
                <a16:creationId xmlns:a16="http://schemas.microsoft.com/office/drawing/2014/main" id="{8216A7CD-5BA6-43CF-AA5A-BB4BB33527C7}"/>
              </a:ext>
            </a:extLst>
          </p:cNvPr>
          <p:cNvSpPr>
            <a:spLocks noChangeArrowheads="1"/>
          </p:cNvSpPr>
          <p:nvPr/>
        </p:nvSpPr>
        <p:spPr bwMode="auto">
          <a:xfrm>
            <a:off x="3232547" y="3364706"/>
            <a:ext cx="400050" cy="400050"/>
          </a:xfrm>
          <a:prstGeom prst="ellipse">
            <a:avLst/>
          </a:prstGeom>
          <a:solidFill>
            <a:srgbClr val="FFFF00"/>
          </a:solidFill>
          <a:ln w="952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vi-VN" sz="1800"/>
              <a:t>d</a:t>
            </a:r>
          </a:p>
        </p:txBody>
      </p:sp>
      <p:sp>
        <p:nvSpPr>
          <p:cNvPr id="185353" name="Oval 8">
            <a:extLst>
              <a:ext uri="{FF2B5EF4-FFF2-40B4-BE49-F238E27FC236}">
                <a16:creationId xmlns:a16="http://schemas.microsoft.com/office/drawing/2014/main" id="{E447DDD6-73C6-48E9-B2DF-515352CA77EF}"/>
              </a:ext>
            </a:extLst>
          </p:cNvPr>
          <p:cNvSpPr>
            <a:spLocks noChangeArrowheads="1"/>
          </p:cNvSpPr>
          <p:nvPr/>
        </p:nvSpPr>
        <p:spPr bwMode="auto">
          <a:xfrm>
            <a:off x="6172200" y="3025379"/>
            <a:ext cx="400050" cy="400050"/>
          </a:xfrm>
          <a:prstGeom prst="ellipse">
            <a:avLst/>
          </a:prstGeom>
          <a:solidFill>
            <a:srgbClr val="FFFF00"/>
          </a:solidFill>
          <a:ln w="952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vi-VN" sz="1800"/>
              <a:t>f</a:t>
            </a:r>
          </a:p>
        </p:txBody>
      </p:sp>
      <p:cxnSp>
        <p:nvCxnSpPr>
          <p:cNvPr id="185354" name="AutoShape 9">
            <a:extLst>
              <a:ext uri="{FF2B5EF4-FFF2-40B4-BE49-F238E27FC236}">
                <a16:creationId xmlns:a16="http://schemas.microsoft.com/office/drawing/2014/main" id="{0B4DDD87-05B6-4540-9BBD-F6F0B7888115}"/>
              </a:ext>
            </a:extLst>
          </p:cNvPr>
          <p:cNvCxnSpPr>
            <a:cxnSpLocks noChangeShapeType="1"/>
            <a:stCxn id="185350" idx="4"/>
            <a:endCxn id="185351" idx="0"/>
          </p:cNvCxnSpPr>
          <p:nvPr/>
        </p:nvCxnSpPr>
        <p:spPr bwMode="auto">
          <a:xfrm flipH="1">
            <a:off x="5032773" y="2796780"/>
            <a:ext cx="310753" cy="62507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85355" name="AutoShape 10">
            <a:extLst>
              <a:ext uri="{FF2B5EF4-FFF2-40B4-BE49-F238E27FC236}">
                <a16:creationId xmlns:a16="http://schemas.microsoft.com/office/drawing/2014/main" id="{C8F0DD28-8062-47CF-ACF5-F18FDFF45B90}"/>
              </a:ext>
            </a:extLst>
          </p:cNvPr>
          <p:cNvCxnSpPr>
            <a:cxnSpLocks noChangeShapeType="1"/>
            <a:stCxn id="185352" idx="6"/>
            <a:endCxn id="185351" idx="2"/>
          </p:cNvCxnSpPr>
          <p:nvPr/>
        </p:nvCxnSpPr>
        <p:spPr bwMode="auto">
          <a:xfrm>
            <a:off x="3632597" y="3564731"/>
            <a:ext cx="1200150" cy="571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85356" name="AutoShape 11">
            <a:extLst>
              <a:ext uri="{FF2B5EF4-FFF2-40B4-BE49-F238E27FC236}">
                <a16:creationId xmlns:a16="http://schemas.microsoft.com/office/drawing/2014/main" id="{73008902-9F8E-4D22-8F53-893D793DB3FD}"/>
              </a:ext>
            </a:extLst>
          </p:cNvPr>
          <p:cNvCxnSpPr>
            <a:cxnSpLocks noChangeShapeType="1"/>
            <a:stCxn id="185348" idx="5"/>
            <a:endCxn id="185352" idx="1"/>
          </p:cNvCxnSpPr>
          <p:nvPr/>
        </p:nvCxnSpPr>
        <p:spPr bwMode="auto">
          <a:xfrm>
            <a:off x="2774158" y="3134917"/>
            <a:ext cx="516731" cy="288131"/>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85357" name="AutoShape 12">
            <a:extLst>
              <a:ext uri="{FF2B5EF4-FFF2-40B4-BE49-F238E27FC236}">
                <a16:creationId xmlns:a16="http://schemas.microsoft.com/office/drawing/2014/main" id="{D4D16E7E-28F7-429C-B693-FCCFBD8F3FB1}"/>
              </a:ext>
            </a:extLst>
          </p:cNvPr>
          <p:cNvCxnSpPr>
            <a:cxnSpLocks noChangeShapeType="1"/>
            <a:stCxn id="185350" idx="3"/>
            <a:endCxn id="185352" idx="7"/>
          </p:cNvCxnSpPr>
          <p:nvPr/>
        </p:nvCxnSpPr>
        <p:spPr bwMode="auto">
          <a:xfrm flipH="1">
            <a:off x="3574257" y="2738439"/>
            <a:ext cx="1627585" cy="68461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85358" name="AutoShape 13">
            <a:extLst>
              <a:ext uri="{FF2B5EF4-FFF2-40B4-BE49-F238E27FC236}">
                <a16:creationId xmlns:a16="http://schemas.microsoft.com/office/drawing/2014/main" id="{9CFFFCF9-95A1-4482-BED5-10B725DA9706}"/>
              </a:ext>
            </a:extLst>
          </p:cNvPr>
          <p:cNvCxnSpPr>
            <a:cxnSpLocks noChangeShapeType="1"/>
            <a:stCxn id="185349" idx="6"/>
            <a:endCxn id="185350" idx="2"/>
          </p:cNvCxnSpPr>
          <p:nvPr/>
        </p:nvCxnSpPr>
        <p:spPr bwMode="auto">
          <a:xfrm>
            <a:off x="3829050" y="2368154"/>
            <a:ext cx="1314450" cy="2286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85359" name="AutoShape 14">
            <a:extLst>
              <a:ext uri="{FF2B5EF4-FFF2-40B4-BE49-F238E27FC236}">
                <a16:creationId xmlns:a16="http://schemas.microsoft.com/office/drawing/2014/main" id="{55569296-FCA3-41A8-B4E2-1E1F8BC7948B}"/>
              </a:ext>
            </a:extLst>
          </p:cNvPr>
          <p:cNvCxnSpPr>
            <a:cxnSpLocks noChangeShapeType="1"/>
            <a:stCxn id="185348" idx="7"/>
            <a:endCxn id="185349" idx="2"/>
          </p:cNvCxnSpPr>
          <p:nvPr/>
        </p:nvCxnSpPr>
        <p:spPr bwMode="auto">
          <a:xfrm flipV="1">
            <a:off x="2774157" y="2368155"/>
            <a:ext cx="654844" cy="483394"/>
          </a:xfrm>
          <a:prstGeom prst="straightConnector1">
            <a:avLst/>
          </a:prstGeom>
          <a:noFill/>
          <a:ln w="57150">
            <a:solidFill>
              <a:schemeClr val="accent2"/>
            </a:solidFill>
            <a:round/>
            <a:headEnd/>
            <a:tailEnd/>
          </a:ln>
          <a:extLst>
            <a:ext uri="{909E8E84-426E-40DD-AFC4-6F175D3DCCD1}">
              <a14:hiddenFill xmlns:a14="http://schemas.microsoft.com/office/drawing/2010/main">
                <a:noFill/>
              </a14:hiddenFill>
            </a:ext>
          </a:extLst>
        </p:spPr>
      </p:cxnSp>
      <p:sp>
        <p:nvSpPr>
          <p:cNvPr id="185360" name="Text Box 15">
            <a:extLst>
              <a:ext uri="{FF2B5EF4-FFF2-40B4-BE49-F238E27FC236}">
                <a16:creationId xmlns:a16="http://schemas.microsoft.com/office/drawing/2014/main" id="{4BD4F0EB-28C2-4904-95B7-D6CFB5AF4BFD}"/>
              </a:ext>
            </a:extLst>
          </p:cNvPr>
          <p:cNvSpPr txBox="1">
            <a:spLocks noChangeArrowheads="1"/>
          </p:cNvSpPr>
          <p:nvPr/>
        </p:nvSpPr>
        <p:spPr bwMode="auto">
          <a:xfrm>
            <a:off x="2902744" y="3776662"/>
            <a:ext cx="978153"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vi-VN" sz="1350"/>
              <a:t>deg(d) = 3</a:t>
            </a:r>
          </a:p>
        </p:txBody>
      </p:sp>
      <p:sp>
        <p:nvSpPr>
          <p:cNvPr id="185361" name="Text Box 16">
            <a:extLst>
              <a:ext uri="{FF2B5EF4-FFF2-40B4-BE49-F238E27FC236}">
                <a16:creationId xmlns:a16="http://schemas.microsoft.com/office/drawing/2014/main" id="{4CFEEB6D-7995-4C37-A80B-AAFEBCBFFA2E}"/>
              </a:ext>
            </a:extLst>
          </p:cNvPr>
          <p:cNvSpPr txBox="1">
            <a:spLocks noChangeArrowheads="1"/>
          </p:cNvSpPr>
          <p:nvPr/>
        </p:nvSpPr>
        <p:spPr bwMode="auto">
          <a:xfrm>
            <a:off x="5829300" y="3482580"/>
            <a:ext cx="168592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vi-VN" sz="1350"/>
              <a:t>deg(f) = 0</a:t>
            </a:r>
          </a:p>
          <a:p>
            <a:pPr>
              <a:spcBef>
                <a:spcPct val="0"/>
              </a:spcBef>
              <a:buClrTx/>
              <a:buFontTx/>
              <a:buNone/>
            </a:pPr>
            <a:r>
              <a:rPr lang="en-US" altLang="vi-VN" sz="1350"/>
              <a:t>f là đỉnh cô lập</a:t>
            </a:r>
          </a:p>
        </p:txBody>
      </p:sp>
      <p:sp>
        <p:nvSpPr>
          <p:cNvPr id="185362" name="Text Box 17">
            <a:extLst>
              <a:ext uri="{FF2B5EF4-FFF2-40B4-BE49-F238E27FC236}">
                <a16:creationId xmlns:a16="http://schemas.microsoft.com/office/drawing/2014/main" id="{7B8DB481-9861-49CC-A3D9-278F433B8EAB}"/>
              </a:ext>
            </a:extLst>
          </p:cNvPr>
          <p:cNvSpPr txBox="1">
            <a:spLocks noChangeArrowheads="1"/>
          </p:cNvSpPr>
          <p:nvPr/>
        </p:nvSpPr>
        <p:spPr bwMode="auto">
          <a:xfrm>
            <a:off x="4491038" y="1833562"/>
            <a:ext cx="2326278"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vi-VN" sz="1350"/>
              <a:t>b là kề với c và c là kề với b</a:t>
            </a:r>
          </a:p>
        </p:txBody>
      </p:sp>
      <p:sp>
        <p:nvSpPr>
          <p:cNvPr id="185363" name="Text Box 18">
            <a:extLst>
              <a:ext uri="{FF2B5EF4-FFF2-40B4-BE49-F238E27FC236}">
                <a16:creationId xmlns:a16="http://schemas.microsoft.com/office/drawing/2014/main" id="{6F32ECC6-237B-4449-9BE4-7B8DC2664BCE}"/>
              </a:ext>
            </a:extLst>
          </p:cNvPr>
          <p:cNvSpPr txBox="1">
            <a:spLocks noChangeArrowheads="1"/>
          </p:cNvSpPr>
          <p:nvPr/>
        </p:nvSpPr>
        <p:spPr bwMode="auto">
          <a:xfrm>
            <a:off x="1600200" y="1882380"/>
            <a:ext cx="197361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vi-VN" sz="1350"/>
              <a:t>Cạnh </a:t>
            </a:r>
            <a:r>
              <a:rPr lang="en-US" altLang="vi-VN" sz="1350">
                <a:solidFill>
                  <a:schemeClr val="accent2"/>
                </a:solidFill>
              </a:rPr>
              <a:t>(a,b)</a:t>
            </a:r>
            <a:r>
              <a:rPr lang="en-US" altLang="vi-VN" sz="1350"/>
              <a:t> là liên thuộc</a:t>
            </a:r>
            <a:br>
              <a:rPr lang="en-US" altLang="vi-VN" sz="1350"/>
            </a:br>
            <a:r>
              <a:rPr lang="en-US" altLang="vi-VN" sz="1350"/>
              <a:t>với hai đỉnh a và b</a:t>
            </a:r>
          </a:p>
        </p:txBody>
      </p:sp>
      <p:sp>
        <p:nvSpPr>
          <p:cNvPr id="185364" name="Oval 21">
            <a:extLst>
              <a:ext uri="{FF2B5EF4-FFF2-40B4-BE49-F238E27FC236}">
                <a16:creationId xmlns:a16="http://schemas.microsoft.com/office/drawing/2014/main" id="{488E067E-CF22-4DE4-B883-5FA91481E888}"/>
              </a:ext>
            </a:extLst>
          </p:cNvPr>
          <p:cNvSpPr>
            <a:spLocks noChangeArrowheads="1"/>
          </p:cNvSpPr>
          <p:nvPr/>
        </p:nvSpPr>
        <p:spPr bwMode="auto">
          <a:xfrm>
            <a:off x="5138738" y="4264819"/>
            <a:ext cx="400050" cy="400050"/>
          </a:xfrm>
          <a:prstGeom prst="ellipse">
            <a:avLst/>
          </a:prstGeom>
          <a:solidFill>
            <a:srgbClr val="FFFF00"/>
          </a:solidFill>
          <a:ln w="952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vi-VN" sz="1800"/>
              <a:t>g</a:t>
            </a:r>
          </a:p>
        </p:txBody>
      </p:sp>
      <p:cxnSp>
        <p:nvCxnSpPr>
          <p:cNvPr id="185365" name="AutoShape 22">
            <a:extLst>
              <a:ext uri="{FF2B5EF4-FFF2-40B4-BE49-F238E27FC236}">
                <a16:creationId xmlns:a16="http://schemas.microsoft.com/office/drawing/2014/main" id="{248B062A-E692-40A8-814C-475F564D6CF7}"/>
              </a:ext>
            </a:extLst>
          </p:cNvPr>
          <p:cNvCxnSpPr>
            <a:cxnSpLocks noChangeShapeType="1"/>
            <a:stCxn id="185364" idx="0"/>
            <a:endCxn id="185351" idx="4"/>
          </p:cNvCxnSpPr>
          <p:nvPr/>
        </p:nvCxnSpPr>
        <p:spPr bwMode="auto">
          <a:xfrm flipH="1" flipV="1">
            <a:off x="5032774" y="3821906"/>
            <a:ext cx="305990" cy="44291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85366" name="Text Box 23">
            <a:extLst>
              <a:ext uri="{FF2B5EF4-FFF2-40B4-BE49-F238E27FC236}">
                <a16:creationId xmlns:a16="http://schemas.microsoft.com/office/drawing/2014/main" id="{AA9670CE-48D5-40CA-AC4F-D46D41A51F73}"/>
              </a:ext>
            </a:extLst>
          </p:cNvPr>
          <p:cNvSpPr txBox="1">
            <a:spLocks noChangeArrowheads="1"/>
          </p:cNvSpPr>
          <p:nvPr/>
        </p:nvSpPr>
        <p:spPr bwMode="auto">
          <a:xfrm>
            <a:off x="5679281" y="4345783"/>
            <a:ext cx="153947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vi-VN" sz="1350"/>
              <a:t>deg(g) = 1</a:t>
            </a:r>
          </a:p>
          <a:p>
            <a:pPr>
              <a:spcBef>
                <a:spcPct val="0"/>
              </a:spcBef>
              <a:buClrTx/>
              <a:buFontTx/>
              <a:buNone/>
            </a:pPr>
            <a:r>
              <a:rPr lang="en-US" altLang="vi-VN" sz="1350"/>
              <a:t>g là đỉnh treo</a:t>
            </a:r>
          </a:p>
        </p:txBody>
      </p:sp>
    </p:spTree>
    <p:extLst>
      <p:ext uri="{BB962C8B-B14F-4D97-AF65-F5344CB8AC3E}">
        <p14:creationId xmlns:p14="http://schemas.microsoft.com/office/powerpoint/2010/main" val="9969053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Title 1">
            <a:extLst>
              <a:ext uri="{FF2B5EF4-FFF2-40B4-BE49-F238E27FC236}">
                <a16:creationId xmlns:a16="http://schemas.microsoft.com/office/drawing/2014/main" id="{2D0C147E-1E9A-4CC7-9D07-D2C074DC0E22}"/>
              </a:ext>
            </a:extLst>
          </p:cNvPr>
          <p:cNvSpPr>
            <a:spLocks noGrp="1" noChangeArrowheads="1"/>
          </p:cNvSpPr>
          <p:nvPr>
            <p:ph type="title"/>
          </p:nvPr>
        </p:nvSpPr>
        <p:spPr/>
        <p:txBody>
          <a:bodyPr/>
          <a:lstStyle/>
          <a:p>
            <a:r>
              <a:rPr lang="en-US" altLang="vi-VN" dirty="0"/>
              <a:t>+). </a:t>
            </a:r>
            <a:r>
              <a:rPr lang="en-US" altLang="vi-VN" dirty="0" err="1"/>
              <a:t>Đồ</a:t>
            </a:r>
            <a:r>
              <a:rPr lang="en-US" altLang="vi-VN" dirty="0"/>
              <a:t> </a:t>
            </a:r>
            <a:r>
              <a:rPr lang="en-US" altLang="vi-VN" dirty="0" err="1"/>
              <a:t>thị</a:t>
            </a:r>
            <a:r>
              <a:rPr lang="en-US" altLang="vi-VN" dirty="0"/>
              <a:t> </a:t>
            </a:r>
            <a:r>
              <a:rPr lang="en-US" altLang="vi-VN" dirty="0" err="1"/>
              <a:t>có</a:t>
            </a:r>
            <a:r>
              <a:rPr lang="en-US" altLang="vi-VN" dirty="0"/>
              <a:t> h</a:t>
            </a:r>
            <a:r>
              <a:rPr lang="vi-VN" altLang="vi-VN" dirty="0"/>
              <a:t>ướng</a:t>
            </a:r>
            <a:endParaRPr lang="en-US" altLang="vi-VN" dirty="0"/>
          </a:p>
        </p:txBody>
      </p:sp>
      <p:sp>
        <p:nvSpPr>
          <p:cNvPr id="186371" name="Content Placeholder 2">
            <a:extLst>
              <a:ext uri="{FF2B5EF4-FFF2-40B4-BE49-F238E27FC236}">
                <a16:creationId xmlns:a16="http://schemas.microsoft.com/office/drawing/2014/main" id="{F14872C3-BA66-44C9-9C7F-3B4BE9BA7E6A}"/>
              </a:ext>
            </a:extLst>
          </p:cNvPr>
          <p:cNvSpPr>
            <a:spLocks noGrp="1" noChangeArrowheads="1"/>
          </p:cNvSpPr>
          <p:nvPr>
            <p:ph idx="1"/>
          </p:nvPr>
        </p:nvSpPr>
        <p:spPr/>
        <p:txBody>
          <a:bodyPr/>
          <a:lstStyle/>
          <a:p>
            <a:r>
              <a:rPr lang="vi-VN" altLang="vi-VN" dirty="0"/>
              <a:t> Đối với đồ thị có hướng thì: Cung    </a:t>
            </a:r>
            <a:r>
              <a:rPr lang="en-US" altLang="vi-VN" dirty="0"/>
              <a:t>   </a:t>
            </a:r>
            <a:r>
              <a:rPr lang="vi-VN" altLang="vi-VN" dirty="0"/>
              <a:t>đi ra từ đỉnh gốc u, đi vào đỉnh ngọn v</a:t>
            </a:r>
          </a:p>
          <a:p>
            <a:r>
              <a:rPr lang="vi-VN" altLang="vi-VN" dirty="0"/>
              <a:t>Đỉnh u có n cung </a:t>
            </a:r>
            <a:r>
              <a:rPr lang="en-US" altLang="vi-VN" dirty="0"/>
              <a:t>   </a:t>
            </a:r>
            <a:r>
              <a:rPr lang="vi-VN" altLang="vi-VN" dirty="0"/>
              <a:t>đi ra thì nói: u có bậc ra là n</a:t>
            </a:r>
            <a:r>
              <a:rPr lang="en-US" altLang="vi-VN" dirty="0"/>
              <a:t>: deg</a:t>
            </a:r>
            <a:r>
              <a:rPr lang="en-US" altLang="vi-VN" baseline="30000" dirty="0"/>
              <a:t>+</a:t>
            </a:r>
            <a:r>
              <a:rPr lang="en-US" altLang="vi-VN" dirty="0"/>
              <a:t>(u)=n</a:t>
            </a:r>
            <a:endParaRPr lang="vi-VN" altLang="vi-VN" dirty="0"/>
          </a:p>
          <a:p>
            <a:r>
              <a:rPr lang="vi-VN" altLang="vi-VN" dirty="0"/>
              <a:t>Đỉnh</a:t>
            </a:r>
            <a:r>
              <a:rPr lang="en-US" altLang="vi-VN" dirty="0"/>
              <a:t> u</a:t>
            </a:r>
            <a:r>
              <a:rPr lang="vi-VN" altLang="vi-VN" dirty="0"/>
              <a:t> có m cung đi vào thì nói: u có bậc vào là m</a:t>
            </a:r>
            <a:r>
              <a:rPr lang="en-US" altLang="vi-VN" dirty="0"/>
              <a:t>: deg</a:t>
            </a:r>
            <a:r>
              <a:rPr lang="en-US" altLang="vi-VN" baseline="30000" dirty="0"/>
              <a:t>-</a:t>
            </a:r>
            <a:r>
              <a:rPr lang="en-US" altLang="vi-VN" dirty="0"/>
              <a:t>(u)=m</a:t>
            </a:r>
            <a:endParaRPr lang="vi-VN" altLang="vi-VN" dirty="0"/>
          </a:p>
          <a:p>
            <a:r>
              <a:rPr lang="vi-VN" altLang="vi-VN" dirty="0"/>
              <a:t>Bậc của một đỉnh là tổng số bậc vào và bậc ra.</a:t>
            </a:r>
          </a:p>
          <a:p>
            <a:pPr>
              <a:buFont typeface="Wingdings" panose="05000000000000000000" pitchFamily="2" charset="2"/>
              <a:buNone/>
            </a:pPr>
            <a:endParaRPr lang="en-US" altLang="vi-VN" dirty="0"/>
          </a:p>
        </p:txBody>
      </p:sp>
      <p:sp>
        <p:nvSpPr>
          <p:cNvPr id="186372" name="Rectangle 2">
            <a:extLst>
              <a:ext uri="{FF2B5EF4-FFF2-40B4-BE49-F238E27FC236}">
                <a16:creationId xmlns:a16="http://schemas.microsoft.com/office/drawing/2014/main" id="{2C9BB9E7-9AC1-45A0-9009-753A7158B03A}"/>
              </a:ext>
            </a:extLst>
          </p:cNvPr>
          <p:cNvSpPr>
            <a:spLocks noChangeArrowheads="1"/>
          </p:cNvSpPr>
          <p:nvPr/>
        </p:nvSpPr>
        <p:spPr bwMode="auto">
          <a:xfrm>
            <a:off x="1143001" y="707209"/>
            <a:ext cx="18473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graphicFrame>
        <p:nvGraphicFramePr>
          <p:cNvPr id="186373" name="Object 1">
            <a:extLst>
              <a:ext uri="{FF2B5EF4-FFF2-40B4-BE49-F238E27FC236}">
                <a16:creationId xmlns:a16="http://schemas.microsoft.com/office/drawing/2014/main" id="{FC1F6AC7-E325-411D-B414-21A740DCA48F}"/>
              </a:ext>
            </a:extLst>
          </p:cNvPr>
          <p:cNvGraphicFramePr>
            <a:graphicFrameLocks noChangeAspect="1"/>
          </p:cNvGraphicFramePr>
          <p:nvPr>
            <p:extLst>
              <p:ext uri="{D42A27DB-BD31-4B8C-83A1-F6EECF244321}">
                <p14:modId xmlns:p14="http://schemas.microsoft.com/office/powerpoint/2010/main" val="3826352123"/>
              </p:ext>
            </p:extLst>
          </p:nvPr>
        </p:nvGraphicFramePr>
        <p:xfrm>
          <a:off x="4768740" y="2667000"/>
          <a:ext cx="425669" cy="425669"/>
        </p:xfrm>
        <a:graphic>
          <a:graphicData uri="http://schemas.openxmlformats.org/presentationml/2006/ole">
            <mc:AlternateContent xmlns:mc="http://schemas.openxmlformats.org/markup-compatibility/2006">
              <mc:Choice xmlns:v="urn:schemas-microsoft-com:vml" Requires="v">
                <p:oleObj spid="_x0000_s14351" name="Equation" r:id="rId3" imgW="190500" imgH="228600" progId="Equation.3">
                  <p:embed/>
                </p:oleObj>
              </mc:Choice>
              <mc:Fallback>
                <p:oleObj name="Equation" r:id="rId3" imgW="190500" imgH="228600" progId="Equation.3">
                  <p:embed/>
                  <p:pic>
                    <p:nvPicPr>
                      <p:cNvPr id="186373" name="Object 1">
                        <a:extLst>
                          <a:ext uri="{FF2B5EF4-FFF2-40B4-BE49-F238E27FC236}">
                            <a16:creationId xmlns:a16="http://schemas.microsoft.com/office/drawing/2014/main" id="{FC1F6AC7-E325-411D-B414-21A740DCA4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8740" y="2667000"/>
                        <a:ext cx="425669" cy="425669"/>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19885349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Title 1">
            <a:extLst>
              <a:ext uri="{FF2B5EF4-FFF2-40B4-BE49-F238E27FC236}">
                <a16:creationId xmlns:a16="http://schemas.microsoft.com/office/drawing/2014/main" id="{38889B68-282F-449F-8E54-309291F340CC}"/>
              </a:ext>
            </a:extLst>
          </p:cNvPr>
          <p:cNvSpPr>
            <a:spLocks noGrp="1" noChangeArrowheads="1"/>
          </p:cNvSpPr>
          <p:nvPr>
            <p:ph type="title"/>
          </p:nvPr>
        </p:nvSpPr>
        <p:spPr/>
        <p:txBody>
          <a:bodyPr/>
          <a:lstStyle/>
          <a:p>
            <a:r>
              <a:rPr lang="en-US" altLang="vi-VN"/>
              <a:t>Ví dụ</a:t>
            </a:r>
          </a:p>
        </p:txBody>
      </p:sp>
      <p:sp>
        <p:nvSpPr>
          <p:cNvPr id="187395" name="Content Placeholder 2">
            <a:extLst>
              <a:ext uri="{FF2B5EF4-FFF2-40B4-BE49-F238E27FC236}">
                <a16:creationId xmlns:a16="http://schemas.microsoft.com/office/drawing/2014/main" id="{A918EA46-616D-4538-87AF-8968ED93E101}"/>
              </a:ext>
            </a:extLst>
          </p:cNvPr>
          <p:cNvSpPr>
            <a:spLocks noGrp="1" noChangeArrowheads="1"/>
          </p:cNvSpPr>
          <p:nvPr>
            <p:ph idx="1"/>
          </p:nvPr>
        </p:nvSpPr>
        <p:spPr/>
        <p:txBody>
          <a:bodyPr/>
          <a:lstStyle/>
          <a:p>
            <a:endParaRPr lang="vi-VN" altLang="vi-VN"/>
          </a:p>
        </p:txBody>
      </p:sp>
      <p:pic>
        <p:nvPicPr>
          <p:cNvPr id="187396" name="Picture 2">
            <a:extLst>
              <a:ext uri="{FF2B5EF4-FFF2-40B4-BE49-F238E27FC236}">
                <a16:creationId xmlns:a16="http://schemas.microsoft.com/office/drawing/2014/main" id="{C295C85E-48A7-47AC-9E4A-F52D18BBE6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1" y="1685925"/>
            <a:ext cx="8382000" cy="348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40340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Title 1">
            <a:extLst>
              <a:ext uri="{FF2B5EF4-FFF2-40B4-BE49-F238E27FC236}">
                <a16:creationId xmlns:a16="http://schemas.microsoft.com/office/drawing/2014/main" id="{54BA7250-83F3-421F-B684-EC1D4A88DAF9}"/>
              </a:ext>
            </a:extLst>
          </p:cNvPr>
          <p:cNvSpPr>
            <a:spLocks noGrp="1" noChangeArrowheads="1"/>
          </p:cNvSpPr>
          <p:nvPr>
            <p:ph type="title"/>
          </p:nvPr>
        </p:nvSpPr>
        <p:spPr/>
        <p:txBody>
          <a:bodyPr/>
          <a:lstStyle/>
          <a:p>
            <a:r>
              <a:rPr lang="en-US" altLang="vi-VN"/>
              <a:t>Định lý</a:t>
            </a:r>
          </a:p>
        </p:txBody>
      </p:sp>
      <p:sp>
        <p:nvSpPr>
          <p:cNvPr id="188419" name="Content Placeholder 2">
            <a:extLst>
              <a:ext uri="{FF2B5EF4-FFF2-40B4-BE49-F238E27FC236}">
                <a16:creationId xmlns:a16="http://schemas.microsoft.com/office/drawing/2014/main" id="{55E2DF95-22AC-48CD-8DEC-61E7E6DA3202}"/>
              </a:ext>
            </a:extLst>
          </p:cNvPr>
          <p:cNvSpPr>
            <a:spLocks noGrp="1" noChangeArrowheads="1"/>
          </p:cNvSpPr>
          <p:nvPr>
            <p:ph idx="1"/>
          </p:nvPr>
        </p:nvSpPr>
        <p:spPr/>
        <p:txBody>
          <a:bodyPr/>
          <a:lstStyle/>
          <a:p>
            <a:pPr>
              <a:buFont typeface="Wingdings" panose="05000000000000000000" pitchFamily="2" charset="2"/>
              <a:buNone/>
            </a:pPr>
            <a:r>
              <a:rPr lang="vi-VN" altLang="vi-VN"/>
              <a:t>     Đối với mọi đồ thị vô hướng thì tổng số bậc của các đỉnh là một số chẵn (bằng hai lần số cạnh).</a:t>
            </a:r>
            <a:endParaRPr lang="en-US" altLang="vi-VN"/>
          </a:p>
          <a:p>
            <a:pPr>
              <a:buFont typeface="Wingdings" panose="05000000000000000000" pitchFamily="2" charset="2"/>
              <a:buNone/>
            </a:pPr>
            <a:endParaRPr lang="en-US" altLang="vi-VN"/>
          </a:p>
          <a:p>
            <a:pPr>
              <a:buFont typeface="Wingdings" panose="05000000000000000000" pitchFamily="2" charset="2"/>
              <a:buNone/>
            </a:pPr>
            <a:endParaRPr lang="en-US" altLang="vi-VN"/>
          </a:p>
          <a:p>
            <a:pPr>
              <a:buFont typeface="Wingdings" panose="05000000000000000000" pitchFamily="2" charset="2"/>
              <a:buNone/>
            </a:pPr>
            <a:endParaRPr lang="en-US" altLang="vi-VN"/>
          </a:p>
          <a:p>
            <a:pPr>
              <a:buFont typeface="Wingdings" panose="05000000000000000000" pitchFamily="2" charset="2"/>
              <a:buNone/>
            </a:pPr>
            <a:r>
              <a:rPr lang="en-US" altLang="vi-VN">
                <a:solidFill>
                  <a:srgbClr val="C00000"/>
                </a:solidFill>
              </a:rPr>
              <a:t>Trong một đồ thị vô hướng bất kỳ, số lượng đỉnh bậc lẻ (đỉnh có bậc là số lẻ) bao giờ cũng là số chẵn.</a:t>
            </a:r>
            <a:endParaRPr lang="vi-VN" altLang="vi-VN"/>
          </a:p>
          <a:p>
            <a:pPr>
              <a:buFont typeface="Wingdings" panose="05000000000000000000" pitchFamily="2" charset="2"/>
              <a:buNone/>
            </a:pPr>
            <a:endParaRPr lang="en-US" altLang="vi-VN"/>
          </a:p>
        </p:txBody>
      </p:sp>
      <p:graphicFrame>
        <p:nvGraphicFramePr>
          <p:cNvPr id="188420" name="Object 4">
            <a:extLst>
              <a:ext uri="{FF2B5EF4-FFF2-40B4-BE49-F238E27FC236}">
                <a16:creationId xmlns:a16="http://schemas.microsoft.com/office/drawing/2014/main" id="{26EE8D5C-1F99-4DC4-A977-3E5DDD761E5C}"/>
              </a:ext>
            </a:extLst>
          </p:cNvPr>
          <p:cNvGraphicFramePr>
            <a:graphicFrameLocks noChangeAspect="1"/>
          </p:cNvGraphicFramePr>
          <p:nvPr>
            <p:extLst/>
          </p:nvPr>
        </p:nvGraphicFramePr>
        <p:xfrm>
          <a:off x="3086101" y="3216166"/>
          <a:ext cx="2575322" cy="876300"/>
        </p:xfrm>
        <a:graphic>
          <a:graphicData uri="http://schemas.openxmlformats.org/presentationml/2006/ole">
            <mc:AlternateContent xmlns:mc="http://schemas.openxmlformats.org/markup-compatibility/2006">
              <mc:Choice xmlns:v="urn:schemas-microsoft-com:vml" Requires="v">
                <p:oleObj spid="_x0000_s15375" name="Equation" r:id="rId3" imgW="1002865" imgH="342751" progId="Equation.3">
                  <p:embed/>
                </p:oleObj>
              </mc:Choice>
              <mc:Fallback>
                <p:oleObj name="Equation" r:id="rId3" imgW="1002865" imgH="342751" progId="Equation.3">
                  <p:embed/>
                  <p:pic>
                    <p:nvPicPr>
                      <p:cNvPr id="188420" name="Object 4">
                        <a:extLst>
                          <a:ext uri="{FF2B5EF4-FFF2-40B4-BE49-F238E27FC236}">
                            <a16:creationId xmlns:a16="http://schemas.microsoft.com/office/drawing/2014/main" id="{26EE8D5C-1F99-4DC4-A977-3E5DDD761E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6101" y="3216166"/>
                        <a:ext cx="2575322" cy="876300"/>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0727471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z="3200" dirty="0"/>
              <a:t>1.1.2. </a:t>
            </a:r>
            <a:r>
              <a:rPr lang="en-US" sz="3200" dirty="0" err="1"/>
              <a:t>Các</a:t>
            </a:r>
            <a:r>
              <a:rPr lang="en-US" sz="3200" dirty="0"/>
              <a:t> </a:t>
            </a:r>
            <a:r>
              <a:rPr lang="en-US" sz="3200" dirty="0" err="1"/>
              <a:t>phép</a:t>
            </a:r>
            <a:r>
              <a:rPr lang="en-US" sz="3200" dirty="0"/>
              <a:t> </a:t>
            </a:r>
            <a:r>
              <a:rPr lang="en-US" sz="3200" dirty="0" err="1"/>
              <a:t>toán</a:t>
            </a:r>
            <a:r>
              <a:rPr lang="en-US" sz="3200" dirty="0"/>
              <a:t> </a:t>
            </a:r>
            <a:r>
              <a:rPr lang="en-US" sz="3200" dirty="0" err="1"/>
              <a:t>tập</a:t>
            </a:r>
            <a:r>
              <a:rPr lang="en-US" sz="3200" dirty="0"/>
              <a:t> </a:t>
            </a:r>
            <a:r>
              <a:rPr lang="en-US" sz="3200" dirty="0" err="1"/>
              <a:t>hợp</a:t>
            </a:r>
            <a:endParaRPr lang="en-US" sz="3200" dirty="0"/>
          </a:p>
        </p:txBody>
      </p:sp>
      <p:sp>
        <p:nvSpPr>
          <p:cNvPr id="20484" name="AutoShape 4"/>
          <p:cNvSpPr>
            <a:spLocks noChangeArrowheads="1"/>
          </p:cNvSpPr>
          <p:nvPr/>
        </p:nvSpPr>
        <p:spPr bwMode="ltGray">
          <a:xfrm>
            <a:off x="2794000" y="2057400"/>
            <a:ext cx="2362200" cy="3282950"/>
          </a:xfrm>
          <a:prstGeom prst="upArrow">
            <a:avLst>
              <a:gd name="adj1" fmla="val 56361"/>
              <a:gd name="adj2" fmla="val 78336"/>
            </a:avLst>
          </a:prstGeom>
          <a:gradFill rotWithShape="1">
            <a:gsLst>
              <a:gs pos="0">
                <a:schemeClr val="folHlink"/>
              </a:gs>
              <a:gs pos="100000">
                <a:schemeClr val="folHlink">
                  <a:gamma/>
                  <a:shade val="56078"/>
                  <a:invGamma/>
                </a:schemeClr>
              </a:gs>
            </a:gsLst>
            <a:lin ang="5400000" scaled="1"/>
          </a:gradFill>
          <a:ln w="9525">
            <a:miter lim="800000"/>
            <a:headEnd/>
            <a:tailEnd/>
          </a:ln>
          <a:effectLst/>
          <a:scene3d>
            <a:camera prst="legacyObliqueTopRight">
              <a:rot lat="0" lon="19199999" rev="0"/>
            </a:camera>
            <a:lightRig rig="legacyFlat3" dir="t"/>
          </a:scene3d>
          <a:sp3d extrusionH="430200" prstMaterial="legacyMatte">
            <a:bevelT w="13500" h="13500" prst="angle"/>
            <a:bevelB w="13500" h="13500" prst="angle"/>
            <a:extrusionClr>
              <a:schemeClr val="folHlink"/>
            </a:extrusionClr>
          </a:sp3d>
        </p:spPr>
        <p:txBody>
          <a:bodyPr wrap="none" anchor="ctr">
            <a:flatTx/>
          </a:bodyPr>
          <a:lstStyle/>
          <a:p>
            <a:endParaRPr lang="en-US"/>
          </a:p>
        </p:txBody>
      </p:sp>
      <p:sp>
        <p:nvSpPr>
          <p:cNvPr id="20485" name="AutoShape 5"/>
          <p:cNvSpPr>
            <a:spLocks noChangeArrowheads="1"/>
          </p:cNvSpPr>
          <p:nvPr/>
        </p:nvSpPr>
        <p:spPr bwMode="ltGray">
          <a:xfrm>
            <a:off x="4799013" y="2192338"/>
            <a:ext cx="2389187" cy="3282950"/>
          </a:xfrm>
          <a:prstGeom prst="downArrow">
            <a:avLst>
              <a:gd name="adj1" fmla="val 65009"/>
              <a:gd name="adj2" fmla="val 57909"/>
            </a:avLst>
          </a:prstGeom>
          <a:gradFill rotWithShape="1">
            <a:gsLst>
              <a:gs pos="0">
                <a:schemeClr val="accent1">
                  <a:gamma/>
                  <a:shade val="46275"/>
                  <a:invGamma/>
                </a:schemeClr>
              </a:gs>
              <a:gs pos="100000">
                <a:schemeClr val="accent1"/>
              </a:gs>
            </a:gsLst>
            <a:lin ang="5400000" scaled="1"/>
          </a:gradFill>
          <a:ln w="9525">
            <a:miter lim="800000"/>
            <a:headEnd/>
            <a:tailEnd/>
          </a:ln>
          <a:effectLst/>
          <a:scene3d>
            <a:camera prst="legacyObliqueTopRight">
              <a:rot lat="0" lon="600000" rev="0"/>
            </a:camera>
            <a:lightRig rig="legacyFlat3" dir="t"/>
          </a:scene3d>
          <a:sp3d extrusionH="430200" prstMaterial="legacyPlastic">
            <a:bevelT w="13500" h="13500" prst="angle"/>
            <a:bevelB w="13500" h="13500" prst="angle"/>
            <a:extrusionClr>
              <a:schemeClr val="accent1"/>
            </a:extrusionClr>
          </a:sp3d>
        </p:spPr>
        <p:txBody>
          <a:bodyPr wrap="none" anchor="ctr">
            <a:flatTx/>
          </a:bodyPr>
          <a:lstStyle/>
          <a:p>
            <a:endParaRPr lang="en-US"/>
          </a:p>
        </p:txBody>
      </p:sp>
      <p:sp>
        <p:nvSpPr>
          <p:cNvPr id="20486" name="AutoShape 6"/>
          <p:cNvSpPr>
            <a:spLocks noChangeArrowheads="1"/>
          </p:cNvSpPr>
          <p:nvPr/>
        </p:nvSpPr>
        <p:spPr bwMode="gray">
          <a:xfrm>
            <a:off x="2051050" y="2951163"/>
            <a:ext cx="1911350" cy="596900"/>
          </a:xfrm>
          <a:prstGeom prst="roundRect">
            <a:avLst>
              <a:gd name="adj" fmla="val 16667"/>
            </a:avLst>
          </a:prstGeom>
          <a:solidFill>
            <a:srgbClr val="FFFFFF">
              <a:alpha val="89999"/>
            </a:srgbClr>
          </a:solidFill>
          <a:ln w="28575">
            <a:solidFill>
              <a:schemeClr val="folHlink"/>
            </a:solidFill>
            <a:round/>
            <a:headEnd/>
            <a:tailEnd/>
          </a:ln>
          <a:effectLst/>
        </p:spPr>
        <p:txBody>
          <a:bodyPr wrap="none" anchor="ctr"/>
          <a:lstStyle/>
          <a:p>
            <a:endParaRPr lang="en-US"/>
          </a:p>
        </p:txBody>
      </p:sp>
      <p:sp>
        <p:nvSpPr>
          <p:cNvPr id="20487" name="AutoShape 7"/>
          <p:cNvSpPr>
            <a:spLocks noChangeArrowheads="1"/>
          </p:cNvSpPr>
          <p:nvPr/>
        </p:nvSpPr>
        <p:spPr bwMode="gray">
          <a:xfrm>
            <a:off x="2051050" y="3732213"/>
            <a:ext cx="1911350" cy="596900"/>
          </a:xfrm>
          <a:prstGeom prst="roundRect">
            <a:avLst>
              <a:gd name="adj" fmla="val 16667"/>
            </a:avLst>
          </a:prstGeom>
          <a:solidFill>
            <a:srgbClr val="FFFFFF">
              <a:alpha val="89999"/>
            </a:srgbClr>
          </a:solidFill>
          <a:ln w="28575">
            <a:solidFill>
              <a:schemeClr val="folHlink"/>
            </a:solidFill>
            <a:round/>
            <a:headEnd/>
            <a:tailEnd/>
          </a:ln>
          <a:effectLst/>
        </p:spPr>
        <p:txBody>
          <a:bodyPr wrap="none" anchor="ctr"/>
          <a:lstStyle/>
          <a:p>
            <a:endParaRPr lang="en-US"/>
          </a:p>
        </p:txBody>
      </p:sp>
      <p:sp>
        <p:nvSpPr>
          <p:cNvPr id="20488" name="AutoShape 8"/>
          <p:cNvSpPr>
            <a:spLocks noChangeArrowheads="1"/>
          </p:cNvSpPr>
          <p:nvPr/>
        </p:nvSpPr>
        <p:spPr bwMode="gray">
          <a:xfrm>
            <a:off x="2051050" y="4502150"/>
            <a:ext cx="1911350" cy="596900"/>
          </a:xfrm>
          <a:prstGeom prst="roundRect">
            <a:avLst>
              <a:gd name="adj" fmla="val 16667"/>
            </a:avLst>
          </a:prstGeom>
          <a:solidFill>
            <a:srgbClr val="FFFFFF">
              <a:alpha val="89999"/>
            </a:srgbClr>
          </a:solidFill>
          <a:ln w="28575">
            <a:solidFill>
              <a:schemeClr val="folHlink"/>
            </a:solidFill>
            <a:round/>
            <a:headEnd/>
            <a:tailEnd/>
          </a:ln>
          <a:effectLst/>
        </p:spPr>
        <p:txBody>
          <a:bodyPr wrap="none" anchor="ctr"/>
          <a:lstStyle/>
          <a:p>
            <a:endParaRPr lang="en-US"/>
          </a:p>
        </p:txBody>
      </p:sp>
      <p:sp>
        <p:nvSpPr>
          <p:cNvPr id="20489" name="AutoShape 9"/>
          <p:cNvSpPr>
            <a:spLocks noChangeArrowheads="1"/>
          </p:cNvSpPr>
          <p:nvPr/>
        </p:nvSpPr>
        <p:spPr bwMode="gray">
          <a:xfrm>
            <a:off x="6080125" y="2586038"/>
            <a:ext cx="1911350" cy="596900"/>
          </a:xfrm>
          <a:prstGeom prst="roundRect">
            <a:avLst>
              <a:gd name="adj" fmla="val 16667"/>
            </a:avLst>
          </a:prstGeom>
          <a:solidFill>
            <a:srgbClr val="FFFFFF">
              <a:alpha val="89999"/>
            </a:srgbClr>
          </a:solidFill>
          <a:ln w="28575">
            <a:solidFill>
              <a:schemeClr val="accent1"/>
            </a:solidFill>
            <a:round/>
            <a:headEnd/>
            <a:tailEnd/>
          </a:ln>
          <a:effectLst/>
        </p:spPr>
        <p:txBody>
          <a:bodyPr wrap="none" anchor="ctr"/>
          <a:lstStyle/>
          <a:p>
            <a:endParaRPr lang="en-US"/>
          </a:p>
        </p:txBody>
      </p:sp>
      <p:sp>
        <p:nvSpPr>
          <p:cNvPr id="20490" name="AutoShape 10"/>
          <p:cNvSpPr>
            <a:spLocks noChangeArrowheads="1"/>
          </p:cNvSpPr>
          <p:nvPr/>
        </p:nvSpPr>
        <p:spPr bwMode="gray">
          <a:xfrm>
            <a:off x="6080125" y="3368675"/>
            <a:ext cx="1911350" cy="596900"/>
          </a:xfrm>
          <a:prstGeom prst="roundRect">
            <a:avLst>
              <a:gd name="adj" fmla="val 16667"/>
            </a:avLst>
          </a:prstGeom>
          <a:solidFill>
            <a:srgbClr val="FFFFFF">
              <a:alpha val="89999"/>
            </a:srgbClr>
          </a:solidFill>
          <a:ln w="28575">
            <a:solidFill>
              <a:schemeClr val="accent1"/>
            </a:solidFill>
            <a:round/>
            <a:headEnd/>
            <a:tailEnd/>
          </a:ln>
          <a:effectLst/>
        </p:spPr>
        <p:txBody>
          <a:bodyPr wrap="none" anchor="ctr"/>
          <a:lstStyle/>
          <a:p>
            <a:endParaRPr lang="en-US"/>
          </a:p>
        </p:txBody>
      </p:sp>
      <p:sp>
        <p:nvSpPr>
          <p:cNvPr id="20491" name="AutoShape 11"/>
          <p:cNvSpPr>
            <a:spLocks noChangeArrowheads="1"/>
          </p:cNvSpPr>
          <p:nvPr/>
        </p:nvSpPr>
        <p:spPr bwMode="gray">
          <a:xfrm>
            <a:off x="6080125" y="4137025"/>
            <a:ext cx="1911350" cy="598488"/>
          </a:xfrm>
          <a:prstGeom prst="roundRect">
            <a:avLst>
              <a:gd name="adj" fmla="val 16667"/>
            </a:avLst>
          </a:prstGeom>
          <a:solidFill>
            <a:srgbClr val="FFFFFF">
              <a:alpha val="89999"/>
            </a:srgbClr>
          </a:solidFill>
          <a:ln w="28575">
            <a:solidFill>
              <a:schemeClr val="accent1"/>
            </a:solidFill>
            <a:round/>
            <a:headEnd/>
            <a:tailEnd/>
          </a:ln>
          <a:effectLst/>
        </p:spPr>
        <p:txBody>
          <a:bodyPr wrap="none" anchor="ctr"/>
          <a:lstStyle/>
          <a:p>
            <a:endParaRPr lang="en-US"/>
          </a:p>
        </p:txBody>
      </p:sp>
      <p:sp>
        <p:nvSpPr>
          <p:cNvPr id="20492" name="Text Box 38"/>
          <p:cNvSpPr txBox="1">
            <a:spLocks noChangeArrowheads="1"/>
          </p:cNvSpPr>
          <p:nvPr/>
        </p:nvSpPr>
        <p:spPr bwMode="gray">
          <a:xfrm>
            <a:off x="2092325" y="3081338"/>
            <a:ext cx="1812925" cy="366712"/>
          </a:xfrm>
          <a:prstGeom prst="rect">
            <a:avLst/>
          </a:prstGeom>
          <a:noFill/>
          <a:ln w="9525">
            <a:noFill/>
            <a:miter lim="800000"/>
            <a:headEnd/>
            <a:tailEnd/>
          </a:ln>
        </p:spPr>
        <p:txBody>
          <a:bodyPr>
            <a:spAutoFit/>
          </a:bodyPr>
          <a:lstStyle/>
          <a:p>
            <a:pPr algn="ctr">
              <a:spcBef>
                <a:spcPct val="50000"/>
              </a:spcBef>
            </a:pPr>
            <a:r>
              <a:rPr lang="en-US" b="1" dirty="0">
                <a:solidFill>
                  <a:srgbClr val="000000"/>
                </a:solidFill>
                <a:cs typeface="Arial" charset="0"/>
              </a:rPr>
              <a:t>c. </a:t>
            </a:r>
            <a:r>
              <a:rPr lang="en-US" b="1" dirty="0" err="1">
                <a:solidFill>
                  <a:srgbClr val="000000"/>
                </a:solidFill>
                <a:cs typeface="Arial" charset="0"/>
              </a:rPr>
              <a:t>Phép</a:t>
            </a:r>
            <a:r>
              <a:rPr lang="en-US" b="1" dirty="0">
                <a:solidFill>
                  <a:srgbClr val="000000"/>
                </a:solidFill>
                <a:cs typeface="Arial" charset="0"/>
              </a:rPr>
              <a:t> </a:t>
            </a:r>
            <a:r>
              <a:rPr lang="en-US" b="1" dirty="0" err="1">
                <a:solidFill>
                  <a:srgbClr val="000000"/>
                </a:solidFill>
                <a:cs typeface="Arial" charset="0"/>
              </a:rPr>
              <a:t>hiệu</a:t>
            </a:r>
            <a:endParaRPr lang="en-US" b="1" dirty="0">
              <a:solidFill>
                <a:srgbClr val="000000"/>
              </a:solidFill>
              <a:cs typeface="Arial" charset="0"/>
            </a:endParaRPr>
          </a:p>
        </p:txBody>
      </p:sp>
      <p:sp>
        <p:nvSpPr>
          <p:cNvPr id="20493" name="Text Box 38"/>
          <p:cNvSpPr txBox="1">
            <a:spLocks noChangeArrowheads="1"/>
          </p:cNvSpPr>
          <p:nvPr/>
        </p:nvSpPr>
        <p:spPr bwMode="gray">
          <a:xfrm>
            <a:off x="2092325" y="3868738"/>
            <a:ext cx="1812925" cy="366712"/>
          </a:xfrm>
          <a:prstGeom prst="rect">
            <a:avLst/>
          </a:prstGeom>
          <a:noFill/>
          <a:ln w="9525">
            <a:noFill/>
            <a:miter lim="800000"/>
            <a:headEnd/>
            <a:tailEnd/>
          </a:ln>
        </p:spPr>
        <p:txBody>
          <a:bodyPr>
            <a:spAutoFit/>
          </a:bodyPr>
          <a:lstStyle/>
          <a:p>
            <a:pPr algn="ctr">
              <a:spcBef>
                <a:spcPct val="50000"/>
              </a:spcBef>
            </a:pPr>
            <a:r>
              <a:rPr lang="en-US" b="1" dirty="0">
                <a:solidFill>
                  <a:srgbClr val="000000"/>
                </a:solidFill>
                <a:cs typeface="Arial" charset="0"/>
              </a:rPr>
              <a:t>b. </a:t>
            </a:r>
            <a:r>
              <a:rPr lang="en-US" b="1" dirty="0" err="1">
                <a:solidFill>
                  <a:srgbClr val="000000"/>
                </a:solidFill>
                <a:cs typeface="Arial" charset="0"/>
              </a:rPr>
              <a:t>Phép</a:t>
            </a:r>
            <a:r>
              <a:rPr lang="en-US" b="1" dirty="0">
                <a:solidFill>
                  <a:srgbClr val="000000"/>
                </a:solidFill>
                <a:cs typeface="Arial" charset="0"/>
              </a:rPr>
              <a:t> </a:t>
            </a:r>
            <a:r>
              <a:rPr lang="en-US" b="1" dirty="0" err="1">
                <a:solidFill>
                  <a:srgbClr val="000000"/>
                </a:solidFill>
                <a:cs typeface="Arial" charset="0"/>
              </a:rPr>
              <a:t>giao</a:t>
            </a:r>
            <a:endParaRPr lang="en-US" b="1" dirty="0">
              <a:solidFill>
                <a:srgbClr val="000000"/>
              </a:solidFill>
              <a:cs typeface="Arial" charset="0"/>
            </a:endParaRPr>
          </a:p>
        </p:txBody>
      </p:sp>
      <p:sp>
        <p:nvSpPr>
          <p:cNvPr id="20494" name="Text Box 38"/>
          <p:cNvSpPr txBox="1">
            <a:spLocks noChangeArrowheads="1"/>
          </p:cNvSpPr>
          <p:nvPr/>
        </p:nvSpPr>
        <p:spPr bwMode="gray">
          <a:xfrm>
            <a:off x="2092325" y="4637088"/>
            <a:ext cx="1812925" cy="366712"/>
          </a:xfrm>
          <a:prstGeom prst="rect">
            <a:avLst/>
          </a:prstGeom>
          <a:noFill/>
          <a:ln w="9525">
            <a:noFill/>
            <a:miter lim="800000"/>
            <a:headEnd/>
            <a:tailEnd/>
          </a:ln>
        </p:spPr>
        <p:txBody>
          <a:bodyPr>
            <a:spAutoFit/>
          </a:bodyPr>
          <a:lstStyle/>
          <a:p>
            <a:pPr algn="ctr">
              <a:spcBef>
                <a:spcPct val="50000"/>
              </a:spcBef>
            </a:pPr>
            <a:r>
              <a:rPr lang="en-US" b="1" dirty="0">
                <a:solidFill>
                  <a:srgbClr val="000000"/>
                </a:solidFill>
                <a:cs typeface="Arial" charset="0"/>
              </a:rPr>
              <a:t>a. </a:t>
            </a:r>
            <a:r>
              <a:rPr lang="en-US" b="1" dirty="0" err="1">
                <a:solidFill>
                  <a:srgbClr val="000000"/>
                </a:solidFill>
                <a:cs typeface="Arial" charset="0"/>
              </a:rPr>
              <a:t>Phép</a:t>
            </a:r>
            <a:r>
              <a:rPr lang="en-US" b="1" dirty="0">
                <a:solidFill>
                  <a:srgbClr val="000000"/>
                </a:solidFill>
                <a:cs typeface="Arial" charset="0"/>
              </a:rPr>
              <a:t> </a:t>
            </a:r>
            <a:r>
              <a:rPr lang="en-US" b="1" dirty="0" err="1">
                <a:solidFill>
                  <a:srgbClr val="000000"/>
                </a:solidFill>
                <a:cs typeface="Arial" charset="0"/>
              </a:rPr>
              <a:t>hợp</a:t>
            </a:r>
            <a:endParaRPr lang="en-US" b="1" dirty="0">
              <a:solidFill>
                <a:srgbClr val="000000"/>
              </a:solidFill>
              <a:cs typeface="Arial" charset="0"/>
            </a:endParaRPr>
          </a:p>
        </p:txBody>
      </p:sp>
      <p:sp>
        <p:nvSpPr>
          <p:cNvPr id="20495" name="Text Box 38"/>
          <p:cNvSpPr txBox="1">
            <a:spLocks noChangeArrowheads="1"/>
          </p:cNvSpPr>
          <p:nvPr/>
        </p:nvSpPr>
        <p:spPr bwMode="gray">
          <a:xfrm>
            <a:off x="6134100" y="2593883"/>
            <a:ext cx="1811338" cy="646331"/>
          </a:xfrm>
          <a:prstGeom prst="rect">
            <a:avLst/>
          </a:prstGeom>
          <a:noFill/>
          <a:ln w="9525">
            <a:noFill/>
            <a:miter lim="800000"/>
            <a:headEnd/>
            <a:tailEnd/>
          </a:ln>
        </p:spPr>
        <p:txBody>
          <a:bodyPr>
            <a:spAutoFit/>
          </a:bodyPr>
          <a:lstStyle/>
          <a:p>
            <a:pPr algn="ctr">
              <a:spcBef>
                <a:spcPct val="50000"/>
              </a:spcBef>
            </a:pPr>
            <a:r>
              <a:rPr lang="en-US" b="1" dirty="0">
                <a:solidFill>
                  <a:srgbClr val="000000"/>
                </a:solidFill>
                <a:cs typeface="Arial" charset="0"/>
              </a:rPr>
              <a:t>d. </a:t>
            </a:r>
            <a:r>
              <a:rPr lang="en-US" b="1" dirty="0" err="1">
                <a:solidFill>
                  <a:srgbClr val="000000"/>
                </a:solidFill>
                <a:cs typeface="Arial" charset="0"/>
              </a:rPr>
              <a:t>Phép</a:t>
            </a:r>
            <a:r>
              <a:rPr lang="en-US" b="1" dirty="0">
                <a:solidFill>
                  <a:srgbClr val="000000"/>
                </a:solidFill>
                <a:cs typeface="Arial" charset="0"/>
              </a:rPr>
              <a:t> </a:t>
            </a:r>
            <a:r>
              <a:rPr lang="en-US" b="1" dirty="0" err="1">
                <a:solidFill>
                  <a:srgbClr val="000000"/>
                </a:solidFill>
                <a:cs typeface="Arial" charset="0"/>
              </a:rPr>
              <a:t>hiệu</a:t>
            </a:r>
            <a:r>
              <a:rPr lang="en-US" b="1" dirty="0">
                <a:solidFill>
                  <a:srgbClr val="000000"/>
                </a:solidFill>
                <a:cs typeface="Arial" charset="0"/>
              </a:rPr>
              <a:t> </a:t>
            </a:r>
            <a:r>
              <a:rPr lang="en-US" b="1" dirty="0" err="1">
                <a:solidFill>
                  <a:srgbClr val="000000"/>
                </a:solidFill>
                <a:cs typeface="Arial" charset="0"/>
              </a:rPr>
              <a:t>đối</a:t>
            </a:r>
            <a:r>
              <a:rPr lang="en-US" b="1" dirty="0">
                <a:solidFill>
                  <a:srgbClr val="000000"/>
                </a:solidFill>
                <a:cs typeface="Arial" charset="0"/>
              </a:rPr>
              <a:t> </a:t>
            </a:r>
            <a:r>
              <a:rPr lang="en-US" b="1" dirty="0" err="1">
                <a:solidFill>
                  <a:srgbClr val="000000"/>
                </a:solidFill>
                <a:cs typeface="Arial" charset="0"/>
              </a:rPr>
              <a:t>xứng</a:t>
            </a:r>
            <a:endParaRPr lang="en-US" b="1" dirty="0">
              <a:solidFill>
                <a:srgbClr val="000000"/>
              </a:solidFill>
              <a:cs typeface="Arial" charset="0"/>
            </a:endParaRPr>
          </a:p>
        </p:txBody>
      </p:sp>
      <p:sp>
        <p:nvSpPr>
          <p:cNvPr id="20496" name="Text Box 38"/>
          <p:cNvSpPr txBox="1">
            <a:spLocks noChangeArrowheads="1"/>
          </p:cNvSpPr>
          <p:nvPr/>
        </p:nvSpPr>
        <p:spPr bwMode="gray">
          <a:xfrm>
            <a:off x="6134100" y="3498850"/>
            <a:ext cx="1811338" cy="366713"/>
          </a:xfrm>
          <a:prstGeom prst="rect">
            <a:avLst/>
          </a:prstGeom>
          <a:noFill/>
          <a:ln w="9525">
            <a:noFill/>
            <a:miter lim="800000"/>
            <a:headEnd/>
            <a:tailEnd/>
          </a:ln>
        </p:spPr>
        <p:txBody>
          <a:bodyPr>
            <a:spAutoFit/>
          </a:bodyPr>
          <a:lstStyle/>
          <a:p>
            <a:pPr algn="ctr">
              <a:spcBef>
                <a:spcPct val="50000"/>
              </a:spcBef>
            </a:pPr>
            <a:r>
              <a:rPr lang="en-US" b="1" dirty="0">
                <a:solidFill>
                  <a:srgbClr val="000000"/>
                </a:solidFill>
                <a:cs typeface="Arial" charset="0"/>
              </a:rPr>
              <a:t>e. </a:t>
            </a:r>
            <a:r>
              <a:rPr lang="en-US" b="1" dirty="0" err="1">
                <a:solidFill>
                  <a:srgbClr val="000000"/>
                </a:solidFill>
                <a:cs typeface="Arial" charset="0"/>
              </a:rPr>
              <a:t>Phần</a:t>
            </a:r>
            <a:r>
              <a:rPr lang="en-US" b="1" dirty="0">
                <a:solidFill>
                  <a:srgbClr val="000000"/>
                </a:solidFill>
                <a:cs typeface="Arial" charset="0"/>
              </a:rPr>
              <a:t> </a:t>
            </a:r>
            <a:r>
              <a:rPr lang="en-US" b="1" dirty="0" err="1">
                <a:solidFill>
                  <a:srgbClr val="000000"/>
                </a:solidFill>
                <a:cs typeface="Arial" charset="0"/>
              </a:rPr>
              <a:t>bù</a:t>
            </a:r>
            <a:endParaRPr lang="en-US" b="1" dirty="0">
              <a:solidFill>
                <a:srgbClr val="000000"/>
              </a:solidFill>
              <a:cs typeface="Arial" charset="0"/>
            </a:endParaRPr>
          </a:p>
        </p:txBody>
      </p:sp>
      <p:sp>
        <p:nvSpPr>
          <p:cNvPr id="20497" name="Text Box 38"/>
          <p:cNvSpPr txBox="1">
            <a:spLocks noChangeArrowheads="1"/>
          </p:cNvSpPr>
          <p:nvPr/>
        </p:nvSpPr>
        <p:spPr bwMode="gray">
          <a:xfrm>
            <a:off x="6134100" y="4265613"/>
            <a:ext cx="1811338" cy="366712"/>
          </a:xfrm>
          <a:prstGeom prst="rect">
            <a:avLst/>
          </a:prstGeom>
          <a:noFill/>
          <a:ln w="9525">
            <a:noFill/>
            <a:miter lim="800000"/>
            <a:headEnd/>
            <a:tailEnd/>
          </a:ln>
        </p:spPr>
        <p:txBody>
          <a:bodyPr>
            <a:spAutoFit/>
          </a:bodyPr>
          <a:lstStyle/>
          <a:p>
            <a:pPr algn="ctr">
              <a:spcBef>
                <a:spcPct val="50000"/>
              </a:spcBef>
            </a:pPr>
            <a:r>
              <a:rPr lang="en-US" b="1" dirty="0">
                <a:solidFill>
                  <a:srgbClr val="000000"/>
                </a:solidFill>
                <a:cs typeface="Arial" charset="0"/>
              </a:rPr>
              <a:t>f. </a:t>
            </a:r>
            <a:r>
              <a:rPr lang="en-US" b="1" dirty="0" err="1">
                <a:solidFill>
                  <a:srgbClr val="000000"/>
                </a:solidFill>
                <a:cs typeface="Arial" charset="0"/>
              </a:rPr>
              <a:t>Tích</a:t>
            </a:r>
            <a:r>
              <a:rPr lang="en-US" b="1" dirty="0">
                <a:solidFill>
                  <a:srgbClr val="000000"/>
                </a:solidFill>
                <a:cs typeface="Arial" charset="0"/>
              </a:rPr>
              <a:t> </a:t>
            </a:r>
            <a:r>
              <a:rPr lang="en-US" b="1" dirty="0" err="1">
                <a:solidFill>
                  <a:srgbClr val="000000"/>
                </a:solidFill>
                <a:cs typeface="Arial" charset="0"/>
              </a:rPr>
              <a:t>đề</a:t>
            </a:r>
            <a:r>
              <a:rPr lang="en-US" b="1" dirty="0">
                <a:solidFill>
                  <a:srgbClr val="000000"/>
                </a:solidFill>
                <a:cs typeface="Arial" charset="0"/>
              </a:rPr>
              <a:t> </a:t>
            </a:r>
            <a:r>
              <a:rPr lang="en-US" b="1" dirty="0" err="1">
                <a:solidFill>
                  <a:srgbClr val="000000"/>
                </a:solidFill>
                <a:cs typeface="Arial" charset="0"/>
              </a:rPr>
              <a:t>các</a:t>
            </a:r>
            <a:endParaRPr lang="en-US" b="1" dirty="0">
              <a:solidFill>
                <a:srgbClr val="000000"/>
              </a:solidFill>
              <a:cs typeface="Arial"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0486"/>
                                        </p:tgtEl>
                                        <p:attrNameLst>
                                          <p:attrName>style.visibility</p:attrName>
                                        </p:attrNameLst>
                                      </p:cBhvr>
                                      <p:to>
                                        <p:strVal val="visible"/>
                                      </p:to>
                                    </p:set>
                                    <p:animEffect transition="in" filter="circle(in)">
                                      <p:cBhvr>
                                        <p:cTn id="7" dur="2000"/>
                                        <p:tgtEl>
                                          <p:spTgt spid="20486"/>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20487"/>
                                        </p:tgtEl>
                                        <p:attrNameLst>
                                          <p:attrName>style.visibility</p:attrName>
                                        </p:attrNameLst>
                                      </p:cBhvr>
                                      <p:to>
                                        <p:strVal val="visible"/>
                                      </p:to>
                                    </p:set>
                                    <p:animEffect transition="in" filter="circle(in)">
                                      <p:cBhvr>
                                        <p:cTn id="10" dur="2000"/>
                                        <p:tgtEl>
                                          <p:spTgt spid="20487"/>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20488"/>
                                        </p:tgtEl>
                                        <p:attrNameLst>
                                          <p:attrName>style.visibility</p:attrName>
                                        </p:attrNameLst>
                                      </p:cBhvr>
                                      <p:to>
                                        <p:strVal val="visible"/>
                                      </p:to>
                                    </p:set>
                                    <p:animEffect transition="in" filter="circle(in)">
                                      <p:cBhvr>
                                        <p:cTn id="13" dur="2000"/>
                                        <p:tgtEl>
                                          <p:spTgt spid="20488"/>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20492"/>
                                        </p:tgtEl>
                                        <p:attrNameLst>
                                          <p:attrName>style.visibility</p:attrName>
                                        </p:attrNameLst>
                                      </p:cBhvr>
                                      <p:to>
                                        <p:strVal val="visible"/>
                                      </p:to>
                                    </p:set>
                                    <p:animEffect transition="in" filter="circle(in)">
                                      <p:cBhvr>
                                        <p:cTn id="16" dur="2000"/>
                                        <p:tgtEl>
                                          <p:spTgt spid="20492"/>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20493"/>
                                        </p:tgtEl>
                                        <p:attrNameLst>
                                          <p:attrName>style.visibility</p:attrName>
                                        </p:attrNameLst>
                                      </p:cBhvr>
                                      <p:to>
                                        <p:strVal val="visible"/>
                                      </p:to>
                                    </p:set>
                                    <p:animEffect transition="in" filter="circle(in)">
                                      <p:cBhvr>
                                        <p:cTn id="19" dur="2000"/>
                                        <p:tgtEl>
                                          <p:spTgt spid="20493"/>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20494"/>
                                        </p:tgtEl>
                                        <p:attrNameLst>
                                          <p:attrName>style.visibility</p:attrName>
                                        </p:attrNameLst>
                                      </p:cBhvr>
                                      <p:to>
                                        <p:strVal val="visible"/>
                                      </p:to>
                                    </p:set>
                                    <p:animEffect transition="in" filter="circle(in)">
                                      <p:cBhvr>
                                        <p:cTn id="22" dur="2000"/>
                                        <p:tgtEl>
                                          <p:spTgt spid="20494"/>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20484"/>
                                        </p:tgtEl>
                                        <p:attrNameLst>
                                          <p:attrName>style.visibility</p:attrName>
                                        </p:attrNameLst>
                                      </p:cBhvr>
                                      <p:to>
                                        <p:strVal val="visible"/>
                                      </p:to>
                                    </p:set>
                                    <p:animEffect transition="in" filter="circle(in)">
                                      <p:cBhvr>
                                        <p:cTn id="25" dur="2000"/>
                                        <p:tgtEl>
                                          <p:spTgt spid="20484"/>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grpId="0" nodeType="clickEffect">
                                  <p:stCondLst>
                                    <p:cond delay="0"/>
                                  </p:stCondLst>
                                  <p:childTnLst>
                                    <p:set>
                                      <p:cBhvr>
                                        <p:cTn id="29" dur="1" fill="hold">
                                          <p:stCondLst>
                                            <p:cond delay="0"/>
                                          </p:stCondLst>
                                        </p:cTn>
                                        <p:tgtEl>
                                          <p:spTgt spid="20489"/>
                                        </p:tgtEl>
                                        <p:attrNameLst>
                                          <p:attrName>style.visibility</p:attrName>
                                        </p:attrNameLst>
                                      </p:cBhvr>
                                      <p:to>
                                        <p:strVal val="visible"/>
                                      </p:to>
                                    </p:set>
                                    <p:animEffect transition="in" filter="circle(in)">
                                      <p:cBhvr>
                                        <p:cTn id="30" dur="2000"/>
                                        <p:tgtEl>
                                          <p:spTgt spid="20489"/>
                                        </p:tgtEl>
                                      </p:cBhvr>
                                    </p:animEffect>
                                  </p:childTnLst>
                                </p:cTn>
                              </p:par>
                              <p:par>
                                <p:cTn id="31" presetID="6" presetClass="entr" presetSubtype="16" fill="hold" grpId="0" nodeType="withEffect">
                                  <p:stCondLst>
                                    <p:cond delay="0"/>
                                  </p:stCondLst>
                                  <p:childTnLst>
                                    <p:set>
                                      <p:cBhvr>
                                        <p:cTn id="32" dur="1" fill="hold">
                                          <p:stCondLst>
                                            <p:cond delay="0"/>
                                          </p:stCondLst>
                                        </p:cTn>
                                        <p:tgtEl>
                                          <p:spTgt spid="20490"/>
                                        </p:tgtEl>
                                        <p:attrNameLst>
                                          <p:attrName>style.visibility</p:attrName>
                                        </p:attrNameLst>
                                      </p:cBhvr>
                                      <p:to>
                                        <p:strVal val="visible"/>
                                      </p:to>
                                    </p:set>
                                    <p:animEffect transition="in" filter="circle(in)">
                                      <p:cBhvr>
                                        <p:cTn id="33" dur="2000"/>
                                        <p:tgtEl>
                                          <p:spTgt spid="20490"/>
                                        </p:tgtEl>
                                      </p:cBhvr>
                                    </p:animEffect>
                                  </p:childTnLst>
                                </p:cTn>
                              </p:par>
                              <p:par>
                                <p:cTn id="34" presetID="6" presetClass="entr" presetSubtype="16" fill="hold" grpId="0" nodeType="withEffect">
                                  <p:stCondLst>
                                    <p:cond delay="0"/>
                                  </p:stCondLst>
                                  <p:childTnLst>
                                    <p:set>
                                      <p:cBhvr>
                                        <p:cTn id="35" dur="1" fill="hold">
                                          <p:stCondLst>
                                            <p:cond delay="0"/>
                                          </p:stCondLst>
                                        </p:cTn>
                                        <p:tgtEl>
                                          <p:spTgt spid="20491"/>
                                        </p:tgtEl>
                                        <p:attrNameLst>
                                          <p:attrName>style.visibility</p:attrName>
                                        </p:attrNameLst>
                                      </p:cBhvr>
                                      <p:to>
                                        <p:strVal val="visible"/>
                                      </p:to>
                                    </p:set>
                                    <p:animEffect transition="in" filter="circle(in)">
                                      <p:cBhvr>
                                        <p:cTn id="36" dur="2000"/>
                                        <p:tgtEl>
                                          <p:spTgt spid="20491"/>
                                        </p:tgtEl>
                                      </p:cBhvr>
                                    </p:animEffect>
                                  </p:childTnLst>
                                </p:cTn>
                              </p:par>
                              <p:par>
                                <p:cTn id="37" presetID="6" presetClass="entr" presetSubtype="16" fill="hold" grpId="0" nodeType="withEffect">
                                  <p:stCondLst>
                                    <p:cond delay="0"/>
                                  </p:stCondLst>
                                  <p:childTnLst>
                                    <p:set>
                                      <p:cBhvr>
                                        <p:cTn id="38" dur="1" fill="hold">
                                          <p:stCondLst>
                                            <p:cond delay="0"/>
                                          </p:stCondLst>
                                        </p:cTn>
                                        <p:tgtEl>
                                          <p:spTgt spid="20495"/>
                                        </p:tgtEl>
                                        <p:attrNameLst>
                                          <p:attrName>style.visibility</p:attrName>
                                        </p:attrNameLst>
                                      </p:cBhvr>
                                      <p:to>
                                        <p:strVal val="visible"/>
                                      </p:to>
                                    </p:set>
                                    <p:animEffect transition="in" filter="circle(in)">
                                      <p:cBhvr>
                                        <p:cTn id="39" dur="2000"/>
                                        <p:tgtEl>
                                          <p:spTgt spid="20495"/>
                                        </p:tgtEl>
                                      </p:cBhvr>
                                    </p:animEffect>
                                  </p:childTnLst>
                                </p:cTn>
                              </p:par>
                              <p:par>
                                <p:cTn id="40" presetID="6" presetClass="entr" presetSubtype="16" fill="hold" grpId="0" nodeType="withEffect">
                                  <p:stCondLst>
                                    <p:cond delay="0"/>
                                  </p:stCondLst>
                                  <p:childTnLst>
                                    <p:set>
                                      <p:cBhvr>
                                        <p:cTn id="41" dur="1" fill="hold">
                                          <p:stCondLst>
                                            <p:cond delay="0"/>
                                          </p:stCondLst>
                                        </p:cTn>
                                        <p:tgtEl>
                                          <p:spTgt spid="20496"/>
                                        </p:tgtEl>
                                        <p:attrNameLst>
                                          <p:attrName>style.visibility</p:attrName>
                                        </p:attrNameLst>
                                      </p:cBhvr>
                                      <p:to>
                                        <p:strVal val="visible"/>
                                      </p:to>
                                    </p:set>
                                    <p:animEffect transition="in" filter="circle(in)">
                                      <p:cBhvr>
                                        <p:cTn id="42" dur="2000"/>
                                        <p:tgtEl>
                                          <p:spTgt spid="20496"/>
                                        </p:tgtEl>
                                      </p:cBhvr>
                                    </p:animEffect>
                                  </p:childTnLst>
                                </p:cTn>
                              </p:par>
                              <p:par>
                                <p:cTn id="43" presetID="6" presetClass="entr" presetSubtype="16" fill="hold" grpId="0" nodeType="withEffect">
                                  <p:stCondLst>
                                    <p:cond delay="0"/>
                                  </p:stCondLst>
                                  <p:childTnLst>
                                    <p:set>
                                      <p:cBhvr>
                                        <p:cTn id="44" dur="1" fill="hold">
                                          <p:stCondLst>
                                            <p:cond delay="0"/>
                                          </p:stCondLst>
                                        </p:cTn>
                                        <p:tgtEl>
                                          <p:spTgt spid="20497"/>
                                        </p:tgtEl>
                                        <p:attrNameLst>
                                          <p:attrName>style.visibility</p:attrName>
                                        </p:attrNameLst>
                                      </p:cBhvr>
                                      <p:to>
                                        <p:strVal val="visible"/>
                                      </p:to>
                                    </p:set>
                                    <p:animEffect transition="in" filter="circle(in)">
                                      <p:cBhvr>
                                        <p:cTn id="45" dur="2000"/>
                                        <p:tgtEl>
                                          <p:spTgt spid="20497"/>
                                        </p:tgtEl>
                                      </p:cBhvr>
                                    </p:animEffect>
                                  </p:childTnLst>
                                </p:cTn>
                              </p:par>
                              <p:par>
                                <p:cTn id="46" presetID="6" presetClass="entr" presetSubtype="16" fill="hold" grpId="0" nodeType="withEffect">
                                  <p:stCondLst>
                                    <p:cond delay="0"/>
                                  </p:stCondLst>
                                  <p:childTnLst>
                                    <p:set>
                                      <p:cBhvr>
                                        <p:cTn id="47" dur="1" fill="hold">
                                          <p:stCondLst>
                                            <p:cond delay="0"/>
                                          </p:stCondLst>
                                        </p:cTn>
                                        <p:tgtEl>
                                          <p:spTgt spid="20485"/>
                                        </p:tgtEl>
                                        <p:attrNameLst>
                                          <p:attrName>style.visibility</p:attrName>
                                        </p:attrNameLst>
                                      </p:cBhvr>
                                      <p:to>
                                        <p:strVal val="visible"/>
                                      </p:to>
                                    </p:set>
                                    <p:animEffect transition="in" filter="circle(in)">
                                      <p:cBhvr>
                                        <p:cTn id="48" dur="2000"/>
                                        <p:tgtEl>
                                          <p:spTgt spid="204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animBg="1"/>
      <p:bldP spid="20485" grpId="0" animBg="1"/>
      <p:bldP spid="20486" grpId="0" animBg="1"/>
      <p:bldP spid="20487" grpId="0" animBg="1"/>
      <p:bldP spid="20488" grpId="0" animBg="1"/>
      <p:bldP spid="20489" grpId="0" animBg="1"/>
      <p:bldP spid="20490" grpId="0" animBg="1"/>
      <p:bldP spid="20491" grpId="0" animBg="1"/>
      <p:bldP spid="20492" grpId="0"/>
      <p:bldP spid="20493" grpId="0"/>
      <p:bldP spid="20494" grpId="0"/>
      <p:bldP spid="20495" grpId="0"/>
      <p:bldP spid="20496" grpId="0"/>
      <p:bldP spid="20497"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Title 1">
            <a:extLst>
              <a:ext uri="{FF2B5EF4-FFF2-40B4-BE49-F238E27FC236}">
                <a16:creationId xmlns:a16="http://schemas.microsoft.com/office/drawing/2014/main" id="{7BEB7667-5A6A-4364-8D0A-E2FCDBF8A7C8}"/>
              </a:ext>
            </a:extLst>
          </p:cNvPr>
          <p:cNvSpPr>
            <a:spLocks noGrp="1" noChangeArrowheads="1"/>
          </p:cNvSpPr>
          <p:nvPr>
            <p:ph type="title"/>
          </p:nvPr>
        </p:nvSpPr>
        <p:spPr/>
        <p:txBody>
          <a:bodyPr>
            <a:normAutofit/>
          </a:bodyPr>
          <a:lstStyle/>
          <a:p>
            <a:r>
              <a:rPr lang="en-US" altLang="en-US" sz="2400" dirty="0"/>
              <a:t>c. </a:t>
            </a:r>
            <a:r>
              <a:rPr lang="en-US" altLang="en-US" sz="2400" dirty="0" err="1"/>
              <a:t>Đường</a:t>
            </a:r>
            <a:r>
              <a:rPr lang="en-US" altLang="en-US" sz="2400" dirty="0"/>
              <a:t> </a:t>
            </a:r>
            <a:r>
              <a:rPr lang="en-US" altLang="en-US" sz="2400" dirty="0" err="1"/>
              <a:t>đi</a:t>
            </a:r>
            <a:r>
              <a:rPr lang="en-US" altLang="en-US" sz="2400" dirty="0"/>
              <a:t>, chu </a:t>
            </a:r>
            <a:r>
              <a:rPr lang="en-US" altLang="en-US" sz="2400" dirty="0" err="1"/>
              <a:t>trình</a:t>
            </a:r>
            <a:r>
              <a:rPr lang="en-US" altLang="en-US" sz="2400" dirty="0"/>
              <a:t> </a:t>
            </a:r>
            <a:r>
              <a:rPr lang="en-US" altLang="en-US" sz="2400" dirty="0" err="1"/>
              <a:t>và</a:t>
            </a:r>
            <a:r>
              <a:rPr lang="en-US" altLang="en-US" sz="2400" dirty="0"/>
              <a:t> </a:t>
            </a:r>
            <a:r>
              <a:rPr lang="en-US" altLang="en-US" sz="2400" dirty="0" err="1"/>
              <a:t>liên</a:t>
            </a:r>
            <a:r>
              <a:rPr lang="en-US" altLang="en-US" sz="2400" dirty="0"/>
              <a:t> </a:t>
            </a:r>
            <a:r>
              <a:rPr lang="en-US" altLang="en-US" sz="2400" dirty="0" err="1"/>
              <a:t>thông</a:t>
            </a:r>
            <a:endParaRPr lang="vi-VN" altLang="en-US" sz="2400" dirty="0"/>
          </a:p>
        </p:txBody>
      </p:sp>
      <p:sp>
        <p:nvSpPr>
          <p:cNvPr id="208899" name="Content Placeholder 2">
            <a:extLst>
              <a:ext uri="{FF2B5EF4-FFF2-40B4-BE49-F238E27FC236}">
                <a16:creationId xmlns:a16="http://schemas.microsoft.com/office/drawing/2014/main" id="{907255E6-820B-4B80-B013-095324E4CD64}"/>
              </a:ext>
            </a:extLst>
          </p:cNvPr>
          <p:cNvSpPr>
            <a:spLocks noGrp="1" noChangeArrowheads="1"/>
          </p:cNvSpPr>
          <p:nvPr>
            <p:ph idx="1"/>
          </p:nvPr>
        </p:nvSpPr>
        <p:spPr>
          <a:xfrm>
            <a:off x="1241478" y="1447800"/>
            <a:ext cx="7216721" cy="4000500"/>
          </a:xfrm>
        </p:spPr>
        <p:txBody>
          <a:bodyPr>
            <a:normAutofit/>
          </a:bodyPr>
          <a:lstStyle/>
          <a:p>
            <a:pPr marL="0" indent="0">
              <a:buNone/>
            </a:pPr>
            <a:r>
              <a:rPr lang="en-US" altLang="en-US" sz="2400" dirty="0"/>
              <a:t>1). </a:t>
            </a:r>
            <a:r>
              <a:rPr lang="en-US" altLang="en-US" sz="2400" dirty="0" err="1"/>
              <a:t>Đường</a:t>
            </a:r>
            <a:r>
              <a:rPr lang="en-US" altLang="en-US" sz="2400" dirty="0"/>
              <a:t> </a:t>
            </a:r>
            <a:r>
              <a:rPr lang="en-US" altLang="en-US" sz="2400" dirty="0" err="1"/>
              <a:t>đi</a:t>
            </a:r>
            <a:r>
              <a:rPr lang="en-US" altLang="en-US" sz="2400" dirty="0"/>
              <a:t>, chu </a:t>
            </a:r>
            <a:r>
              <a:rPr lang="en-US" altLang="en-US" sz="2400" dirty="0" err="1"/>
              <a:t>trình</a:t>
            </a:r>
            <a:endParaRPr lang="en-US" altLang="en-US" sz="2400" dirty="0"/>
          </a:p>
          <a:p>
            <a:pPr marL="0" indent="0">
              <a:buNone/>
            </a:pPr>
            <a:endParaRPr lang="vi-VN" altLang="en-US" sz="2400" dirty="0"/>
          </a:p>
        </p:txBody>
      </p:sp>
      <p:sp>
        <p:nvSpPr>
          <p:cNvPr id="4" name="Content Placeholder 2">
            <a:extLst>
              <a:ext uri="{FF2B5EF4-FFF2-40B4-BE49-F238E27FC236}">
                <a16:creationId xmlns:a16="http://schemas.microsoft.com/office/drawing/2014/main" id="{4B56E353-49E1-45C3-99A3-1304CAE7A9E4}"/>
              </a:ext>
            </a:extLst>
          </p:cNvPr>
          <p:cNvSpPr txBox="1">
            <a:spLocks/>
          </p:cNvSpPr>
          <p:nvPr/>
        </p:nvSpPr>
        <p:spPr bwMode="auto">
          <a:xfrm>
            <a:off x="872729" y="1909594"/>
            <a:ext cx="758547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tx2"/>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600">
                <a:solidFill>
                  <a:schemeClr val="tx1"/>
                </a:solidFill>
                <a:latin typeface="+mn-lt"/>
              </a:defRPr>
            </a:lvl2pPr>
            <a:lvl3pPr marL="1143000" indent="-228600" algn="l" rtl="0" eaLnBrk="0" fontAlgn="base" hangingPunct="0">
              <a:spcBef>
                <a:spcPct val="20000"/>
              </a:spcBef>
              <a:spcAft>
                <a:spcPct val="0"/>
              </a:spcAft>
              <a:buClr>
                <a:schemeClr val="accent2"/>
              </a:buClr>
              <a:buChar char="•"/>
              <a:defRPr sz="22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lgn="just">
              <a:defRPr/>
            </a:pPr>
            <a:r>
              <a:rPr lang="en-US" altLang="vi-VN" sz="2400" kern="0" dirty="0"/>
              <a:t>A path is a sequence of vertices v0,v1,…,</a:t>
            </a:r>
            <a:r>
              <a:rPr lang="en-US" altLang="vi-VN" sz="2400" kern="0" dirty="0" err="1"/>
              <a:t>vn</a:t>
            </a:r>
            <a:r>
              <a:rPr lang="en-US" altLang="vi-VN" sz="2400" kern="0" dirty="0"/>
              <a:t> where there is an edge connecting vi and vi+1 for </a:t>
            </a:r>
            <a:r>
              <a:rPr lang="en-US" altLang="vi-VN" sz="2400" kern="0" dirty="0" err="1"/>
              <a:t>i</a:t>
            </a:r>
            <a:r>
              <a:rPr lang="en-US" altLang="vi-VN" sz="2400" kern="0" dirty="0"/>
              <a:t>=0,1,….,n-1.</a:t>
            </a:r>
          </a:p>
          <a:p>
            <a:pPr>
              <a:defRPr/>
            </a:pPr>
            <a:r>
              <a:rPr lang="en-US" altLang="vi-VN" sz="2400" kern="0" dirty="0"/>
              <a:t> The path is a cycle (</a:t>
            </a:r>
            <a:r>
              <a:rPr lang="en-US" altLang="vi-VN" sz="2400" i="1" kern="0" dirty="0"/>
              <a:t>circuit ) </a:t>
            </a:r>
            <a:r>
              <a:rPr lang="en-US" altLang="vi-VN" sz="2400" kern="0" dirty="0"/>
              <a:t>if it begins and ends at the same vertex  and go through at least 3 edge,  where the vertices are not repeated)</a:t>
            </a:r>
          </a:p>
        </p:txBody>
      </p:sp>
      <p:pic>
        <p:nvPicPr>
          <p:cNvPr id="208901" name="Picture 4">
            <a:extLst>
              <a:ext uri="{FF2B5EF4-FFF2-40B4-BE49-F238E27FC236}">
                <a16:creationId xmlns:a16="http://schemas.microsoft.com/office/drawing/2014/main" id="{6353DEE5-B377-4FCE-B88A-2CA9198D03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0241" y="4394117"/>
            <a:ext cx="4979194" cy="2056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47686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Content Placeholder 2">
            <a:extLst>
              <a:ext uri="{FF2B5EF4-FFF2-40B4-BE49-F238E27FC236}">
                <a16:creationId xmlns:a16="http://schemas.microsoft.com/office/drawing/2014/main" id="{20D66FC1-08F8-4746-BB44-A4043EE70198}"/>
              </a:ext>
            </a:extLst>
          </p:cNvPr>
          <p:cNvSpPr>
            <a:spLocks noGrp="1"/>
          </p:cNvSpPr>
          <p:nvPr>
            <p:ph idx="1"/>
          </p:nvPr>
        </p:nvSpPr>
        <p:spPr>
          <a:xfrm>
            <a:off x="914400" y="1682640"/>
            <a:ext cx="7824242" cy="3492719"/>
          </a:xfrm>
        </p:spPr>
        <p:txBody>
          <a:bodyPr>
            <a:normAutofit fontScale="92500" lnSpcReduction="10000"/>
          </a:bodyPr>
          <a:lstStyle/>
          <a:p>
            <a:pPr algn="just">
              <a:defRPr/>
            </a:pPr>
            <a:r>
              <a:rPr lang="en-US" sz="2800" dirty="0"/>
              <a:t>A </a:t>
            </a:r>
            <a:r>
              <a:rPr lang="en-US" sz="2800" i="1" dirty="0"/>
              <a:t>path </a:t>
            </a:r>
            <a:r>
              <a:rPr lang="en-US" sz="2800" dirty="0"/>
              <a:t>of length </a:t>
            </a:r>
            <a:r>
              <a:rPr lang="en-US" sz="2800" i="1" dirty="0"/>
              <a:t>n </a:t>
            </a:r>
            <a:r>
              <a:rPr lang="en-US" sz="2800" dirty="0"/>
              <a:t>from </a:t>
            </a:r>
            <a:r>
              <a:rPr lang="en-US" sz="2800" i="1" dirty="0"/>
              <a:t>u </a:t>
            </a:r>
            <a:r>
              <a:rPr lang="en-US" sz="2800" dirty="0"/>
              <a:t>to </a:t>
            </a:r>
            <a:r>
              <a:rPr lang="en-US" sz="2800" i="1" dirty="0"/>
              <a:t>v </a:t>
            </a:r>
            <a:r>
              <a:rPr lang="en-US" sz="2800" dirty="0"/>
              <a:t>in </a:t>
            </a:r>
            <a:r>
              <a:rPr lang="en-US" sz="2800" i="1" dirty="0"/>
              <a:t>G </a:t>
            </a:r>
            <a:r>
              <a:rPr lang="en-US" sz="2800" dirty="0"/>
              <a:t>is a sequence of edges </a:t>
            </a:r>
            <a:r>
              <a:rPr lang="en-US" sz="2800" i="1" dirty="0"/>
              <a:t>e</a:t>
            </a:r>
            <a:r>
              <a:rPr lang="en-US" sz="2800" dirty="0"/>
              <a:t>1</a:t>
            </a:r>
            <a:r>
              <a:rPr lang="en-US" sz="2800" i="1" dirty="0"/>
              <a:t>, e</a:t>
            </a:r>
            <a:r>
              <a:rPr lang="en-US" sz="2800" dirty="0"/>
              <a:t>2</a:t>
            </a:r>
            <a:r>
              <a:rPr lang="en-US" sz="2800" i="1" dirty="0"/>
              <a:t>, . . . , en </a:t>
            </a:r>
            <a:r>
              <a:rPr lang="en-US" sz="2800" dirty="0"/>
              <a:t>of </a:t>
            </a:r>
            <a:r>
              <a:rPr lang="en-US" sz="2800" i="1" dirty="0"/>
              <a:t>G </a:t>
            </a:r>
            <a:r>
              <a:rPr lang="en-US" sz="2800" dirty="0"/>
              <a:t>such that </a:t>
            </a:r>
            <a:r>
              <a:rPr lang="en-US" sz="2800" i="1" dirty="0"/>
              <a:t>e</a:t>
            </a:r>
            <a:r>
              <a:rPr lang="en-US" sz="2800" dirty="0"/>
              <a:t>1 is associated with </a:t>
            </a:r>
            <a:r>
              <a:rPr lang="en-US" sz="2800" i="1" dirty="0"/>
              <a:t>(x</a:t>
            </a:r>
            <a:r>
              <a:rPr lang="en-US" sz="2800" dirty="0"/>
              <a:t>0</a:t>
            </a:r>
            <a:r>
              <a:rPr lang="en-US" sz="2800" i="1" dirty="0"/>
              <a:t>, x</a:t>
            </a:r>
            <a:r>
              <a:rPr lang="en-US" sz="2800" dirty="0"/>
              <a:t>1</a:t>
            </a:r>
            <a:r>
              <a:rPr lang="en-US" sz="2800" i="1" dirty="0"/>
              <a:t>)</a:t>
            </a:r>
            <a:r>
              <a:rPr lang="en-US" sz="2800" dirty="0"/>
              <a:t>, </a:t>
            </a:r>
            <a:r>
              <a:rPr lang="en-US" sz="2800" i="1" dirty="0"/>
              <a:t>e</a:t>
            </a:r>
            <a:r>
              <a:rPr lang="en-US" sz="2800" dirty="0"/>
              <a:t>2 is associated with </a:t>
            </a:r>
            <a:r>
              <a:rPr lang="en-US" sz="2800" i="1" dirty="0"/>
              <a:t>(x</a:t>
            </a:r>
            <a:r>
              <a:rPr lang="en-US" sz="2800" dirty="0"/>
              <a:t>1</a:t>
            </a:r>
            <a:r>
              <a:rPr lang="en-US" sz="2800" i="1" dirty="0"/>
              <a:t>, x</a:t>
            </a:r>
            <a:r>
              <a:rPr lang="en-US" sz="2800" dirty="0"/>
              <a:t>2</a:t>
            </a:r>
            <a:r>
              <a:rPr lang="en-US" sz="2800" i="1" dirty="0"/>
              <a:t>)</a:t>
            </a:r>
            <a:r>
              <a:rPr lang="en-US" sz="2800" dirty="0"/>
              <a:t>, and so on, with </a:t>
            </a:r>
            <a:r>
              <a:rPr lang="en-US" sz="2800" i="1" dirty="0"/>
              <a:t>en </a:t>
            </a:r>
            <a:r>
              <a:rPr lang="en-US" sz="2800" dirty="0"/>
              <a:t>associated with </a:t>
            </a:r>
            <a:r>
              <a:rPr lang="en-US" sz="2800" i="1" dirty="0"/>
              <a:t>(xn</a:t>
            </a:r>
            <a:r>
              <a:rPr lang="en-US" sz="2800" dirty="0"/>
              <a:t>−1</a:t>
            </a:r>
            <a:r>
              <a:rPr lang="en-US" sz="2800" i="1" dirty="0"/>
              <a:t>, </a:t>
            </a:r>
            <a:r>
              <a:rPr lang="en-US" sz="2800" i="1" dirty="0" err="1"/>
              <a:t>xn</a:t>
            </a:r>
            <a:r>
              <a:rPr lang="en-US" sz="2800" i="1" dirty="0"/>
              <a:t>)</a:t>
            </a:r>
            <a:r>
              <a:rPr lang="en-US" sz="2800" dirty="0"/>
              <a:t>, where </a:t>
            </a:r>
            <a:r>
              <a:rPr lang="en-US" sz="2800" i="1" dirty="0"/>
              <a:t>x</a:t>
            </a:r>
            <a:r>
              <a:rPr lang="en-US" sz="2800" dirty="0"/>
              <a:t>0 = </a:t>
            </a:r>
            <a:r>
              <a:rPr lang="en-US" sz="2800" i="1" dirty="0"/>
              <a:t>u </a:t>
            </a:r>
            <a:r>
              <a:rPr lang="en-US" sz="2800" dirty="0"/>
              <a:t>and </a:t>
            </a:r>
            <a:r>
              <a:rPr lang="en-US" sz="2800" i="1" dirty="0" err="1"/>
              <a:t>xn</a:t>
            </a:r>
            <a:r>
              <a:rPr lang="en-US" sz="2800" i="1" dirty="0"/>
              <a:t> </a:t>
            </a:r>
            <a:r>
              <a:rPr lang="en-US" sz="2800" dirty="0"/>
              <a:t>= </a:t>
            </a:r>
            <a:r>
              <a:rPr lang="en-US" sz="2800" i="1" dirty="0"/>
              <a:t>v</a:t>
            </a:r>
            <a:r>
              <a:rPr lang="en-US" sz="2800" dirty="0"/>
              <a:t>.</a:t>
            </a:r>
          </a:p>
          <a:p>
            <a:pPr>
              <a:defRPr/>
            </a:pPr>
            <a:r>
              <a:rPr lang="en-US" sz="1800" dirty="0"/>
              <a:t>A path or circuit is called </a:t>
            </a:r>
            <a:r>
              <a:rPr lang="en-US" sz="1800" i="1" dirty="0"/>
              <a:t>simple </a:t>
            </a:r>
            <a:r>
              <a:rPr lang="en-US" sz="1800" dirty="0"/>
              <a:t>if it does not contain the same edge more than once.</a:t>
            </a:r>
          </a:p>
          <a:p>
            <a:pPr>
              <a:defRPr/>
            </a:pPr>
            <a:r>
              <a:rPr lang="en-US" sz="1800" dirty="0"/>
              <a:t>The primary path is not to repeat any vertices</a:t>
            </a:r>
          </a:p>
          <a:p>
            <a:pPr>
              <a:defRPr/>
            </a:pPr>
            <a:r>
              <a:rPr lang="en-US" sz="1800" dirty="0"/>
              <a:t>Primary cycle, except for the begin and the end vertex then does not repeat vertices ..</a:t>
            </a:r>
          </a:p>
          <a:p>
            <a:pPr marL="0" indent="0">
              <a:buNone/>
              <a:defRPr/>
            </a:pPr>
            <a:endParaRPr lang="en-US" sz="1800" dirty="0"/>
          </a:p>
        </p:txBody>
      </p:sp>
    </p:spTree>
    <p:extLst>
      <p:ext uri="{BB962C8B-B14F-4D97-AF65-F5344CB8AC3E}">
        <p14:creationId xmlns:p14="http://schemas.microsoft.com/office/powerpoint/2010/main" val="6331476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Title 1">
            <a:extLst>
              <a:ext uri="{FF2B5EF4-FFF2-40B4-BE49-F238E27FC236}">
                <a16:creationId xmlns:a16="http://schemas.microsoft.com/office/drawing/2014/main" id="{DA31E08D-719A-4DB1-8586-3069F9279851}"/>
              </a:ext>
            </a:extLst>
          </p:cNvPr>
          <p:cNvSpPr>
            <a:spLocks noGrp="1" noChangeArrowheads="1"/>
          </p:cNvSpPr>
          <p:nvPr>
            <p:ph type="title"/>
          </p:nvPr>
        </p:nvSpPr>
        <p:spPr/>
        <p:txBody>
          <a:bodyPr/>
          <a:lstStyle/>
          <a:p>
            <a:r>
              <a:rPr lang="en-US" altLang="vi-VN" dirty="0"/>
              <a:t>e. Connected</a:t>
            </a:r>
          </a:p>
        </p:txBody>
      </p:sp>
      <p:sp>
        <p:nvSpPr>
          <p:cNvPr id="19" name="Rectangle 3">
            <a:extLst>
              <a:ext uri="{FF2B5EF4-FFF2-40B4-BE49-F238E27FC236}">
                <a16:creationId xmlns:a16="http://schemas.microsoft.com/office/drawing/2014/main" id="{734C5262-6294-49A3-A720-21D524B57C64}"/>
              </a:ext>
            </a:extLst>
          </p:cNvPr>
          <p:cNvSpPr txBox="1">
            <a:spLocks noChangeArrowheads="1"/>
          </p:cNvSpPr>
          <p:nvPr/>
        </p:nvSpPr>
        <p:spPr bwMode="auto">
          <a:xfrm>
            <a:off x="1439467" y="1596629"/>
            <a:ext cx="6298406" cy="3657600"/>
          </a:xfrm>
          <a:prstGeom prst="rect">
            <a:avLst/>
          </a:prstGeom>
          <a:noFill/>
          <a:ln w="9525">
            <a:noFill/>
            <a:miter lim="800000"/>
            <a:headEnd/>
            <a:tailEnd/>
          </a:ln>
        </p:spPr>
        <p:txBody>
          <a:bodyPr>
            <a:normAutofit/>
          </a:bodyPr>
          <a:lstStyle/>
          <a:p>
            <a:pPr eaLnBrk="1" hangingPunct="1">
              <a:defRPr/>
            </a:pPr>
            <a:r>
              <a:rPr lang="en-US" altLang="zh-TW" sz="2400" b="1" i="1" dirty="0">
                <a:solidFill>
                  <a:schemeClr val="accent2"/>
                </a:solidFill>
                <a:latin typeface="Arial Unicode MS" pitchFamily="34" charset="-120"/>
                <a:ea typeface="Arial Unicode MS" pitchFamily="34" charset="-120"/>
                <a:cs typeface="Arial Unicode MS" pitchFamily="34" charset="-120"/>
              </a:rPr>
              <a:t>Connected </a:t>
            </a:r>
            <a:r>
              <a:rPr lang="en-US" altLang="zh-TW" sz="2400" dirty="0">
                <a:latin typeface="Arial Unicode MS" pitchFamily="34" charset="-120"/>
                <a:ea typeface="Arial Unicode MS" pitchFamily="34" charset="-120"/>
                <a:cs typeface="Arial Unicode MS" pitchFamily="34" charset="-120"/>
              </a:rPr>
              <a:t>: There exists at least one path between two vertices</a:t>
            </a:r>
            <a:endParaRPr lang="en-US" altLang="zh-TW" sz="2400" dirty="0">
              <a:ea typeface="新細明體" pitchFamily="18" charset="-120"/>
            </a:endParaRPr>
          </a:p>
          <a:p>
            <a:pPr eaLnBrk="1" hangingPunct="1">
              <a:defRPr/>
            </a:pPr>
            <a:r>
              <a:rPr lang="en-US" altLang="zh-TW" sz="2400" b="1" i="1" dirty="0">
                <a:solidFill>
                  <a:schemeClr val="accent2"/>
                </a:solidFill>
                <a:latin typeface="Arial Unicode MS" pitchFamily="34" charset="-120"/>
                <a:ea typeface="Arial Unicode MS" pitchFamily="34" charset="-120"/>
                <a:cs typeface="Arial Unicode MS" pitchFamily="34" charset="-120"/>
              </a:rPr>
              <a:t>Disconnected </a:t>
            </a:r>
            <a:r>
              <a:rPr lang="en-US" altLang="zh-TW" sz="2400" dirty="0">
                <a:latin typeface="Arial Unicode MS" pitchFamily="34" charset="-120"/>
                <a:ea typeface="Arial Unicode MS" pitchFamily="34" charset="-120"/>
                <a:cs typeface="Arial Unicode MS" pitchFamily="34" charset="-120"/>
              </a:rPr>
              <a:t>: Otherwise</a:t>
            </a:r>
          </a:p>
          <a:p>
            <a:pPr eaLnBrk="1" hangingPunct="1">
              <a:spcBef>
                <a:spcPct val="40000"/>
              </a:spcBef>
              <a:defRPr/>
            </a:pPr>
            <a:r>
              <a:rPr lang="en-US" altLang="zh-TW" sz="2000" dirty="0">
                <a:latin typeface="Arial Unicode MS" pitchFamily="34" charset="-120"/>
                <a:ea typeface="Arial Unicode MS" pitchFamily="34" charset="-120"/>
                <a:cs typeface="Arial Unicode MS" pitchFamily="34" charset="-120"/>
              </a:rPr>
              <a:t>Example:</a:t>
            </a:r>
            <a:r>
              <a:rPr lang="en-US" altLang="zh-TW" sz="2000" dirty="0">
                <a:ea typeface="新細明體" pitchFamily="18" charset="-120"/>
              </a:rPr>
              <a:t> </a:t>
            </a:r>
          </a:p>
          <a:p>
            <a:pPr lvl="1" eaLnBrk="1" hangingPunct="1">
              <a:defRPr/>
            </a:pPr>
            <a:r>
              <a:rPr lang="en-US" altLang="zh-TW" sz="2000" i="1" dirty="0">
                <a:ea typeface="新細明體" pitchFamily="18" charset="-120"/>
              </a:rPr>
              <a:t>H</a:t>
            </a:r>
            <a:r>
              <a:rPr lang="en-US" altLang="zh-TW" sz="2000" i="1" baseline="-20000" dirty="0">
                <a:ea typeface="新細明體" pitchFamily="18" charset="-120"/>
              </a:rPr>
              <a:t>1</a:t>
            </a:r>
            <a:r>
              <a:rPr lang="en-US" altLang="zh-TW" sz="2000" dirty="0">
                <a:ea typeface="新細明體" pitchFamily="18" charset="-120"/>
              </a:rPr>
              <a:t> </a:t>
            </a:r>
            <a:r>
              <a:rPr lang="en-US" altLang="zh-TW" sz="2000" dirty="0">
                <a:latin typeface="Arial Unicode MS" pitchFamily="34" charset="-120"/>
                <a:ea typeface="Arial Unicode MS" pitchFamily="34" charset="-120"/>
                <a:cs typeface="Arial Unicode MS" pitchFamily="34" charset="-120"/>
              </a:rPr>
              <a:t>and</a:t>
            </a:r>
            <a:r>
              <a:rPr lang="en-US" altLang="zh-TW" sz="2000" dirty="0">
                <a:ea typeface="新細明體" pitchFamily="18" charset="-120"/>
              </a:rPr>
              <a:t> </a:t>
            </a:r>
            <a:r>
              <a:rPr lang="en-US" altLang="zh-TW" sz="2000" i="1" dirty="0">
                <a:ea typeface="新細明體" pitchFamily="18" charset="-120"/>
              </a:rPr>
              <a:t>H</a:t>
            </a:r>
            <a:r>
              <a:rPr lang="en-US" altLang="zh-TW" sz="2000" i="1" baseline="-20000" dirty="0">
                <a:ea typeface="新細明體" pitchFamily="18" charset="-120"/>
              </a:rPr>
              <a:t>2</a:t>
            </a:r>
            <a:r>
              <a:rPr lang="en-US" altLang="zh-TW" sz="2000" dirty="0">
                <a:ea typeface="新細明體" pitchFamily="18" charset="-120"/>
              </a:rPr>
              <a:t> </a:t>
            </a:r>
            <a:r>
              <a:rPr lang="en-US" altLang="zh-TW" sz="2000" dirty="0">
                <a:latin typeface="Arial Unicode MS" pitchFamily="34" charset="-120"/>
                <a:ea typeface="Arial Unicode MS" pitchFamily="34" charset="-120"/>
                <a:cs typeface="Arial Unicode MS" pitchFamily="34" charset="-120"/>
              </a:rPr>
              <a:t>are connected</a:t>
            </a:r>
            <a:endParaRPr lang="en-US" altLang="zh-TW" sz="2000" dirty="0">
              <a:ea typeface="新細明體" pitchFamily="18" charset="-120"/>
            </a:endParaRPr>
          </a:p>
          <a:p>
            <a:pPr lvl="1" eaLnBrk="1" hangingPunct="1">
              <a:defRPr/>
            </a:pPr>
            <a:r>
              <a:rPr lang="en-US" altLang="zh-TW" sz="2000" i="1" dirty="0">
                <a:ea typeface="新細明體" pitchFamily="18" charset="-120"/>
              </a:rPr>
              <a:t>H</a:t>
            </a:r>
            <a:r>
              <a:rPr lang="en-US" altLang="zh-TW" sz="2000" i="1" baseline="-20000" dirty="0">
                <a:ea typeface="新細明體" pitchFamily="18" charset="-120"/>
              </a:rPr>
              <a:t>3</a:t>
            </a:r>
            <a:r>
              <a:rPr lang="en-US" altLang="zh-TW" sz="2000" dirty="0">
                <a:ea typeface="新細明體" pitchFamily="18" charset="-120"/>
              </a:rPr>
              <a:t> </a:t>
            </a:r>
            <a:r>
              <a:rPr lang="en-US" altLang="zh-TW" sz="2000" dirty="0">
                <a:latin typeface="Arial Unicode MS" pitchFamily="34" charset="-120"/>
                <a:ea typeface="Arial Unicode MS" pitchFamily="34" charset="-120"/>
                <a:cs typeface="Arial Unicode MS" pitchFamily="34" charset="-120"/>
              </a:rPr>
              <a:t>is disconnected</a:t>
            </a:r>
            <a:endParaRPr lang="en-US" altLang="zh-TW" sz="2000" dirty="0">
              <a:ea typeface="新細明體" pitchFamily="18" charset="-120"/>
            </a:endParaRPr>
          </a:p>
          <a:p>
            <a:pPr marL="274320" indent="-212598" algn="just">
              <a:lnSpc>
                <a:spcPct val="90000"/>
              </a:lnSpc>
              <a:spcBef>
                <a:spcPct val="20000"/>
              </a:spcBef>
              <a:buClr>
                <a:schemeClr val="tx2"/>
              </a:buClr>
              <a:buFont typeface="Wingdings 2"/>
              <a:buChar char=""/>
              <a:defRPr/>
            </a:pPr>
            <a:endParaRPr lang="en-US" sz="2400" b="1" kern="0" dirty="0"/>
          </a:p>
          <a:p>
            <a:pPr marL="274320" indent="-212598" algn="just">
              <a:lnSpc>
                <a:spcPct val="90000"/>
              </a:lnSpc>
              <a:spcBef>
                <a:spcPct val="20000"/>
              </a:spcBef>
              <a:buClr>
                <a:schemeClr val="tx2"/>
              </a:buClr>
              <a:buFont typeface="Wingdings 2"/>
              <a:buChar char=""/>
              <a:defRPr/>
            </a:pPr>
            <a:endParaRPr lang="en-US" sz="2400" kern="0" dirty="0"/>
          </a:p>
        </p:txBody>
      </p:sp>
      <p:grpSp>
        <p:nvGrpSpPr>
          <p:cNvPr id="214020" name="Group 4">
            <a:extLst>
              <a:ext uri="{FF2B5EF4-FFF2-40B4-BE49-F238E27FC236}">
                <a16:creationId xmlns:a16="http://schemas.microsoft.com/office/drawing/2014/main" id="{DCE31AAA-7CC9-4BC7-956B-72EB733667BA}"/>
              </a:ext>
            </a:extLst>
          </p:cNvPr>
          <p:cNvGrpSpPr>
            <a:grpSpLocks/>
          </p:cNvGrpSpPr>
          <p:nvPr/>
        </p:nvGrpSpPr>
        <p:grpSpPr bwMode="auto">
          <a:xfrm>
            <a:off x="2286000" y="4162424"/>
            <a:ext cx="762000" cy="548879"/>
            <a:chOff x="2392" y="3528"/>
            <a:chExt cx="1144" cy="698"/>
          </a:xfrm>
        </p:grpSpPr>
        <p:sp>
          <p:nvSpPr>
            <p:cNvPr id="214052" name="Oval 5">
              <a:extLst>
                <a:ext uri="{FF2B5EF4-FFF2-40B4-BE49-F238E27FC236}">
                  <a16:creationId xmlns:a16="http://schemas.microsoft.com/office/drawing/2014/main" id="{5141BB39-6E34-4367-BBEA-8428650BB156}"/>
                </a:ext>
              </a:extLst>
            </p:cNvPr>
            <p:cNvSpPr>
              <a:spLocks noChangeArrowheads="1"/>
            </p:cNvSpPr>
            <p:nvPr/>
          </p:nvSpPr>
          <p:spPr bwMode="auto">
            <a:xfrm>
              <a:off x="2392" y="3840"/>
              <a:ext cx="112" cy="12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TW" altLang="en-US" sz="1350">
                <a:latin typeface="Times New Roman" panose="02020603050405020304" pitchFamily="18" charset="0"/>
                <a:ea typeface="PMingLiU" panose="02020500000000000000" pitchFamily="18" charset="-120"/>
                <a:cs typeface="Arial" panose="020B0604020202020204" pitchFamily="34" charset="0"/>
              </a:endParaRPr>
            </a:p>
          </p:txBody>
        </p:sp>
        <p:sp>
          <p:nvSpPr>
            <p:cNvPr id="214053" name="Oval 6">
              <a:extLst>
                <a:ext uri="{FF2B5EF4-FFF2-40B4-BE49-F238E27FC236}">
                  <a16:creationId xmlns:a16="http://schemas.microsoft.com/office/drawing/2014/main" id="{3C0557CC-9F4B-4579-AA79-AA326E998990}"/>
                </a:ext>
              </a:extLst>
            </p:cNvPr>
            <p:cNvSpPr>
              <a:spLocks noChangeArrowheads="1"/>
            </p:cNvSpPr>
            <p:nvPr/>
          </p:nvSpPr>
          <p:spPr bwMode="auto">
            <a:xfrm>
              <a:off x="3112" y="3592"/>
              <a:ext cx="112" cy="12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TW" altLang="en-US" sz="1350">
                <a:latin typeface="Times New Roman" panose="02020603050405020304" pitchFamily="18" charset="0"/>
                <a:ea typeface="PMingLiU" panose="02020500000000000000" pitchFamily="18" charset="-120"/>
                <a:cs typeface="Arial" panose="020B0604020202020204" pitchFamily="34" charset="0"/>
              </a:endParaRPr>
            </a:p>
          </p:txBody>
        </p:sp>
        <p:sp>
          <p:nvSpPr>
            <p:cNvPr id="214054" name="Line 7">
              <a:extLst>
                <a:ext uri="{FF2B5EF4-FFF2-40B4-BE49-F238E27FC236}">
                  <a16:creationId xmlns:a16="http://schemas.microsoft.com/office/drawing/2014/main" id="{C48D6ADF-EF86-4317-8FDE-23C6981AE6E5}"/>
                </a:ext>
              </a:extLst>
            </p:cNvPr>
            <p:cNvSpPr>
              <a:spLocks noChangeShapeType="1"/>
            </p:cNvSpPr>
            <p:nvPr/>
          </p:nvSpPr>
          <p:spPr bwMode="auto">
            <a:xfrm flipV="1">
              <a:off x="2504" y="3672"/>
              <a:ext cx="608"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055" name="Text Box 8">
              <a:extLst>
                <a:ext uri="{FF2B5EF4-FFF2-40B4-BE49-F238E27FC236}">
                  <a16:creationId xmlns:a16="http://schemas.microsoft.com/office/drawing/2014/main" id="{D9EC1506-E5DC-4D59-8C65-9C8396EEB23C}"/>
                </a:ext>
              </a:extLst>
            </p:cNvPr>
            <p:cNvSpPr txBox="1">
              <a:spLocks noChangeArrowheads="1"/>
            </p:cNvSpPr>
            <p:nvPr/>
          </p:nvSpPr>
          <p:spPr bwMode="auto">
            <a:xfrm>
              <a:off x="3231" y="3528"/>
              <a:ext cx="305"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5610" tIns="37805" rIns="75610" bIns="37805">
              <a:spAutoFit/>
            </a:bodyPr>
            <a:lstStyle>
              <a:lvl1pPr defTabSz="912813">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defTabSz="912813">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defTabSz="912813">
                <a:spcBef>
                  <a:spcPct val="20000"/>
                </a:spcBef>
                <a:buClr>
                  <a:schemeClr val="accent2"/>
                </a:buClr>
                <a:buChar char="•"/>
                <a:defRPr sz="2200">
                  <a:solidFill>
                    <a:schemeClr val="tx1"/>
                  </a:solidFill>
                  <a:latin typeface="Arial" panose="020B0604020202020204" pitchFamily="34" charset="0"/>
                </a:defRPr>
              </a:lvl3pPr>
              <a:lvl4pPr marL="1600200" indent="-228600" defTabSz="912813">
                <a:spcBef>
                  <a:spcPct val="20000"/>
                </a:spcBef>
                <a:buChar char="–"/>
                <a:defRPr sz="2000">
                  <a:solidFill>
                    <a:schemeClr val="tx1"/>
                  </a:solidFill>
                  <a:latin typeface="Arial" panose="020B0604020202020204" pitchFamily="34" charset="0"/>
                </a:defRPr>
              </a:lvl4pPr>
              <a:lvl5pPr marL="2057400" indent="-228600" defTabSz="912813">
                <a:spcBef>
                  <a:spcPct val="20000"/>
                </a:spcBef>
                <a:buChar char="»"/>
                <a:defRPr sz="2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TW" sz="1350">
                  <a:latin typeface="Times New Roman" panose="02020603050405020304" pitchFamily="18" charset="0"/>
                  <a:ea typeface="PMingLiU" panose="02020500000000000000" pitchFamily="18" charset="-120"/>
                  <a:cs typeface="Arial" panose="020B0604020202020204" pitchFamily="34" charset="0"/>
                </a:rPr>
                <a:t>c</a:t>
              </a:r>
            </a:p>
          </p:txBody>
        </p:sp>
        <p:sp>
          <p:nvSpPr>
            <p:cNvPr id="214056" name="Text Box 9">
              <a:extLst>
                <a:ext uri="{FF2B5EF4-FFF2-40B4-BE49-F238E27FC236}">
                  <a16:creationId xmlns:a16="http://schemas.microsoft.com/office/drawing/2014/main" id="{2C01AE3F-281D-4A7D-A1F9-7CD8EF2BD370}"/>
                </a:ext>
              </a:extLst>
            </p:cNvPr>
            <p:cNvSpPr txBox="1">
              <a:spLocks noChangeArrowheads="1"/>
            </p:cNvSpPr>
            <p:nvPr/>
          </p:nvSpPr>
          <p:spPr bwMode="auto">
            <a:xfrm>
              <a:off x="2456" y="3865"/>
              <a:ext cx="304"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5610" tIns="37805" rIns="75610" bIns="37805">
              <a:spAutoFit/>
            </a:bodyPr>
            <a:lstStyle>
              <a:lvl1pPr defTabSz="912813">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defTabSz="912813">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defTabSz="912813">
                <a:spcBef>
                  <a:spcPct val="20000"/>
                </a:spcBef>
                <a:buClr>
                  <a:schemeClr val="accent2"/>
                </a:buClr>
                <a:buChar char="•"/>
                <a:defRPr sz="2200">
                  <a:solidFill>
                    <a:schemeClr val="tx1"/>
                  </a:solidFill>
                  <a:latin typeface="Arial" panose="020B0604020202020204" pitchFamily="34" charset="0"/>
                </a:defRPr>
              </a:lvl3pPr>
              <a:lvl4pPr marL="1600200" indent="-228600" defTabSz="912813">
                <a:spcBef>
                  <a:spcPct val="20000"/>
                </a:spcBef>
                <a:buChar char="–"/>
                <a:defRPr sz="2000">
                  <a:solidFill>
                    <a:schemeClr val="tx1"/>
                  </a:solidFill>
                  <a:latin typeface="Arial" panose="020B0604020202020204" pitchFamily="34" charset="0"/>
                </a:defRPr>
              </a:lvl4pPr>
              <a:lvl5pPr marL="2057400" indent="-228600" defTabSz="912813">
                <a:spcBef>
                  <a:spcPct val="20000"/>
                </a:spcBef>
                <a:buChar char="»"/>
                <a:defRPr sz="2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TW" sz="1350">
                  <a:latin typeface="Times New Roman" panose="02020603050405020304" pitchFamily="18" charset="0"/>
                  <a:ea typeface="PMingLiU" panose="02020500000000000000" pitchFamily="18" charset="-120"/>
                  <a:cs typeface="Arial" panose="020B0604020202020204" pitchFamily="34" charset="0"/>
                </a:rPr>
                <a:t>d</a:t>
              </a:r>
            </a:p>
          </p:txBody>
        </p:sp>
      </p:grpSp>
      <p:grpSp>
        <p:nvGrpSpPr>
          <p:cNvPr id="214021" name="Group 10">
            <a:extLst>
              <a:ext uri="{FF2B5EF4-FFF2-40B4-BE49-F238E27FC236}">
                <a16:creationId xmlns:a16="http://schemas.microsoft.com/office/drawing/2014/main" id="{2B11D139-2F8D-4F40-98F6-A7DE82EBC0CF}"/>
              </a:ext>
            </a:extLst>
          </p:cNvPr>
          <p:cNvGrpSpPr>
            <a:grpSpLocks/>
          </p:cNvGrpSpPr>
          <p:nvPr/>
        </p:nvGrpSpPr>
        <p:grpSpPr bwMode="auto">
          <a:xfrm>
            <a:off x="3895725" y="3943351"/>
            <a:ext cx="1114425" cy="941785"/>
            <a:chOff x="2744" y="2216"/>
            <a:chExt cx="1248" cy="1043"/>
          </a:xfrm>
        </p:grpSpPr>
        <p:sp>
          <p:nvSpPr>
            <p:cNvPr id="214040" name="Oval 11">
              <a:extLst>
                <a:ext uri="{FF2B5EF4-FFF2-40B4-BE49-F238E27FC236}">
                  <a16:creationId xmlns:a16="http://schemas.microsoft.com/office/drawing/2014/main" id="{1C41C7BF-0BAD-4DEE-A51B-F05A0E4DC608}"/>
                </a:ext>
              </a:extLst>
            </p:cNvPr>
            <p:cNvSpPr>
              <a:spLocks noChangeArrowheads="1"/>
            </p:cNvSpPr>
            <p:nvPr/>
          </p:nvSpPr>
          <p:spPr bwMode="auto">
            <a:xfrm>
              <a:off x="2936" y="2336"/>
              <a:ext cx="112" cy="12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TW" altLang="en-US" sz="1350">
                <a:latin typeface="Times New Roman" panose="02020603050405020304" pitchFamily="18" charset="0"/>
                <a:ea typeface="PMingLiU" panose="02020500000000000000" pitchFamily="18" charset="-120"/>
                <a:cs typeface="Arial" panose="020B0604020202020204" pitchFamily="34" charset="0"/>
              </a:endParaRPr>
            </a:p>
          </p:txBody>
        </p:sp>
        <p:sp>
          <p:nvSpPr>
            <p:cNvPr id="214041" name="Oval 12">
              <a:extLst>
                <a:ext uri="{FF2B5EF4-FFF2-40B4-BE49-F238E27FC236}">
                  <a16:creationId xmlns:a16="http://schemas.microsoft.com/office/drawing/2014/main" id="{B2E63577-967C-4C6D-BDCD-3C15A8835F2D}"/>
                </a:ext>
              </a:extLst>
            </p:cNvPr>
            <p:cNvSpPr>
              <a:spLocks noChangeArrowheads="1"/>
            </p:cNvSpPr>
            <p:nvPr/>
          </p:nvSpPr>
          <p:spPr bwMode="auto">
            <a:xfrm>
              <a:off x="2912" y="2880"/>
              <a:ext cx="112" cy="12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TW" altLang="en-US" sz="1350">
                <a:latin typeface="Times New Roman" panose="02020603050405020304" pitchFamily="18" charset="0"/>
                <a:ea typeface="PMingLiU" panose="02020500000000000000" pitchFamily="18" charset="-120"/>
                <a:cs typeface="Arial" panose="020B0604020202020204" pitchFamily="34" charset="0"/>
              </a:endParaRPr>
            </a:p>
          </p:txBody>
        </p:sp>
        <p:sp>
          <p:nvSpPr>
            <p:cNvPr id="214042" name="Oval 13">
              <a:extLst>
                <a:ext uri="{FF2B5EF4-FFF2-40B4-BE49-F238E27FC236}">
                  <a16:creationId xmlns:a16="http://schemas.microsoft.com/office/drawing/2014/main" id="{2FF03918-9FE5-4B48-9F2D-41A3EDC6E08C}"/>
                </a:ext>
              </a:extLst>
            </p:cNvPr>
            <p:cNvSpPr>
              <a:spLocks noChangeArrowheads="1"/>
            </p:cNvSpPr>
            <p:nvPr/>
          </p:nvSpPr>
          <p:spPr bwMode="auto">
            <a:xfrm>
              <a:off x="3576" y="2336"/>
              <a:ext cx="112" cy="12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TW" altLang="en-US" sz="1350">
                <a:latin typeface="Times New Roman" panose="02020603050405020304" pitchFamily="18" charset="0"/>
                <a:ea typeface="PMingLiU" panose="02020500000000000000" pitchFamily="18" charset="-120"/>
                <a:cs typeface="Arial" panose="020B0604020202020204" pitchFamily="34" charset="0"/>
              </a:endParaRPr>
            </a:p>
          </p:txBody>
        </p:sp>
        <p:sp>
          <p:nvSpPr>
            <p:cNvPr id="214043" name="Oval 14">
              <a:extLst>
                <a:ext uri="{FF2B5EF4-FFF2-40B4-BE49-F238E27FC236}">
                  <a16:creationId xmlns:a16="http://schemas.microsoft.com/office/drawing/2014/main" id="{5A5621E5-2375-44D5-8EC1-3241D4EFC925}"/>
                </a:ext>
              </a:extLst>
            </p:cNvPr>
            <p:cNvSpPr>
              <a:spLocks noChangeArrowheads="1"/>
            </p:cNvSpPr>
            <p:nvPr/>
          </p:nvSpPr>
          <p:spPr bwMode="auto">
            <a:xfrm>
              <a:off x="3592" y="2856"/>
              <a:ext cx="112" cy="12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TW" altLang="en-US" sz="1350">
                <a:latin typeface="Times New Roman" panose="02020603050405020304" pitchFamily="18" charset="0"/>
                <a:ea typeface="PMingLiU" panose="02020500000000000000" pitchFamily="18" charset="-120"/>
                <a:cs typeface="Arial" panose="020B0604020202020204" pitchFamily="34" charset="0"/>
              </a:endParaRPr>
            </a:p>
          </p:txBody>
        </p:sp>
        <p:sp>
          <p:nvSpPr>
            <p:cNvPr id="214044" name="Line 15">
              <a:extLst>
                <a:ext uri="{FF2B5EF4-FFF2-40B4-BE49-F238E27FC236}">
                  <a16:creationId xmlns:a16="http://schemas.microsoft.com/office/drawing/2014/main" id="{441FD867-4A26-4CB5-BED6-0EC00DE45A86}"/>
                </a:ext>
              </a:extLst>
            </p:cNvPr>
            <p:cNvSpPr>
              <a:spLocks noChangeShapeType="1"/>
            </p:cNvSpPr>
            <p:nvPr/>
          </p:nvSpPr>
          <p:spPr bwMode="auto">
            <a:xfrm flipV="1">
              <a:off x="3024" y="2936"/>
              <a:ext cx="568" cy="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045" name="Line 16">
              <a:extLst>
                <a:ext uri="{FF2B5EF4-FFF2-40B4-BE49-F238E27FC236}">
                  <a16:creationId xmlns:a16="http://schemas.microsoft.com/office/drawing/2014/main" id="{18187A7E-7994-4CF8-9471-3013C6744535}"/>
                </a:ext>
              </a:extLst>
            </p:cNvPr>
            <p:cNvSpPr>
              <a:spLocks noChangeShapeType="1"/>
            </p:cNvSpPr>
            <p:nvPr/>
          </p:nvSpPr>
          <p:spPr bwMode="auto">
            <a:xfrm flipV="1">
              <a:off x="3072" y="2408"/>
              <a:ext cx="528" cy="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046" name="Line 17">
              <a:extLst>
                <a:ext uri="{FF2B5EF4-FFF2-40B4-BE49-F238E27FC236}">
                  <a16:creationId xmlns:a16="http://schemas.microsoft.com/office/drawing/2014/main" id="{0A0CFF0C-A53C-415D-91EB-D2B47C10BDA8}"/>
                </a:ext>
              </a:extLst>
            </p:cNvPr>
            <p:cNvSpPr>
              <a:spLocks noChangeShapeType="1"/>
            </p:cNvSpPr>
            <p:nvPr/>
          </p:nvSpPr>
          <p:spPr bwMode="auto">
            <a:xfrm flipV="1">
              <a:off x="3024" y="2448"/>
              <a:ext cx="592" cy="4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047" name="Line 18">
              <a:extLst>
                <a:ext uri="{FF2B5EF4-FFF2-40B4-BE49-F238E27FC236}">
                  <a16:creationId xmlns:a16="http://schemas.microsoft.com/office/drawing/2014/main" id="{0606209C-FECB-42E8-BFFB-00B85DBFEF6C}"/>
                </a:ext>
              </a:extLst>
            </p:cNvPr>
            <p:cNvSpPr>
              <a:spLocks noChangeShapeType="1"/>
            </p:cNvSpPr>
            <p:nvPr/>
          </p:nvSpPr>
          <p:spPr bwMode="auto">
            <a:xfrm>
              <a:off x="3032" y="2456"/>
              <a:ext cx="600" cy="4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048" name="Text Box 19">
              <a:extLst>
                <a:ext uri="{FF2B5EF4-FFF2-40B4-BE49-F238E27FC236}">
                  <a16:creationId xmlns:a16="http://schemas.microsoft.com/office/drawing/2014/main" id="{C878D0C8-D513-4C77-A64C-43C1A1F62F4A}"/>
                </a:ext>
              </a:extLst>
            </p:cNvPr>
            <p:cNvSpPr txBox="1">
              <a:spLocks noChangeArrowheads="1"/>
            </p:cNvSpPr>
            <p:nvPr/>
          </p:nvSpPr>
          <p:spPr bwMode="auto">
            <a:xfrm>
              <a:off x="2744" y="2271"/>
              <a:ext cx="30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5610" tIns="37805" rIns="75610" bIns="37805">
              <a:spAutoFit/>
            </a:bodyPr>
            <a:lstStyle>
              <a:lvl1pPr defTabSz="912813">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defTabSz="912813">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defTabSz="912813">
                <a:spcBef>
                  <a:spcPct val="20000"/>
                </a:spcBef>
                <a:buClr>
                  <a:schemeClr val="accent2"/>
                </a:buClr>
                <a:buChar char="•"/>
                <a:defRPr sz="2200">
                  <a:solidFill>
                    <a:schemeClr val="tx1"/>
                  </a:solidFill>
                  <a:latin typeface="Arial" panose="020B0604020202020204" pitchFamily="34" charset="0"/>
                </a:defRPr>
              </a:lvl3pPr>
              <a:lvl4pPr marL="1600200" indent="-228600" defTabSz="912813">
                <a:spcBef>
                  <a:spcPct val="20000"/>
                </a:spcBef>
                <a:buChar char="–"/>
                <a:defRPr sz="2000">
                  <a:solidFill>
                    <a:schemeClr val="tx1"/>
                  </a:solidFill>
                  <a:latin typeface="Arial" panose="020B0604020202020204" pitchFamily="34" charset="0"/>
                </a:defRPr>
              </a:lvl4pPr>
              <a:lvl5pPr marL="2057400" indent="-228600" defTabSz="912813">
                <a:spcBef>
                  <a:spcPct val="20000"/>
                </a:spcBef>
                <a:buChar char="»"/>
                <a:defRPr sz="2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TW" sz="1350">
                  <a:latin typeface="Times New Roman" panose="02020603050405020304" pitchFamily="18" charset="0"/>
                  <a:ea typeface="PMingLiU" panose="02020500000000000000" pitchFamily="18" charset="-120"/>
                  <a:cs typeface="Arial" panose="020B0604020202020204" pitchFamily="34" charset="0"/>
                </a:rPr>
                <a:t>a</a:t>
              </a:r>
            </a:p>
          </p:txBody>
        </p:sp>
        <p:sp>
          <p:nvSpPr>
            <p:cNvPr id="214049" name="Text Box 20">
              <a:extLst>
                <a:ext uri="{FF2B5EF4-FFF2-40B4-BE49-F238E27FC236}">
                  <a16:creationId xmlns:a16="http://schemas.microsoft.com/office/drawing/2014/main" id="{1C46F9E8-5C87-46C7-A552-DCF13BF28C31}"/>
                </a:ext>
              </a:extLst>
            </p:cNvPr>
            <p:cNvSpPr txBox="1">
              <a:spLocks noChangeArrowheads="1"/>
            </p:cNvSpPr>
            <p:nvPr/>
          </p:nvSpPr>
          <p:spPr bwMode="auto">
            <a:xfrm>
              <a:off x="3688" y="2216"/>
              <a:ext cx="30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5610" tIns="37805" rIns="75610" bIns="37805">
              <a:spAutoFit/>
            </a:bodyPr>
            <a:lstStyle>
              <a:lvl1pPr defTabSz="912813">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defTabSz="912813">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defTabSz="912813">
                <a:spcBef>
                  <a:spcPct val="20000"/>
                </a:spcBef>
                <a:buClr>
                  <a:schemeClr val="accent2"/>
                </a:buClr>
                <a:buChar char="•"/>
                <a:defRPr sz="2200">
                  <a:solidFill>
                    <a:schemeClr val="tx1"/>
                  </a:solidFill>
                  <a:latin typeface="Arial" panose="020B0604020202020204" pitchFamily="34" charset="0"/>
                </a:defRPr>
              </a:lvl3pPr>
              <a:lvl4pPr marL="1600200" indent="-228600" defTabSz="912813">
                <a:spcBef>
                  <a:spcPct val="20000"/>
                </a:spcBef>
                <a:buChar char="–"/>
                <a:defRPr sz="2000">
                  <a:solidFill>
                    <a:schemeClr val="tx1"/>
                  </a:solidFill>
                  <a:latin typeface="Arial" panose="020B0604020202020204" pitchFamily="34" charset="0"/>
                </a:defRPr>
              </a:lvl4pPr>
              <a:lvl5pPr marL="2057400" indent="-228600" defTabSz="912813">
                <a:spcBef>
                  <a:spcPct val="20000"/>
                </a:spcBef>
                <a:buChar char="»"/>
                <a:defRPr sz="2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TW" sz="1350">
                  <a:latin typeface="Times New Roman" panose="02020603050405020304" pitchFamily="18" charset="0"/>
                  <a:ea typeface="PMingLiU" panose="02020500000000000000" pitchFamily="18" charset="-120"/>
                  <a:cs typeface="Arial" panose="020B0604020202020204" pitchFamily="34" charset="0"/>
                </a:rPr>
                <a:t>b</a:t>
              </a:r>
            </a:p>
          </p:txBody>
        </p:sp>
        <p:sp>
          <p:nvSpPr>
            <p:cNvPr id="214050" name="Text Box 21">
              <a:extLst>
                <a:ext uri="{FF2B5EF4-FFF2-40B4-BE49-F238E27FC236}">
                  <a16:creationId xmlns:a16="http://schemas.microsoft.com/office/drawing/2014/main" id="{CB1C42B6-3783-478D-8D3E-5401FC41A5C7}"/>
                </a:ext>
              </a:extLst>
            </p:cNvPr>
            <p:cNvSpPr txBox="1">
              <a:spLocks noChangeArrowheads="1"/>
            </p:cNvSpPr>
            <p:nvPr/>
          </p:nvSpPr>
          <p:spPr bwMode="auto">
            <a:xfrm>
              <a:off x="3656" y="2880"/>
              <a:ext cx="303"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5610" tIns="37805" rIns="75610" bIns="37805">
              <a:spAutoFit/>
            </a:bodyPr>
            <a:lstStyle>
              <a:lvl1pPr defTabSz="912813">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defTabSz="912813">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defTabSz="912813">
                <a:spcBef>
                  <a:spcPct val="20000"/>
                </a:spcBef>
                <a:buClr>
                  <a:schemeClr val="accent2"/>
                </a:buClr>
                <a:buChar char="•"/>
                <a:defRPr sz="2200">
                  <a:solidFill>
                    <a:schemeClr val="tx1"/>
                  </a:solidFill>
                  <a:latin typeface="Arial" panose="020B0604020202020204" pitchFamily="34" charset="0"/>
                </a:defRPr>
              </a:lvl3pPr>
              <a:lvl4pPr marL="1600200" indent="-228600" defTabSz="912813">
                <a:spcBef>
                  <a:spcPct val="20000"/>
                </a:spcBef>
                <a:buChar char="–"/>
                <a:defRPr sz="2000">
                  <a:solidFill>
                    <a:schemeClr val="tx1"/>
                  </a:solidFill>
                  <a:latin typeface="Arial" panose="020B0604020202020204" pitchFamily="34" charset="0"/>
                </a:defRPr>
              </a:lvl4pPr>
              <a:lvl5pPr marL="2057400" indent="-228600" defTabSz="912813">
                <a:spcBef>
                  <a:spcPct val="20000"/>
                </a:spcBef>
                <a:buChar char="»"/>
                <a:defRPr sz="2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TW" sz="1350">
                  <a:latin typeface="Times New Roman" panose="02020603050405020304" pitchFamily="18" charset="0"/>
                  <a:ea typeface="PMingLiU" panose="02020500000000000000" pitchFamily="18" charset="-120"/>
                  <a:cs typeface="Arial" panose="020B0604020202020204" pitchFamily="34" charset="0"/>
                </a:rPr>
                <a:t>d</a:t>
              </a:r>
            </a:p>
          </p:txBody>
        </p:sp>
        <p:sp>
          <p:nvSpPr>
            <p:cNvPr id="214051" name="Text Box 22">
              <a:extLst>
                <a:ext uri="{FF2B5EF4-FFF2-40B4-BE49-F238E27FC236}">
                  <a16:creationId xmlns:a16="http://schemas.microsoft.com/office/drawing/2014/main" id="{AF69AB63-7F7D-4650-B8F7-83C3E6A6ABAD}"/>
                </a:ext>
              </a:extLst>
            </p:cNvPr>
            <p:cNvSpPr txBox="1">
              <a:spLocks noChangeArrowheads="1"/>
            </p:cNvSpPr>
            <p:nvPr/>
          </p:nvSpPr>
          <p:spPr bwMode="auto">
            <a:xfrm>
              <a:off x="2960" y="2944"/>
              <a:ext cx="305"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5610" tIns="37805" rIns="75610" bIns="37805">
              <a:spAutoFit/>
            </a:bodyPr>
            <a:lstStyle>
              <a:lvl1pPr defTabSz="912813">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defTabSz="912813">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defTabSz="912813">
                <a:spcBef>
                  <a:spcPct val="20000"/>
                </a:spcBef>
                <a:buClr>
                  <a:schemeClr val="accent2"/>
                </a:buClr>
                <a:buChar char="•"/>
                <a:defRPr sz="2200">
                  <a:solidFill>
                    <a:schemeClr val="tx1"/>
                  </a:solidFill>
                  <a:latin typeface="Arial" panose="020B0604020202020204" pitchFamily="34" charset="0"/>
                </a:defRPr>
              </a:lvl3pPr>
              <a:lvl4pPr marL="1600200" indent="-228600" defTabSz="912813">
                <a:spcBef>
                  <a:spcPct val="20000"/>
                </a:spcBef>
                <a:buChar char="–"/>
                <a:defRPr sz="2000">
                  <a:solidFill>
                    <a:schemeClr val="tx1"/>
                  </a:solidFill>
                  <a:latin typeface="Arial" panose="020B0604020202020204" pitchFamily="34" charset="0"/>
                </a:defRPr>
              </a:lvl4pPr>
              <a:lvl5pPr marL="2057400" indent="-228600" defTabSz="912813">
                <a:spcBef>
                  <a:spcPct val="20000"/>
                </a:spcBef>
                <a:buChar char="»"/>
                <a:defRPr sz="2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TW" sz="1350">
                  <a:latin typeface="Times New Roman" panose="02020603050405020304" pitchFamily="18" charset="0"/>
                  <a:ea typeface="PMingLiU" panose="02020500000000000000" pitchFamily="18" charset="-120"/>
                  <a:cs typeface="Arial" panose="020B0604020202020204" pitchFamily="34" charset="0"/>
                </a:rPr>
                <a:t>e</a:t>
              </a:r>
            </a:p>
          </p:txBody>
        </p:sp>
      </p:grpSp>
      <p:grpSp>
        <p:nvGrpSpPr>
          <p:cNvPr id="214022" name="Group 23">
            <a:extLst>
              <a:ext uri="{FF2B5EF4-FFF2-40B4-BE49-F238E27FC236}">
                <a16:creationId xmlns:a16="http://schemas.microsoft.com/office/drawing/2014/main" id="{31665F70-1249-469C-A7FE-4AC3D800B696}"/>
              </a:ext>
            </a:extLst>
          </p:cNvPr>
          <p:cNvGrpSpPr>
            <a:grpSpLocks/>
          </p:cNvGrpSpPr>
          <p:nvPr/>
        </p:nvGrpSpPr>
        <p:grpSpPr bwMode="auto">
          <a:xfrm>
            <a:off x="5734050" y="3971925"/>
            <a:ext cx="295275" cy="628650"/>
            <a:chOff x="3752" y="3240"/>
            <a:chExt cx="304" cy="736"/>
          </a:xfrm>
        </p:grpSpPr>
        <p:sp>
          <p:nvSpPr>
            <p:cNvPr id="214036" name="Oval 24">
              <a:extLst>
                <a:ext uri="{FF2B5EF4-FFF2-40B4-BE49-F238E27FC236}">
                  <a16:creationId xmlns:a16="http://schemas.microsoft.com/office/drawing/2014/main" id="{7D2BF496-3CED-4910-BC79-D06E39F4AC64}"/>
                </a:ext>
              </a:extLst>
            </p:cNvPr>
            <p:cNvSpPr>
              <a:spLocks noChangeArrowheads="1"/>
            </p:cNvSpPr>
            <p:nvPr/>
          </p:nvSpPr>
          <p:spPr bwMode="auto">
            <a:xfrm>
              <a:off x="3944" y="3304"/>
              <a:ext cx="112" cy="12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TW" altLang="en-US" sz="1350">
                <a:latin typeface="Times New Roman" panose="02020603050405020304" pitchFamily="18" charset="0"/>
                <a:ea typeface="PMingLiU" panose="02020500000000000000" pitchFamily="18" charset="-120"/>
                <a:cs typeface="Arial" panose="020B0604020202020204" pitchFamily="34" charset="0"/>
              </a:endParaRPr>
            </a:p>
          </p:txBody>
        </p:sp>
        <p:sp>
          <p:nvSpPr>
            <p:cNvPr id="214037" name="Oval 25">
              <a:extLst>
                <a:ext uri="{FF2B5EF4-FFF2-40B4-BE49-F238E27FC236}">
                  <a16:creationId xmlns:a16="http://schemas.microsoft.com/office/drawing/2014/main" id="{AEC71DE1-97B9-4D3D-8F91-2362F7D39914}"/>
                </a:ext>
              </a:extLst>
            </p:cNvPr>
            <p:cNvSpPr>
              <a:spLocks noChangeArrowheads="1"/>
            </p:cNvSpPr>
            <p:nvPr/>
          </p:nvSpPr>
          <p:spPr bwMode="auto">
            <a:xfrm>
              <a:off x="3920" y="3848"/>
              <a:ext cx="112" cy="12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TW" altLang="en-US" sz="1350">
                <a:latin typeface="Times New Roman" panose="02020603050405020304" pitchFamily="18" charset="0"/>
                <a:ea typeface="PMingLiU" panose="02020500000000000000" pitchFamily="18" charset="-120"/>
                <a:cs typeface="Arial" panose="020B0604020202020204" pitchFamily="34" charset="0"/>
              </a:endParaRPr>
            </a:p>
          </p:txBody>
        </p:sp>
        <p:sp>
          <p:nvSpPr>
            <p:cNvPr id="214038" name="Line 26">
              <a:extLst>
                <a:ext uri="{FF2B5EF4-FFF2-40B4-BE49-F238E27FC236}">
                  <a16:creationId xmlns:a16="http://schemas.microsoft.com/office/drawing/2014/main" id="{9F2EBF5F-2620-4119-91B0-C18007C68F58}"/>
                </a:ext>
              </a:extLst>
            </p:cNvPr>
            <p:cNvSpPr>
              <a:spLocks noChangeShapeType="1"/>
            </p:cNvSpPr>
            <p:nvPr/>
          </p:nvSpPr>
          <p:spPr bwMode="auto">
            <a:xfrm flipH="1">
              <a:off x="3984" y="3432"/>
              <a:ext cx="16" cy="4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039" name="Text Box 27">
              <a:extLst>
                <a:ext uri="{FF2B5EF4-FFF2-40B4-BE49-F238E27FC236}">
                  <a16:creationId xmlns:a16="http://schemas.microsoft.com/office/drawing/2014/main" id="{8F0FEC10-7B52-4255-847B-A8C0FDF67F3B}"/>
                </a:ext>
              </a:extLst>
            </p:cNvPr>
            <p:cNvSpPr txBox="1">
              <a:spLocks noChangeArrowheads="1"/>
            </p:cNvSpPr>
            <p:nvPr/>
          </p:nvSpPr>
          <p:spPr bwMode="auto">
            <a:xfrm>
              <a:off x="3752" y="3240"/>
              <a:ext cx="304"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5610" tIns="37805" rIns="75610" bIns="37805">
              <a:spAutoFit/>
            </a:bodyPr>
            <a:lstStyle>
              <a:lvl1pPr defTabSz="912813">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defTabSz="912813">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defTabSz="912813">
                <a:spcBef>
                  <a:spcPct val="20000"/>
                </a:spcBef>
                <a:buClr>
                  <a:schemeClr val="accent2"/>
                </a:buClr>
                <a:buChar char="•"/>
                <a:defRPr sz="2200">
                  <a:solidFill>
                    <a:schemeClr val="tx1"/>
                  </a:solidFill>
                  <a:latin typeface="Arial" panose="020B0604020202020204" pitchFamily="34" charset="0"/>
                </a:defRPr>
              </a:lvl3pPr>
              <a:lvl4pPr marL="1600200" indent="-228600" defTabSz="912813">
                <a:spcBef>
                  <a:spcPct val="20000"/>
                </a:spcBef>
                <a:buChar char="–"/>
                <a:defRPr sz="2000">
                  <a:solidFill>
                    <a:schemeClr val="tx1"/>
                  </a:solidFill>
                  <a:latin typeface="Arial" panose="020B0604020202020204" pitchFamily="34" charset="0"/>
                </a:defRPr>
              </a:lvl4pPr>
              <a:lvl5pPr marL="2057400" indent="-228600" defTabSz="912813">
                <a:spcBef>
                  <a:spcPct val="20000"/>
                </a:spcBef>
                <a:buChar char="»"/>
                <a:defRPr sz="2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TW" sz="1350">
                  <a:latin typeface="Times New Roman" panose="02020603050405020304" pitchFamily="18" charset="0"/>
                  <a:ea typeface="PMingLiU" panose="02020500000000000000" pitchFamily="18" charset="-120"/>
                  <a:cs typeface="Arial" panose="020B0604020202020204" pitchFamily="34" charset="0"/>
                </a:rPr>
                <a:t>a</a:t>
              </a:r>
            </a:p>
          </p:txBody>
        </p:sp>
      </p:grpSp>
      <p:grpSp>
        <p:nvGrpSpPr>
          <p:cNvPr id="214023" name="Group 28">
            <a:extLst>
              <a:ext uri="{FF2B5EF4-FFF2-40B4-BE49-F238E27FC236}">
                <a16:creationId xmlns:a16="http://schemas.microsoft.com/office/drawing/2014/main" id="{04E4BD85-E60C-499F-9690-A30A8DE70F43}"/>
              </a:ext>
            </a:extLst>
          </p:cNvPr>
          <p:cNvGrpSpPr>
            <a:grpSpLocks/>
          </p:cNvGrpSpPr>
          <p:nvPr/>
        </p:nvGrpSpPr>
        <p:grpSpPr bwMode="auto">
          <a:xfrm>
            <a:off x="6172200" y="3943353"/>
            <a:ext cx="923925" cy="831057"/>
            <a:chOff x="4320" y="3208"/>
            <a:chExt cx="1160" cy="1007"/>
          </a:xfrm>
        </p:grpSpPr>
        <p:sp>
          <p:nvSpPr>
            <p:cNvPr id="214028" name="Oval 29">
              <a:extLst>
                <a:ext uri="{FF2B5EF4-FFF2-40B4-BE49-F238E27FC236}">
                  <a16:creationId xmlns:a16="http://schemas.microsoft.com/office/drawing/2014/main" id="{64CD5552-B9C0-4AD7-8FE0-60BE9A539633}"/>
                </a:ext>
              </a:extLst>
            </p:cNvPr>
            <p:cNvSpPr>
              <a:spLocks noChangeArrowheads="1"/>
            </p:cNvSpPr>
            <p:nvPr/>
          </p:nvSpPr>
          <p:spPr bwMode="auto">
            <a:xfrm>
              <a:off x="4320" y="3328"/>
              <a:ext cx="112" cy="12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TW" altLang="en-US" sz="1350">
                <a:latin typeface="Times New Roman" panose="02020603050405020304" pitchFamily="18" charset="0"/>
                <a:ea typeface="PMingLiU" panose="02020500000000000000" pitchFamily="18" charset="-120"/>
                <a:cs typeface="Arial" panose="020B0604020202020204" pitchFamily="34" charset="0"/>
              </a:endParaRPr>
            </a:p>
          </p:txBody>
        </p:sp>
        <p:sp>
          <p:nvSpPr>
            <p:cNvPr id="214029" name="Oval 30">
              <a:extLst>
                <a:ext uri="{FF2B5EF4-FFF2-40B4-BE49-F238E27FC236}">
                  <a16:creationId xmlns:a16="http://schemas.microsoft.com/office/drawing/2014/main" id="{2648BB21-0C45-426C-980C-FD677EB162E2}"/>
                </a:ext>
              </a:extLst>
            </p:cNvPr>
            <p:cNvSpPr>
              <a:spLocks noChangeArrowheads="1"/>
            </p:cNvSpPr>
            <p:nvPr/>
          </p:nvSpPr>
          <p:spPr bwMode="auto">
            <a:xfrm>
              <a:off x="4336" y="3848"/>
              <a:ext cx="112" cy="12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TW" altLang="en-US" sz="1350">
                <a:latin typeface="Times New Roman" panose="02020603050405020304" pitchFamily="18" charset="0"/>
                <a:ea typeface="PMingLiU" panose="02020500000000000000" pitchFamily="18" charset="-120"/>
                <a:cs typeface="Arial" panose="020B0604020202020204" pitchFamily="34" charset="0"/>
              </a:endParaRPr>
            </a:p>
          </p:txBody>
        </p:sp>
        <p:sp>
          <p:nvSpPr>
            <p:cNvPr id="214030" name="Oval 31">
              <a:extLst>
                <a:ext uri="{FF2B5EF4-FFF2-40B4-BE49-F238E27FC236}">
                  <a16:creationId xmlns:a16="http://schemas.microsoft.com/office/drawing/2014/main" id="{202C179A-9EA7-4C36-9ED8-BAB9AF6BB8E8}"/>
                </a:ext>
              </a:extLst>
            </p:cNvPr>
            <p:cNvSpPr>
              <a:spLocks noChangeArrowheads="1"/>
            </p:cNvSpPr>
            <p:nvPr/>
          </p:nvSpPr>
          <p:spPr bwMode="auto">
            <a:xfrm>
              <a:off x="5056" y="3600"/>
              <a:ext cx="112" cy="12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TW" altLang="en-US" sz="1350">
                <a:latin typeface="Times New Roman" panose="02020603050405020304" pitchFamily="18" charset="0"/>
                <a:ea typeface="PMingLiU" panose="02020500000000000000" pitchFamily="18" charset="-120"/>
                <a:cs typeface="Arial" panose="020B0604020202020204" pitchFamily="34" charset="0"/>
              </a:endParaRPr>
            </a:p>
          </p:txBody>
        </p:sp>
        <p:sp>
          <p:nvSpPr>
            <p:cNvPr id="214031" name="Line 32">
              <a:extLst>
                <a:ext uri="{FF2B5EF4-FFF2-40B4-BE49-F238E27FC236}">
                  <a16:creationId xmlns:a16="http://schemas.microsoft.com/office/drawing/2014/main" id="{9291C3B1-5344-4D51-818F-36C63B09D661}"/>
                </a:ext>
              </a:extLst>
            </p:cNvPr>
            <p:cNvSpPr>
              <a:spLocks noChangeShapeType="1"/>
            </p:cNvSpPr>
            <p:nvPr/>
          </p:nvSpPr>
          <p:spPr bwMode="auto">
            <a:xfrm flipV="1">
              <a:off x="4448" y="3680"/>
              <a:ext cx="608"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032" name="Line 33">
              <a:extLst>
                <a:ext uri="{FF2B5EF4-FFF2-40B4-BE49-F238E27FC236}">
                  <a16:creationId xmlns:a16="http://schemas.microsoft.com/office/drawing/2014/main" id="{13B4EB2B-094D-436E-A7A5-BF24E74CC6C9}"/>
                </a:ext>
              </a:extLst>
            </p:cNvPr>
            <p:cNvSpPr>
              <a:spLocks noChangeShapeType="1"/>
            </p:cNvSpPr>
            <p:nvPr/>
          </p:nvSpPr>
          <p:spPr bwMode="auto">
            <a:xfrm>
              <a:off x="4416" y="3400"/>
              <a:ext cx="656" cy="2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033" name="Text Box 34">
              <a:extLst>
                <a:ext uri="{FF2B5EF4-FFF2-40B4-BE49-F238E27FC236}">
                  <a16:creationId xmlns:a16="http://schemas.microsoft.com/office/drawing/2014/main" id="{3303C114-92C5-4CF0-AB69-3771DD2C4A8E}"/>
                </a:ext>
              </a:extLst>
            </p:cNvPr>
            <p:cNvSpPr txBox="1">
              <a:spLocks noChangeArrowheads="1"/>
            </p:cNvSpPr>
            <p:nvPr/>
          </p:nvSpPr>
          <p:spPr bwMode="auto">
            <a:xfrm>
              <a:off x="4432" y="3208"/>
              <a:ext cx="304"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5610" tIns="37805" rIns="75610" bIns="37805">
              <a:spAutoFit/>
            </a:bodyPr>
            <a:lstStyle>
              <a:lvl1pPr defTabSz="912813">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defTabSz="912813">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defTabSz="912813">
                <a:spcBef>
                  <a:spcPct val="20000"/>
                </a:spcBef>
                <a:buClr>
                  <a:schemeClr val="accent2"/>
                </a:buClr>
                <a:buChar char="•"/>
                <a:defRPr sz="2200">
                  <a:solidFill>
                    <a:schemeClr val="tx1"/>
                  </a:solidFill>
                  <a:latin typeface="Arial" panose="020B0604020202020204" pitchFamily="34" charset="0"/>
                </a:defRPr>
              </a:lvl3pPr>
              <a:lvl4pPr marL="1600200" indent="-228600" defTabSz="912813">
                <a:spcBef>
                  <a:spcPct val="20000"/>
                </a:spcBef>
                <a:buChar char="–"/>
                <a:defRPr sz="2000">
                  <a:solidFill>
                    <a:schemeClr val="tx1"/>
                  </a:solidFill>
                  <a:latin typeface="Arial" panose="020B0604020202020204" pitchFamily="34" charset="0"/>
                </a:defRPr>
              </a:lvl4pPr>
              <a:lvl5pPr marL="2057400" indent="-228600" defTabSz="912813">
                <a:spcBef>
                  <a:spcPct val="20000"/>
                </a:spcBef>
                <a:buChar char="»"/>
                <a:defRPr sz="2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TW" sz="1350">
                  <a:latin typeface="Times New Roman" panose="02020603050405020304" pitchFamily="18" charset="0"/>
                  <a:ea typeface="PMingLiU" panose="02020500000000000000" pitchFamily="18" charset="-120"/>
                  <a:cs typeface="Arial" panose="020B0604020202020204" pitchFamily="34" charset="0"/>
                </a:rPr>
                <a:t>b</a:t>
              </a:r>
            </a:p>
          </p:txBody>
        </p:sp>
        <p:sp>
          <p:nvSpPr>
            <p:cNvPr id="214034" name="Text Box 35">
              <a:extLst>
                <a:ext uri="{FF2B5EF4-FFF2-40B4-BE49-F238E27FC236}">
                  <a16:creationId xmlns:a16="http://schemas.microsoft.com/office/drawing/2014/main" id="{D4D1850F-E9DB-4EF8-A7A6-95A01060D9BF}"/>
                </a:ext>
              </a:extLst>
            </p:cNvPr>
            <p:cNvSpPr txBox="1">
              <a:spLocks noChangeArrowheads="1"/>
            </p:cNvSpPr>
            <p:nvPr/>
          </p:nvSpPr>
          <p:spPr bwMode="auto">
            <a:xfrm>
              <a:off x="5178" y="3536"/>
              <a:ext cx="302"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5610" tIns="37805" rIns="75610" bIns="37805">
              <a:spAutoFit/>
            </a:bodyPr>
            <a:lstStyle>
              <a:lvl1pPr defTabSz="912813">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defTabSz="912813">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defTabSz="912813">
                <a:spcBef>
                  <a:spcPct val="20000"/>
                </a:spcBef>
                <a:buClr>
                  <a:schemeClr val="accent2"/>
                </a:buClr>
                <a:buChar char="•"/>
                <a:defRPr sz="2200">
                  <a:solidFill>
                    <a:schemeClr val="tx1"/>
                  </a:solidFill>
                  <a:latin typeface="Arial" panose="020B0604020202020204" pitchFamily="34" charset="0"/>
                </a:defRPr>
              </a:lvl3pPr>
              <a:lvl4pPr marL="1600200" indent="-228600" defTabSz="912813">
                <a:spcBef>
                  <a:spcPct val="20000"/>
                </a:spcBef>
                <a:buChar char="–"/>
                <a:defRPr sz="2000">
                  <a:solidFill>
                    <a:schemeClr val="tx1"/>
                  </a:solidFill>
                  <a:latin typeface="Arial" panose="020B0604020202020204" pitchFamily="34" charset="0"/>
                </a:defRPr>
              </a:lvl4pPr>
              <a:lvl5pPr marL="2057400" indent="-228600" defTabSz="912813">
                <a:spcBef>
                  <a:spcPct val="20000"/>
                </a:spcBef>
                <a:buChar char="»"/>
                <a:defRPr sz="2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TW" sz="1350">
                  <a:latin typeface="Times New Roman" panose="02020603050405020304" pitchFamily="18" charset="0"/>
                  <a:ea typeface="PMingLiU" panose="02020500000000000000" pitchFamily="18" charset="-120"/>
                  <a:cs typeface="Arial" panose="020B0604020202020204" pitchFamily="34" charset="0"/>
                </a:rPr>
                <a:t>c</a:t>
              </a:r>
            </a:p>
          </p:txBody>
        </p:sp>
        <p:sp>
          <p:nvSpPr>
            <p:cNvPr id="214035" name="Text Box 36">
              <a:extLst>
                <a:ext uri="{FF2B5EF4-FFF2-40B4-BE49-F238E27FC236}">
                  <a16:creationId xmlns:a16="http://schemas.microsoft.com/office/drawing/2014/main" id="{9E0B8615-0372-4D8B-8455-260C97AF5005}"/>
                </a:ext>
              </a:extLst>
            </p:cNvPr>
            <p:cNvSpPr txBox="1">
              <a:spLocks noChangeArrowheads="1"/>
            </p:cNvSpPr>
            <p:nvPr/>
          </p:nvSpPr>
          <p:spPr bwMode="auto">
            <a:xfrm>
              <a:off x="4402" y="3871"/>
              <a:ext cx="302"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5610" tIns="37805" rIns="75610" bIns="37805">
              <a:spAutoFit/>
            </a:bodyPr>
            <a:lstStyle>
              <a:lvl1pPr defTabSz="912813">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defTabSz="912813">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defTabSz="912813">
                <a:spcBef>
                  <a:spcPct val="20000"/>
                </a:spcBef>
                <a:buClr>
                  <a:schemeClr val="accent2"/>
                </a:buClr>
                <a:buChar char="•"/>
                <a:defRPr sz="2200">
                  <a:solidFill>
                    <a:schemeClr val="tx1"/>
                  </a:solidFill>
                  <a:latin typeface="Arial" panose="020B0604020202020204" pitchFamily="34" charset="0"/>
                </a:defRPr>
              </a:lvl3pPr>
              <a:lvl4pPr marL="1600200" indent="-228600" defTabSz="912813">
                <a:spcBef>
                  <a:spcPct val="20000"/>
                </a:spcBef>
                <a:buChar char="–"/>
                <a:defRPr sz="2000">
                  <a:solidFill>
                    <a:schemeClr val="tx1"/>
                  </a:solidFill>
                  <a:latin typeface="Arial" panose="020B0604020202020204" pitchFamily="34" charset="0"/>
                </a:defRPr>
              </a:lvl4pPr>
              <a:lvl5pPr marL="2057400" indent="-228600" defTabSz="912813">
                <a:spcBef>
                  <a:spcPct val="20000"/>
                </a:spcBef>
                <a:buChar char="»"/>
                <a:defRPr sz="2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TW" sz="1350">
                  <a:latin typeface="Times New Roman" panose="02020603050405020304" pitchFamily="18" charset="0"/>
                  <a:ea typeface="PMingLiU" panose="02020500000000000000" pitchFamily="18" charset="-120"/>
                  <a:cs typeface="Arial" panose="020B0604020202020204" pitchFamily="34" charset="0"/>
                </a:rPr>
                <a:t>d</a:t>
              </a:r>
            </a:p>
          </p:txBody>
        </p:sp>
      </p:grpSp>
      <p:sp>
        <p:nvSpPr>
          <p:cNvPr id="214024" name="Text Box 37">
            <a:extLst>
              <a:ext uri="{FF2B5EF4-FFF2-40B4-BE49-F238E27FC236}">
                <a16:creationId xmlns:a16="http://schemas.microsoft.com/office/drawing/2014/main" id="{D6C78D24-6169-439B-9BF7-656D897C8C11}"/>
              </a:ext>
            </a:extLst>
          </p:cNvPr>
          <p:cNvSpPr txBox="1">
            <a:spLocks noChangeArrowheads="1"/>
          </p:cNvSpPr>
          <p:nvPr/>
        </p:nvSpPr>
        <p:spPr bwMode="auto">
          <a:xfrm>
            <a:off x="5695950" y="4343401"/>
            <a:ext cx="361950" cy="276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0" tIns="34285" rIns="68570" bIns="34285">
            <a:spAutoFit/>
          </a:bodyPr>
          <a:lstStyle>
            <a:lvl1pPr defTabSz="912813">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defTabSz="912813">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defTabSz="912813">
              <a:spcBef>
                <a:spcPct val="20000"/>
              </a:spcBef>
              <a:buClr>
                <a:schemeClr val="accent2"/>
              </a:buClr>
              <a:buChar char="•"/>
              <a:defRPr sz="2200">
                <a:solidFill>
                  <a:schemeClr val="tx1"/>
                </a:solidFill>
                <a:latin typeface="Arial" panose="020B0604020202020204" pitchFamily="34" charset="0"/>
              </a:defRPr>
            </a:lvl3pPr>
            <a:lvl4pPr marL="1600200" indent="-228600" defTabSz="912813">
              <a:spcBef>
                <a:spcPct val="20000"/>
              </a:spcBef>
              <a:buChar char="–"/>
              <a:defRPr sz="2000">
                <a:solidFill>
                  <a:schemeClr val="tx1"/>
                </a:solidFill>
                <a:latin typeface="Arial" panose="020B0604020202020204" pitchFamily="34" charset="0"/>
              </a:defRPr>
            </a:lvl4pPr>
            <a:lvl5pPr marL="2057400" indent="-228600" defTabSz="912813">
              <a:spcBef>
                <a:spcPct val="20000"/>
              </a:spcBef>
              <a:buChar char="»"/>
              <a:defRPr sz="2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TW" sz="1350">
                <a:latin typeface="Times New Roman" panose="02020603050405020304" pitchFamily="18" charset="0"/>
                <a:ea typeface="PMingLiU" panose="02020500000000000000" pitchFamily="18" charset="-120"/>
                <a:cs typeface="Arial" panose="020B0604020202020204" pitchFamily="34" charset="0"/>
              </a:rPr>
              <a:t>e</a:t>
            </a:r>
          </a:p>
        </p:txBody>
      </p:sp>
      <p:sp>
        <p:nvSpPr>
          <p:cNvPr id="214025" name="Text Box 38">
            <a:extLst>
              <a:ext uri="{FF2B5EF4-FFF2-40B4-BE49-F238E27FC236}">
                <a16:creationId xmlns:a16="http://schemas.microsoft.com/office/drawing/2014/main" id="{EFD88D51-14E3-456C-BD27-3E4F1D1D66BC}"/>
              </a:ext>
            </a:extLst>
          </p:cNvPr>
          <p:cNvSpPr txBox="1">
            <a:spLocks noChangeArrowheads="1"/>
          </p:cNvSpPr>
          <p:nvPr/>
        </p:nvSpPr>
        <p:spPr bwMode="auto">
          <a:xfrm>
            <a:off x="1819275" y="4218385"/>
            <a:ext cx="695325" cy="346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0" tIns="34285" rIns="68570" bIns="34285">
            <a:spAutoFit/>
          </a:bodyPr>
          <a:lstStyle>
            <a:lvl1pPr defTabSz="912813">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defTabSz="912813">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defTabSz="912813">
              <a:spcBef>
                <a:spcPct val="20000"/>
              </a:spcBef>
              <a:buClr>
                <a:schemeClr val="accent2"/>
              </a:buClr>
              <a:buChar char="•"/>
              <a:defRPr sz="2200">
                <a:solidFill>
                  <a:schemeClr val="tx1"/>
                </a:solidFill>
                <a:latin typeface="Arial" panose="020B0604020202020204" pitchFamily="34" charset="0"/>
              </a:defRPr>
            </a:lvl3pPr>
            <a:lvl4pPr marL="1600200" indent="-228600" defTabSz="912813">
              <a:spcBef>
                <a:spcPct val="20000"/>
              </a:spcBef>
              <a:buChar char="–"/>
              <a:defRPr sz="2000">
                <a:solidFill>
                  <a:schemeClr val="tx1"/>
                </a:solidFill>
                <a:latin typeface="Arial" panose="020B0604020202020204" pitchFamily="34" charset="0"/>
              </a:defRPr>
            </a:lvl4pPr>
            <a:lvl5pPr marL="2057400" indent="-228600" defTabSz="912813">
              <a:spcBef>
                <a:spcPct val="20000"/>
              </a:spcBef>
              <a:buChar char="»"/>
              <a:defRPr sz="2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TW" sz="1800" i="1">
                <a:solidFill>
                  <a:srgbClr val="FF0000"/>
                </a:solidFill>
                <a:latin typeface="Times New Roman" panose="02020603050405020304" pitchFamily="18" charset="0"/>
                <a:ea typeface="PMingLiU" panose="02020500000000000000" pitchFamily="18" charset="-120"/>
                <a:cs typeface="Arial" panose="020B0604020202020204" pitchFamily="34" charset="0"/>
              </a:rPr>
              <a:t>H</a:t>
            </a:r>
            <a:r>
              <a:rPr lang="en-US" altLang="zh-TW" sz="1800" i="1" baseline="-25000">
                <a:solidFill>
                  <a:srgbClr val="FF0000"/>
                </a:solidFill>
                <a:latin typeface="Times New Roman" panose="02020603050405020304" pitchFamily="18" charset="0"/>
                <a:ea typeface="PMingLiU" panose="02020500000000000000" pitchFamily="18" charset="-120"/>
                <a:cs typeface="Arial" panose="020B0604020202020204" pitchFamily="34" charset="0"/>
              </a:rPr>
              <a:t>1</a:t>
            </a:r>
          </a:p>
        </p:txBody>
      </p:sp>
      <p:sp>
        <p:nvSpPr>
          <p:cNvPr id="214026" name="Text Box 39">
            <a:extLst>
              <a:ext uri="{FF2B5EF4-FFF2-40B4-BE49-F238E27FC236}">
                <a16:creationId xmlns:a16="http://schemas.microsoft.com/office/drawing/2014/main" id="{BADCAFA2-9610-478E-B93A-0297450EBB17}"/>
              </a:ext>
            </a:extLst>
          </p:cNvPr>
          <p:cNvSpPr txBox="1">
            <a:spLocks noChangeArrowheads="1"/>
          </p:cNvSpPr>
          <p:nvPr/>
        </p:nvSpPr>
        <p:spPr bwMode="auto">
          <a:xfrm>
            <a:off x="5334000" y="4152901"/>
            <a:ext cx="695325" cy="346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0" tIns="34285" rIns="68570" bIns="34285">
            <a:spAutoFit/>
          </a:bodyPr>
          <a:lstStyle>
            <a:lvl1pPr defTabSz="912813">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defTabSz="912813">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defTabSz="912813">
              <a:spcBef>
                <a:spcPct val="20000"/>
              </a:spcBef>
              <a:buClr>
                <a:schemeClr val="accent2"/>
              </a:buClr>
              <a:buChar char="•"/>
              <a:defRPr sz="2200">
                <a:solidFill>
                  <a:schemeClr val="tx1"/>
                </a:solidFill>
                <a:latin typeface="Arial" panose="020B0604020202020204" pitchFamily="34" charset="0"/>
              </a:defRPr>
            </a:lvl3pPr>
            <a:lvl4pPr marL="1600200" indent="-228600" defTabSz="912813">
              <a:spcBef>
                <a:spcPct val="20000"/>
              </a:spcBef>
              <a:buChar char="–"/>
              <a:defRPr sz="2000">
                <a:solidFill>
                  <a:schemeClr val="tx1"/>
                </a:solidFill>
                <a:latin typeface="Arial" panose="020B0604020202020204" pitchFamily="34" charset="0"/>
              </a:defRPr>
            </a:lvl4pPr>
            <a:lvl5pPr marL="2057400" indent="-228600" defTabSz="912813">
              <a:spcBef>
                <a:spcPct val="20000"/>
              </a:spcBef>
              <a:buChar char="»"/>
              <a:defRPr sz="2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TW" sz="1800" i="1">
                <a:solidFill>
                  <a:srgbClr val="FF0000"/>
                </a:solidFill>
                <a:latin typeface="Times New Roman" panose="02020603050405020304" pitchFamily="18" charset="0"/>
                <a:ea typeface="PMingLiU" panose="02020500000000000000" pitchFamily="18" charset="-120"/>
                <a:cs typeface="Arial" panose="020B0604020202020204" pitchFamily="34" charset="0"/>
              </a:rPr>
              <a:t>H</a:t>
            </a:r>
            <a:r>
              <a:rPr lang="en-US" altLang="zh-TW" sz="1800" i="1" baseline="-25000">
                <a:solidFill>
                  <a:srgbClr val="FF0000"/>
                </a:solidFill>
                <a:latin typeface="Times New Roman" panose="02020603050405020304" pitchFamily="18" charset="0"/>
                <a:ea typeface="PMingLiU" panose="02020500000000000000" pitchFamily="18" charset="-120"/>
                <a:cs typeface="Arial" panose="020B0604020202020204" pitchFamily="34" charset="0"/>
              </a:rPr>
              <a:t>3</a:t>
            </a:r>
          </a:p>
        </p:txBody>
      </p:sp>
      <p:sp>
        <p:nvSpPr>
          <p:cNvPr id="214027" name="Text Box 40">
            <a:extLst>
              <a:ext uri="{FF2B5EF4-FFF2-40B4-BE49-F238E27FC236}">
                <a16:creationId xmlns:a16="http://schemas.microsoft.com/office/drawing/2014/main" id="{0EBD9CF2-8128-4E4C-A434-6C738A364155}"/>
              </a:ext>
            </a:extLst>
          </p:cNvPr>
          <p:cNvSpPr txBox="1">
            <a:spLocks noChangeArrowheads="1"/>
          </p:cNvSpPr>
          <p:nvPr/>
        </p:nvSpPr>
        <p:spPr bwMode="auto">
          <a:xfrm>
            <a:off x="3600450" y="4219576"/>
            <a:ext cx="695325" cy="346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0" tIns="34285" rIns="68570" bIns="34285">
            <a:spAutoFit/>
          </a:bodyPr>
          <a:lstStyle>
            <a:lvl1pPr defTabSz="912813">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defTabSz="912813">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defTabSz="912813">
              <a:spcBef>
                <a:spcPct val="20000"/>
              </a:spcBef>
              <a:buClr>
                <a:schemeClr val="accent2"/>
              </a:buClr>
              <a:buChar char="•"/>
              <a:defRPr sz="2200">
                <a:solidFill>
                  <a:schemeClr val="tx1"/>
                </a:solidFill>
                <a:latin typeface="Arial" panose="020B0604020202020204" pitchFamily="34" charset="0"/>
              </a:defRPr>
            </a:lvl3pPr>
            <a:lvl4pPr marL="1600200" indent="-228600" defTabSz="912813">
              <a:spcBef>
                <a:spcPct val="20000"/>
              </a:spcBef>
              <a:buChar char="–"/>
              <a:defRPr sz="2000">
                <a:solidFill>
                  <a:schemeClr val="tx1"/>
                </a:solidFill>
                <a:latin typeface="Arial" panose="020B0604020202020204" pitchFamily="34" charset="0"/>
              </a:defRPr>
            </a:lvl4pPr>
            <a:lvl5pPr marL="2057400" indent="-228600" defTabSz="912813">
              <a:spcBef>
                <a:spcPct val="20000"/>
              </a:spcBef>
              <a:buChar char="»"/>
              <a:defRPr sz="2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TW" sz="1800" i="1">
                <a:solidFill>
                  <a:srgbClr val="FF0000"/>
                </a:solidFill>
                <a:latin typeface="Times New Roman" panose="02020603050405020304" pitchFamily="18" charset="0"/>
                <a:ea typeface="PMingLiU" panose="02020500000000000000" pitchFamily="18" charset="-120"/>
                <a:cs typeface="Arial" panose="020B0604020202020204" pitchFamily="34" charset="0"/>
              </a:rPr>
              <a:t>H</a:t>
            </a:r>
            <a:r>
              <a:rPr lang="en-US" altLang="zh-TW" sz="1800" i="1" baseline="-25000">
                <a:solidFill>
                  <a:srgbClr val="FF0000"/>
                </a:solidFill>
                <a:latin typeface="Times New Roman" panose="02020603050405020304" pitchFamily="18" charset="0"/>
                <a:ea typeface="PMingLiU" panose="02020500000000000000" pitchFamily="18" charset="-120"/>
                <a:cs typeface="Arial" panose="020B0604020202020204" pitchFamily="34" charset="0"/>
              </a:rPr>
              <a:t>2</a:t>
            </a:r>
          </a:p>
        </p:txBody>
      </p:sp>
    </p:spTree>
    <p:extLst>
      <p:ext uri="{BB962C8B-B14F-4D97-AF65-F5344CB8AC3E}">
        <p14:creationId xmlns:p14="http://schemas.microsoft.com/office/powerpoint/2010/main" val="16592090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Title 1">
            <a:extLst>
              <a:ext uri="{FF2B5EF4-FFF2-40B4-BE49-F238E27FC236}">
                <a16:creationId xmlns:a16="http://schemas.microsoft.com/office/drawing/2014/main" id="{A1D307ED-561A-4EA0-877D-8E51F3966F1B}"/>
              </a:ext>
            </a:extLst>
          </p:cNvPr>
          <p:cNvSpPr>
            <a:spLocks noGrp="1" noChangeArrowheads="1"/>
          </p:cNvSpPr>
          <p:nvPr>
            <p:ph type="title"/>
          </p:nvPr>
        </p:nvSpPr>
        <p:spPr/>
        <p:txBody>
          <a:bodyPr/>
          <a:lstStyle/>
          <a:p>
            <a:r>
              <a:rPr lang="en-US" altLang="vi-VN" sz="2800" dirty="0"/>
              <a:t>f. </a:t>
            </a:r>
            <a:r>
              <a:rPr lang="en-US" altLang="vi-VN" sz="2800" dirty="0" err="1"/>
              <a:t>Khớp</a:t>
            </a:r>
            <a:r>
              <a:rPr lang="en-US" altLang="vi-VN" sz="2800" dirty="0"/>
              <a:t> </a:t>
            </a:r>
            <a:r>
              <a:rPr lang="en-US" altLang="vi-VN" sz="2800" dirty="0" err="1"/>
              <a:t>và</a:t>
            </a:r>
            <a:r>
              <a:rPr lang="en-US" altLang="vi-VN" sz="2800" dirty="0"/>
              <a:t> </a:t>
            </a:r>
            <a:r>
              <a:rPr lang="en-US" altLang="vi-VN" sz="2800" dirty="0" err="1"/>
              <a:t>Cầu</a:t>
            </a:r>
            <a:endParaRPr lang="en-US" altLang="vi-VN" sz="2800" dirty="0"/>
          </a:p>
        </p:txBody>
      </p:sp>
      <p:sp>
        <p:nvSpPr>
          <p:cNvPr id="215043" name="Content Placeholder 2">
            <a:extLst>
              <a:ext uri="{FF2B5EF4-FFF2-40B4-BE49-F238E27FC236}">
                <a16:creationId xmlns:a16="http://schemas.microsoft.com/office/drawing/2014/main" id="{87DEF753-E5D7-4A34-BBFD-030E2B420E50}"/>
              </a:ext>
            </a:extLst>
          </p:cNvPr>
          <p:cNvSpPr>
            <a:spLocks noGrp="1" noChangeArrowheads="1"/>
          </p:cNvSpPr>
          <p:nvPr>
            <p:ph idx="1"/>
          </p:nvPr>
        </p:nvSpPr>
        <p:spPr/>
        <p:txBody>
          <a:bodyPr/>
          <a:lstStyle/>
          <a:p>
            <a:pPr algn="just">
              <a:buFontTx/>
              <a:buChar char="-"/>
            </a:pPr>
            <a:r>
              <a:rPr lang="en-US" altLang="vi-VN"/>
              <a:t>If </a:t>
            </a:r>
            <a:r>
              <a:rPr lang="vi-VN" altLang="vi-VN"/>
              <a:t> G </a:t>
            </a:r>
            <a:r>
              <a:rPr lang="en-US" altLang="vi-VN"/>
              <a:t>is connected which </a:t>
            </a:r>
            <a:r>
              <a:rPr lang="vi-VN" altLang="vi-VN"/>
              <a:t>G – {v} </a:t>
            </a:r>
            <a:r>
              <a:rPr lang="en-US" altLang="vi-VN"/>
              <a:t>is disconnected then v vertex is called </a:t>
            </a:r>
            <a:r>
              <a:rPr lang="en-US" altLang="vi-VN" b="1"/>
              <a:t>cut vertices  or </a:t>
            </a:r>
            <a:r>
              <a:rPr lang="en-US" altLang="vi-VN" b="1">
                <a:solidFill>
                  <a:srgbClr val="FF0000"/>
                </a:solidFill>
              </a:rPr>
              <a:t>articulation </a:t>
            </a:r>
            <a:r>
              <a:rPr lang="en-US" altLang="vi-VN" b="1"/>
              <a:t>points (điểm khớp)</a:t>
            </a:r>
          </a:p>
          <a:p>
            <a:pPr algn="just">
              <a:buFontTx/>
              <a:buChar char="-"/>
            </a:pPr>
            <a:r>
              <a:rPr lang="en-US" altLang="vi-VN"/>
              <a:t>If G is connected which G-{uv} is disconnected then uv edge is called </a:t>
            </a:r>
            <a:r>
              <a:rPr lang="en-US" altLang="vi-VN" b="1"/>
              <a:t>cut edge </a:t>
            </a:r>
            <a:r>
              <a:rPr lang="en-US" altLang="vi-VN"/>
              <a:t>or </a:t>
            </a:r>
            <a:r>
              <a:rPr lang="en-US" altLang="vi-VN" b="1"/>
              <a:t>bridge (cầu)</a:t>
            </a:r>
          </a:p>
          <a:p>
            <a:pPr algn="just">
              <a:buFontTx/>
              <a:buChar char="-"/>
            </a:pPr>
            <a:endParaRPr lang="en-US" altLang="vi-VN"/>
          </a:p>
        </p:txBody>
      </p:sp>
    </p:spTree>
    <p:extLst>
      <p:ext uri="{BB962C8B-B14F-4D97-AF65-F5344CB8AC3E}">
        <p14:creationId xmlns:p14="http://schemas.microsoft.com/office/powerpoint/2010/main" val="33491057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Title 1">
            <a:extLst>
              <a:ext uri="{FF2B5EF4-FFF2-40B4-BE49-F238E27FC236}">
                <a16:creationId xmlns:a16="http://schemas.microsoft.com/office/drawing/2014/main" id="{E677678C-3C61-4D8C-A11D-25D1D20982E1}"/>
              </a:ext>
            </a:extLst>
          </p:cNvPr>
          <p:cNvSpPr>
            <a:spLocks noGrp="1" noChangeArrowheads="1"/>
          </p:cNvSpPr>
          <p:nvPr>
            <p:ph type="title"/>
          </p:nvPr>
        </p:nvSpPr>
        <p:spPr/>
        <p:txBody>
          <a:bodyPr/>
          <a:lstStyle/>
          <a:p>
            <a:r>
              <a:rPr lang="en-US" altLang="vi-VN"/>
              <a:t> ví dụ</a:t>
            </a:r>
          </a:p>
        </p:txBody>
      </p:sp>
      <p:sp>
        <p:nvSpPr>
          <p:cNvPr id="216067" name="Content Placeholder 2">
            <a:extLst>
              <a:ext uri="{FF2B5EF4-FFF2-40B4-BE49-F238E27FC236}">
                <a16:creationId xmlns:a16="http://schemas.microsoft.com/office/drawing/2014/main" id="{2056E6FC-C0F2-4814-B548-F43836DFD9A7}"/>
              </a:ext>
            </a:extLst>
          </p:cNvPr>
          <p:cNvSpPr>
            <a:spLocks noGrp="1" noChangeArrowheads="1"/>
          </p:cNvSpPr>
          <p:nvPr>
            <p:ph idx="1"/>
          </p:nvPr>
        </p:nvSpPr>
        <p:spPr/>
        <p:txBody>
          <a:bodyPr/>
          <a:lstStyle/>
          <a:p>
            <a:endParaRPr lang="vi-VN" altLang="vi-VN"/>
          </a:p>
        </p:txBody>
      </p:sp>
      <p:sp>
        <p:nvSpPr>
          <p:cNvPr id="216068" name="TextBox 5">
            <a:extLst>
              <a:ext uri="{FF2B5EF4-FFF2-40B4-BE49-F238E27FC236}">
                <a16:creationId xmlns:a16="http://schemas.microsoft.com/office/drawing/2014/main" id="{F5CD3485-7271-4CB0-BE9E-5982873ACF74}"/>
              </a:ext>
            </a:extLst>
          </p:cNvPr>
          <p:cNvSpPr txBox="1">
            <a:spLocks noChangeArrowheads="1"/>
          </p:cNvSpPr>
          <p:nvPr/>
        </p:nvSpPr>
        <p:spPr bwMode="auto">
          <a:xfrm>
            <a:off x="3429000" y="2514600"/>
            <a:ext cx="51435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350">
                <a:cs typeface="Arial" panose="020B0604020202020204" pitchFamily="34" charset="0"/>
              </a:rPr>
              <a:t>G</a:t>
            </a:r>
          </a:p>
        </p:txBody>
      </p:sp>
      <p:pic>
        <p:nvPicPr>
          <p:cNvPr id="216069" name="Picture 2">
            <a:extLst>
              <a:ext uri="{FF2B5EF4-FFF2-40B4-BE49-F238E27FC236}">
                <a16:creationId xmlns:a16="http://schemas.microsoft.com/office/drawing/2014/main" id="{36459037-D93A-4B51-AB32-36185EBE5C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2355" y="1657350"/>
            <a:ext cx="6040040" cy="348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18151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Title 1">
            <a:extLst>
              <a:ext uri="{FF2B5EF4-FFF2-40B4-BE49-F238E27FC236}">
                <a16:creationId xmlns:a16="http://schemas.microsoft.com/office/drawing/2014/main" id="{4C4938DB-1C46-4264-AD23-D985AE77F186}"/>
              </a:ext>
            </a:extLst>
          </p:cNvPr>
          <p:cNvSpPr>
            <a:spLocks noGrp="1" noChangeArrowheads="1"/>
          </p:cNvSpPr>
          <p:nvPr>
            <p:ph type="title"/>
          </p:nvPr>
        </p:nvSpPr>
        <p:spPr/>
        <p:txBody>
          <a:bodyPr/>
          <a:lstStyle/>
          <a:p>
            <a:r>
              <a:rPr lang="en-US" altLang="vi-VN" sz="3200" dirty="0"/>
              <a:t>2.1.2. </a:t>
            </a:r>
            <a:r>
              <a:rPr lang="en-US" altLang="vi-VN" sz="3200" dirty="0" err="1"/>
              <a:t>Các</a:t>
            </a:r>
            <a:r>
              <a:rPr lang="en-US" altLang="vi-VN" sz="3200" dirty="0"/>
              <a:t> </a:t>
            </a:r>
            <a:r>
              <a:rPr lang="en-US" altLang="vi-VN" sz="3200" dirty="0" err="1"/>
              <a:t>kiểu</a:t>
            </a:r>
            <a:r>
              <a:rPr lang="en-US" altLang="vi-VN" sz="3200" dirty="0"/>
              <a:t> </a:t>
            </a:r>
            <a:r>
              <a:rPr lang="en-US" altLang="vi-VN" sz="3200" dirty="0" err="1"/>
              <a:t>đồ</a:t>
            </a:r>
            <a:r>
              <a:rPr lang="en-US" altLang="vi-VN" sz="3200" dirty="0"/>
              <a:t> </a:t>
            </a:r>
            <a:r>
              <a:rPr lang="en-US" altLang="vi-VN" sz="3200" dirty="0" err="1"/>
              <a:t>thị</a:t>
            </a:r>
            <a:r>
              <a:rPr lang="en-US" altLang="vi-VN" sz="3200" dirty="0"/>
              <a:t> </a:t>
            </a:r>
            <a:r>
              <a:rPr lang="en-US" altLang="vi-VN" sz="3200" dirty="0" err="1"/>
              <a:t>đặc</a:t>
            </a:r>
            <a:r>
              <a:rPr lang="en-US" altLang="vi-VN" sz="3200" dirty="0"/>
              <a:t> </a:t>
            </a:r>
            <a:r>
              <a:rPr lang="en-US" altLang="vi-VN" sz="3200" dirty="0" err="1"/>
              <a:t>biệt</a:t>
            </a:r>
            <a:endParaRPr lang="en-US" altLang="vi-VN" sz="3200" dirty="0"/>
          </a:p>
        </p:txBody>
      </p:sp>
      <p:sp>
        <p:nvSpPr>
          <p:cNvPr id="191491" name="Content Placeholder 2">
            <a:extLst>
              <a:ext uri="{FF2B5EF4-FFF2-40B4-BE49-F238E27FC236}">
                <a16:creationId xmlns:a16="http://schemas.microsoft.com/office/drawing/2014/main" id="{FF37BB67-6182-42AE-AFC9-E0CF9E5912A2}"/>
              </a:ext>
            </a:extLst>
          </p:cNvPr>
          <p:cNvSpPr>
            <a:spLocks noGrp="1" noChangeArrowheads="1"/>
          </p:cNvSpPr>
          <p:nvPr>
            <p:ph idx="1"/>
          </p:nvPr>
        </p:nvSpPr>
        <p:spPr/>
        <p:txBody>
          <a:bodyPr>
            <a:normAutofit/>
          </a:bodyPr>
          <a:lstStyle/>
          <a:p>
            <a:pPr>
              <a:buFont typeface="Wingdings" panose="05000000000000000000" pitchFamily="2" charset="2"/>
              <a:buNone/>
            </a:pPr>
            <a:r>
              <a:rPr lang="en-US" altLang="vi-VN" sz="2700" dirty="0">
                <a:latin typeface="Times New Roman" panose="02020603050405020304" pitchFamily="18" charset="0"/>
              </a:rPr>
              <a:t>1). </a:t>
            </a:r>
            <a:r>
              <a:rPr lang="en-US" altLang="vi-VN" sz="2700" dirty="0" err="1">
                <a:latin typeface="Times New Roman" panose="02020603050405020304" pitchFamily="18" charset="0"/>
              </a:rPr>
              <a:t>Đồ</a:t>
            </a:r>
            <a:r>
              <a:rPr lang="en-US" altLang="vi-VN" sz="2700" dirty="0">
                <a:latin typeface="Times New Roman" panose="02020603050405020304" pitchFamily="18" charset="0"/>
              </a:rPr>
              <a:t> </a:t>
            </a:r>
            <a:r>
              <a:rPr lang="en-US" altLang="vi-VN" sz="2700" dirty="0" err="1">
                <a:latin typeface="Times New Roman" panose="02020603050405020304" pitchFamily="18" charset="0"/>
              </a:rPr>
              <a:t>thị</a:t>
            </a:r>
            <a:r>
              <a:rPr lang="en-US" altLang="vi-VN" sz="2700" dirty="0">
                <a:latin typeface="Times New Roman" panose="02020603050405020304" pitchFamily="18" charset="0"/>
              </a:rPr>
              <a:t> </a:t>
            </a:r>
            <a:r>
              <a:rPr lang="en-US" altLang="vi-VN" sz="2700" dirty="0" err="1">
                <a:latin typeface="Times New Roman" panose="02020603050405020304" pitchFamily="18" charset="0"/>
              </a:rPr>
              <a:t>đẳng</a:t>
            </a:r>
            <a:r>
              <a:rPr lang="en-US" altLang="vi-VN" sz="2700" dirty="0">
                <a:latin typeface="Times New Roman" panose="02020603050405020304" pitchFamily="18" charset="0"/>
              </a:rPr>
              <a:t> </a:t>
            </a:r>
            <a:r>
              <a:rPr lang="en-US" altLang="vi-VN" sz="2700" dirty="0" err="1">
                <a:latin typeface="Times New Roman" panose="02020603050405020304" pitchFamily="18" charset="0"/>
              </a:rPr>
              <a:t>cấu</a:t>
            </a:r>
            <a:endParaRPr lang="en-US" altLang="vi-VN" sz="2700" dirty="0">
              <a:latin typeface="Times New Roman" panose="02020603050405020304" pitchFamily="18" charset="0"/>
            </a:endParaRPr>
          </a:p>
          <a:p>
            <a:pPr marL="0" indent="0" algn="just">
              <a:spcBef>
                <a:spcPts val="900"/>
              </a:spcBef>
              <a:buNone/>
            </a:pPr>
            <a:r>
              <a:rPr lang="en-US" altLang="vi-VN" sz="2700" i="1" dirty="0" err="1"/>
              <a:t>Điều</a:t>
            </a:r>
            <a:r>
              <a:rPr lang="en-US" altLang="vi-VN" sz="2700" i="1" dirty="0"/>
              <a:t> </a:t>
            </a:r>
            <a:r>
              <a:rPr lang="en-US" altLang="vi-VN" sz="2700" i="1" dirty="0" err="1"/>
              <a:t>kiện</a:t>
            </a:r>
            <a:r>
              <a:rPr lang="en-US" altLang="vi-VN" sz="2700" i="1" dirty="0"/>
              <a:t> </a:t>
            </a:r>
            <a:r>
              <a:rPr lang="en-US" altLang="vi-VN" sz="2700" i="1" dirty="0" err="1"/>
              <a:t>cần</a:t>
            </a:r>
            <a:r>
              <a:rPr lang="en-US" altLang="vi-VN" sz="2700" i="1" dirty="0"/>
              <a:t> </a:t>
            </a:r>
            <a:r>
              <a:rPr lang="en-US" altLang="vi-VN" sz="2700" dirty="0" err="1"/>
              <a:t>nhưng</a:t>
            </a:r>
            <a:r>
              <a:rPr lang="en-US" altLang="vi-VN" sz="2700" dirty="0"/>
              <a:t> </a:t>
            </a:r>
            <a:r>
              <a:rPr lang="en-US" altLang="vi-VN" sz="2700" dirty="0" err="1"/>
              <a:t>không</a:t>
            </a:r>
            <a:r>
              <a:rPr lang="en-US" altLang="vi-VN" sz="2700" dirty="0"/>
              <a:t> </a:t>
            </a:r>
            <a:r>
              <a:rPr lang="en-US" altLang="vi-VN" sz="2700" dirty="0" err="1"/>
              <a:t>phải</a:t>
            </a:r>
            <a:r>
              <a:rPr lang="en-US" altLang="vi-VN" sz="2700" dirty="0"/>
              <a:t> </a:t>
            </a:r>
            <a:r>
              <a:rPr lang="en-US" altLang="vi-VN" sz="2700" dirty="0" err="1"/>
              <a:t>là</a:t>
            </a:r>
            <a:r>
              <a:rPr lang="en-US" altLang="vi-VN" sz="2700" dirty="0"/>
              <a:t> </a:t>
            </a:r>
            <a:r>
              <a:rPr lang="en-US" altLang="vi-VN" sz="2700" i="1" dirty="0" err="1"/>
              <a:t>đủ</a:t>
            </a:r>
            <a:r>
              <a:rPr lang="en-US" altLang="vi-VN" sz="2700" i="1" dirty="0"/>
              <a:t> </a:t>
            </a:r>
            <a:r>
              <a:rPr lang="en-US" altLang="vi-VN" sz="2700" dirty="0" err="1"/>
              <a:t>để</a:t>
            </a:r>
            <a:r>
              <a:rPr lang="en-US" altLang="vi-VN" sz="2700" dirty="0"/>
              <a:t> </a:t>
            </a:r>
            <a:r>
              <a:rPr lang="en-US" altLang="vi-VN" sz="2700" i="1" dirty="0">
                <a:solidFill>
                  <a:srgbClr val="FF0000"/>
                </a:solidFill>
              </a:rPr>
              <a:t>G</a:t>
            </a:r>
            <a:r>
              <a:rPr lang="en-US" altLang="vi-VN" sz="2700" baseline="-25000" dirty="0">
                <a:solidFill>
                  <a:srgbClr val="FF0000"/>
                </a:solidFill>
              </a:rPr>
              <a:t>1</a:t>
            </a:r>
            <a:r>
              <a:rPr lang="en-US" altLang="vi-VN" sz="2700" dirty="0">
                <a:solidFill>
                  <a:srgbClr val="FF0000"/>
                </a:solidFill>
              </a:rPr>
              <a:t>=(</a:t>
            </a:r>
            <a:r>
              <a:rPr lang="en-US" altLang="vi-VN" sz="2700" i="1" dirty="0">
                <a:solidFill>
                  <a:srgbClr val="FF0000"/>
                </a:solidFill>
              </a:rPr>
              <a:t>V</a:t>
            </a:r>
            <a:r>
              <a:rPr lang="en-US" altLang="vi-VN" sz="2700" baseline="-25000" dirty="0">
                <a:solidFill>
                  <a:srgbClr val="FF0000"/>
                </a:solidFill>
              </a:rPr>
              <a:t>1</a:t>
            </a:r>
            <a:r>
              <a:rPr lang="en-US" altLang="vi-VN" sz="2700" dirty="0">
                <a:solidFill>
                  <a:srgbClr val="FF0000"/>
                </a:solidFill>
              </a:rPr>
              <a:t>, </a:t>
            </a:r>
            <a:r>
              <a:rPr lang="en-US" altLang="vi-VN" sz="2700" i="1" dirty="0">
                <a:solidFill>
                  <a:srgbClr val="FF0000"/>
                </a:solidFill>
              </a:rPr>
              <a:t>E</a:t>
            </a:r>
            <a:r>
              <a:rPr lang="en-US" altLang="vi-VN" sz="2700" baseline="-25000" dirty="0">
                <a:solidFill>
                  <a:srgbClr val="FF0000"/>
                </a:solidFill>
              </a:rPr>
              <a:t>1</a:t>
            </a:r>
            <a:r>
              <a:rPr lang="en-US" altLang="vi-VN" sz="2700" dirty="0">
                <a:solidFill>
                  <a:srgbClr val="FF0000"/>
                </a:solidFill>
              </a:rPr>
              <a:t>)</a:t>
            </a:r>
            <a:r>
              <a:rPr lang="en-US" altLang="vi-VN" sz="2700" dirty="0"/>
              <a:t> </a:t>
            </a:r>
            <a:r>
              <a:rPr lang="en-US" altLang="vi-VN" sz="2700" dirty="0" err="1"/>
              <a:t>là</a:t>
            </a:r>
            <a:r>
              <a:rPr lang="en-US" altLang="vi-VN" sz="2700" dirty="0"/>
              <a:t> </a:t>
            </a:r>
            <a:r>
              <a:rPr lang="en-US" altLang="vi-VN" sz="2700" dirty="0" err="1"/>
              <a:t>đẳng</a:t>
            </a:r>
            <a:r>
              <a:rPr lang="en-US" altLang="vi-VN" sz="2700" dirty="0"/>
              <a:t> </a:t>
            </a:r>
            <a:r>
              <a:rPr lang="en-US" altLang="vi-VN" sz="2700" dirty="0" err="1"/>
              <a:t>cấu</a:t>
            </a:r>
            <a:r>
              <a:rPr lang="en-US" altLang="vi-VN" sz="2700" dirty="0"/>
              <a:t> </a:t>
            </a:r>
            <a:r>
              <a:rPr lang="en-US" altLang="vi-VN" sz="2700" dirty="0" err="1"/>
              <a:t>với</a:t>
            </a:r>
            <a:r>
              <a:rPr lang="en-US" altLang="vi-VN" sz="2700" dirty="0"/>
              <a:t> </a:t>
            </a:r>
            <a:r>
              <a:rPr lang="en-US" altLang="vi-VN" sz="2700" i="1" dirty="0">
                <a:solidFill>
                  <a:srgbClr val="FF0000"/>
                </a:solidFill>
              </a:rPr>
              <a:t>G</a:t>
            </a:r>
            <a:r>
              <a:rPr lang="en-US" altLang="vi-VN" sz="2700" baseline="-25000" dirty="0">
                <a:solidFill>
                  <a:srgbClr val="FF0000"/>
                </a:solidFill>
              </a:rPr>
              <a:t>2</a:t>
            </a:r>
            <a:r>
              <a:rPr lang="en-US" altLang="vi-VN" sz="2700" dirty="0">
                <a:solidFill>
                  <a:srgbClr val="FF0000"/>
                </a:solidFill>
              </a:rPr>
              <a:t>=(</a:t>
            </a:r>
            <a:r>
              <a:rPr lang="en-US" altLang="vi-VN" sz="2700" i="1" dirty="0">
                <a:solidFill>
                  <a:srgbClr val="FF0000"/>
                </a:solidFill>
              </a:rPr>
              <a:t>V</a:t>
            </a:r>
            <a:r>
              <a:rPr lang="en-US" altLang="vi-VN" sz="2700" baseline="-25000" dirty="0">
                <a:solidFill>
                  <a:srgbClr val="FF0000"/>
                </a:solidFill>
              </a:rPr>
              <a:t>2</a:t>
            </a:r>
            <a:r>
              <a:rPr lang="en-US" altLang="vi-VN" sz="2700" dirty="0">
                <a:solidFill>
                  <a:srgbClr val="FF0000"/>
                </a:solidFill>
              </a:rPr>
              <a:t>, </a:t>
            </a:r>
            <a:r>
              <a:rPr lang="en-US" altLang="vi-VN" sz="2700" i="1" dirty="0">
                <a:solidFill>
                  <a:srgbClr val="FF0000"/>
                </a:solidFill>
              </a:rPr>
              <a:t>E</a:t>
            </a:r>
            <a:r>
              <a:rPr lang="en-US" altLang="vi-VN" sz="2700" baseline="-25000" dirty="0">
                <a:solidFill>
                  <a:srgbClr val="FF0000"/>
                </a:solidFill>
              </a:rPr>
              <a:t>2</a:t>
            </a:r>
            <a:r>
              <a:rPr lang="en-US" altLang="vi-VN" sz="2700" dirty="0">
                <a:solidFill>
                  <a:srgbClr val="FF0000"/>
                </a:solidFill>
              </a:rPr>
              <a:t>)</a:t>
            </a:r>
            <a:r>
              <a:rPr lang="en-US" altLang="vi-VN" sz="2700" dirty="0"/>
              <a:t>:</a:t>
            </a:r>
          </a:p>
          <a:p>
            <a:pPr lvl="1" algn="just">
              <a:spcBef>
                <a:spcPts val="900"/>
              </a:spcBef>
            </a:pPr>
            <a:r>
              <a:rPr lang="en-US" altLang="vi-VN" sz="2400" dirty="0"/>
              <a:t>Ta </a:t>
            </a:r>
            <a:r>
              <a:rPr lang="en-US" altLang="vi-VN" sz="2400" dirty="0" err="1"/>
              <a:t>phải</a:t>
            </a:r>
            <a:r>
              <a:rPr lang="en-US" altLang="vi-VN" sz="2400" dirty="0"/>
              <a:t> </a:t>
            </a:r>
            <a:r>
              <a:rPr lang="en-US" altLang="vi-VN" sz="2400" dirty="0" err="1"/>
              <a:t>có</a:t>
            </a:r>
            <a:r>
              <a:rPr lang="en-US" altLang="vi-VN" sz="2400" dirty="0"/>
              <a:t> </a:t>
            </a:r>
            <a:r>
              <a:rPr lang="en-US" altLang="vi-VN" sz="2400" dirty="0">
                <a:solidFill>
                  <a:srgbClr val="FF0000"/>
                </a:solidFill>
              </a:rPr>
              <a:t>|</a:t>
            </a:r>
            <a:r>
              <a:rPr lang="en-US" altLang="vi-VN" sz="2400" i="1" dirty="0">
                <a:solidFill>
                  <a:srgbClr val="FF0000"/>
                </a:solidFill>
              </a:rPr>
              <a:t>V</a:t>
            </a:r>
            <a:r>
              <a:rPr lang="en-US" altLang="vi-VN" sz="2400" baseline="-25000" dirty="0">
                <a:solidFill>
                  <a:srgbClr val="FF0000"/>
                </a:solidFill>
              </a:rPr>
              <a:t>1</a:t>
            </a:r>
            <a:r>
              <a:rPr lang="en-US" altLang="vi-VN" sz="2400" dirty="0">
                <a:solidFill>
                  <a:srgbClr val="FF0000"/>
                </a:solidFill>
              </a:rPr>
              <a:t>|=|</a:t>
            </a:r>
            <a:r>
              <a:rPr lang="en-US" altLang="vi-VN" sz="2400" i="1" dirty="0">
                <a:solidFill>
                  <a:srgbClr val="FF0000"/>
                </a:solidFill>
              </a:rPr>
              <a:t>V</a:t>
            </a:r>
            <a:r>
              <a:rPr lang="en-US" altLang="vi-VN" sz="2400" baseline="-25000" dirty="0">
                <a:solidFill>
                  <a:srgbClr val="FF0000"/>
                </a:solidFill>
              </a:rPr>
              <a:t>2</a:t>
            </a:r>
            <a:r>
              <a:rPr lang="en-US" altLang="vi-VN" sz="2400" dirty="0">
                <a:solidFill>
                  <a:srgbClr val="FF0000"/>
                </a:solidFill>
              </a:rPr>
              <a:t>|</a:t>
            </a:r>
            <a:r>
              <a:rPr lang="en-US" altLang="vi-VN" sz="2400" dirty="0"/>
              <a:t>, </a:t>
            </a:r>
            <a:r>
              <a:rPr lang="en-US" altLang="vi-VN" sz="2400" dirty="0" err="1"/>
              <a:t>và</a:t>
            </a:r>
            <a:r>
              <a:rPr lang="en-US" altLang="vi-VN" sz="2400" dirty="0"/>
              <a:t> </a:t>
            </a:r>
            <a:r>
              <a:rPr lang="en-US" altLang="vi-VN" sz="2400" dirty="0">
                <a:solidFill>
                  <a:srgbClr val="FF0000"/>
                </a:solidFill>
              </a:rPr>
              <a:t>|</a:t>
            </a:r>
            <a:r>
              <a:rPr lang="en-US" altLang="vi-VN" sz="2400" i="1" dirty="0">
                <a:solidFill>
                  <a:srgbClr val="FF0000"/>
                </a:solidFill>
              </a:rPr>
              <a:t>E</a:t>
            </a:r>
            <a:r>
              <a:rPr lang="en-US" altLang="vi-VN" sz="2400" baseline="-25000" dirty="0">
                <a:solidFill>
                  <a:srgbClr val="FF0000"/>
                </a:solidFill>
              </a:rPr>
              <a:t>1</a:t>
            </a:r>
            <a:r>
              <a:rPr lang="en-US" altLang="vi-VN" sz="2400" dirty="0">
                <a:solidFill>
                  <a:srgbClr val="FF0000"/>
                </a:solidFill>
              </a:rPr>
              <a:t>|=|</a:t>
            </a:r>
            <a:r>
              <a:rPr lang="en-US" altLang="vi-VN" sz="2400" i="1" dirty="0">
                <a:solidFill>
                  <a:srgbClr val="FF0000"/>
                </a:solidFill>
              </a:rPr>
              <a:t>E</a:t>
            </a:r>
            <a:r>
              <a:rPr lang="en-US" altLang="vi-VN" sz="2400" baseline="-25000" dirty="0">
                <a:solidFill>
                  <a:srgbClr val="FF0000"/>
                </a:solidFill>
              </a:rPr>
              <a:t>2</a:t>
            </a:r>
            <a:r>
              <a:rPr lang="en-US" altLang="vi-VN" sz="2400" dirty="0">
                <a:solidFill>
                  <a:srgbClr val="FF0000"/>
                </a:solidFill>
              </a:rPr>
              <a:t>|</a:t>
            </a:r>
            <a:r>
              <a:rPr lang="en-US" altLang="vi-VN" sz="2400" dirty="0"/>
              <a:t>.</a:t>
            </a:r>
          </a:p>
          <a:p>
            <a:pPr lvl="1" algn="just">
              <a:spcBef>
                <a:spcPts val="900"/>
              </a:spcBef>
            </a:pPr>
            <a:r>
              <a:rPr lang="en-US" altLang="vi-VN" sz="2400" dirty="0" err="1"/>
              <a:t>Số</a:t>
            </a:r>
            <a:r>
              <a:rPr lang="en-US" altLang="vi-VN" sz="2400" dirty="0"/>
              <a:t> </a:t>
            </a:r>
            <a:r>
              <a:rPr lang="en-US" altLang="vi-VN" sz="2400" dirty="0" err="1"/>
              <a:t>lượng</a:t>
            </a:r>
            <a:r>
              <a:rPr lang="en-US" altLang="vi-VN" sz="2400" dirty="0"/>
              <a:t> </a:t>
            </a:r>
            <a:r>
              <a:rPr lang="en-US" altLang="vi-VN" sz="2400" dirty="0" err="1"/>
              <a:t>đỉnh</a:t>
            </a:r>
            <a:r>
              <a:rPr lang="en-US" altLang="vi-VN" sz="2400" dirty="0"/>
              <a:t> </a:t>
            </a:r>
            <a:r>
              <a:rPr lang="en-US" altLang="vi-VN" sz="2400" dirty="0" err="1"/>
              <a:t>bậc</a:t>
            </a:r>
            <a:r>
              <a:rPr lang="en-US" altLang="vi-VN" sz="2400" dirty="0"/>
              <a:t> </a:t>
            </a:r>
            <a:r>
              <a:rPr lang="en-US" altLang="vi-VN" sz="2400" i="1" dirty="0"/>
              <a:t>k</a:t>
            </a:r>
            <a:r>
              <a:rPr lang="en-US" altLang="vi-VN" sz="2400" dirty="0"/>
              <a:t> ở </a:t>
            </a:r>
            <a:r>
              <a:rPr lang="en-US" altLang="vi-VN" sz="2400" dirty="0" err="1"/>
              <a:t>hai</a:t>
            </a:r>
            <a:r>
              <a:rPr lang="en-US" altLang="vi-VN" sz="2400" dirty="0"/>
              <a:t> </a:t>
            </a:r>
            <a:r>
              <a:rPr lang="en-US" altLang="vi-VN" sz="2400" dirty="0" err="1"/>
              <a:t>đồ</a:t>
            </a:r>
            <a:r>
              <a:rPr lang="en-US" altLang="vi-VN" sz="2400" dirty="0"/>
              <a:t> </a:t>
            </a:r>
            <a:r>
              <a:rPr lang="en-US" altLang="vi-VN" sz="2400" dirty="0" err="1"/>
              <a:t>thị</a:t>
            </a:r>
            <a:r>
              <a:rPr lang="en-US" altLang="vi-VN" sz="2400" dirty="0"/>
              <a:t> </a:t>
            </a:r>
            <a:r>
              <a:rPr lang="en-US" altLang="vi-VN" sz="2400" dirty="0" err="1"/>
              <a:t>là</a:t>
            </a:r>
            <a:r>
              <a:rPr lang="en-US" altLang="vi-VN" sz="2400" dirty="0"/>
              <a:t> </a:t>
            </a:r>
            <a:r>
              <a:rPr lang="en-US" altLang="vi-VN" sz="2400" dirty="0" err="1"/>
              <a:t>như</a:t>
            </a:r>
            <a:r>
              <a:rPr lang="en-US" altLang="vi-VN" sz="2400" dirty="0"/>
              <a:t> </a:t>
            </a:r>
            <a:r>
              <a:rPr lang="en-US" altLang="vi-VN" sz="2400" dirty="0" err="1"/>
              <a:t>nhau</a:t>
            </a:r>
            <a:r>
              <a:rPr lang="en-US" altLang="vi-VN" sz="2400" dirty="0"/>
              <a:t>.</a:t>
            </a:r>
          </a:p>
          <a:p>
            <a:pPr>
              <a:buFont typeface="Wingdings" panose="05000000000000000000" pitchFamily="2" charset="2"/>
              <a:buNone/>
            </a:pPr>
            <a:endParaRPr lang="en-US" altLang="vi-VN" sz="2700" dirty="0"/>
          </a:p>
        </p:txBody>
      </p:sp>
    </p:spTree>
    <p:extLst>
      <p:ext uri="{BB962C8B-B14F-4D97-AF65-F5344CB8AC3E}">
        <p14:creationId xmlns:p14="http://schemas.microsoft.com/office/powerpoint/2010/main" val="34898480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Title 1">
            <a:extLst>
              <a:ext uri="{FF2B5EF4-FFF2-40B4-BE49-F238E27FC236}">
                <a16:creationId xmlns:a16="http://schemas.microsoft.com/office/drawing/2014/main" id="{890269F7-06C3-4F27-B656-5D147A39FDAA}"/>
              </a:ext>
            </a:extLst>
          </p:cNvPr>
          <p:cNvSpPr>
            <a:spLocks noGrp="1" noChangeArrowheads="1"/>
          </p:cNvSpPr>
          <p:nvPr>
            <p:ph type="title"/>
          </p:nvPr>
        </p:nvSpPr>
        <p:spPr/>
        <p:txBody>
          <a:bodyPr/>
          <a:lstStyle/>
          <a:p>
            <a:endParaRPr lang="vi-VN" altLang="vi-VN"/>
          </a:p>
        </p:txBody>
      </p:sp>
      <p:sp>
        <p:nvSpPr>
          <p:cNvPr id="193539" name="Content Placeholder 2">
            <a:extLst>
              <a:ext uri="{FF2B5EF4-FFF2-40B4-BE49-F238E27FC236}">
                <a16:creationId xmlns:a16="http://schemas.microsoft.com/office/drawing/2014/main" id="{24349307-D075-42E0-8A28-312538A17559}"/>
              </a:ext>
            </a:extLst>
          </p:cNvPr>
          <p:cNvSpPr>
            <a:spLocks noGrp="1" noChangeArrowheads="1"/>
          </p:cNvSpPr>
          <p:nvPr>
            <p:ph idx="1"/>
          </p:nvPr>
        </p:nvSpPr>
        <p:spPr>
          <a:xfrm>
            <a:off x="1485900" y="1600200"/>
            <a:ext cx="6172200" cy="3943350"/>
          </a:xfrm>
        </p:spPr>
        <p:txBody>
          <a:bodyPr/>
          <a:lstStyle/>
          <a:p>
            <a:r>
              <a:rPr lang="en-US" altLang="vi-VN"/>
              <a:t>Ví dụ: xét hai </a:t>
            </a:r>
            <a:r>
              <a:rPr lang="vi-VN" altLang="vi-VN"/>
              <a:t>đồ</a:t>
            </a:r>
            <a:r>
              <a:rPr lang="en-US" altLang="vi-VN"/>
              <a:t> thị sau</a:t>
            </a:r>
          </a:p>
          <a:p>
            <a:pPr>
              <a:buFont typeface="Wingdings" panose="05000000000000000000" pitchFamily="2" charset="2"/>
              <a:buNone/>
            </a:pPr>
            <a:endParaRPr lang="en-US" altLang="vi-VN"/>
          </a:p>
        </p:txBody>
      </p:sp>
      <p:grpSp>
        <p:nvGrpSpPr>
          <p:cNvPr id="193540" name="Group 2">
            <a:extLst>
              <a:ext uri="{FF2B5EF4-FFF2-40B4-BE49-F238E27FC236}">
                <a16:creationId xmlns:a16="http://schemas.microsoft.com/office/drawing/2014/main" id="{AE2E7E47-83B0-4480-8771-D8468A881A6E}"/>
              </a:ext>
            </a:extLst>
          </p:cNvPr>
          <p:cNvGrpSpPr>
            <a:grpSpLocks/>
          </p:cNvGrpSpPr>
          <p:nvPr/>
        </p:nvGrpSpPr>
        <p:grpSpPr bwMode="auto">
          <a:xfrm>
            <a:off x="1543050" y="2057401"/>
            <a:ext cx="2400300" cy="1912144"/>
            <a:chOff x="1681" y="3756"/>
            <a:chExt cx="3320" cy="3804"/>
          </a:xfrm>
        </p:grpSpPr>
        <p:sp>
          <p:nvSpPr>
            <p:cNvPr id="193554" name="Line 3">
              <a:extLst>
                <a:ext uri="{FF2B5EF4-FFF2-40B4-BE49-F238E27FC236}">
                  <a16:creationId xmlns:a16="http://schemas.microsoft.com/office/drawing/2014/main" id="{933A39C7-10CB-4DBB-8BB0-3CF65A3A99FF}"/>
                </a:ext>
              </a:extLst>
            </p:cNvPr>
            <p:cNvSpPr>
              <a:spLocks noChangeShapeType="1"/>
            </p:cNvSpPr>
            <p:nvPr/>
          </p:nvSpPr>
          <p:spPr bwMode="auto">
            <a:xfrm flipV="1">
              <a:off x="1986" y="5139"/>
              <a:ext cx="1400" cy="9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555" name="Line 4">
              <a:extLst>
                <a:ext uri="{FF2B5EF4-FFF2-40B4-BE49-F238E27FC236}">
                  <a16:creationId xmlns:a16="http://schemas.microsoft.com/office/drawing/2014/main" id="{4C0DC2C2-2E60-4343-9AE4-1B1371F0864A}"/>
                </a:ext>
              </a:extLst>
            </p:cNvPr>
            <p:cNvSpPr>
              <a:spLocks noChangeShapeType="1"/>
            </p:cNvSpPr>
            <p:nvPr/>
          </p:nvSpPr>
          <p:spPr bwMode="auto">
            <a:xfrm>
              <a:off x="3321" y="5150"/>
              <a:ext cx="1260" cy="921"/>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193556" name="Line 5">
              <a:extLst>
                <a:ext uri="{FF2B5EF4-FFF2-40B4-BE49-F238E27FC236}">
                  <a16:creationId xmlns:a16="http://schemas.microsoft.com/office/drawing/2014/main" id="{55F45E4F-3175-4749-8CA2-DCBC424899FC}"/>
                </a:ext>
              </a:extLst>
            </p:cNvPr>
            <p:cNvSpPr>
              <a:spLocks noChangeShapeType="1"/>
            </p:cNvSpPr>
            <p:nvPr/>
          </p:nvSpPr>
          <p:spPr bwMode="auto">
            <a:xfrm>
              <a:off x="2016" y="6093"/>
              <a:ext cx="1120" cy="921"/>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193557" name="Line 6">
              <a:extLst>
                <a:ext uri="{FF2B5EF4-FFF2-40B4-BE49-F238E27FC236}">
                  <a16:creationId xmlns:a16="http://schemas.microsoft.com/office/drawing/2014/main" id="{C8228E2A-50D6-4EB1-A9F6-38C7F96E3308}"/>
                </a:ext>
              </a:extLst>
            </p:cNvPr>
            <p:cNvSpPr>
              <a:spLocks noChangeShapeType="1"/>
            </p:cNvSpPr>
            <p:nvPr/>
          </p:nvSpPr>
          <p:spPr bwMode="auto">
            <a:xfrm flipV="1">
              <a:off x="3131" y="6063"/>
              <a:ext cx="1400" cy="92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558" name="Line 7">
              <a:extLst>
                <a:ext uri="{FF2B5EF4-FFF2-40B4-BE49-F238E27FC236}">
                  <a16:creationId xmlns:a16="http://schemas.microsoft.com/office/drawing/2014/main" id="{BB0F4493-60FD-4CDD-819C-EE2B448F20A0}"/>
                </a:ext>
              </a:extLst>
            </p:cNvPr>
            <p:cNvSpPr>
              <a:spLocks noChangeShapeType="1"/>
            </p:cNvSpPr>
            <p:nvPr/>
          </p:nvSpPr>
          <p:spPr bwMode="auto">
            <a:xfrm>
              <a:off x="3336" y="3846"/>
              <a:ext cx="0" cy="1365"/>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193559" name="Text Box 8">
              <a:extLst>
                <a:ext uri="{FF2B5EF4-FFF2-40B4-BE49-F238E27FC236}">
                  <a16:creationId xmlns:a16="http://schemas.microsoft.com/office/drawing/2014/main" id="{2984D932-D1C7-4C01-A66C-54BA43AA26CE}"/>
                </a:ext>
              </a:extLst>
            </p:cNvPr>
            <p:cNvSpPr txBox="1">
              <a:spLocks noChangeArrowheads="1"/>
            </p:cNvSpPr>
            <p:nvPr/>
          </p:nvSpPr>
          <p:spPr bwMode="auto">
            <a:xfrm>
              <a:off x="3501" y="3756"/>
              <a:ext cx="420" cy="3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spcAft>
                  <a:spcPts val="750"/>
                </a:spcAft>
                <a:buClrTx/>
                <a:buNone/>
              </a:pPr>
              <a:r>
                <a:rPr lang="en-US" altLang="vi-VN" sz="825">
                  <a:latin typeface="Calibri" panose="020F0502020204030204" pitchFamily="34" charset="0"/>
                </a:rPr>
                <a:t>a</a:t>
              </a:r>
              <a:endParaRPr lang="en-US" altLang="vi-VN" sz="1350"/>
            </a:p>
          </p:txBody>
        </p:sp>
        <p:sp>
          <p:nvSpPr>
            <p:cNvPr id="193560" name="Text Box 9">
              <a:extLst>
                <a:ext uri="{FF2B5EF4-FFF2-40B4-BE49-F238E27FC236}">
                  <a16:creationId xmlns:a16="http://schemas.microsoft.com/office/drawing/2014/main" id="{94A0B0CD-B82C-4E6B-8029-18CEA28D4899}"/>
                </a:ext>
              </a:extLst>
            </p:cNvPr>
            <p:cNvSpPr txBox="1">
              <a:spLocks noChangeArrowheads="1"/>
            </p:cNvSpPr>
            <p:nvPr/>
          </p:nvSpPr>
          <p:spPr bwMode="auto">
            <a:xfrm>
              <a:off x="3381" y="4788"/>
              <a:ext cx="420" cy="3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spcAft>
                  <a:spcPts val="750"/>
                </a:spcAft>
                <a:buClrTx/>
                <a:buNone/>
              </a:pPr>
              <a:r>
                <a:rPr lang="en-US" altLang="vi-VN" sz="825">
                  <a:latin typeface="Calibri" panose="020F0502020204030204" pitchFamily="34" charset="0"/>
                </a:rPr>
                <a:t>b</a:t>
              </a:r>
              <a:endParaRPr lang="en-US" altLang="vi-VN" sz="1350"/>
            </a:p>
          </p:txBody>
        </p:sp>
        <p:sp>
          <p:nvSpPr>
            <p:cNvPr id="193561" name="Text Box 10">
              <a:extLst>
                <a:ext uri="{FF2B5EF4-FFF2-40B4-BE49-F238E27FC236}">
                  <a16:creationId xmlns:a16="http://schemas.microsoft.com/office/drawing/2014/main" id="{04C0F28C-2579-4E93-8DF7-4AA80C958FF0}"/>
                </a:ext>
              </a:extLst>
            </p:cNvPr>
            <p:cNvSpPr txBox="1">
              <a:spLocks noChangeArrowheads="1"/>
            </p:cNvSpPr>
            <p:nvPr/>
          </p:nvSpPr>
          <p:spPr bwMode="auto">
            <a:xfrm>
              <a:off x="1681" y="5631"/>
              <a:ext cx="420" cy="3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spcAft>
                  <a:spcPts val="750"/>
                </a:spcAft>
                <a:buClrTx/>
                <a:buNone/>
              </a:pPr>
              <a:r>
                <a:rPr lang="en-US" altLang="vi-VN" sz="825">
                  <a:latin typeface="Calibri" panose="020F0502020204030204" pitchFamily="34" charset="0"/>
                </a:rPr>
                <a:t>c</a:t>
              </a:r>
              <a:endParaRPr lang="en-US" altLang="vi-VN" sz="1350"/>
            </a:p>
          </p:txBody>
        </p:sp>
        <p:sp>
          <p:nvSpPr>
            <p:cNvPr id="193562" name="Text Box 11">
              <a:extLst>
                <a:ext uri="{FF2B5EF4-FFF2-40B4-BE49-F238E27FC236}">
                  <a16:creationId xmlns:a16="http://schemas.microsoft.com/office/drawing/2014/main" id="{6317C7BD-9021-49C1-BC32-DBBAEC129779}"/>
                </a:ext>
              </a:extLst>
            </p:cNvPr>
            <p:cNvSpPr txBox="1">
              <a:spLocks noChangeArrowheads="1"/>
            </p:cNvSpPr>
            <p:nvPr/>
          </p:nvSpPr>
          <p:spPr bwMode="auto">
            <a:xfrm>
              <a:off x="4581" y="5670"/>
              <a:ext cx="420" cy="3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spcAft>
                  <a:spcPts val="750"/>
                </a:spcAft>
                <a:buClrTx/>
                <a:buNone/>
              </a:pPr>
              <a:r>
                <a:rPr lang="en-US" altLang="vi-VN" sz="825">
                  <a:latin typeface="Calibri" panose="020F0502020204030204" pitchFamily="34" charset="0"/>
                </a:rPr>
                <a:t>e</a:t>
              </a:r>
              <a:endParaRPr lang="en-US" altLang="vi-VN" sz="1350"/>
            </a:p>
          </p:txBody>
        </p:sp>
        <p:sp>
          <p:nvSpPr>
            <p:cNvPr id="193563" name="Text Box 12">
              <a:extLst>
                <a:ext uri="{FF2B5EF4-FFF2-40B4-BE49-F238E27FC236}">
                  <a16:creationId xmlns:a16="http://schemas.microsoft.com/office/drawing/2014/main" id="{45C8B50A-0E09-4849-BF5E-FC90AED09CC5}"/>
                </a:ext>
              </a:extLst>
            </p:cNvPr>
            <p:cNvSpPr txBox="1">
              <a:spLocks noChangeArrowheads="1"/>
            </p:cNvSpPr>
            <p:nvPr/>
          </p:nvSpPr>
          <p:spPr bwMode="auto">
            <a:xfrm>
              <a:off x="3051" y="7179"/>
              <a:ext cx="420" cy="3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spcAft>
                  <a:spcPts val="750"/>
                </a:spcAft>
                <a:buClrTx/>
                <a:buNone/>
              </a:pPr>
              <a:r>
                <a:rPr lang="en-US" altLang="vi-VN" sz="825">
                  <a:latin typeface="Calibri" panose="020F0502020204030204" pitchFamily="34" charset="0"/>
                </a:rPr>
                <a:t>d</a:t>
              </a:r>
              <a:endParaRPr lang="en-US" altLang="vi-VN" sz="1350"/>
            </a:p>
          </p:txBody>
        </p:sp>
        <p:sp>
          <p:nvSpPr>
            <p:cNvPr id="193564" name="Text Box 13">
              <a:extLst>
                <a:ext uri="{FF2B5EF4-FFF2-40B4-BE49-F238E27FC236}">
                  <a16:creationId xmlns:a16="http://schemas.microsoft.com/office/drawing/2014/main" id="{5AF2969D-23DE-4555-A1A9-59DA2B97FF91}"/>
                </a:ext>
              </a:extLst>
            </p:cNvPr>
            <p:cNvSpPr txBox="1">
              <a:spLocks noChangeArrowheads="1"/>
            </p:cNvSpPr>
            <p:nvPr/>
          </p:nvSpPr>
          <p:spPr bwMode="auto">
            <a:xfrm>
              <a:off x="1981" y="6849"/>
              <a:ext cx="560" cy="3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spcAft>
                  <a:spcPts val="750"/>
                </a:spcAft>
                <a:buClrTx/>
                <a:buNone/>
              </a:pPr>
              <a:r>
                <a:rPr lang="en-US" altLang="vi-VN" sz="825">
                  <a:latin typeface="Calibri" panose="020F0502020204030204" pitchFamily="34" charset="0"/>
                </a:rPr>
                <a:t>G</a:t>
              </a:r>
              <a:endParaRPr lang="en-US" altLang="vi-VN" sz="1350"/>
            </a:p>
          </p:txBody>
        </p:sp>
        <p:sp>
          <p:nvSpPr>
            <p:cNvPr id="193565" name="Line 14">
              <a:extLst>
                <a:ext uri="{FF2B5EF4-FFF2-40B4-BE49-F238E27FC236}">
                  <a16:creationId xmlns:a16="http://schemas.microsoft.com/office/drawing/2014/main" id="{4E8AF37B-DA6F-414F-BB04-F82B538BD9E5}"/>
                </a:ext>
              </a:extLst>
            </p:cNvPr>
            <p:cNvSpPr>
              <a:spLocks noChangeShapeType="1"/>
            </p:cNvSpPr>
            <p:nvPr/>
          </p:nvSpPr>
          <p:spPr bwMode="auto">
            <a:xfrm flipH="1">
              <a:off x="3086" y="5130"/>
              <a:ext cx="280" cy="190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541" name="Group 15">
            <a:extLst>
              <a:ext uri="{FF2B5EF4-FFF2-40B4-BE49-F238E27FC236}">
                <a16:creationId xmlns:a16="http://schemas.microsoft.com/office/drawing/2014/main" id="{D8ECFE87-4DE0-4204-9E51-CB850E576B49}"/>
              </a:ext>
            </a:extLst>
          </p:cNvPr>
          <p:cNvGrpSpPr>
            <a:grpSpLocks/>
          </p:cNvGrpSpPr>
          <p:nvPr/>
        </p:nvGrpSpPr>
        <p:grpSpPr bwMode="auto">
          <a:xfrm>
            <a:off x="4000500" y="2171700"/>
            <a:ext cx="3543300" cy="2000250"/>
            <a:chOff x="4851" y="3591"/>
            <a:chExt cx="6000" cy="3258"/>
          </a:xfrm>
        </p:grpSpPr>
        <p:sp>
          <p:nvSpPr>
            <p:cNvPr id="193542" name="Line 16">
              <a:extLst>
                <a:ext uri="{FF2B5EF4-FFF2-40B4-BE49-F238E27FC236}">
                  <a16:creationId xmlns:a16="http://schemas.microsoft.com/office/drawing/2014/main" id="{8EDA6C46-87E7-4833-B339-D69667233C85}"/>
                </a:ext>
              </a:extLst>
            </p:cNvPr>
            <p:cNvSpPr>
              <a:spLocks noChangeShapeType="1"/>
            </p:cNvSpPr>
            <p:nvPr/>
          </p:nvSpPr>
          <p:spPr bwMode="auto">
            <a:xfrm flipV="1">
              <a:off x="5226" y="4026"/>
              <a:ext cx="2100" cy="136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543" name="Line 17">
              <a:extLst>
                <a:ext uri="{FF2B5EF4-FFF2-40B4-BE49-F238E27FC236}">
                  <a16:creationId xmlns:a16="http://schemas.microsoft.com/office/drawing/2014/main" id="{E0586750-EE60-4C7D-A2C7-040558DF755C}"/>
                </a:ext>
              </a:extLst>
            </p:cNvPr>
            <p:cNvSpPr>
              <a:spLocks noChangeShapeType="1"/>
            </p:cNvSpPr>
            <p:nvPr/>
          </p:nvSpPr>
          <p:spPr bwMode="auto">
            <a:xfrm>
              <a:off x="7266" y="4026"/>
              <a:ext cx="2940" cy="9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544" name="Line 18">
              <a:extLst>
                <a:ext uri="{FF2B5EF4-FFF2-40B4-BE49-F238E27FC236}">
                  <a16:creationId xmlns:a16="http://schemas.microsoft.com/office/drawing/2014/main" id="{7FE32349-76AA-417A-A211-C126B4178D74}"/>
                </a:ext>
              </a:extLst>
            </p:cNvPr>
            <p:cNvSpPr>
              <a:spLocks noChangeShapeType="1"/>
            </p:cNvSpPr>
            <p:nvPr/>
          </p:nvSpPr>
          <p:spPr bwMode="auto">
            <a:xfrm flipV="1">
              <a:off x="5226" y="4989"/>
              <a:ext cx="4970" cy="387"/>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193545" name="Line 19">
              <a:extLst>
                <a:ext uri="{FF2B5EF4-FFF2-40B4-BE49-F238E27FC236}">
                  <a16:creationId xmlns:a16="http://schemas.microsoft.com/office/drawing/2014/main" id="{B6F7DCA1-0E6D-4BAA-9889-86ECA1CEE65D}"/>
                </a:ext>
              </a:extLst>
            </p:cNvPr>
            <p:cNvSpPr>
              <a:spLocks noChangeShapeType="1"/>
            </p:cNvSpPr>
            <p:nvPr/>
          </p:nvSpPr>
          <p:spPr bwMode="auto">
            <a:xfrm flipV="1">
              <a:off x="6601" y="4053"/>
              <a:ext cx="700" cy="2286"/>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193546" name="Line 20">
              <a:extLst>
                <a:ext uri="{FF2B5EF4-FFF2-40B4-BE49-F238E27FC236}">
                  <a16:creationId xmlns:a16="http://schemas.microsoft.com/office/drawing/2014/main" id="{03A70148-0819-4551-A3D2-948299E39983}"/>
                </a:ext>
              </a:extLst>
            </p:cNvPr>
            <p:cNvSpPr>
              <a:spLocks noChangeShapeType="1"/>
            </p:cNvSpPr>
            <p:nvPr/>
          </p:nvSpPr>
          <p:spPr bwMode="auto">
            <a:xfrm>
              <a:off x="7301" y="4053"/>
              <a:ext cx="1540" cy="206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547" name="Line 21">
              <a:extLst>
                <a:ext uri="{FF2B5EF4-FFF2-40B4-BE49-F238E27FC236}">
                  <a16:creationId xmlns:a16="http://schemas.microsoft.com/office/drawing/2014/main" id="{2FD3667F-AC39-4707-865D-1BB5A29BF24C}"/>
                </a:ext>
              </a:extLst>
            </p:cNvPr>
            <p:cNvSpPr>
              <a:spLocks noChangeShapeType="1"/>
            </p:cNvSpPr>
            <p:nvPr/>
          </p:nvSpPr>
          <p:spPr bwMode="auto">
            <a:xfrm>
              <a:off x="5256" y="5345"/>
              <a:ext cx="3585" cy="742"/>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193548" name="Text Box 22">
              <a:extLst>
                <a:ext uri="{FF2B5EF4-FFF2-40B4-BE49-F238E27FC236}">
                  <a16:creationId xmlns:a16="http://schemas.microsoft.com/office/drawing/2014/main" id="{735209C2-5508-467F-A82B-405CA35E17C1}"/>
                </a:ext>
              </a:extLst>
            </p:cNvPr>
            <p:cNvSpPr txBox="1">
              <a:spLocks noChangeArrowheads="1"/>
            </p:cNvSpPr>
            <p:nvPr/>
          </p:nvSpPr>
          <p:spPr bwMode="auto">
            <a:xfrm>
              <a:off x="6931" y="3591"/>
              <a:ext cx="420" cy="3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spcAft>
                  <a:spcPts val="750"/>
                </a:spcAft>
                <a:buClrTx/>
                <a:buNone/>
              </a:pPr>
              <a:r>
                <a:rPr lang="en-US" altLang="vi-VN" sz="825">
                  <a:latin typeface="Calibri" panose="020F0502020204030204" pitchFamily="34" charset="0"/>
                </a:rPr>
                <a:t>u</a:t>
              </a:r>
              <a:endParaRPr lang="en-US" altLang="vi-VN" sz="1350"/>
            </a:p>
          </p:txBody>
        </p:sp>
        <p:sp>
          <p:nvSpPr>
            <p:cNvPr id="193549" name="Text Box 23">
              <a:extLst>
                <a:ext uri="{FF2B5EF4-FFF2-40B4-BE49-F238E27FC236}">
                  <a16:creationId xmlns:a16="http://schemas.microsoft.com/office/drawing/2014/main" id="{DB49E98A-B16F-4809-A9F3-80B2EB1DC505}"/>
                </a:ext>
              </a:extLst>
            </p:cNvPr>
            <p:cNvSpPr txBox="1">
              <a:spLocks noChangeArrowheads="1"/>
            </p:cNvSpPr>
            <p:nvPr/>
          </p:nvSpPr>
          <p:spPr bwMode="auto">
            <a:xfrm>
              <a:off x="4851" y="4899"/>
              <a:ext cx="420" cy="3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spcAft>
                  <a:spcPts val="750"/>
                </a:spcAft>
                <a:buClrTx/>
                <a:buNone/>
              </a:pPr>
              <a:r>
                <a:rPr lang="en-US" altLang="vi-VN" sz="825">
                  <a:latin typeface="Calibri" panose="020F0502020204030204" pitchFamily="34" charset="0"/>
                </a:rPr>
                <a:t>v</a:t>
              </a:r>
              <a:endParaRPr lang="en-US" altLang="vi-VN" sz="1350"/>
            </a:p>
          </p:txBody>
        </p:sp>
        <p:sp>
          <p:nvSpPr>
            <p:cNvPr id="193550" name="Text Box 24">
              <a:extLst>
                <a:ext uri="{FF2B5EF4-FFF2-40B4-BE49-F238E27FC236}">
                  <a16:creationId xmlns:a16="http://schemas.microsoft.com/office/drawing/2014/main" id="{E81BBB0A-9DD6-4179-ADD4-C6BF68BC3D56}"/>
                </a:ext>
              </a:extLst>
            </p:cNvPr>
            <p:cNvSpPr txBox="1">
              <a:spLocks noChangeArrowheads="1"/>
            </p:cNvSpPr>
            <p:nvPr/>
          </p:nvSpPr>
          <p:spPr bwMode="auto">
            <a:xfrm>
              <a:off x="10431" y="4692"/>
              <a:ext cx="420" cy="6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spcAft>
                  <a:spcPts val="750"/>
                </a:spcAft>
                <a:buClrTx/>
                <a:buNone/>
              </a:pPr>
              <a:r>
                <a:rPr lang="en-US" altLang="vi-VN" sz="825">
                  <a:latin typeface="Calibri" panose="020F0502020204030204" pitchFamily="34" charset="0"/>
                </a:rPr>
                <a:t>z</a:t>
              </a:r>
              <a:endParaRPr lang="en-US" altLang="vi-VN" sz="1350"/>
            </a:p>
          </p:txBody>
        </p:sp>
        <p:sp>
          <p:nvSpPr>
            <p:cNvPr id="193551" name="Text Box 25">
              <a:extLst>
                <a:ext uri="{FF2B5EF4-FFF2-40B4-BE49-F238E27FC236}">
                  <a16:creationId xmlns:a16="http://schemas.microsoft.com/office/drawing/2014/main" id="{8220FC69-A8BC-4EB1-8487-F8ACE8A36DA6}"/>
                </a:ext>
              </a:extLst>
            </p:cNvPr>
            <p:cNvSpPr txBox="1">
              <a:spLocks noChangeArrowheads="1"/>
            </p:cNvSpPr>
            <p:nvPr/>
          </p:nvSpPr>
          <p:spPr bwMode="auto">
            <a:xfrm>
              <a:off x="5896" y="6111"/>
              <a:ext cx="420" cy="3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spcAft>
                  <a:spcPts val="750"/>
                </a:spcAft>
                <a:buClrTx/>
                <a:buNone/>
              </a:pPr>
              <a:r>
                <a:rPr lang="en-US" altLang="vi-VN" sz="825">
                  <a:latin typeface="Calibri" panose="020F0502020204030204" pitchFamily="34" charset="0"/>
                </a:rPr>
                <a:t>x</a:t>
              </a:r>
              <a:endParaRPr lang="en-US" altLang="vi-VN" sz="1350"/>
            </a:p>
          </p:txBody>
        </p:sp>
        <p:sp>
          <p:nvSpPr>
            <p:cNvPr id="193552" name="Text Box 26">
              <a:extLst>
                <a:ext uri="{FF2B5EF4-FFF2-40B4-BE49-F238E27FC236}">
                  <a16:creationId xmlns:a16="http://schemas.microsoft.com/office/drawing/2014/main" id="{ED9A8808-02BD-48B8-9E16-4DA1462C128C}"/>
                </a:ext>
              </a:extLst>
            </p:cNvPr>
            <p:cNvSpPr txBox="1">
              <a:spLocks noChangeArrowheads="1"/>
            </p:cNvSpPr>
            <p:nvPr/>
          </p:nvSpPr>
          <p:spPr bwMode="auto">
            <a:xfrm>
              <a:off x="9136" y="6057"/>
              <a:ext cx="420" cy="7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spcAft>
                  <a:spcPts val="750"/>
                </a:spcAft>
                <a:buClrTx/>
                <a:buNone/>
              </a:pPr>
              <a:r>
                <a:rPr lang="en-US" altLang="vi-VN" sz="825">
                  <a:latin typeface="Calibri" panose="020F0502020204030204" pitchFamily="34" charset="0"/>
                </a:rPr>
                <a:t>y</a:t>
              </a:r>
              <a:endParaRPr lang="en-US" altLang="vi-VN" sz="1350"/>
            </a:p>
          </p:txBody>
        </p:sp>
        <p:sp>
          <p:nvSpPr>
            <p:cNvPr id="193553" name="Text Box 27">
              <a:extLst>
                <a:ext uri="{FF2B5EF4-FFF2-40B4-BE49-F238E27FC236}">
                  <a16:creationId xmlns:a16="http://schemas.microsoft.com/office/drawing/2014/main" id="{ED4EE0B1-2C28-4F66-88D7-FED81A1E8CA4}"/>
                </a:ext>
              </a:extLst>
            </p:cNvPr>
            <p:cNvSpPr txBox="1">
              <a:spLocks noChangeArrowheads="1"/>
            </p:cNvSpPr>
            <p:nvPr/>
          </p:nvSpPr>
          <p:spPr bwMode="auto">
            <a:xfrm>
              <a:off x="6871" y="6087"/>
              <a:ext cx="313" cy="4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grpSp>
    </p:spTree>
    <p:extLst>
      <p:ext uri="{BB962C8B-B14F-4D97-AF65-F5344CB8AC3E}">
        <p14:creationId xmlns:p14="http://schemas.microsoft.com/office/powerpoint/2010/main" val="2564338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itle 1">
            <a:extLst>
              <a:ext uri="{FF2B5EF4-FFF2-40B4-BE49-F238E27FC236}">
                <a16:creationId xmlns:a16="http://schemas.microsoft.com/office/drawing/2014/main" id="{654962B3-976C-47A4-8A8B-E3609F65FC9B}"/>
              </a:ext>
            </a:extLst>
          </p:cNvPr>
          <p:cNvSpPr>
            <a:spLocks noGrp="1" noChangeArrowheads="1"/>
          </p:cNvSpPr>
          <p:nvPr>
            <p:ph type="title"/>
          </p:nvPr>
        </p:nvSpPr>
        <p:spPr/>
        <p:txBody>
          <a:bodyPr/>
          <a:lstStyle/>
          <a:p>
            <a:endParaRPr lang="vi-VN" altLang="vi-VN"/>
          </a:p>
        </p:txBody>
      </p:sp>
      <p:sp>
        <p:nvSpPr>
          <p:cNvPr id="194563" name="Content Placeholder 2">
            <a:extLst>
              <a:ext uri="{FF2B5EF4-FFF2-40B4-BE49-F238E27FC236}">
                <a16:creationId xmlns:a16="http://schemas.microsoft.com/office/drawing/2014/main" id="{C5B658A9-31DB-4900-94AB-975CC6C46333}"/>
              </a:ext>
            </a:extLst>
          </p:cNvPr>
          <p:cNvSpPr>
            <a:spLocks noGrp="1" noChangeArrowheads="1"/>
          </p:cNvSpPr>
          <p:nvPr>
            <p:ph idx="1"/>
          </p:nvPr>
        </p:nvSpPr>
        <p:spPr/>
        <p:txBody>
          <a:bodyPr>
            <a:normAutofit fontScale="85000" lnSpcReduction="20000"/>
          </a:bodyPr>
          <a:lstStyle/>
          <a:p>
            <a:pPr>
              <a:buFont typeface="Wingdings" panose="05000000000000000000" pitchFamily="2" charset="2"/>
              <a:buNone/>
            </a:pPr>
            <a:r>
              <a:rPr lang="en-US" altLang="vi-VN"/>
              <a:t>                                                          </a:t>
            </a:r>
          </a:p>
          <a:p>
            <a:pPr>
              <a:buFont typeface="Wingdings" panose="05000000000000000000" pitchFamily="2" charset="2"/>
              <a:buNone/>
            </a:pPr>
            <a:r>
              <a:rPr lang="vi-VN" altLang="vi-VN"/>
              <a:t>    Số đỉnh bằng nhau.</a:t>
            </a:r>
            <a:r>
              <a:rPr lang="en-US" altLang="vi-VN"/>
              <a:t>	                                     </a:t>
            </a:r>
          </a:p>
          <a:p>
            <a:pPr>
              <a:buFont typeface="Wingdings" panose="05000000000000000000" pitchFamily="2" charset="2"/>
              <a:buNone/>
            </a:pPr>
            <a:r>
              <a:rPr lang="en-US" altLang="vi-VN"/>
              <a:t>    Số cạnh bằng nhau</a:t>
            </a:r>
          </a:p>
          <a:p>
            <a:pPr>
              <a:buFont typeface="Wingdings" panose="05000000000000000000" pitchFamily="2" charset="2"/>
              <a:buNone/>
            </a:pPr>
            <a:r>
              <a:rPr lang="en-US" altLang="vi-VN"/>
              <a:t>    </a:t>
            </a:r>
            <a:r>
              <a:rPr lang="vi-VN" altLang="vi-VN"/>
              <a:t>Sự tương ứng 1-1 ở đây là:</a:t>
            </a:r>
          </a:p>
          <a:p>
            <a:r>
              <a:rPr lang="fr-FR" altLang="vi-VN"/>
              <a:t>   a – x              ab – xu </a:t>
            </a:r>
          </a:p>
          <a:p>
            <a:r>
              <a:rPr lang="fr-FR" altLang="vi-VN"/>
              <a:t>   b – u             bc – uz </a:t>
            </a:r>
          </a:p>
          <a:p>
            <a:r>
              <a:rPr lang="fr-FR" altLang="vi-VN"/>
              <a:t>   c – z              cd – zv </a:t>
            </a:r>
          </a:p>
          <a:p>
            <a:r>
              <a:rPr lang="fr-FR" altLang="vi-VN"/>
              <a:t>   d – v              de – vy </a:t>
            </a:r>
          </a:p>
          <a:p>
            <a:r>
              <a:rPr lang="fr-FR" altLang="vi-VN"/>
              <a:t>   </a:t>
            </a:r>
            <a:r>
              <a:rPr lang="en-US" altLang="vi-VN"/>
              <a:t>e – y              be – uy </a:t>
            </a:r>
          </a:p>
          <a:p>
            <a:pPr>
              <a:buFont typeface="Wingdings" panose="05000000000000000000" pitchFamily="2" charset="2"/>
              <a:buNone/>
            </a:pPr>
            <a:r>
              <a:rPr lang="en-US" altLang="vi-VN"/>
              <a:t>                           bd – uv </a:t>
            </a:r>
          </a:p>
          <a:p>
            <a:pPr>
              <a:buFont typeface="Wingdings" panose="05000000000000000000" pitchFamily="2" charset="2"/>
              <a:buNone/>
            </a:pPr>
            <a:endParaRPr lang="en-US" altLang="vi-VN"/>
          </a:p>
        </p:txBody>
      </p:sp>
    </p:spTree>
    <p:extLst>
      <p:ext uri="{BB962C8B-B14F-4D97-AF65-F5344CB8AC3E}">
        <p14:creationId xmlns:p14="http://schemas.microsoft.com/office/powerpoint/2010/main" val="37243584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a:extLst>
              <a:ext uri="{FF2B5EF4-FFF2-40B4-BE49-F238E27FC236}">
                <a16:creationId xmlns:a16="http://schemas.microsoft.com/office/drawing/2014/main" id="{2F81470D-40F5-4FD0-A1B1-775D54835519}"/>
              </a:ext>
            </a:extLst>
          </p:cNvPr>
          <p:cNvSpPr>
            <a:spLocks noGrp="1" noChangeArrowheads="1"/>
          </p:cNvSpPr>
          <p:nvPr>
            <p:ph type="title"/>
          </p:nvPr>
        </p:nvSpPr>
        <p:spPr/>
        <p:txBody>
          <a:bodyPr/>
          <a:lstStyle/>
          <a:p>
            <a:pPr eaLnBrk="1" hangingPunct="1"/>
            <a:r>
              <a:rPr lang="en-US" altLang="vi-VN"/>
              <a:t>Có đẳng cấu không?</a:t>
            </a:r>
          </a:p>
        </p:txBody>
      </p:sp>
      <p:sp>
        <p:nvSpPr>
          <p:cNvPr id="195587" name="Rectangle 3">
            <a:extLst>
              <a:ext uri="{FF2B5EF4-FFF2-40B4-BE49-F238E27FC236}">
                <a16:creationId xmlns:a16="http://schemas.microsoft.com/office/drawing/2014/main" id="{459EE74B-70B1-4E2F-B0BD-424C83C593EB}"/>
              </a:ext>
            </a:extLst>
          </p:cNvPr>
          <p:cNvSpPr>
            <a:spLocks noGrp="1" noChangeArrowheads="1"/>
          </p:cNvSpPr>
          <p:nvPr>
            <p:ph idx="1"/>
          </p:nvPr>
        </p:nvSpPr>
        <p:spPr/>
        <p:txBody>
          <a:bodyPr/>
          <a:lstStyle/>
          <a:p>
            <a:pPr eaLnBrk="1" hangingPunct="1"/>
            <a:r>
              <a:rPr lang="en-US" altLang="vi-VN">
                <a:latin typeface="Times New Roman" panose="02020603050405020304" pitchFamily="18" charset="0"/>
              </a:rPr>
              <a:t> Ví dụ 1: </a:t>
            </a:r>
          </a:p>
        </p:txBody>
      </p:sp>
      <p:sp>
        <p:nvSpPr>
          <p:cNvPr id="195588" name="Slide Number Placeholder 4">
            <a:extLst>
              <a:ext uri="{FF2B5EF4-FFF2-40B4-BE49-F238E27FC236}">
                <a16:creationId xmlns:a16="http://schemas.microsoft.com/office/drawing/2014/main" id="{44ACA665-FE9B-4ACE-B1FD-4A266667145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100">
                <a:solidFill>
                  <a:schemeClr val="tx1"/>
                </a:solidFill>
                <a:latin typeface="Arial" panose="020B0604020202020204" pitchFamily="34" charset="0"/>
              </a:defRPr>
            </a:lvl1pPr>
            <a:lvl2pPr marL="557213" indent="-214313">
              <a:spcBef>
                <a:spcPct val="20000"/>
              </a:spcBef>
              <a:buClr>
                <a:schemeClr val="accent1"/>
              </a:buClr>
              <a:buFont typeface="Wingdings" panose="05000000000000000000" pitchFamily="2" charset="2"/>
              <a:buChar char="§"/>
              <a:defRPr sz="1950">
                <a:solidFill>
                  <a:schemeClr val="tx1"/>
                </a:solidFill>
                <a:latin typeface="Arial" panose="020B0604020202020204" pitchFamily="34" charset="0"/>
              </a:defRPr>
            </a:lvl2pPr>
            <a:lvl3pPr marL="857250" indent="-171450">
              <a:spcBef>
                <a:spcPct val="20000"/>
              </a:spcBef>
              <a:buClr>
                <a:schemeClr val="accent2"/>
              </a:buClr>
              <a:buChar char="•"/>
              <a:defRPr sz="165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ClrTx/>
              <a:buFontTx/>
              <a:buNone/>
            </a:pPr>
            <a:fld id="{D37673CE-75C6-4DA9-97B7-09A1D8CE4E34}" type="slidenum">
              <a:rPr lang="en-US" altLang="en-US" sz="900">
                <a:solidFill>
                  <a:schemeClr val="bg1"/>
                </a:solidFill>
              </a:rPr>
              <a:pPr>
                <a:spcBef>
                  <a:spcPct val="0"/>
                </a:spcBef>
                <a:buClrTx/>
                <a:buFontTx/>
                <a:buNone/>
              </a:pPr>
              <a:t>138</a:t>
            </a:fld>
            <a:endParaRPr lang="en-US" altLang="en-US" sz="900">
              <a:solidFill>
                <a:schemeClr val="bg1"/>
              </a:solidFill>
            </a:endParaRPr>
          </a:p>
        </p:txBody>
      </p:sp>
      <p:sp>
        <p:nvSpPr>
          <p:cNvPr id="195589" name="Oval 4">
            <a:extLst>
              <a:ext uri="{FF2B5EF4-FFF2-40B4-BE49-F238E27FC236}">
                <a16:creationId xmlns:a16="http://schemas.microsoft.com/office/drawing/2014/main" id="{6101D0F8-F978-43E0-9525-4DB80FAE7A39}"/>
              </a:ext>
            </a:extLst>
          </p:cNvPr>
          <p:cNvSpPr>
            <a:spLocks noChangeArrowheads="1"/>
          </p:cNvSpPr>
          <p:nvPr/>
        </p:nvSpPr>
        <p:spPr bwMode="auto">
          <a:xfrm>
            <a:off x="2474119" y="3385298"/>
            <a:ext cx="259766" cy="421972"/>
          </a:xfrm>
          <a:prstGeom prst="ellipse">
            <a:avLst/>
          </a:prstGeom>
          <a:solidFill>
            <a:schemeClr val="tx1"/>
          </a:solidFill>
          <a:ln w="28575">
            <a:solidFill>
              <a:schemeClr val="tx1"/>
            </a:solidFill>
            <a:round/>
            <a:headEnd/>
            <a:tailEnd/>
          </a:ln>
        </p:spPr>
        <p:txBody>
          <a:bodyPr wrap="none"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95590" name="Oval 5">
            <a:extLst>
              <a:ext uri="{FF2B5EF4-FFF2-40B4-BE49-F238E27FC236}">
                <a16:creationId xmlns:a16="http://schemas.microsoft.com/office/drawing/2014/main" id="{9F34A740-4517-4660-8112-89AECB7A0A8F}"/>
              </a:ext>
            </a:extLst>
          </p:cNvPr>
          <p:cNvSpPr>
            <a:spLocks noChangeArrowheads="1"/>
          </p:cNvSpPr>
          <p:nvPr/>
        </p:nvSpPr>
        <p:spPr bwMode="auto">
          <a:xfrm>
            <a:off x="2986087" y="4041332"/>
            <a:ext cx="259766" cy="421972"/>
          </a:xfrm>
          <a:prstGeom prst="ellipse">
            <a:avLst/>
          </a:prstGeom>
          <a:solidFill>
            <a:schemeClr val="tx1"/>
          </a:solidFill>
          <a:ln w="28575">
            <a:solidFill>
              <a:schemeClr val="tx1"/>
            </a:solidFill>
            <a:round/>
            <a:headEnd/>
            <a:tailEnd/>
          </a:ln>
        </p:spPr>
        <p:txBody>
          <a:bodyPr wrap="none"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95591" name="Oval 6">
            <a:extLst>
              <a:ext uri="{FF2B5EF4-FFF2-40B4-BE49-F238E27FC236}">
                <a16:creationId xmlns:a16="http://schemas.microsoft.com/office/drawing/2014/main" id="{51542EB6-938D-462C-866F-391984AFE0EC}"/>
              </a:ext>
            </a:extLst>
          </p:cNvPr>
          <p:cNvSpPr>
            <a:spLocks noChangeArrowheads="1"/>
          </p:cNvSpPr>
          <p:nvPr/>
        </p:nvSpPr>
        <p:spPr bwMode="auto">
          <a:xfrm>
            <a:off x="3314700" y="3522220"/>
            <a:ext cx="259766" cy="421972"/>
          </a:xfrm>
          <a:prstGeom prst="ellipse">
            <a:avLst/>
          </a:prstGeom>
          <a:solidFill>
            <a:schemeClr val="tx1"/>
          </a:solidFill>
          <a:ln w="28575">
            <a:solidFill>
              <a:schemeClr val="tx1"/>
            </a:solidFill>
            <a:round/>
            <a:headEnd/>
            <a:tailEnd/>
          </a:ln>
        </p:spPr>
        <p:txBody>
          <a:bodyPr wrap="none"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95592" name="Oval 7">
            <a:extLst>
              <a:ext uri="{FF2B5EF4-FFF2-40B4-BE49-F238E27FC236}">
                <a16:creationId xmlns:a16="http://schemas.microsoft.com/office/drawing/2014/main" id="{119D1818-0CC3-4A92-9A5C-9ACDD6B17C15}"/>
              </a:ext>
            </a:extLst>
          </p:cNvPr>
          <p:cNvSpPr>
            <a:spLocks noChangeArrowheads="1"/>
          </p:cNvSpPr>
          <p:nvPr/>
        </p:nvSpPr>
        <p:spPr bwMode="auto">
          <a:xfrm>
            <a:off x="3489722" y="4514011"/>
            <a:ext cx="259766" cy="421972"/>
          </a:xfrm>
          <a:prstGeom prst="ellipse">
            <a:avLst/>
          </a:prstGeom>
          <a:solidFill>
            <a:schemeClr val="tx1"/>
          </a:solidFill>
          <a:ln w="28575">
            <a:solidFill>
              <a:schemeClr val="tx1"/>
            </a:solidFill>
            <a:round/>
            <a:headEnd/>
            <a:tailEnd/>
          </a:ln>
        </p:spPr>
        <p:txBody>
          <a:bodyPr wrap="none"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95593" name="Oval 8">
            <a:extLst>
              <a:ext uri="{FF2B5EF4-FFF2-40B4-BE49-F238E27FC236}">
                <a16:creationId xmlns:a16="http://schemas.microsoft.com/office/drawing/2014/main" id="{E936DE2A-B044-4D7C-89E9-7332AB450731}"/>
              </a:ext>
            </a:extLst>
          </p:cNvPr>
          <p:cNvSpPr>
            <a:spLocks noChangeArrowheads="1"/>
          </p:cNvSpPr>
          <p:nvPr/>
        </p:nvSpPr>
        <p:spPr bwMode="auto">
          <a:xfrm>
            <a:off x="2430066" y="4608070"/>
            <a:ext cx="259766" cy="421972"/>
          </a:xfrm>
          <a:prstGeom prst="ellipse">
            <a:avLst/>
          </a:prstGeom>
          <a:solidFill>
            <a:schemeClr val="tx1"/>
          </a:solidFill>
          <a:ln w="28575">
            <a:solidFill>
              <a:schemeClr val="tx1"/>
            </a:solidFill>
            <a:round/>
            <a:headEnd/>
            <a:tailEnd/>
          </a:ln>
        </p:spPr>
        <p:txBody>
          <a:bodyPr wrap="none"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95594" name="Oval 9">
            <a:extLst>
              <a:ext uri="{FF2B5EF4-FFF2-40B4-BE49-F238E27FC236}">
                <a16:creationId xmlns:a16="http://schemas.microsoft.com/office/drawing/2014/main" id="{C58E3FE9-BE07-4990-B3B0-3710DBB62E8A}"/>
              </a:ext>
            </a:extLst>
          </p:cNvPr>
          <p:cNvSpPr>
            <a:spLocks noChangeArrowheads="1"/>
          </p:cNvSpPr>
          <p:nvPr/>
        </p:nvSpPr>
        <p:spPr bwMode="auto">
          <a:xfrm>
            <a:off x="4439841" y="3640092"/>
            <a:ext cx="259766" cy="421972"/>
          </a:xfrm>
          <a:prstGeom prst="ellipse">
            <a:avLst/>
          </a:prstGeom>
          <a:solidFill>
            <a:schemeClr val="tx1"/>
          </a:solidFill>
          <a:ln w="28575">
            <a:solidFill>
              <a:schemeClr val="tx1"/>
            </a:solidFill>
            <a:round/>
            <a:headEnd/>
            <a:tailEnd/>
          </a:ln>
        </p:spPr>
        <p:txBody>
          <a:bodyPr wrap="none"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95595" name="Oval 10">
            <a:extLst>
              <a:ext uri="{FF2B5EF4-FFF2-40B4-BE49-F238E27FC236}">
                <a16:creationId xmlns:a16="http://schemas.microsoft.com/office/drawing/2014/main" id="{A9DCE77B-20E5-4BF0-A022-7FA8427F64D0}"/>
              </a:ext>
            </a:extLst>
          </p:cNvPr>
          <p:cNvSpPr>
            <a:spLocks noChangeArrowheads="1"/>
          </p:cNvSpPr>
          <p:nvPr/>
        </p:nvSpPr>
        <p:spPr bwMode="auto">
          <a:xfrm>
            <a:off x="5023247" y="3417445"/>
            <a:ext cx="259766" cy="421972"/>
          </a:xfrm>
          <a:prstGeom prst="ellipse">
            <a:avLst/>
          </a:prstGeom>
          <a:solidFill>
            <a:schemeClr val="tx1"/>
          </a:solidFill>
          <a:ln w="28575">
            <a:solidFill>
              <a:schemeClr val="tx1"/>
            </a:solidFill>
            <a:round/>
            <a:headEnd/>
            <a:tailEnd/>
          </a:ln>
        </p:spPr>
        <p:txBody>
          <a:bodyPr wrap="none"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95596" name="Oval 11">
            <a:extLst>
              <a:ext uri="{FF2B5EF4-FFF2-40B4-BE49-F238E27FC236}">
                <a16:creationId xmlns:a16="http://schemas.microsoft.com/office/drawing/2014/main" id="{DDBD83C2-D11D-4DC0-85A9-850A26DA6ACA}"/>
              </a:ext>
            </a:extLst>
          </p:cNvPr>
          <p:cNvSpPr>
            <a:spLocks noChangeArrowheads="1"/>
          </p:cNvSpPr>
          <p:nvPr/>
        </p:nvSpPr>
        <p:spPr bwMode="auto">
          <a:xfrm>
            <a:off x="4535091" y="4554492"/>
            <a:ext cx="259766" cy="421972"/>
          </a:xfrm>
          <a:prstGeom prst="ellipse">
            <a:avLst/>
          </a:prstGeom>
          <a:solidFill>
            <a:schemeClr val="tx1"/>
          </a:solidFill>
          <a:ln w="28575">
            <a:solidFill>
              <a:schemeClr val="tx1"/>
            </a:solidFill>
            <a:round/>
            <a:headEnd/>
            <a:tailEnd/>
          </a:ln>
        </p:spPr>
        <p:txBody>
          <a:bodyPr wrap="none"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95597" name="Oval 12">
            <a:extLst>
              <a:ext uri="{FF2B5EF4-FFF2-40B4-BE49-F238E27FC236}">
                <a16:creationId xmlns:a16="http://schemas.microsoft.com/office/drawing/2014/main" id="{FAC8C82C-6366-44B8-8240-2CA8B82C3253}"/>
              </a:ext>
            </a:extLst>
          </p:cNvPr>
          <p:cNvSpPr>
            <a:spLocks noChangeArrowheads="1"/>
          </p:cNvSpPr>
          <p:nvPr/>
        </p:nvSpPr>
        <p:spPr bwMode="auto">
          <a:xfrm>
            <a:off x="5168503" y="4177064"/>
            <a:ext cx="259766" cy="421972"/>
          </a:xfrm>
          <a:prstGeom prst="ellipse">
            <a:avLst/>
          </a:prstGeom>
          <a:solidFill>
            <a:schemeClr val="tx1"/>
          </a:solidFill>
          <a:ln w="28575">
            <a:solidFill>
              <a:schemeClr val="tx1"/>
            </a:solidFill>
            <a:round/>
            <a:headEnd/>
            <a:tailEnd/>
          </a:ln>
        </p:spPr>
        <p:txBody>
          <a:bodyPr wrap="none"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95598" name="Oval 13">
            <a:extLst>
              <a:ext uri="{FF2B5EF4-FFF2-40B4-BE49-F238E27FC236}">
                <a16:creationId xmlns:a16="http://schemas.microsoft.com/office/drawing/2014/main" id="{1C8B1CE1-48E0-423D-A1A5-44B8367BB5DA}"/>
              </a:ext>
            </a:extLst>
          </p:cNvPr>
          <p:cNvSpPr>
            <a:spLocks noChangeArrowheads="1"/>
          </p:cNvSpPr>
          <p:nvPr/>
        </p:nvSpPr>
        <p:spPr bwMode="auto">
          <a:xfrm>
            <a:off x="4820841" y="3982992"/>
            <a:ext cx="259766" cy="421972"/>
          </a:xfrm>
          <a:prstGeom prst="ellipse">
            <a:avLst/>
          </a:prstGeom>
          <a:solidFill>
            <a:schemeClr val="tx1"/>
          </a:solidFill>
          <a:ln w="28575">
            <a:solidFill>
              <a:schemeClr val="tx1"/>
            </a:solidFill>
            <a:round/>
            <a:headEnd/>
            <a:tailEnd/>
          </a:ln>
        </p:spPr>
        <p:txBody>
          <a:bodyPr wrap="none"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95599" name="Freeform 14">
            <a:extLst>
              <a:ext uri="{FF2B5EF4-FFF2-40B4-BE49-F238E27FC236}">
                <a16:creationId xmlns:a16="http://schemas.microsoft.com/office/drawing/2014/main" id="{78693892-1E92-45B0-844E-D19786E0B054}"/>
              </a:ext>
            </a:extLst>
          </p:cNvPr>
          <p:cNvSpPr>
            <a:spLocks/>
          </p:cNvSpPr>
          <p:nvPr/>
        </p:nvSpPr>
        <p:spPr bwMode="auto">
          <a:xfrm>
            <a:off x="2540795" y="3462815"/>
            <a:ext cx="184731" cy="369332"/>
          </a:xfrm>
          <a:custGeom>
            <a:avLst/>
            <a:gdLst>
              <a:gd name="T0" fmla="*/ 0 w 712"/>
              <a:gd name="T1" fmla="*/ 2147483646 h 131"/>
              <a:gd name="T2" fmla="*/ 2147483646 w 712"/>
              <a:gd name="T3" fmla="*/ 2147483646 h 131"/>
              <a:gd name="T4" fmla="*/ 2147483646 w 712"/>
              <a:gd name="T5" fmla="*/ 2147483646 h 131"/>
              <a:gd name="T6" fmla="*/ 0 60000 65536"/>
              <a:gd name="T7" fmla="*/ 0 60000 65536"/>
              <a:gd name="T8" fmla="*/ 0 60000 65536"/>
              <a:gd name="T9" fmla="*/ 0 w 712"/>
              <a:gd name="T10" fmla="*/ 0 h 131"/>
              <a:gd name="T11" fmla="*/ 712 w 712"/>
              <a:gd name="T12" fmla="*/ 131 h 131"/>
            </a:gdLst>
            <a:ahLst/>
            <a:cxnLst>
              <a:cxn ang="T6">
                <a:pos x="T0" y="T1"/>
              </a:cxn>
              <a:cxn ang="T7">
                <a:pos x="T2" y="T3"/>
              </a:cxn>
              <a:cxn ang="T8">
                <a:pos x="T4" y="T5"/>
              </a:cxn>
            </a:cxnLst>
            <a:rect l="T9" t="T10" r="T11" b="T12"/>
            <a:pathLst>
              <a:path w="712" h="131">
                <a:moveTo>
                  <a:pt x="0" y="19"/>
                </a:moveTo>
                <a:cubicBezTo>
                  <a:pt x="86" y="9"/>
                  <a:pt x="173" y="0"/>
                  <a:pt x="292" y="19"/>
                </a:cubicBezTo>
                <a:cubicBezTo>
                  <a:pt x="411" y="38"/>
                  <a:pt x="644" y="112"/>
                  <a:pt x="712" y="131"/>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95600" name="Freeform 15">
            <a:extLst>
              <a:ext uri="{FF2B5EF4-FFF2-40B4-BE49-F238E27FC236}">
                <a16:creationId xmlns:a16="http://schemas.microsoft.com/office/drawing/2014/main" id="{4A668AD9-71A0-4810-8599-8FC55989AF0F}"/>
              </a:ext>
            </a:extLst>
          </p:cNvPr>
          <p:cNvSpPr>
            <a:spLocks/>
          </p:cNvSpPr>
          <p:nvPr/>
        </p:nvSpPr>
        <p:spPr bwMode="auto">
          <a:xfrm>
            <a:off x="2238376" y="4024789"/>
            <a:ext cx="184731" cy="369332"/>
          </a:xfrm>
          <a:custGeom>
            <a:avLst/>
            <a:gdLst>
              <a:gd name="T0" fmla="*/ 2147483646 w 237"/>
              <a:gd name="T1" fmla="*/ 0 h 1037"/>
              <a:gd name="T2" fmla="*/ 2147483646 w 237"/>
              <a:gd name="T3" fmla="*/ 2147483646 h 1037"/>
              <a:gd name="T4" fmla="*/ 2147483646 w 237"/>
              <a:gd name="T5" fmla="*/ 2147483646 h 1037"/>
              <a:gd name="T6" fmla="*/ 0 60000 65536"/>
              <a:gd name="T7" fmla="*/ 0 60000 65536"/>
              <a:gd name="T8" fmla="*/ 0 60000 65536"/>
              <a:gd name="T9" fmla="*/ 0 w 237"/>
              <a:gd name="T10" fmla="*/ 0 h 1037"/>
              <a:gd name="T11" fmla="*/ 237 w 237"/>
              <a:gd name="T12" fmla="*/ 1037 h 1037"/>
            </a:gdLst>
            <a:ahLst/>
            <a:cxnLst>
              <a:cxn ang="T6">
                <a:pos x="T0" y="T1"/>
              </a:cxn>
              <a:cxn ang="T7">
                <a:pos x="T2" y="T3"/>
              </a:cxn>
              <a:cxn ang="T8">
                <a:pos x="T4" y="T5"/>
              </a:cxn>
            </a:cxnLst>
            <a:rect l="T9" t="T10" r="T11" b="T12"/>
            <a:pathLst>
              <a:path w="237" h="1037">
                <a:moveTo>
                  <a:pt x="237" y="0"/>
                </a:moveTo>
                <a:cubicBezTo>
                  <a:pt x="124" y="123"/>
                  <a:pt x="12" y="247"/>
                  <a:pt x="6" y="420"/>
                </a:cubicBezTo>
                <a:cubicBezTo>
                  <a:pt x="0" y="593"/>
                  <a:pt x="101" y="815"/>
                  <a:pt x="203" y="1037"/>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95601" name="Freeform 16">
            <a:extLst>
              <a:ext uri="{FF2B5EF4-FFF2-40B4-BE49-F238E27FC236}">
                <a16:creationId xmlns:a16="http://schemas.microsoft.com/office/drawing/2014/main" id="{05C3FD53-55BF-410D-83E1-2C425EB51FF6}"/>
              </a:ext>
            </a:extLst>
          </p:cNvPr>
          <p:cNvSpPr>
            <a:spLocks/>
          </p:cNvSpPr>
          <p:nvPr/>
        </p:nvSpPr>
        <p:spPr bwMode="auto">
          <a:xfrm>
            <a:off x="2355058" y="4086702"/>
            <a:ext cx="184731" cy="369332"/>
          </a:xfrm>
          <a:custGeom>
            <a:avLst/>
            <a:gdLst>
              <a:gd name="T0" fmla="*/ 2147483646 w 885"/>
              <a:gd name="T1" fmla="*/ 2147483646 h 917"/>
              <a:gd name="T2" fmla="*/ 2147483646 w 885"/>
              <a:gd name="T3" fmla="*/ 2147483646 h 917"/>
              <a:gd name="T4" fmla="*/ 2147483646 w 885"/>
              <a:gd name="T5" fmla="*/ 0 h 917"/>
              <a:gd name="T6" fmla="*/ 0 60000 65536"/>
              <a:gd name="T7" fmla="*/ 0 60000 65536"/>
              <a:gd name="T8" fmla="*/ 0 60000 65536"/>
              <a:gd name="T9" fmla="*/ 0 w 885"/>
              <a:gd name="T10" fmla="*/ 0 h 917"/>
              <a:gd name="T11" fmla="*/ 885 w 885"/>
              <a:gd name="T12" fmla="*/ 917 h 917"/>
            </a:gdLst>
            <a:ahLst/>
            <a:cxnLst>
              <a:cxn ang="T6">
                <a:pos x="T0" y="T1"/>
              </a:cxn>
              <a:cxn ang="T7">
                <a:pos x="T2" y="T3"/>
              </a:cxn>
              <a:cxn ang="T8">
                <a:pos x="T4" y="T5"/>
              </a:cxn>
            </a:cxnLst>
            <a:rect l="T9" t="T10" r="T11" b="T12"/>
            <a:pathLst>
              <a:path w="885" h="917">
                <a:moveTo>
                  <a:pt x="96" y="917"/>
                </a:moveTo>
                <a:cubicBezTo>
                  <a:pt x="48" y="757"/>
                  <a:pt x="0" y="598"/>
                  <a:pt x="131" y="445"/>
                </a:cubicBezTo>
                <a:cubicBezTo>
                  <a:pt x="262" y="292"/>
                  <a:pt x="573" y="146"/>
                  <a:pt x="885" y="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95602" name="Freeform 17">
            <a:extLst>
              <a:ext uri="{FF2B5EF4-FFF2-40B4-BE49-F238E27FC236}">
                <a16:creationId xmlns:a16="http://schemas.microsoft.com/office/drawing/2014/main" id="{7857669B-3ECC-46E9-89EF-2724F1AD7A77}"/>
              </a:ext>
            </a:extLst>
          </p:cNvPr>
          <p:cNvSpPr>
            <a:spLocks/>
          </p:cNvSpPr>
          <p:nvPr/>
        </p:nvSpPr>
        <p:spPr bwMode="auto">
          <a:xfrm>
            <a:off x="2520555" y="3754518"/>
            <a:ext cx="184731" cy="369332"/>
          </a:xfrm>
          <a:custGeom>
            <a:avLst/>
            <a:gdLst>
              <a:gd name="T0" fmla="*/ 0 w 446"/>
              <a:gd name="T1" fmla="*/ 0 h 549"/>
              <a:gd name="T2" fmla="*/ 2147483646 w 446"/>
              <a:gd name="T3" fmla="*/ 2147483646 h 549"/>
              <a:gd name="T4" fmla="*/ 2147483646 w 446"/>
              <a:gd name="T5" fmla="*/ 2147483646 h 549"/>
              <a:gd name="T6" fmla="*/ 0 60000 65536"/>
              <a:gd name="T7" fmla="*/ 0 60000 65536"/>
              <a:gd name="T8" fmla="*/ 0 60000 65536"/>
              <a:gd name="T9" fmla="*/ 0 w 446"/>
              <a:gd name="T10" fmla="*/ 0 h 549"/>
              <a:gd name="T11" fmla="*/ 446 w 446"/>
              <a:gd name="T12" fmla="*/ 549 h 549"/>
            </a:gdLst>
            <a:ahLst/>
            <a:cxnLst>
              <a:cxn ang="T6">
                <a:pos x="T0" y="T1"/>
              </a:cxn>
              <a:cxn ang="T7">
                <a:pos x="T2" y="T3"/>
              </a:cxn>
              <a:cxn ang="T8">
                <a:pos x="T4" y="T5"/>
              </a:cxn>
            </a:cxnLst>
            <a:rect l="T9" t="T10" r="T11" b="T12"/>
            <a:pathLst>
              <a:path w="446" h="549">
                <a:moveTo>
                  <a:pt x="0" y="0"/>
                </a:moveTo>
                <a:cubicBezTo>
                  <a:pt x="36" y="100"/>
                  <a:pt x="72" y="201"/>
                  <a:pt x="146" y="292"/>
                </a:cubicBezTo>
                <a:cubicBezTo>
                  <a:pt x="220" y="383"/>
                  <a:pt x="333" y="466"/>
                  <a:pt x="446" y="549"/>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95603" name="Freeform 18">
            <a:extLst>
              <a:ext uri="{FF2B5EF4-FFF2-40B4-BE49-F238E27FC236}">
                <a16:creationId xmlns:a16="http://schemas.microsoft.com/office/drawing/2014/main" id="{C1899BF7-E444-4F15-AE99-87B425EA8298}"/>
              </a:ext>
            </a:extLst>
          </p:cNvPr>
          <p:cNvSpPr>
            <a:spLocks/>
          </p:cNvSpPr>
          <p:nvPr/>
        </p:nvSpPr>
        <p:spPr bwMode="auto">
          <a:xfrm>
            <a:off x="3051574" y="4301014"/>
            <a:ext cx="184731" cy="369332"/>
          </a:xfrm>
          <a:custGeom>
            <a:avLst/>
            <a:gdLst>
              <a:gd name="T0" fmla="*/ 0 w 394"/>
              <a:gd name="T1" fmla="*/ 0 h 403"/>
              <a:gd name="T2" fmla="*/ 2147483646 w 394"/>
              <a:gd name="T3" fmla="*/ 2147483646 h 403"/>
              <a:gd name="T4" fmla="*/ 2147483646 w 394"/>
              <a:gd name="T5" fmla="*/ 2147483646 h 403"/>
              <a:gd name="T6" fmla="*/ 0 60000 65536"/>
              <a:gd name="T7" fmla="*/ 0 60000 65536"/>
              <a:gd name="T8" fmla="*/ 0 60000 65536"/>
              <a:gd name="T9" fmla="*/ 0 w 394"/>
              <a:gd name="T10" fmla="*/ 0 h 403"/>
              <a:gd name="T11" fmla="*/ 394 w 394"/>
              <a:gd name="T12" fmla="*/ 403 h 403"/>
            </a:gdLst>
            <a:ahLst/>
            <a:cxnLst>
              <a:cxn ang="T6">
                <a:pos x="T0" y="T1"/>
              </a:cxn>
              <a:cxn ang="T7">
                <a:pos x="T2" y="T3"/>
              </a:cxn>
              <a:cxn ang="T8">
                <a:pos x="T4" y="T5"/>
              </a:cxn>
            </a:cxnLst>
            <a:rect l="T9" t="T10" r="T11" b="T12"/>
            <a:pathLst>
              <a:path w="394" h="403">
                <a:moveTo>
                  <a:pt x="0" y="0"/>
                </a:moveTo>
                <a:cubicBezTo>
                  <a:pt x="91" y="18"/>
                  <a:pt x="182" y="36"/>
                  <a:pt x="248" y="103"/>
                </a:cubicBezTo>
                <a:cubicBezTo>
                  <a:pt x="314" y="170"/>
                  <a:pt x="354" y="286"/>
                  <a:pt x="394" y="403"/>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95604" name="Freeform 19">
            <a:extLst>
              <a:ext uri="{FF2B5EF4-FFF2-40B4-BE49-F238E27FC236}">
                <a16:creationId xmlns:a16="http://schemas.microsoft.com/office/drawing/2014/main" id="{7A124CFA-C98D-4C7E-9842-FF00AE8604DA}"/>
              </a:ext>
            </a:extLst>
          </p:cNvPr>
          <p:cNvSpPr>
            <a:spLocks/>
          </p:cNvSpPr>
          <p:nvPr/>
        </p:nvSpPr>
        <p:spPr bwMode="auto">
          <a:xfrm>
            <a:off x="2431258" y="4673085"/>
            <a:ext cx="184731" cy="369332"/>
          </a:xfrm>
          <a:custGeom>
            <a:avLst/>
            <a:gdLst>
              <a:gd name="T0" fmla="*/ 2147483646 w 941"/>
              <a:gd name="T1" fmla="*/ 2147483646 h 222"/>
              <a:gd name="T2" fmla="*/ 2147483646 w 941"/>
              <a:gd name="T3" fmla="*/ 2147483646 h 222"/>
              <a:gd name="T4" fmla="*/ 2147483646 w 941"/>
              <a:gd name="T5" fmla="*/ 2147483646 h 222"/>
              <a:gd name="T6" fmla="*/ 2147483646 w 941"/>
              <a:gd name="T7" fmla="*/ 0 h 222"/>
              <a:gd name="T8" fmla="*/ 0 60000 65536"/>
              <a:gd name="T9" fmla="*/ 0 60000 65536"/>
              <a:gd name="T10" fmla="*/ 0 60000 65536"/>
              <a:gd name="T11" fmla="*/ 0 60000 65536"/>
              <a:gd name="T12" fmla="*/ 0 w 941"/>
              <a:gd name="T13" fmla="*/ 0 h 222"/>
              <a:gd name="T14" fmla="*/ 941 w 941"/>
              <a:gd name="T15" fmla="*/ 222 h 222"/>
            </a:gdLst>
            <a:ahLst/>
            <a:cxnLst>
              <a:cxn ang="T8">
                <a:pos x="T0" y="T1"/>
              </a:cxn>
              <a:cxn ang="T9">
                <a:pos x="T2" y="T3"/>
              </a:cxn>
              <a:cxn ang="T10">
                <a:pos x="T4" y="T5"/>
              </a:cxn>
              <a:cxn ang="T11">
                <a:pos x="T6" y="T7"/>
              </a:cxn>
            </a:cxnLst>
            <a:rect l="T12" t="T13" r="T14" b="T15"/>
            <a:pathLst>
              <a:path w="941" h="222">
                <a:moveTo>
                  <a:pt x="24" y="85"/>
                </a:moveTo>
                <a:cubicBezTo>
                  <a:pt x="12" y="83"/>
                  <a:pt x="0" y="82"/>
                  <a:pt x="84" y="102"/>
                </a:cubicBezTo>
                <a:cubicBezTo>
                  <a:pt x="168" y="122"/>
                  <a:pt x="386" y="222"/>
                  <a:pt x="529" y="205"/>
                </a:cubicBezTo>
                <a:cubicBezTo>
                  <a:pt x="672" y="188"/>
                  <a:pt x="874" y="34"/>
                  <a:pt x="941" y="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95605" name="Freeform 20">
            <a:extLst>
              <a:ext uri="{FF2B5EF4-FFF2-40B4-BE49-F238E27FC236}">
                <a16:creationId xmlns:a16="http://schemas.microsoft.com/office/drawing/2014/main" id="{DDF2F1AA-E778-46DA-A824-DEB858661A3F}"/>
              </a:ext>
            </a:extLst>
          </p:cNvPr>
          <p:cNvSpPr>
            <a:spLocks/>
          </p:cNvSpPr>
          <p:nvPr/>
        </p:nvSpPr>
        <p:spPr bwMode="auto">
          <a:xfrm>
            <a:off x="3357564" y="4050983"/>
            <a:ext cx="184731" cy="369332"/>
          </a:xfrm>
          <a:custGeom>
            <a:avLst/>
            <a:gdLst>
              <a:gd name="T0" fmla="*/ 0 w 223"/>
              <a:gd name="T1" fmla="*/ 0 h 823"/>
              <a:gd name="T2" fmla="*/ 2147483646 w 223"/>
              <a:gd name="T3" fmla="*/ 2147483646 h 823"/>
              <a:gd name="T4" fmla="*/ 2147483646 w 223"/>
              <a:gd name="T5" fmla="*/ 2147483646 h 823"/>
              <a:gd name="T6" fmla="*/ 0 60000 65536"/>
              <a:gd name="T7" fmla="*/ 0 60000 65536"/>
              <a:gd name="T8" fmla="*/ 0 60000 65536"/>
              <a:gd name="T9" fmla="*/ 0 w 223"/>
              <a:gd name="T10" fmla="*/ 0 h 823"/>
              <a:gd name="T11" fmla="*/ 223 w 223"/>
              <a:gd name="T12" fmla="*/ 823 h 823"/>
            </a:gdLst>
            <a:ahLst/>
            <a:cxnLst>
              <a:cxn ang="T6">
                <a:pos x="T0" y="T1"/>
              </a:cxn>
              <a:cxn ang="T7">
                <a:pos x="T2" y="T3"/>
              </a:cxn>
              <a:cxn ang="T8">
                <a:pos x="T4" y="T5"/>
              </a:cxn>
            </a:cxnLst>
            <a:rect l="T9" t="T10" r="T11" b="T12"/>
            <a:pathLst>
              <a:path w="223" h="823">
                <a:moveTo>
                  <a:pt x="0" y="0"/>
                </a:moveTo>
                <a:cubicBezTo>
                  <a:pt x="85" y="73"/>
                  <a:pt x="171" y="146"/>
                  <a:pt x="197" y="283"/>
                </a:cubicBezTo>
                <a:cubicBezTo>
                  <a:pt x="223" y="420"/>
                  <a:pt x="188" y="621"/>
                  <a:pt x="154" y="823"/>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95606" name="Freeform 21">
            <a:extLst>
              <a:ext uri="{FF2B5EF4-FFF2-40B4-BE49-F238E27FC236}">
                <a16:creationId xmlns:a16="http://schemas.microsoft.com/office/drawing/2014/main" id="{05560D1D-AE19-48DA-BDED-0EBC45AF9069}"/>
              </a:ext>
            </a:extLst>
          </p:cNvPr>
          <p:cNvSpPr>
            <a:spLocks/>
          </p:cNvSpPr>
          <p:nvPr/>
        </p:nvSpPr>
        <p:spPr bwMode="auto">
          <a:xfrm>
            <a:off x="4476751" y="3510439"/>
            <a:ext cx="184731" cy="369332"/>
          </a:xfrm>
          <a:custGeom>
            <a:avLst/>
            <a:gdLst>
              <a:gd name="T0" fmla="*/ 0 w 497"/>
              <a:gd name="T1" fmla="*/ 2147483646 h 255"/>
              <a:gd name="T2" fmla="*/ 2147483646 w 497"/>
              <a:gd name="T3" fmla="*/ 2147483646 h 255"/>
              <a:gd name="T4" fmla="*/ 2147483646 w 497"/>
              <a:gd name="T5" fmla="*/ 2147483646 h 255"/>
              <a:gd name="T6" fmla="*/ 0 60000 65536"/>
              <a:gd name="T7" fmla="*/ 0 60000 65536"/>
              <a:gd name="T8" fmla="*/ 0 60000 65536"/>
              <a:gd name="T9" fmla="*/ 0 w 497"/>
              <a:gd name="T10" fmla="*/ 0 h 255"/>
              <a:gd name="T11" fmla="*/ 497 w 497"/>
              <a:gd name="T12" fmla="*/ 255 h 255"/>
            </a:gdLst>
            <a:ahLst/>
            <a:cxnLst>
              <a:cxn ang="T6">
                <a:pos x="T0" y="T1"/>
              </a:cxn>
              <a:cxn ang="T7">
                <a:pos x="T2" y="T3"/>
              </a:cxn>
              <a:cxn ang="T8">
                <a:pos x="T4" y="T5"/>
              </a:cxn>
            </a:cxnLst>
            <a:rect l="T9" t="T10" r="T11" b="T12"/>
            <a:pathLst>
              <a:path w="497" h="255">
                <a:moveTo>
                  <a:pt x="0" y="255"/>
                </a:moveTo>
                <a:cubicBezTo>
                  <a:pt x="65" y="160"/>
                  <a:pt x="131" y="66"/>
                  <a:pt x="214" y="33"/>
                </a:cubicBezTo>
                <a:cubicBezTo>
                  <a:pt x="297" y="0"/>
                  <a:pt x="453" y="52"/>
                  <a:pt x="497" y="58"/>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95607" name="Freeform 22">
            <a:extLst>
              <a:ext uri="{FF2B5EF4-FFF2-40B4-BE49-F238E27FC236}">
                <a16:creationId xmlns:a16="http://schemas.microsoft.com/office/drawing/2014/main" id="{869396A4-988D-48C0-BBDB-B352C8FD3652}"/>
              </a:ext>
            </a:extLst>
          </p:cNvPr>
          <p:cNvSpPr>
            <a:spLocks/>
          </p:cNvSpPr>
          <p:nvPr/>
        </p:nvSpPr>
        <p:spPr bwMode="auto">
          <a:xfrm>
            <a:off x="4286251" y="4131945"/>
            <a:ext cx="184731" cy="369332"/>
          </a:xfrm>
          <a:custGeom>
            <a:avLst/>
            <a:gdLst>
              <a:gd name="T0" fmla="*/ 2147483646 w 245"/>
              <a:gd name="T1" fmla="*/ 0 h 789"/>
              <a:gd name="T2" fmla="*/ 2147483646 w 245"/>
              <a:gd name="T3" fmla="*/ 2147483646 h 789"/>
              <a:gd name="T4" fmla="*/ 2147483646 w 245"/>
              <a:gd name="T5" fmla="*/ 2147483646 h 789"/>
              <a:gd name="T6" fmla="*/ 0 60000 65536"/>
              <a:gd name="T7" fmla="*/ 0 60000 65536"/>
              <a:gd name="T8" fmla="*/ 0 60000 65536"/>
              <a:gd name="T9" fmla="*/ 0 w 245"/>
              <a:gd name="T10" fmla="*/ 0 h 789"/>
              <a:gd name="T11" fmla="*/ 245 w 245"/>
              <a:gd name="T12" fmla="*/ 789 h 789"/>
            </a:gdLst>
            <a:ahLst/>
            <a:cxnLst>
              <a:cxn ang="T6">
                <a:pos x="T0" y="T1"/>
              </a:cxn>
              <a:cxn ang="T7">
                <a:pos x="T2" y="T3"/>
              </a:cxn>
              <a:cxn ang="T8">
                <a:pos x="T4" y="T5"/>
              </a:cxn>
            </a:cxnLst>
            <a:rect l="T9" t="T10" r="T11" b="T12"/>
            <a:pathLst>
              <a:path w="245" h="789">
                <a:moveTo>
                  <a:pt x="160" y="0"/>
                </a:moveTo>
                <a:cubicBezTo>
                  <a:pt x="80" y="54"/>
                  <a:pt x="0" y="109"/>
                  <a:pt x="14" y="240"/>
                </a:cubicBezTo>
                <a:cubicBezTo>
                  <a:pt x="28" y="371"/>
                  <a:pt x="136" y="580"/>
                  <a:pt x="245" y="789"/>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95608" name="Freeform 23">
            <a:extLst>
              <a:ext uri="{FF2B5EF4-FFF2-40B4-BE49-F238E27FC236}">
                <a16:creationId xmlns:a16="http://schemas.microsoft.com/office/drawing/2014/main" id="{F26E05CD-5C4A-4E45-87FD-FA54C46ABAD5}"/>
              </a:ext>
            </a:extLst>
          </p:cNvPr>
          <p:cNvSpPr>
            <a:spLocks/>
          </p:cNvSpPr>
          <p:nvPr/>
        </p:nvSpPr>
        <p:spPr bwMode="auto">
          <a:xfrm>
            <a:off x="4562476" y="4295657"/>
            <a:ext cx="184731" cy="369332"/>
          </a:xfrm>
          <a:custGeom>
            <a:avLst/>
            <a:gdLst>
              <a:gd name="T0" fmla="*/ 2147483646 w 253"/>
              <a:gd name="T1" fmla="*/ 2147483646 h 480"/>
              <a:gd name="T2" fmla="*/ 2147483646 w 253"/>
              <a:gd name="T3" fmla="*/ 2147483646 h 480"/>
              <a:gd name="T4" fmla="*/ 2147483646 w 253"/>
              <a:gd name="T5" fmla="*/ 0 h 480"/>
              <a:gd name="T6" fmla="*/ 0 60000 65536"/>
              <a:gd name="T7" fmla="*/ 0 60000 65536"/>
              <a:gd name="T8" fmla="*/ 0 60000 65536"/>
              <a:gd name="T9" fmla="*/ 0 w 253"/>
              <a:gd name="T10" fmla="*/ 0 h 480"/>
              <a:gd name="T11" fmla="*/ 253 w 253"/>
              <a:gd name="T12" fmla="*/ 480 h 480"/>
            </a:gdLst>
            <a:ahLst/>
            <a:cxnLst>
              <a:cxn ang="T6">
                <a:pos x="T0" y="T1"/>
              </a:cxn>
              <a:cxn ang="T7">
                <a:pos x="T2" y="T3"/>
              </a:cxn>
              <a:cxn ang="T8">
                <a:pos x="T4" y="T5"/>
              </a:cxn>
            </a:cxnLst>
            <a:rect l="T9" t="T10" r="T11" b="T12"/>
            <a:pathLst>
              <a:path w="253" h="480">
                <a:moveTo>
                  <a:pt x="22" y="480"/>
                </a:moveTo>
                <a:cubicBezTo>
                  <a:pt x="11" y="374"/>
                  <a:pt x="0" y="268"/>
                  <a:pt x="39" y="188"/>
                </a:cubicBezTo>
                <a:cubicBezTo>
                  <a:pt x="78" y="108"/>
                  <a:pt x="165" y="54"/>
                  <a:pt x="253" y="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95609" name="Freeform 24">
            <a:extLst>
              <a:ext uri="{FF2B5EF4-FFF2-40B4-BE49-F238E27FC236}">
                <a16:creationId xmlns:a16="http://schemas.microsoft.com/office/drawing/2014/main" id="{E8AAD1CE-12A7-4ECB-B978-401DD9040F5F}"/>
              </a:ext>
            </a:extLst>
          </p:cNvPr>
          <p:cNvSpPr>
            <a:spLocks/>
          </p:cNvSpPr>
          <p:nvPr/>
        </p:nvSpPr>
        <p:spPr bwMode="auto">
          <a:xfrm>
            <a:off x="4863705" y="3718799"/>
            <a:ext cx="184731" cy="369332"/>
          </a:xfrm>
          <a:custGeom>
            <a:avLst/>
            <a:gdLst>
              <a:gd name="T0" fmla="*/ 0 w 205"/>
              <a:gd name="T1" fmla="*/ 2147483646 h 471"/>
              <a:gd name="T2" fmla="*/ 2147483646 w 205"/>
              <a:gd name="T3" fmla="*/ 2147483646 h 471"/>
              <a:gd name="T4" fmla="*/ 2147483646 w 205"/>
              <a:gd name="T5" fmla="*/ 0 h 471"/>
              <a:gd name="T6" fmla="*/ 0 60000 65536"/>
              <a:gd name="T7" fmla="*/ 0 60000 65536"/>
              <a:gd name="T8" fmla="*/ 0 60000 65536"/>
              <a:gd name="T9" fmla="*/ 0 w 205"/>
              <a:gd name="T10" fmla="*/ 0 h 471"/>
              <a:gd name="T11" fmla="*/ 205 w 205"/>
              <a:gd name="T12" fmla="*/ 471 h 471"/>
            </a:gdLst>
            <a:ahLst/>
            <a:cxnLst>
              <a:cxn ang="T6">
                <a:pos x="T0" y="T1"/>
              </a:cxn>
              <a:cxn ang="T7">
                <a:pos x="T2" y="T3"/>
              </a:cxn>
              <a:cxn ang="T8">
                <a:pos x="T4" y="T5"/>
              </a:cxn>
            </a:cxnLst>
            <a:rect l="T9" t="T10" r="T11" b="T12"/>
            <a:pathLst>
              <a:path w="205" h="471">
                <a:moveTo>
                  <a:pt x="0" y="471"/>
                </a:moveTo>
                <a:cubicBezTo>
                  <a:pt x="69" y="420"/>
                  <a:pt x="139" y="369"/>
                  <a:pt x="172" y="291"/>
                </a:cubicBezTo>
                <a:cubicBezTo>
                  <a:pt x="205" y="213"/>
                  <a:pt x="201" y="106"/>
                  <a:pt x="198" y="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95610" name="Freeform 25">
            <a:extLst>
              <a:ext uri="{FF2B5EF4-FFF2-40B4-BE49-F238E27FC236}">
                <a16:creationId xmlns:a16="http://schemas.microsoft.com/office/drawing/2014/main" id="{086CAB94-8A7D-400C-BD2E-7C3744148089}"/>
              </a:ext>
            </a:extLst>
          </p:cNvPr>
          <p:cNvSpPr>
            <a:spLocks/>
          </p:cNvSpPr>
          <p:nvPr/>
        </p:nvSpPr>
        <p:spPr bwMode="auto">
          <a:xfrm>
            <a:off x="5068492" y="3815835"/>
            <a:ext cx="184731" cy="369332"/>
          </a:xfrm>
          <a:custGeom>
            <a:avLst/>
            <a:gdLst>
              <a:gd name="T0" fmla="*/ 0 w 155"/>
              <a:gd name="T1" fmla="*/ 0 h 652"/>
              <a:gd name="T2" fmla="*/ 2147483646 w 155"/>
              <a:gd name="T3" fmla="*/ 2147483646 h 652"/>
              <a:gd name="T4" fmla="*/ 2147483646 w 155"/>
              <a:gd name="T5" fmla="*/ 2147483646 h 652"/>
              <a:gd name="T6" fmla="*/ 2147483646 w 155"/>
              <a:gd name="T7" fmla="*/ 2147483646 h 652"/>
              <a:gd name="T8" fmla="*/ 0 60000 65536"/>
              <a:gd name="T9" fmla="*/ 0 60000 65536"/>
              <a:gd name="T10" fmla="*/ 0 60000 65536"/>
              <a:gd name="T11" fmla="*/ 0 60000 65536"/>
              <a:gd name="T12" fmla="*/ 0 w 155"/>
              <a:gd name="T13" fmla="*/ 0 h 652"/>
              <a:gd name="T14" fmla="*/ 155 w 155"/>
              <a:gd name="T15" fmla="*/ 652 h 652"/>
            </a:gdLst>
            <a:ahLst/>
            <a:cxnLst>
              <a:cxn ang="T8">
                <a:pos x="T0" y="T1"/>
              </a:cxn>
              <a:cxn ang="T9">
                <a:pos x="T2" y="T3"/>
              </a:cxn>
              <a:cxn ang="T10">
                <a:pos x="T4" y="T5"/>
              </a:cxn>
              <a:cxn ang="T11">
                <a:pos x="T6" y="T7"/>
              </a:cxn>
            </a:cxnLst>
            <a:rect l="T12" t="T13" r="T14" b="T15"/>
            <a:pathLst>
              <a:path w="155" h="652">
                <a:moveTo>
                  <a:pt x="0" y="0"/>
                </a:moveTo>
                <a:cubicBezTo>
                  <a:pt x="47" y="43"/>
                  <a:pt x="94" y="86"/>
                  <a:pt x="120" y="172"/>
                </a:cubicBezTo>
                <a:cubicBezTo>
                  <a:pt x="146" y="258"/>
                  <a:pt x="153" y="435"/>
                  <a:pt x="154" y="515"/>
                </a:cubicBezTo>
                <a:cubicBezTo>
                  <a:pt x="155" y="595"/>
                  <a:pt x="134" y="629"/>
                  <a:pt x="128" y="652"/>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95611" name="Freeform 26">
            <a:extLst>
              <a:ext uri="{FF2B5EF4-FFF2-40B4-BE49-F238E27FC236}">
                <a16:creationId xmlns:a16="http://schemas.microsoft.com/office/drawing/2014/main" id="{2324EBE2-EED9-47DC-BAAC-40925D31182F}"/>
              </a:ext>
            </a:extLst>
          </p:cNvPr>
          <p:cNvSpPr>
            <a:spLocks/>
          </p:cNvSpPr>
          <p:nvPr/>
        </p:nvSpPr>
        <p:spPr bwMode="auto">
          <a:xfrm>
            <a:off x="4588670" y="4392693"/>
            <a:ext cx="184731" cy="369332"/>
          </a:xfrm>
          <a:custGeom>
            <a:avLst/>
            <a:gdLst>
              <a:gd name="T0" fmla="*/ 0 w 523"/>
              <a:gd name="T1" fmla="*/ 2147483646 h 317"/>
              <a:gd name="T2" fmla="*/ 2147483646 w 523"/>
              <a:gd name="T3" fmla="*/ 2147483646 h 317"/>
              <a:gd name="T4" fmla="*/ 2147483646 w 523"/>
              <a:gd name="T5" fmla="*/ 2147483646 h 317"/>
              <a:gd name="T6" fmla="*/ 2147483646 w 523"/>
              <a:gd name="T7" fmla="*/ 0 h 317"/>
              <a:gd name="T8" fmla="*/ 0 60000 65536"/>
              <a:gd name="T9" fmla="*/ 0 60000 65536"/>
              <a:gd name="T10" fmla="*/ 0 60000 65536"/>
              <a:gd name="T11" fmla="*/ 0 60000 65536"/>
              <a:gd name="T12" fmla="*/ 0 w 523"/>
              <a:gd name="T13" fmla="*/ 0 h 317"/>
              <a:gd name="T14" fmla="*/ 523 w 523"/>
              <a:gd name="T15" fmla="*/ 317 h 317"/>
            </a:gdLst>
            <a:ahLst/>
            <a:cxnLst>
              <a:cxn ang="T8">
                <a:pos x="T0" y="T1"/>
              </a:cxn>
              <a:cxn ang="T9">
                <a:pos x="T2" y="T3"/>
              </a:cxn>
              <a:cxn ang="T10">
                <a:pos x="T4" y="T5"/>
              </a:cxn>
              <a:cxn ang="T11">
                <a:pos x="T6" y="T7"/>
              </a:cxn>
            </a:cxnLst>
            <a:rect l="T12" t="T13" r="T14" b="T15"/>
            <a:pathLst>
              <a:path w="523" h="317">
                <a:moveTo>
                  <a:pt x="0" y="317"/>
                </a:moveTo>
                <a:cubicBezTo>
                  <a:pt x="76" y="314"/>
                  <a:pt x="152" y="312"/>
                  <a:pt x="206" y="283"/>
                </a:cubicBezTo>
                <a:cubicBezTo>
                  <a:pt x="260" y="254"/>
                  <a:pt x="273" y="192"/>
                  <a:pt x="326" y="145"/>
                </a:cubicBezTo>
                <a:cubicBezTo>
                  <a:pt x="379" y="98"/>
                  <a:pt x="451" y="49"/>
                  <a:pt x="523" y="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95612" name="Freeform 27">
            <a:extLst>
              <a:ext uri="{FF2B5EF4-FFF2-40B4-BE49-F238E27FC236}">
                <a16:creationId xmlns:a16="http://schemas.microsoft.com/office/drawing/2014/main" id="{5725D216-CF56-4ABC-AAE9-D69EDE66E8B4}"/>
              </a:ext>
            </a:extLst>
          </p:cNvPr>
          <p:cNvSpPr>
            <a:spLocks/>
          </p:cNvSpPr>
          <p:nvPr/>
        </p:nvSpPr>
        <p:spPr bwMode="auto">
          <a:xfrm>
            <a:off x="4588670" y="4080153"/>
            <a:ext cx="184731" cy="369332"/>
          </a:xfrm>
          <a:custGeom>
            <a:avLst/>
            <a:gdLst>
              <a:gd name="T0" fmla="*/ 0 w 799"/>
              <a:gd name="T1" fmla="*/ 2147483646 h 1096"/>
              <a:gd name="T2" fmla="*/ 2147483646 w 799"/>
              <a:gd name="T3" fmla="*/ 2147483646 h 1096"/>
              <a:gd name="T4" fmla="*/ 2147483646 w 799"/>
              <a:gd name="T5" fmla="*/ 2147483646 h 1096"/>
              <a:gd name="T6" fmla="*/ 2147483646 w 799"/>
              <a:gd name="T7" fmla="*/ 2147483646 h 1096"/>
              <a:gd name="T8" fmla="*/ 2147483646 w 799"/>
              <a:gd name="T9" fmla="*/ 2147483646 h 1096"/>
              <a:gd name="T10" fmla="*/ 2147483646 w 799"/>
              <a:gd name="T11" fmla="*/ 2147483646 h 1096"/>
              <a:gd name="T12" fmla="*/ 2147483646 w 799"/>
              <a:gd name="T13" fmla="*/ 0 h 1096"/>
              <a:gd name="T14" fmla="*/ 0 60000 65536"/>
              <a:gd name="T15" fmla="*/ 0 60000 65536"/>
              <a:gd name="T16" fmla="*/ 0 60000 65536"/>
              <a:gd name="T17" fmla="*/ 0 60000 65536"/>
              <a:gd name="T18" fmla="*/ 0 60000 65536"/>
              <a:gd name="T19" fmla="*/ 0 60000 65536"/>
              <a:gd name="T20" fmla="*/ 0 60000 65536"/>
              <a:gd name="T21" fmla="*/ 0 w 799"/>
              <a:gd name="T22" fmla="*/ 0 h 1096"/>
              <a:gd name="T23" fmla="*/ 799 w 799"/>
              <a:gd name="T24" fmla="*/ 1096 h 10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9" h="1096">
                <a:moveTo>
                  <a:pt x="0" y="977"/>
                </a:moveTo>
                <a:cubicBezTo>
                  <a:pt x="41" y="1029"/>
                  <a:pt x="83" y="1082"/>
                  <a:pt x="171" y="1089"/>
                </a:cubicBezTo>
                <a:cubicBezTo>
                  <a:pt x="259" y="1096"/>
                  <a:pt x="432" y="1073"/>
                  <a:pt x="531" y="1020"/>
                </a:cubicBezTo>
                <a:cubicBezTo>
                  <a:pt x="630" y="967"/>
                  <a:pt x="727" y="876"/>
                  <a:pt x="763" y="772"/>
                </a:cubicBezTo>
                <a:cubicBezTo>
                  <a:pt x="799" y="668"/>
                  <a:pt x="766" y="506"/>
                  <a:pt x="746" y="395"/>
                </a:cubicBezTo>
                <a:cubicBezTo>
                  <a:pt x="726" y="284"/>
                  <a:pt x="694" y="169"/>
                  <a:pt x="643" y="103"/>
                </a:cubicBezTo>
                <a:cubicBezTo>
                  <a:pt x="592" y="37"/>
                  <a:pt x="514" y="18"/>
                  <a:pt x="437" y="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95613" name="Text Box 28">
            <a:extLst>
              <a:ext uri="{FF2B5EF4-FFF2-40B4-BE49-F238E27FC236}">
                <a16:creationId xmlns:a16="http://schemas.microsoft.com/office/drawing/2014/main" id="{DA587F11-2E3E-4ACD-B12B-D30843606F47}"/>
              </a:ext>
            </a:extLst>
          </p:cNvPr>
          <p:cNvSpPr txBox="1">
            <a:spLocks noChangeArrowheads="1"/>
          </p:cNvSpPr>
          <p:nvPr/>
        </p:nvSpPr>
        <p:spPr bwMode="auto">
          <a:xfrm>
            <a:off x="2261707" y="3315773"/>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vi-VN" sz="1800" i="1"/>
              <a:t>a</a:t>
            </a:r>
          </a:p>
        </p:txBody>
      </p:sp>
      <p:sp>
        <p:nvSpPr>
          <p:cNvPr id="195614" name="Text Box 29">
            <a:extLst>
              <a:ext uri="{FF2B5EF4-FFF2-40B4-BE49-F238E27FC236}">
                <a16:creationId xmlns:a16="http://schemas.microsoft.com/office/drawing/2014/main" id="{E54333A1-2201-4D84-949B-6C1F02DDEA51}"/>
              </a:ext>
            </a:extLst>
          </p:cNvPr>
          <p:cNvSpPr txBox="1">
            <a:spLocks noChangeArrowheads="1"/>
          </p:cNvSpPr>
          <p:nvPr/>
        </p:nvSpPr>
        <p:spPr bwMode="auto">
          <a:xfrm>
            <a:off x="3333269" y="3540801"/>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vi-VN" sz="1800" i="1"/>
              <a:t>b</a:t>
            </a:r>
          </a:p>
        </p:txBody>
      </p:sp>
      <p:sp>
        <p:nvSpPr>
          <p:cNvPr id="195615" name="Text Box 30">
            <a:extLst>
              <a:ext uri="{FF2B5EF4-FFF2-40B4-BE49-F238E27FC236}">
                <a16:creationId xmlns:a16="http://schemas.microsoft.com/office/drawing/2014/main" id="{67335970-68F6-4E19-8989-CF01D890378D}"/>
              </a:ext>
            </a:extLst>
          </p:cNvPr>
          <p:cNvSpPr txBox="1">
            <a:spLocks noChangeArrowheads="1"/>
          </p:cNvSpPr>
          <p:nvPr/>
        </p:nvSpPr>
        <p:spPr bwMode="auto">
          <a:xfrm>
            <a:off x="2167512" y="4805245"/>
            <a:ext cx="3000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vi-VN" sz="1800" i="1"/>
              <a:t>c</a:t>
            </a:r>
          </a:p>
        </p:txBody>
      </p:sp>
      <p:sp>
        <p:nvSpPr>
          <p:cNvPr id="195616" name="Text Box 31">
            <a:extLst>
              <a:ext uri="{FF2B5EF4-FFF2-40B4-BE49-F238E27FC236}">
                <a16:creationId xmlns:a16="http://schemas.microsoft.com/office/drawing/2014/main" id="{3A4C576C-F224-498F-8175-4716F96FA532}"/>
              </a:ext>
            </a:extLst>
          </p:cNvPr>
          <p:cNvSpPr txBox="1">
            <a:spLocks noChangeArrowheads="1"/>
          </p:cNvSpPr>
          <p:nvPr/>
        </p:nvSpPr>
        <p:spPr bwMode="auto">
          <a:xfrm>
            <a:off x="2792726" y="4346854"/>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vi-VN" sz="1800" i="1"/>
              <a:t>d</a:t>
            </a:r>
          </a:p>
        </p:txBody>
      </p:sp>
      <p:sp>
        <p:nvSpPr>
          <p:cNvPr id="195617" name="Text Box 32">
            <a:extLst>
              <a:ext uri="{FF2B5EF4-FFF2-40B4-BE49-F238E27FC236}">
                <a16:creationId xmlns:a16="http://schemas.microsoft.com/office/drawing/2014/main" id="{2759C8DC-4DB1-47D9-BB8C-59E085E1355F}"/>
              </a:ext>
            </a:extLst>
          </p:cNvPr>
          <p:cNvSpPr txBox="1">
            <a:spLocks noChangeArrowheads="1"/>
          </p:cNvSpPr>
          <p:nvPr/>
        </p:nvSpPr>
        <p:spPr bwMode="auto">
          <a:xfrm>
            <a:off x="3527936" y="4733808"/>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vi-VN" sz="1800" i="1"/>
              <a:t>e</a:t>
            </a:r>
          </a:p>
        </p:txBody>
      </p:sp>
      <p:sp>
        <p:nvSpPr>
          <p:cNvPr id="805921" name="Oval 33">
            <a:extLst>
              <a:ext uri="{FF2B5EF4-FFF2-40B4-BE49-F238E27FC236}">
                <a16:creationId xmlns:a16="http://schemas.microsoft.com/office/drawing/2014/main" id="{B17F3B3A-7D19-44DF-9672-4F964AF7E7BA}"/>
              </a:ext>
            </a:extLst>
          </p:cNvPr>
          <p:cNvSpPr>
            <a:spLocks noChangeArrowheads="1"/>
          </p:cNvSpPr>
          <p:nvPr/>
        </p:nvSpPr>
        <p:spPr bwMode="auto">
          <a:xfrm>
            <a:off x="2888456" y="4039547"/>
            <a:ext cx="305991" cy="421972"/>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805922" name="Oval 34">
            <a:extLst>
              <a:ext uri="{FF2B5EF4-FFF2-40B4-BE49-F238E27FC236}">
                <a16:creationId xmlns:a16="http://schemas.microsoft.com/office/drawing/2014/main" id="{108299D6-6F3D-444B-B6D8-37C259E47284}"/>
              </a:ext>
            </a:extLst>
          </p:cNvPr>
          <p:cNvSpPr>
            <a:spLocks noChangeArrowheads="1"/>
          </p:cNvSpPr>
          <p:nvPr/>
        </p:nvSpPr>
        <p:spPr bwMode="auto">
          <a:xfrm>
            <a:off x="5080399" y="4153847"/>
            <a:ext cx="305990" cy="421972"/>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805923" name="Oval 35">
            <a:extLst>
              <a:ext uri="{FF2B5EF4-FFF2-40B4-BE49-F238E27FC236}">
                <a16:creationId xmlns:a16="http://schemas.microsoft.com/office/drawing/2014/main" id="{B2E90DA8-DE53-4D55-BF59-EDF09A161DA2}"/>
              </a:ext>
            </a:extLst>
          </p:cNvPr>
          <p:cNvSpPr>
            <a:spLocks noChangeArrowheads="1"/>
          </p:cNvSpPr>
          <p:nvPr/>
        </p:nvSpPr>
        <p:spPr bwMode="auto">
          <a:xfrm>
            <a:off x="4714875" y="3991922"/>
            <a:ext cx="305991" cy="421972"/>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805924" name="Oval 36">
            <a:extLst>
              <a:ext uri="{FF2B5EF4-FFF2-40B4-BE49-F238E27FC236}">
                <a16:creationId xmlns:a16="http://schemas.microsoft.com/office/drawing/2014/main" id="{7E75E42A-BFF9-4480-9837-10FF1D0D3D5C}"/>
              </a:ext>
            </a:extLst>
          </p:cNvPr>
          <p:cNvSpPr>
            <a:spLocks noChangeArrowheads="1"/>
          </p:cNvSpPr>
          <p:nvPr/>
        </p:nvSpPr>
        <p:spPr bwMode="auto">
          <a:xfrm>
            <a:off x="4330305" y="3637115"/>
            <a:ext cx="305990" cy="421972"/>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Tree>
    <p:extLst>
      <p:ext uri="{BB962C8B-B14F-4D97-AF65-F5344CB8AC3E}">
        <p14:creationId xmlns:p14="http://schemas.microsoft.com/office/powerpoint/2010/main" val="15050254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805921"/>
                                        </p:tgtEl>
                                        <p:attrNameLst>
                                          <p:attrName>style.visibility</p:attrName>
                                        </p:attrNameLst>
                                      </p:cBhvr>
                                      <p:to>
                                        <p:strVal val="visible"/>
                                      </p:to>
                                    </p:set>
                                    <p:anim calcmode="lin" valueType="num">
                                      <p:cBhvr>
                                        <p:cTn id="7" dur="500" fill="hold"/>
                                        <p:tgtEl>
                                          <p:spTgt spid="805921"/>
                                        </p:tgtEl>
                                        <p:attrNameLst>
                                          <p:attrName>ppt_w</p:attrName>
                                        </p:attrNameLst>
                                      </p:cBhvr>
                                      <p:tavLst>
                                        <p:tav tm="0">
                                          <p:val>
                                            <p:strVal val="4*#ppt_w"/>
                                          </p:val>
                                        </p:tav>
                                        <p:tav tm="100000">
                                          <p:val>
                                            <p:strVal val="#ppt_w"/>
                                          </p:val>
                                        </p:tav>
                                      </p:tavLst>
                                    </p:anim>
                                    <p:anim calcmode="lin" valueType="num">
                                      <p:cBhvr>
                                        <p:cTn id="8" dur="500" fill="hold"/>
                                        <p:tgtEl>
                                          <p:spTgt spid="805921"/>
                                        </p:tgtEl>
                                        <p:attrNameLst>
                                          <p:attrName>ppt_h</p:attrName>
                                        </p:attrNameLst>
                                      </p:cBhvr>
                                      <p:tavLst>
                                        <p:tav tm="0">
                                          <p:val>
                                            <p:strVal val="4*#ppt_h"/>
                                          </p:val>
                                        </p:tav>
                                        <p:tav tm="100000">
                                          <p:val>
                                            <p:strVal val="#ppt_h"/>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32" fill="hold" grpId="0" nodeType="clickEffect">
                                  <p:stCondLst>
                                    <p:cond delay="0"/>
                                  </p:stCondLst>
                                  <p:childTnLst>
                                    <p:set>
                                      <p:cBhvr>
                                        <p:cTn id="12" dur="1" fill="hold">
                                          <p:stCondLst>
                                            <p:cond delay="0"/>
                                          </p:stCondLst>
                                        </p:cTn>
                                        <p:tgtEl>
                                          <p:spTgt spid="805922"/>
                                        </p:tgtEl>
                                        <p:attrNameLst>
                                          <p:attrName>style.visibility</p:attrName>
                                        </p:attrNameLst>
                                      </p:cBhvr>
                                      <p:to>
                                        <p:strVal val="visible"/>
                                      </p:to>
                                    </p:set>
                                    <p:anim calcmode="lin" valueType="num">
                                      <p:cBhvr>
                                        <p:cTn id="13" dur="500" fill="hold"/>
                                        <p:tgtEl>
                                          <p:spTgt spid="805922"/>
                                        </p:tgtEl>
                                        <p:attrNameLst>
                                          <p:attrName>ppt_w</p:attrName>
                                        </p:attrNameLst>
                                      </p:cBhvr>
                                      <p:tavLst>
                                        <p:tav tm="0">
                                          <p:val>
                                            <p:strVal val="4*#ppt_w"/>
                                          </p:val>
                                        </p:tav>
                                        <p:tav tm="100000">
                                          <p:val>
                                            <p:strVal val="#ppt_w"/>
                                          </p:val>
                                        </p:tav>
                                      </p:tavLst>
                                    </p:anim>
                                    <p:anim calcmode="lin" valueType="num">
                                      <p:cBhvr>
                                        <p:cTn id="14" dur="500" fill="hold"/>
                                        <p:tgtEl>
                                          <p:spTgt spid="805922"/>
                                        </p:tgtEl>
                                        <p:attrNameLst>
                                          <p:attrName>ppt_h</p:attrName>
                                        </p:attrNameLst>
                                      </p:cBhvr>
                                      <p:tavLst>
                                        <p:tav tm="0">
                                          <p:val>
                                            <p:strVal val="4*#ppt_h"/>
                                          </p:val>
                                        </p:tav>
                                        <p:tav tm="100000">
                                          <p:val>
                                            <p:strVal val="#ppt_h"/>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32" fill="hold" grpId="0" nodeType="clickEffect">
                                  <p:stCondLst>
                                    <p:cond delay="0"/>
                                  </p:stCondLst>
                                  <p:childTnLst>
                                    <p:set>
                                      <p:cBhvr>
                                        <p:cTn id="18" dur="1" fill="hold">
                                          <p:stCondLst>
                                            <p:cond delay="0"/>
                                          </p:stCondLst>
                                        </p:cTn>
                                        <p:tgtEl>
                                          <p:spTgt spid="805923"/>
                                        </p:tgtEl>
                                        <p:attrNameLst>
                                          <p:attrName>style.visibility</p:attrName>
                                        </p:attrNameLst>
                                      </p:cBhvr>
                                      <p:to>
                                        <p:strVal val="visible"/>
                                      </p:to>
                                    </p:set>
                                    <p:anim calcmode="lin" valueType="num">
                                      <p:cBhvr>
                                        <p:cTn id="19" dur="500" fill="hold"/>
                                        <p:tgtEl>
                                          <p:spTgt spid="805923"/>
                                        </p:tgtEl>
                                        <p:attrNameLst>
                                          <p:attrName>ppt_w</p:attrName>
                                        </p:attrNameLst>
                                      </p:cBhvr>
                                      <p:tavLst>
                                        <p:tav tm="0">
                                          <p:val>
                                            <p:strVal val="4*#ppt_w"/>
                                          </p:val>
                                        </p:tav>
                                        <p:tav tm="100000">
                                          <p:val>
                                            <p:strVal val="#ppt_w"/>
                                          </p:val>
                                        </p:tav>
                                      </p:tavLst>
                                    </p:anim>
                                    <p:anim calcmode="lin" valueType="num">
                                      <p:cBhvr>
                                        <p:cTn id="20" dur="500" fill="hold"/>
                                        <p:tgtEl>
                                          <p:spTgt spid="805923"/>
                                        </p:tgtEl>
                                        <p:attrNameLst>
                                          <p:attrName>ppt_h</p:attrName>
                                        </p:attrNameLst>
                                      </p:cBhvr>
                                      <p:tavLst>
                                        <p:tav tm="0">
                                          <p:val>
                                            <p:strVal val="4*#ppt_h"/>
                                          </p:val>
                                        </p:tav>
                                        <p:tav tm="100000">
                                          <p:val>
                                            <p:strVal val="#ppt_h"/>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3" presetClass="entr" presetSubtype="32" fill="hold" grpId="0" nodeType="clickEffect">
                                  <p:stCondLst>
                                    <p:cond delay="0"/>
                                  </p:stCondLst>
                                  <p:childTnLst>
                                    <p:set>
                                      <p:cBhvr>
                                        <p:cTn id="24" dur="1" fill="hold">
                                          <p:stCondLst>
                                            <p:cond delay="0"/>
                                          </p:stCondLst>
                                        </p:cTn>
                                        <p:tgtEl>
                                          <p:spTgt spid="805924"/>
                                        </p:tgtEl>
                                        <p:attrNameLst>
                                          <p:attrName>style.visibility</p:attrName>
                                        </p:attrNameLst>
                                      </p:cBhvr>
                                      <p:to>
                                        <p:strVal val="visible"/>
                                      </p:to>
                                    </p:set>
                                    <p:anim calcmode="lin" valueType="num">
                                      <p:cBhvr>
                                        <p:cTn id="25" dur="500" fill="hold"/>
                                        <p:tgtEl>
                                          <p:spTgt spid="805924"/>
                                        </p:tgtEl>
                                        <p:attrNameLst>
                                          <p:attrName>ppt_w</p:attrName>
                                        </p:attrNameLst>
                                      </p:cBhvr>
                                      <p:tavLst>
                                        <p:tav tm="0">
                                          <p:val>
                                            <p:strVal val="4*#ppt_w"/>
                                          </p:val>
                                        </p:tav>
                                        <p:tav tm="100000">
                                          <p:val>
                                            <p:strVal val="#ppt_w"/>
                                          </p:val>
                                        </p:tav>
                                      </p:tavLst>
                                    </p:anim>
                                    <p:anim calcmode="lin" valueType="num">
                                      <p:cBhvr>
                                        <p:cTn id="26" dur="500" fill="hold"/>
                                        <p:tgtEl>
                                          <p:spTgt spid="805924"/>
                                        </p:tgtEl>
                                        <p:attrNameLst>
                                          <p:attrName>ppt_h</p:attrName>
                                        </p:attrNameLst>
                                      </p:cBhvr>
                                      <p:tavLst>
                                        <p:tav tm="0">
                                          <p:val>
                                            <p:strVal val="4*#ppt_h"/>
                                          </p:val>
                                        </p:tav>
                                        <p:tav tm="100000">
                                          <p:val>
                                            <p:strVal val="#ppt_h"/>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5921" grpId="0" animBg="1"/>
      <p:bldP spid="805922" grpId="0" animBg="1"/>
      <p:bldP spid="805923" grpId="0" animBg="1"/>
      <p:bldP spid="805924"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4">
            <a:extLst>
              <a:ext uri="{FF2B5EF4-FFF2-40B4-BE49-F238E27FC236}">
                <a16:creationId xmlns:a16="http://schemas.microsoft.com/office/drawing/2014/main" id="{A8DC04C2-601F-4A1D-874F-49F9C66D0F13}"/>
              </a:ext>
            </a:extLst>
          </p:cNvPr>
          <p:cNvSpPr txBox="1">
            <a:spLocks noChangeArrowheads="1"/>
          </p:cNvSpPr>
          <p:nvPr/>
        </p:nvSpPr>
        <p:spPr bwMode="auto">
          <a:xfrm>
            <a:off x="2571750" y="1600201"/>
            <a:ext cx="12573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950" b="1">
                <a:solidFill>
                  <a:srgbClr val="FF0000"/>
                </a:solidFill>
              </a:rPr>
              <a:t>Ví dụ 2</a:t>
            </a:r>
          </a:p>
        </p:txBody>
      </p:sp>
      <p:grpSp>
        <p:nvGrpSpPr>
          <p:cNvPr id="196611" name="Group 16">
            <a:extLst>
              <a:ext uri="{FF2B5EF4-FFF2-40B4-BE49-F238E27FC236}">
                <a16:creationId xmlns:a16="http://schemas.microsoft.com/office/drawing/2014/main" id="{A104BD77-3DED-41E3-BFCA-637F15A4928B}"/>
              </a:ext>
            </a:extLst>
          </p:cNvPr>
          <p:cNvGrpSpPr>
            <a:grpSpLocks/>
          </p:cNvGrpSpPr>
          <p:nvPr/>
        </p:nvGrpSpPr>
        <p:grpSpPr bwMode="auto">
          <a:xfrm>
            <a:off x="2057400" y="2228850"/>
            <a:ext cx="2286000" cy="2000250"/>
            <a:chOff x="624" y="1296"/>
            <a:chExt cx="1920" cy="1680"/>
          </a:xfrm>
        </p:grpSpPr>
        <p:sp>
          <p:nvSpPr>
            <p:cNvPr id="196623" name="AutoShape 5">
              <a:extLst>
                <a:ext uri="{FF2B5EF4-FFF2-40B4-BE49-F238E27FC236}">
                  <a16:creationId xmlns:a16="http://schemas.microsoft.com/office/drawing/2014/main" id="{6751DCCF-36A6-411E-8645-A962D0D7473A}"/>
                </a:ext>
              </a:extLst>
            </p:cNvPr>
            <p:cNvSpPr>
              <a:spLocks noChangeArrowheads="1"/>
            </p:cNvSpPr>
            <p:nvPr/>
          </p:nvSpPr>
          <p:spPr bwMode="auto">
            <a:xfrm>
              <a:off x="624" y="1296"/>
              <a:ext cx="1920" cy="1680"/>
            </a:xfrm>
            <a:prstGeom prst="flowChartExtra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96624" name="AutoShape 6">
              <a:extLst>
                <a:ext uri="{FF2B5EF4-FFF2-40B4-BE49-F238E27FC236}">
                  <a16:creationId xmlns:a16="http://schemas.microsoft.com/office/drawing/2014/main" id="{3E94EB24-74FA-432E-9B14-CADC0485180A}"/>
                </a:ext>
              </a:extLst>
            </p:cNvPr>
            <p:cNvSpPr>
              <a:spLocks noChangeArrowheads="1"/>
            </p:cNvSpPr>
            <p:nvPr/>
          </p:nvSpPr>
          <p:spPr bwMode="auto">
            <a:xfrm rot="10800000">
              <a:off x="1104" y="2112"/>
              <a:ext cx="960" cy="864"/>
            </a:xfrm>
            <a:prstGeom prst="flowChartExtra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grpSp>
      <p:grpSp>
        <p:nvGrpSpPr>
          <p:cNvPr id="196612" name="Group 18">
            <a:extLst>
              <a:ext uri="{FF2B5EF4-FFF2-40B4-BE49-F238E27FC236}">
                <a16:creationId xmlns:a16="http://schemas.microsoft.com/office/drawing/2014/main" id="{613047CC-FCF8-4639-8BBC-3BAC9BF68E88}"/>
              </a:ext>
            </a:extLst>
          </p:cNvPr>
          <p:cNvGrpSpPr>
            <a:grpSpLocks/>
          </p:cNvGrpSpPr>
          <p:nvPr/>
        </p:nvGrpSpPr>
        <p:grpSpPr bwMode="auto">
          <a:xfrm>
            <a:off x="4686300" y="2400300"/>
            <a:ext cx="1657350" cy="2057400"/>
            <a:chOff x="2976" y="1440"/>
            <a:chExt cx="1392" cy="1728"/>
          </a:xfrm>
        </p:grpSpPr>
        <p:sp>
          <p:nvSpPr>
            <p:cNvPr id="196614" name="Line 7">
              <a:extLst>
                <a:ext uri="{FF2B5EF4-FFF2-40B4-BE49-F238E27FC236}">
                  <a16:creationId xmlns:a16="http://schemas.microsoft.com/office/drawing/2014/main" id="{B10EB37D-6BB0-4D7B-A936-275E383866F0}"/>
                </a:ext>
              </a:extLst>
            </p:cNvPr>
            <p:cNvSpPr>
              <a:spLocks noChangeShapeType="1"/>
            </p:cNvSpPr>
            <p:nvPr/>
          </p:nvSpPr>
          <p:spPr bwMode="auto">
            <a:xfrm flipV="1">
              <a:off x="2976" y="1440"/>
              <a:ext cx="720" cy="4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615" name="Line 8">
              <a:extLst>
                <a:ext uri="{FF2B5EF4-FFF2-40B4-BE49-F238E27FC236}">
                  <a16:creationId xmlns:a16="http://schemas.microsoft.com/office/drawing/2014/main" id="{4EBE8694-9178-4A45-B929-A8F1F6C5643F}"/>
                </a:ext>
              </a:extLst>
            </p:cNvPr>
            <p:cNvSpPr>
              <a:spLocks noChangeShapeType="1"/>
            </p:cNvSpPr>
            <p:nvPr/>
          </p:nvSpPr>
          <p:spPr bwMode="auto">
            <a:xfrm>
              <a:off x="2976" y="1920"/>
              <a:ext cx="0" cy="8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616" name="Line 9">
              <a:extLst>
                <a:ext uri="{FF2B5EF4-FFF2-40B4-BE49-F238E27FC236}">
                  <a16:creationId xmlns:a16="http://schemas.microsoft.com/office/drawing/2014/main" id="{A5505CED-73EE-4D9D-B0F3-2F391FA2936B}"/>
                </a:ext>
              </a:extLst>
            </p:cNvPr>
            <p:cNvSpPr>
              <a:spLocks noChangeShapeType="1"/>
            </p:cNvSpPr>
            <p:nvPr/>
          </p:nvSpPr>
          <p:spPr bwMode="auto">
            <a:xfrm>
              <a:off x="3696" y="1440"/>
              <a:ext cx="672" cy="4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617" name="Line 10">
              <a:extLst>
                <a:ext uri="{FF2B5EF4-FFF2-40B4-BE49-F238E27FC236}">
                  <a16:creationId xmlns:a16="http://schemas.microsoft.com/office/drawing/2014/main" id="{D219A4F7-7280-48C7-BA8F-983146FF119B}"/>
                </a:ext>
              </a:extLst>
            </p:cNvPr>
            <p:cNvSpPr>
              <a:spLocks noChangeShapeType="1"/>
            </p:cNvSpPr>
            <p:nvPr/>
          </p:nvSpPr>
          <p:spPr bwMode="auto">
            <a:xfrm>
              <a:off x="2976" y="1920"/>
              <a:ext cx="13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618" name="Line 11">
              <a:extLst>
                <a:ext uri="{FF2B5EF4-FFF2-40B4-BE49-F238E27FC236}">
                  <a16:creationId xmlns:a16="http://schemas.microsoft.com/office/drawing/2014/main" id="{AB9311BF-E344-47F9-A16B-2F9B30AFA93B}"/>
                </a:ext>
              </a:extLst>
            </p:cNvPr>
            <p:cNvSpPr>
              <a:spLocks noChangeShapeType="1"/>
            </p:cNvSpPr>
            <p:nvPr/>
          </p:nvSpPr>
          <p:spPr bwMode="auto">
            <a:xfrm>
              <a:off x="2976" y="2736"/>
              <a:ext cx="13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619" name="Line 12">
              <a:extLst>
                <a:ext uri="{FF2B5EF4-FFF2-40B4-BE49-F238E27FC236}">
                  <a16:creationId xmlns:a16="http://schemas.microsoft.com/office/drawing/2014/main" id="{07EF9B70-1AE2-424F-B90D-9E5D276AE4E0}"/>
                </a:ext>
              </a:extLst>
            </p:cNvPr>
            <p:cNvSpPr>
              <a:spLocks noChangeShapeType="1"/>
            </p:cNvSpPr>
            <p:nvPr/>
          </p:nvSpPr>
          <p:spPr bwMode="auto">
            <a:xfrm>
              <a:off x="4368" y="1920"/>
              <a:ext cx="0" cy="8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620" name="Line 13">
              <a:extLst>
                <a:ext uri="{FF2B5EF4-FFF2-40B4-BE49-F238E27FC236}">
                  <a16:creationId xmlns:a16="http://schemas.microsoft.com/office/drawing/2014/main" id="{2A3E1D35-620D-4512-9F34-EAE664F01840}"/>
                </a:ext>
              </a:extLst>
            </p:cNvPr>
            <p:cNvSpPr>
              <a:spLocks noChangeShapeType="1"/>
            </p:cNvSpPr>
            <p:nvPr/>
          </p:nvSpPr>
          <p:spPr bwMode="auto">
            <a:xfrm>
              <a:off x="2976" y="2736"/>
              <a:ext cx="72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621" name="Line 14">
              <a:extLst>
                <a:ext uri="{FF2B5EF4-FFF2-40B4-BE49-F238E27FC236}">
                  <a16:creationId xmlns:a16="http://schemas.microsoft.com/office/drawing/2014/main" id="{8BE10720-1085-4EA1-8990-809D59E85AB7}"/>
                </a:ext>
              </a:extLst>
            </p:cNvPr>
            <p:cNvSpPr>
              <a:spLocks noChangeShapeType="1"/>
            </p:cNvSpPr>
            <p:nvPr/>
          </p:nvSpPr>
          <p:spPr bwMode="auto">
            <a:xfrm flipV="1">
              <a:off x="3696" y="2736"/>
              <a:ext cx="672"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622" name="Line 17">
              <a:extLst>
                <a:ext uri="{FF2B5EF4-FFF2-40B4-BE49-F238E27FC236}">
                  <a16:creationId xmlns:a16="http://schemas.microsoft.com/office/drawing/2014/main" id="{8146012A-8265-46EF-B932-B36B9ED7ACF5}"/>
                </a:ext>
              </a:extLst>
            </p:cNvPr>
            <p:cNvSpPr>
              <a:spLocks noChangeShapeType="1"/>
            </p:cNvSpPr>
            <p:nvPr/>
          </p:nvSpPr>
          <p:spPr bwMode="auto">
            <a:xfrm>
              <a:off x="2976" y="1920"/>
              <a:ext cx="1392" cy="8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5555" name="Text Box 19">
            <a:extLst>
              <a:ext uri="{FF2B5EF4-FFF2-40B4-BE49-F238E27FC236}">
                <a16:creationId xmlns:a16="http://schemas.microsoft.com/office/drawing/2014/main" id="{096FACF3-A7B3-4809-92E4-99DD8E250065}"/>
              </a:ext>
            </a:extLst>
          </p:cNvPr>
          <p:cNvSpPr txBox="1">
            <a:spLocks noChangeArrowheads="1"/>
          </p:cNvSpPr>
          <p:nvPr/>
        </p:nvSpPr>
        <p:spPr bwMode="auto">
          <a:xfrm>
            <a:off x="3486150" y="4629151"/>
            <a:ext cx="1943100"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950"/>
              <a:t>Không đẳng cấu</a:t>
            </a:r>
          </a:p>
        </p:txBody>
      </p:sp>
    </p:spTree>
    <p:extLst>
      <p:ext uri="{BB962C8B-B14F-4D97-AF65-F5344CB8AC3E}">
        <p14:creationId xmlns:p14="http://schemas.microsoft.com/office/powerpoint/2010/main" val="16984460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65555"/>
                                        </p:tgtEl>
                                        <p:attrNameLst>
                                          <p:attrName>style.visibility</p:attrName>
                                        </p:attrNameLst>
                                      </p:cBhvr>
                                      <p:to>
                                        <p:strVal val="visible"/>
                                      </p:to>
                                    </p:set>
                                    <p:anim calcmode="lin" valueType="num">
                                      <p:cBhvr>
                                        <p:cTn id="7" dur="1000" fill="hold"/>
                                        <p:tgtEl>
                                          <p:spTgt spid="65555"/>
                                        </p:tgtEl>
                                        <p:attrNameLst>
                                          <p:attrName>ppt_w</p:attrName>
                                        </p:attrNameLst>
                                      </p:cBhvr>
                                      <p:tavLst>
                                        <p:tav tm="0">
                                          <p:val>
                                            <p:fltVal val="0"/>
                                          </p:val>
                                        </p:tav>
                                        <p:tav tm="100000">
                                          <p:val>
                                            <p:strVal val="#ppt_w"/>
                                          </p:val>
                                        </p:tav>
                                      </p:tavLst>
                                    </p:anim>
                                    <p:anim calcmode="lin" valueType="num">
                                      <p:cBhvr>
                                        <p:cTn id="8" dur="1000" fill="hold"/>
                                        <p:tgtEl>
                                          <p:spTgt spid="65555"/>
                                        </p:tgtEl>
                                        <p:attrNameLst>
                                          <p:attrName>ppt_h</p:attrName>
                                        </p:attrNameLst>
                                      </p:cBhvr>
                                      <p:tavLst>
                                        <p:tav tm="0">
                                          <p:val>
                                            <p:fltVal val="0"/>
                                          </p:val>
                                        </p:tav>
                                        <p:tav tm="100000">
                                          <p:val>
                                            <p:strVal val="#ppt_h"/>
                                          </p:val>
                                        </p:tav>
                                      </p:tavLst>
                                    </p:anim>
                                    <p:anim calcmode="lin" valueType="num">
                                      <p:cBhvr>
                                        <p:cTn id="9" dur="1000" fill="hold"/>
                                        <p:tgtEl>
                                          <p:spTgt spid="6555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555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5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a. </a:t>
            </a:r>
            <a:r>
              <a:rPr lang="en-US" dirty="0" err="1"/>
              <a:t>Phép</a:t>
            </a:r>
            <a:r>
              <a:rPr lang="en-US" dirty="0"/>
              <a:t> </a:t>
            </a:r>
            <a:r>
              <a:rPr lang="en-US" dirty="0" err="1"/>
              <a:t>hợp</a:t>
            </a:r>
            <a:endParaRPr lang="en-US" dirty="0"/>
          </a:p>
        </p:txBody>
      </p:sp>
      <p:sp>
        <p:nvSpPr>
          <p:cNvPr id="2" name="TextBox 1">
            <a:extLst>
              <a:ext uri="{FF2B5EF4-FFF2-40B4-BE49-F238E27FC236}">
                <a16:creationId xmlns:a16="http://schemas.microsoft.com/office/drawing/2014/main" id="{E2ADB893-190E-47D1-B8BF-8FEFC86B5AE3}"/>
              </a:ext>
            </a:extLst>
          </p:cNvPr>
          <p:cNvSpPr txBox="1"/>
          <p:nvPr/>
        </p:nvSpPr>
        <p:spPr>
          <a:xfrm>
            <a:off x="1371600" y="1600200"/>
            <a:ext cx="6858000" cy="1015663"/>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just"/>
            <a:r>
              <a:rPr lang="en-US" sz="2000" dirty="0" err="1"/>
              <a:t>Hợp</a:t>
            </a:r>
            <a:r>
              <a:rPr lang="en-US" sz="2000" dirty="0"/>
              <a:t> </a:t>
            </a:r>
            <a:r>
              <a:rPr lang="en-US" sz="2000" dirty="0" err="1"/>
              <a:t>của</a:t>
            </a:r>
            <a:r>
              <a:rPr lang="en-US" sz="2000" dirty="0"/>
              <a:t> </a:t>
            </a:r>
            <a:r>
              <a:rPr lang="en-US" sz="2000" dirty="0" err="1"/>
              <a:t>hai</a:t>
            </a:r>
            <a:r>
              <a:rPr lang="en-US" sz="2000" dirty="0"/>
              <a:t> </a:t>
            </a:r>
            <a:r>
              <a:rPr lang="en-US" sz="2000" dirty="0" err="1"/>
              <a:t>tập</a:t>
            </a:r>
            <a:r>
              <a:rPr lang="en-US" sz="2000" dirty="0"/>
              <a:t> </a:t>
            </a:r>
            <a:r>
              <a:rPr lang="en-US" sz="2000" dirty="0" err="1"/>
              <a:t>hợp</a:t>
            </a:r>
            <a:r>
              <a:rPr lang="en-US" sz="2000" dirty="0"/>
              <a:t> A </a:t>
            </a:r>
            <a:r>
              <a:rPr lang="en-US" sz="2000" dirty="0" err="1"/>
              <a:t>và</a:t>
            </a:r>
            <a:r>
              <a:rPr lang="en-US" sz="2000" dirty="0"/>
              <a:t> B </a:t>
            </a:r>
            <a:r>
              <a:rPr lang="en-US" sz="2000" dirty="0" err="1"/>
              <a:t>là</a:t>
            </a:r>
            <a:r>
              <a:rPr lang="en-US" sz="2000" dirty="0"/>
              <a:t> </a:t>
            </a:r>
            <a:r>
              <a:rPr lang="en-US" sz="2000" dirty="0" err="1"/>
              <a:t>một</a:t>
            </a:r>
            <a:r>
              <a:rPr lang="en-US" sz="2000" dirty="0"/>
              <a:t> </a:t>
            </a:r>
            <a:r>
              <a:rPr lang="en-US" sz="2000" dirty="0" err="1"/>
              <a:t>tập</a:t>
            </a:r>
            <a:r>
              <a:rPr lang="en-US" sz="2000" dirty="0"/>
              <a:t> </a:t>
            </a:r>
            <a:r>
              <a:rPr lang="en-US" sz="2000" dirty="0" err="1"/>
              <a:t>hợp</a:t>
            </a:r>
            <a:r>
              <a:rPr lang="en-US" sz="2000" dirty="0"/>
              <a:t> bao </a:t>
            </a:r>
            <a:r>
              <a:rPr lang="en-US" sz="2000" dirty="0" err="1"/>
              <a:t>gồm</a:t>
            </a:r>
            <a:r>
              <a:rPr lang="en-US" sz="2000" dirty="0"/>
              <a:t> </a:t>
            </a:r>
            <a:r>
              <a:rPr lang="en-US" sz="2000" dirty="0" err="1"/>
              <a:t>các</a:t>
            </a:r>
            <a:r>
              <a:rPr lang="en-US" sz="2000" dirty="0"/>
              <a:t> </a:t>
            </a:r>
            <a:r>
              <a:rPr lang="en-US" sz="2000" dirty="0" err="1"/>
              <a:t>phần</a:t>
            </a:r>
            <a:r>
              <a:rPr lang="en-US" sz="2000" dirty="0"/>
              <a:t> </a:t>
            </a:r>
            <a:r>
              <a:rPr lang="en-US" sz="2000" dirty="0" err="1"/>
              <a:t>tử</a:t>
            </a:r>
            <a:r>
              <a:rPr lang="en-US" sz="2000" dirty="0"/>
              <a:t> </a:t>
            </a:r>
            <a:r>
              <a:rPr lang="en-US" sz="2000" dirty="0" err="1"/>
              <a:t>hoặc</a:t>
            </a:r>
            <a:r>
              <a:rPr lang="en-US" sz="2000" dirty="0"/>
              <a:t> </a:t>
            </a:r>
            <a:r>
              <a:rPr lang="en-US" sz="2000" dirty="0" err="1"/>
              <a:t>thuộc</a:t>
            </a:r>
            <a:r>
              <a:rPr lang="en-US" sz="2000" dirty="0"/>
              <a:t> </a:t>
            </a:r>
            <a:r>
              <a:rPr lang="en-US" sz="2000" dirty="0" err="1"/>
              <a:t>vào</a:t>
            </a:r>
            <a:r>
              <a:rPr lang="en-US" sz="2000" dirty="0"/>
              <a:t> A </a:t>
            </a:r>
            <a:r>
              <a:rPr lang="en-US" sz="2000" dirty="0" err="1"/>
              <a:t>hoặc</a:t>
            </a:r>
            <a:r>
              <a:rPr lang="en-US" sz="2000" dirty="0"/>
              <a:t> </a:t>
            </a:r>
            <a:r>
              <a:rPr lang="en-US" sz="2000" dirty="0" err="1"/>
              <a:t>thuộc</a:t>
            </a:r>
            <a:r>
              <a:rPr lang="en-US" sz="2000" dirty="0"/>
              <a:t> </a:t>
            </a:r>
            <a:r>
              <a:rPr lang="en-US" sz="2000" dirty="0" err="1"/>
              <a:t>vào</a:t>
            </a:r>
            <a:r>
              <a:rPr lang="en-US" sz="2000" dirty="0"/>
              <a:t> B </a:t>
            </a:r>
            <a:r>
              <a:rPr lang="en-US" sz="2000" dirty="0" err="1"/>
              <a:t>hoặc</a:t>
            </a:r>
            <a:r>
              <a:rPr lang="en-US" sz="2000" dirty="0"/>
              <a:t> </a:t>
            </a:r>
            <a:r>
              <a:rPr lang="en-US" sz="2000" dirty="0" err="1"/>
              <a:t>thuộc</a:t>
            </a:r>
            <a:r>
              <a:rPr lang="en-US" sz="2000" dirty="0"/>
              <a:t> </a:t>
            </a:r>
            <a:r>
              <a:rPr lang="en-US" sz="2000" dirty="0" err="1"/>
              <a:t>vào</a:t>
            </a:r>
            <a:r>
              <a:rPr lang="en-US" sz="2000" dirty="0"/>
              <a:t> </a:t>
            </a:r>
            <a:r>
              <a:rPr lang="en-US" sz="2000" dirty="0" err="1"/>
              <a:t>cả</a:t>
            </a:r>
            <a:r>
              <a:rPr lang="en-US" sz="2000" dirty="0"/>
              <a:t> </a:t>
            </a:r>
            <a:r>
              <a:rPr lang="en-US" sz="2000" dirty="0" err="1"/>
              <a:t>hai</a:t>
            </a:r>
            <a:r>
              <a:rPr lang="en-US" sz="2000" dirty="0"/>
              <a:t> </a:t>
            </a:r>
            <a:r>
              <a:rPr lang="en-US" sz="2000" dirty="0" err="1"/>
              <a:t>tập</a:t>
            </a:r>
            <a:r>
              <a:rPr lang="en-US" sz="2000" dirty="0"/>
              <a:t> A </a:t>
            </a:r>
            <a:r>
              <a:rPr lang="en-US" sz="2000" dirty="0" err="1"/>
              <a:t>và</a:t>
            </a:r>
            <a:r>
              <a:rPr lang="en-US" sz="2000" dirty="0"/>
              <a:t> B. </a:t>
            </a:r>
            <a:r>
              <a:rPr lang="en-US" sz="2000" dirty="0" err="1"/>
              <a:t>Ký</a:t>
            </a:r>
            <a:r>
              <a:rPr lang="en-US" sz="2000" dirty="0"/>
              <a:t> </a:t>
            </a:r>
            <a:r>
              <a:rPr lang="en-US" sz="2000" dirty="0" err="1"/>
              <a:t>hiệu</a:t>
            </a:r>
            <a:r>
              <a:rPr lang="en-US" sz="2000" dirty="0"/>
              <a:t> </a:t>
            </a:r>
            <a:r>
              <a:rPr lang="en-US" sz="2000" dirty="0" err="1"/>
              <a:t>là</a:t>
            </a:r>
            <a:r>
              <a:rPr lang="en-US" sz="2000" dirty="0"/>
              <a:t> A </a:t>
            </a:r>
            <a:r>
              <a:rPr lang="en-US" sz="2000" dirty="0">
                <a:sym typeface="Symbol" panose="05050102010706020507" pitchFamily="18" charset="2"/>
              </a:rPr>
              <a:t></a:t>
            </a:r>
            <a:r>
              <a:rPr lang="en-US" sz="2000" dirty="0"/>
              <a:t> B</a:t>
            </a:r>
          </a:p>
        </p:txBody>
      </p:sp>
      <p:sp>
        <p:nvSpPr>
          <p:cNvPr id="22" name="TextBox 21">
            <a:extLst>
              <a:ext uri="{FF2B5EF4-FFF2-40B4-BE49-F238E27FC236}">
                <a16:creationId xmlns:a16="http://schemas.microsoft.com/office/drawing/2014/main" id="{CEE8B2CF-B0DD-43E1-AD6A-03E91412A119}"/>
              </a:ext>
            </a:extLst>
          </p:cNvPr>
          <p:cNvSpPr txBox="1"/>
          <p:nvPr/>
        </p:nvSpPr>
        <p:spPr>
          <a:xfrm>
            <a:off x="1371600" y="2671406"/>
            <a:ext cx="6858000"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just"/>
            <a:r>
              <a:rPr lang="en-US" sz="2000" dirty="0" err="1"/>
              <a:t>Công</a:t>
            </a:r>
            <a:r>
              <a:rPr lang="en-US" sz="2000" dirty="0"/>
              <a:t> </a:t>
            </a:r>
            <a:r>
              <a:rPr lang="en-US" sz="2000" dirty="0" err="1"/>
              <a:t>thức</a:t>
            </a:r>
            <a:r>
              <a:rPr lang="en-US" sz="2000" dirty="0"/>
              <a:t>: (x </a:t>
            </a:r>
            <a:r>
              <a:rPr lang="en-US" sz="2000" dirty="0">
                <a:sym typeface="Symbol" panose="05050102010706020507" pitchFamily="18" charset="2"/>
              </a:rPr>
              <a:t></a:t>
            </a:r>
            <a:r>
              <a:rPr lang="en-US" sz="2000" dirty="0"/>
              <a:t> A </a:t>
            </a:r>
            <a:r>
              <a:rPr lang="en-US" sz="2000" dirty="0">
                <a:sym typeface="Symbol" panose="05050102010706020507" pitchFamily="18" charset="2"/>
              </a:rPr>
              <a:t></a:t>
            </a:r>
            <a:r>
              <a:rPr lang="en-US" sz="2000" dirty="0"/>
              <a:t> B </a:t>
            </a:r>
            <a:r>
              <a:rPr lang="en-US" sz="2000" dirty="0">
                <a:sym typeface="Symbol" panose="05050102010706020507" pitchFamily="18" charset="2"/>
              </a:rPr>
              <a:t></a:t>
            </a:r>
            <a:r>
              <a:rPr lang="en-US" sz="2000" dirty="0"/>
              <a:t> (</a:t>
            </a:r>
            <a:r>
              <a:rPr lang="en-US" sz="2000" dirty="0" err="1"/>
              <a:t>x</a:t>
            </a:r>
            <a:r>
              <a:rPr lang="en-US" sz="2000" dirty="0" err="1">
                <a:sym typeface="Symbol" panose="05050102010706020507" pitchFamily="18" charset="2"/>
              </a:rPr>
              <a:t></a:t>
            </a:r>
            <a:r>
              <a:rPr lang="en-US" sz="2000" dirty="0" err="1"/>
              <a:t>A</a:t>
            </a:r>
            <a:r>
              <a:rPr lang="en-US" sz="2000" dirty="0"/>
              <a:t> </a:t>
            </a:r>
            <a:r>
              <a:rPr lang="el-GR" sz="2000" dirty="0"/>
              <a:t>ν</a:t>
            </a:r>
            <a:r>
              <a:rPr lang="en-US" sz="2000" dirty="0"/>
              <a:t> x </a:t>
            </a:r>
            <a:r>
              <a:rPr lang="en-US" sz="2000" dirty="0">
                <a:sym typeface="Symbol" panose="05050102010706020507" pitchFamily="18" charset="2"/>
              </a:rPr>
              <a:t></a:t>
            </a:r>
            <a:r>
              <a:rPr lang="en-US" sz="2000" dirty="0"/>
              <a:t> B)</a:t>
            </a:r>
          </a:p>
        </p:txBody>
      </p:sp>
      <p:sp>
        <p:nvSpPr>
          <p:cNvPr id="23" name="TextBox 22">
            <a:extLst>
              <a:ext uri="{FF2B5EF4-FFF2-40B4-BE49-F238E27FC236}">
                <a16:creationId xmlns:a16="http://schemas.microsoft.com/office/drawing/2014/main" id="{122426E0-65A7-48EF-8371-DB445AC93D38}"/>
              </a:ext>
            </a:extLst>
          </p:cNvPr>
          <p:cNvSpPr txBox="1"/>
          <p:nvPr/>
        </p:nvSpPr>
        <p:spPr>
          <a:xfrm>
            <a:off x="1371600" y="3228945"/>
            <a:ext cx="6858000"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just"/>
            <a:r>
              <a:rPr lang="en-US" sz="2000" dirty="0"/>
              <a:t>S</a:t>
            </a:r>
            <a:r>
              <a:rPr lang="vi-VN" sz="2000" dirty="0"/>
              <a:t>ơ</a:t>
            </a:r>
            <a:r>
              <a:rPr lang="en-US" sz="2000" dirty="0"/>
              <a:t> </a:t>
            </a:r>
            <a:r>
              <a:rPr lang="en-US" sz="2000" dirty="0" err="1"/>
              <a:t>đồ</a:t>
            </a:r>
            <a:r>
              <a:rPr lang="en-US" sz="2000" dirty="0"/>
              <a:t> </a:t>
            </a:r>
            <a:r>
              <a:rPr lang="en-US" sz="2000" dirty="0" err="1"/>
              <a:t>ven</a:t>
            </a:r>
            <a:endParaRPr lang="en-US" sz="2000" dirty="0"/>
          </a:p>
        </p:txBody>
      </p:sp>
      <p:grpSp>
        <p:nvGrpSpPr>
          <p:cNvPr id="24" name="Group 23">
            <a:extLst>
              <a:ext uri="{FF2B5EF4-FFF2-40B4-BE49-F238E27FC236}">
                <a16:creationId xmlns:a16="http://schemas.microsoft.com/office/drawing/2014/main" id="{DD4BF539-8186-4330-8EE1-67E5104F5723}"/>
              </a:ext>
            </a:extLst>
          </p:cNvPr>
          <p:cNvGrpSpPr/>
          <p:nvPr/>
        </p:nvGrpSpPr>
        <p:grpSpPr bwMode="auto">
          <a:xfrm>
            <a:off x="2286000" y="3949337"/>
            <a:ext cx="4953000" cy="1143000"/>
            <a:chOff x="0" y="0"/>
            <a:chExt cx="4724400" cy="838200"/>
          </a:xfrm>
        </p:grpSpPr>
        <p:grpSp>
          <p:nvGrpSpPr>
            <p:cNvPr id="25" name="Group 24">
              <a:extLst>
                <a:ext uri="{FF2B5EF4-FFF2-40B4-BE49-F238E27FC236}">
                  <a16:creationId xmlns:a16="http://schemas.microsoft.com/office/drawing/2014/main" id="{DE46CB8E-A2A3-40E9-9AD8-163EB823D1CB}"/>
                </a:ext>
              </a:extLst>
            </p:cNvPr>
            <p:cNvGrpSpPr>
              <a:grpSpLocks/>
            </p:cNvGrpSpPr>
            <p:nvPr/>
          </p:nvGrpSpPr>
          <p:grpSpPr bwMode="auto">
            <a:xfrm>
              <a:off x="533400" y="0"/>
              <a:ext cx="3581400" cy="838200"/>
              <a:chOff x="533400" y="0"/>
              <a:chExt cx="3048001" cy="838200"/>
            </a:xfrm>
          </p:grpSpPr>
          <p:grpSp>
            <p:nvGrpSpPr>
              <p:cNvPr id="28" name="Group 27">
                <a:extLst>
                  <a:ext uri="{FF2B5EF4-FFF2-40B4-BE49-F238E27FC236}">
                    <a16:creationId xmlns:a16="http://schemas.microsoft.com/office/drawing/2014/main" id="{61F187E1-7A51-4BA7-AE1A-E82870715976}"/>
                  </a:ext>
                </a:extLst>
              </p:cNvPr>
              <p:cNvGrpSpPr>
                <a:grpSpLocks/>
              </p:cNvGrpSpPr>
              <p:nvPr/>
            </p:nvGrpSpPr>
            <p:grpSpPr bwMode="auto">
              <a:xfrm>
                <a:off x="533400" y="0"/>
                <a:ext cx="1980660" cy="838200"/>
                <a:chOff x="533400" y="0"/>
                <a:chExt cx="2133018" cy="1066800"/>
              </a:xfrm>
            </p:grpSpPr>
            <p:sp>
              <p:nvSpPr>
                <p:cNvPr id="38" name="Oval 37">
                  <a:extLst>
                    <a:ext uri="{FF2B5EF4-FFF2-40B4-BE49-F238E27FC236}">
                      <a16:creationId xmlns:a16="http://schemas.microsoft.com/office/drawing/2014/main" id="{2B894618-C6FC-4FE3-9FBF-7D10F251923B}"/>
                    </a:ext>
                  </a:extLst>
                </p:cNvPr>
                <p:cNvSpPr/>
                <p:nvPr/>
              </p:nvSpPr>
              <p:spPr>
                <a:xfrm>
                  <a:off x="533400" y="0"/>
                  <a:ext cx="2133018" cy="1066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a:p>
              </p:txBody>
            </p:sp>
            <p:cxnSp>
              <p:nvCxnSpPr>
                <p:cNvPr id="39" name="Straight Connector 38">
                  <a:extLst>
                    <a:ext uri="{FF2B5EF4-FFF2-40B4-BE49-F238E27FC236}">
                      <a16:creationId xmlns:a16="http://schemas.microsoft.com/office/drawing/2014/main" id="{862B7FDA-4B17-4C74-9D57-C87065F5896A}"/>
                    </a:ext>
                  </a:extLst>
                </p:cNvPr>
                <p:cNvCxnSpPr/>
                <p:nvPr/>
              </p:nvCxnSpPr>
              <p:spPr>
                <a:xfrm rot="5400000" flipH="1" flipV="1">
                  <a:off x="1590897" y="-525091"/>
                  <a:ext cx="2020" cy="150882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F3E8211-CA0F-4C45-B8C6-FD0F1E1C5A0A}"/>
                    </a:ext>
                  </a:extLst>
                </p:cNvPr>
                <p:cNvCxnSpPr/>
                <p:nvPr/>
              </p:nvCxnSpPr>
              <p:spPr>
                <a:xfrm>
                  <a:off x="609060" y="381867"/>
                  <a:ext cx="198169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8C634C7-6732-47EB-87BA-29603281F0A6}"/>
                    </a:ext>
                  </a:extLst>
                </p:cNvPr>
                <p:cNvCxnSpPr/>
                <p:nvPr/>
              </p:nvCxnSpPr>
              <p:spPr>
                <a:xfrm>
                  <a:off x="609060" y="533400"/>
                  <a:ext cx="1981699" cy="202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3BB515D-977D-431D-B5DA-395373C6BB80}"/>
                    </a:ext>
                  </a:extLst>
                </p:cNvPr>
                <p:cNvCxnSpPr/>
                <p:nvPr/>
              </p:nvCxnSpPr>
              <p:spPr>
                <a:xfrm>
                  <a:off x="609060" y="684935"/>
                  <a:ext cx="1981699" cy="20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3309FFB-86DF-4E43-ADB7-2540C05ACC44}"/>
                    </a:ext>
                  </a:extLst>
                </p:cNvPr>
                <p:cNvCxnSpPr/>
                <p:nvPr/>
              </p:nvCxnSpPr>
              <p:spPr>
                <a:xfrm>
                  <a:off x="686175" y="838489"/>
                  <a:ext cx="1751810" cy="20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FBD8349-3915-433A-BB45-7491F4C68349}"/>
                    </a:ext>
                  </a:extLst>
                </p:cNvPr>
                <p:cNvCxnSpPr/>
                <p:nvPr/>
              </p:nvCxnSpPr>
              <p:spPr>
                <a:xfrm>
                  <a:off x="990267" y="990023"/>
                  <a:ext cx="1143624" cy="202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97531F1-2B58-4AA5-9FD1-E7FBCFB75AD7}"/>
                    </a:ext>
                  </a:extLst>
                </p:cNvPr>
                <p:cNvCxnSpPr/>
                <p:nvPr/>
              </p:nvCxnSpPr>
              <p:spPr>
                <a:xfrm>
                  <a:off x="990267" y="76777"/>
                  <a:ext cx="1219283" cy="202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465CAFFD-84C0-47F2-B896-ABE44B1C0F8A}"/>
                  </a:ext>
                </a:extLst>
              </p:cNvPr>
              <p:cNvGrpSpPr>
                <a:grpSpLocks/>
              </p:cNvGrpSpPr>
              <p:nvPr/>
            </p:nvGrpSpPr>
            <p:grpSpPr bwMode="auto">
              <a:xfrm>
                <a:off x="1600741" y="0"/>
                <a:ext cx="1980660" cy="838200"/>
                <a:chOff x="1600782" y="0"/>
                <a:chExt cx="2133018" cy="1066800"/>
              </a:xfrm>
            </p:grpSpPr>
            <p:sp>
              <p:nvSpPr>
                <p:cNvPr id="30" name="Oval 29">
                  <a:extLst>
                    <a:ext uri="{FF2B5EF4-FFF2-40B4-BE49-F238E27FC236}">
                      <a16:creationId xmlns:a16="http://schemas.microsoft.com/office/drawing/2014/main" id="{36F2F6B7-A5A2-4FF6-B273-F72553142C48}"/>
                    </a:ext>
                  </a:extLst>
                </p:cNvPr>
                <p:cNvSpPr/>
                <p:nvPr/>
              </p:nvSpPr>
              <p:spPr>
                <a:xfrm>
                  <a:off x="1600782" y="0"/>
                  <a:ext cx="2133018" cy="1066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a:p>
              </p:txBody>
            </p:sp>
            <p:cxnSp>
              <p:nvCxnSpPr>
                <p:cNvPr id="31" name="Straight Connector 30">
                  <a:extLst>
                    <a:ext uri="{FF2B5EF4-FFF2-40B4-BE49-F238E27FC236}">
                      <a16:creationId xmlns:a16="http://schemas.microsoft.com/office/drawing/2014/main" id="{E206FB16-91F5-4742-B7B0-80C8E23BB2AA}"/>
                    </a:ext>
                  </a:extLst>
                </p:cNvPr>
                <p:cNvCxnSpPr/>
                <p:nvPr/>
              </p:nvCxnSpPr>
              <p:spPr>
                <a:xfrm rot="5400000" flipH="1" flipV="1">
                  <a:off x="2658279" y="-525091"/>
                  <a:ext cx="2020" cy="150882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349BA1E-373C-4F89-9B3E-F59B093D0771}"/>
                    </a:ext>
                  </a:extLst>
                </p:cNvPr>
                <p:cNvCxnSpPr/>
                <p:nvPr/>
              </p:nvCxnSpPr>
              <p:spPr>
                <a:xfrm>
                  <a:off x="1676442" y="381867"/>
                  <a:ext cx="198169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B2B536E-AEB5-4950-B006-E49675844019}"/>
                    </a:ext>
                  </a:extLst>
                </p:cNvPr>
                <p:cNvCxnSpPr/>
                <p:nvPr/>
              </p:nvCxnSpPr>
              <p:spPr>
                <a:xfrm>
                  <a:off x="1676442" y="533400"/>
                  <a:ext cx="1981699" cy="202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42995C5-692D-430F-8186-211DFAA5EE48}"/>
                    </a:ext>
                  </a:extLst>
                </p:cNvPr>
                <p:cNvCxnSpPr/>
                <p:nvPr/>
              </p:nvCxnSpPr>
              <p:spPr>
                <a:xfrm>
                  <a:off x="1676442" y="684935"/>
                  <a:ext cx="1981699" cy="20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5F7C0FF-A07F-4D1E-BE1B-6406D562E813}"/>
                    </a:ext>
                  </a:extLst>
                </p:cNvPr>
                <p:cNvCxnSpPr/>
                <p:nvPr/>
              </p:nvCxnSpPr>
              <p:spPr>
                <a:xfrm>
                  <a:off x="1753557" y="838489"/>
                  <a:ext cx="1751810" cy="20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8DC0162-F38B-4549-A449-6B965C3B6FE0}"/>
                    </a:ext>
                  </a:extLst>
                </p:cNvPr>
                <p:cNvCxnSpPr/>
                <p:nvPr/>
              </p:nvCxnSpPr>
              <p:spPr>
                <a:xfrm>
                  <a:off x="2057649" y="990023"/>
                  <a:ext cx="1143624" cy="202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94DC277-5469-4A87-98C7-1DF0D69621F0}"/>
                    </a:ext>
                  </a:extLst>
                </p:cNvPr>
                <p:cNvCxnSpPr/>
                <p:nvPr/>
              </p:nvCxnSpPr>
              <p:spPr>
                <a:xfrm>
                  <a:off x="2057649" y="76777"/>
                  <a:ext cx="1219283" cy="202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26" name="TextBox 35">
              <a:extLst>
                <a:ext uri="{FF2B5EF4-FFF2-40B4-BE49-F238E27FC236}">
                  <a16:creationId xmlns:a16="http://schemas.microsoft.com/office/drawing/2014/main" id="{E734D5F1-DEDF-458D-B79D-566AD4F930BA}"/>
                </a:ext>
              </a:extLst>
            </p:cNvPr>
            <p:cNvSpPr txBox="1">
              <a:spLocks noChangeArrowheads="1"/>
            </p:cNvSpPr>
            <p:nvPr/>
          </p:nvSpPr>
          <p:spPr bwMode="auto">
            <a:xfrm>
              <a:off x="0" y="228600"/>
              <a:ext cx="533400" cy="354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fontAlgn="base">
                <a:spcAft>
                  <a:spcPts val="0"/>
                </a:spcAft>
              </a:pPr>
              <a:r>
                <a:rPr lang="en-US" sz="180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a:t>
              </a:r>
              <a:endParaRPr lang="en-US" sz="1200">
                <a:effectLst/>
                <a:latin typeface="Times New Roman" panose="02020603050405020304" pitchFamily="18" charset="0"/>
                <a:ea typeface="Times New Roman" panose="02020603050405020304" pitchFamily="18" charset="0"/>
              </a:endParaRPr>
            </a:p>
          </p:txBody>
        </p:sp>
        <p:sp>
          <p:nvSpPr>
            <p:cNvPr id="27" name="TextBox 36">
              <a:extLst>
                <a:ext uri="{FF2B5EF4-FFF2-40B4-BE49-F238E27FC236}">
                  <a16:creationId xmlns:a16="http://schemas.microsoft.com/office/drawing/2014/main" id="{FF6D0702-EC57-4D9C-B7EE-475F7B9A2CCD}"/>
                </a:ext>
              </a:extLst>
            </p:cNvPr>
            <p:cNvSpPr txBox="1">
              <a:spLocks noChangeArrowheads="1"/>
            </p:cNvSpPr>
            <p:nvPr/>
          </p:nvSpPr>
          <p:spPr bwMode="auto">
            <a:xfrm>
              <a:off x="4191000" y="304800"/>
              <a:ext cx="533400" cy="354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fontAlgn="base">
                <a:spcAft>
                  <a:spcPts val="0"/>
                </a:spcAft>
              </a:pPr>
              <a:r>
                <a:rPr lang="en-US" sz="180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a:t>
              </a:r>
              <a:endParaRPr lang="en-US" sz="1200">
                <a:effectLst/>
                <a:latin typeface="Times New Roman" panose="02020603050405020304" pitchFamily="18" charset="0"/>
                <a:ea typeface="Times New Roman" panose="02020603050405020304" pitchFamily="18" charset="0"/>
              </a:endParaRPr>
            </a:p>
          </p:txBody>
        </p:sp>
      </p:grpSp>
      <p:sp>
        <p:nvSpPr>
          <p:cNvPr id="46" name="TextBox 45">
            <a:extLst>
              <a:ext uri="{FF2B5EF4-FFF2-40B4-BE49-F238E27FC236}">
                <a16:creationId xmlns:a16="http://schemas.microsoft.com/office/drawing/2014/main" id="{92D0018C-4274-42DC-BEB4-A8F4048267B4}"/>
              </a:ext>
            </a:extLst>
          </p:cNvPr>
          <p:cNvSpPr txBox="1"/>
          <p:nvPr/>
        </p:nvSpPr>
        <p:spPr>
          <a:xfrm>
            <a:off x="1371600" y="5252390"/>
            <a:ext cx="6858000" cy="70788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just"/>
            <a:r>
              <a:rPr lang="en-US" sz="2000" dirty="0" err="1"/>
              <a:t>Ví</a:t>
            </a:r>
            <a:r>
              <a:rPr lang="en-US" sz="2000" dirty="0"/>
              <a:t> </a:t>
            </a:r>
            <a:r>
              <a:rPr lang="en-US" sz="2000" dirty="0" err="1"/>
              <a:t>dụ</a:t>
            </a:r>
            <a:r>
              <a:rPr lang="en-US" sz="2000" dirty="0"/>
              <a:t>: </a:t>
            </a:r>
          </a:p>
          <a:p>
            <a:r>
              <a:rPr lang="en-US" sz="2000" b="1" dirty="0"/>
              <a:t>A={1,2,3, 4,9,10}, B={-1, 0, 1, 2, 7,8}</a:t>
            </a:r>
            <a:endParaRPr lang="en-US" sz="2000" dirty="0"/>
          </a:p>
        </p:txBody>
      </p:sp>
      <p:sp>
        <p:nvSpPr>
          <p:cNvPr id="47" name="TextBox 46">
            <a:extLst>
              <a:ext uri="{FF2B5EF4-FFF2-40B4-BE49-F238E27FC236}">
                <a16:creationId xmlns:a16="http://schemas.microsoft.com/office/drawing/2014/main" id="{73FAD6FF-07ED-4A3E-93A6-2B3503E220D2}"/>
              </a:ext>
            </a:extLst>
          </p:cNvPr>
          <p:cNvSpPr txBox="1"/>
          <p:nvPr/>
        </p:nvSpPr>
        <p:spPr>
          <a:xfrm>
            <a:off x="1333499" y="6035880"/>
            <a:ext cx="6858000"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000" dirty="0"/>
              <a:t>A </a:t>
            </a:r>
            <a:r>
              <a:rPr lang="en-US" sz="2000" dirty="0">
                <a:sym typeface="Symbol" panose="05050102010706020507" pitchFamily="18" charset="2"/>
              </a:rPr>
              <a:t></a:t>
            </a:r>
            <a:r>
              <a:rPr lang="en-US" sz="2000" dirty="0"/>
              <a:t> B={-1,0,1,2,3,4,7,8,9,10}</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circle(in)">
                                      <p:cBhvr>
                                        <p:cTn id="12" dur="20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circle(in)">
                                      <p:cBhvr>
                                        <p:cTn id="22" dur="20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down)">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wipe(down)">
                                      <p:cBhvr>
                                        <p:cTn id="3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2" grpId="0" animBg="1"/>
      <p:bldP spid="23" grpId="0" animBg="1"/>
      <p:bldP spid="46" grpId="0" animBg="1"/>
      <p:bldP spid="47"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7634" name="Group 4">
            <a:extLst>
              <a:ext uri="{FF2B5EF4-FFF2-40B4-BE49-F238E27FC236}">
                <a16:creationId xmlns:a16="http://schemas.microsoft.com/office/drawing/2014/main" id="{6F52101C-5ACE-421D-A77D-77994FDAEA4E}"/>
              </a:ext>
            </a:extLst>
          </p:cNvPr>
          <p:cNvGrpSpPr>
            <a:grpSpLocks/>
          </p:cNvGrpSpPr>
          <p:nvPr/>
        </p:nvGrpSpPr>
        <p:grpSpPr bwMode="auto">
          <a:xfrm>
            <a:off x="1828800" y="1257301"/>
            <a:ext cx="2628900" cy="2107407"/>
            <a:chOff x="864" y="1776"/>
            <a:chExt cx="2208" cy="1770"/>
          </a:xfrm>
        </p:grpSpPr>
        <p:sp>
          <p:nvSpPr>
            <p:cNvPr id="197653" name="Line 5">
              <a:extLst>
                <a:ext uri="{FF2B5EF4-FFF2-40B4-BE49-F238E27FC236}">
                  <a16:creationId xmlns:a16="http://schemas.microsoft.com/office/drawing/2014/main" id="{27093481-3613-42C4-81FD-B7AC46E46A03}"/>
                </a:ext>
              </a:extLst>
            </p:cNvPr>
            <p:cNvSpPr>
              <a:spLocks noChangeShapeType="1"/>
            </p:cNvSpPr>
            <p:nvPr/>
          </p:nvSpPr>
          <p:spPr bwMode="auto">
            <a:xfrm flipV="1">
              <a:off x="1152" y="2064"/>
              <a:ext cx="72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97654" name="Group 6">
              <a:extLst>
                <a:ext uri="{FF2B5EF4-FFF2-40B4-BE49-F238E27FC236}">
                  <a16:creationId xmlns:a16="http://schemas.microsoft.com/office/drawing/2014/main" id="{293490EE-5E82-4AD0-B744-FA4D9F127238}"/>
                </a:ext>
              </a:extLst>
            </p:cNvPr>
            <p:cNvGrpSpPr>
              <a:grpSpLocks/>
            </p:cNvGrpSpPr>
            <p:nvPr/>
          </p:nvGrpSpPr>
          <p:grpSpPr bwMode="auto">
            <a:xfrm>
              <a:off x="864" y="1776"/>
              <a:ext cx="2208" cy="1770"/>
              <a:chOff x="864" y="1776"/>
              <a:chExt cx="2208" cy="1770"/>
            </a:xfrm>
          </p:grpSpPr>
          <p:sp>
            <p:nvSpPr>
              <p:cNvPr id="197655" name="Line 7">
                <a:extLst>
                  <a:ext uri="{FF2B5EF4-FFF2-40B4-BE49-F238E27FC236}">
                    <a16:creationId xmlns:a16="http://schemas.microsoft.com/office/drawing/2014/main" id="{990978D2-ED9D-496D-9024-9A3DA054CE32}"/>
                  </a:ext>
                </a:extLst>
              </p:cNvPr>
              <p:cNvSpPr>
                <a:spLocks noChangeShapeType="1"/>
              </p:cNvSpPr>
              <p:nvPr/>
            </p:nvSpPr>
            <p:spPr bwMode="auto">
              <a:xfrm>
                <a:off x="1152" y="2640"/>
                <a:ext cx="576"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656" name="Line 8">
                <a:extLst>
                  <a:ext uri="{FF2B5EF4-FFF2-40B4-BE49-F238E27FC236}">
                    <a16:creationId xmlns:a16="http://schemas.microsoft.com/office/drawing/2014/main" id="{3051A8DA-B62C-4A45-B105-A88C8BEF3351}"/>
                  </a:ext>
                </a:extLst>
              </p:cNvPr>
              <p:cNvSpPr>
                <a:spLocks noChangeShapeType="1"/>
              </p:cNvSpPr>
              <p:nvPr/>
            </p:nvSpPr>
            <p:spPr bwMode="auto">
              <a:xfrm>
                <a:off x="1716" y="3216"/>
                <a:ext cx="7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657" name="Line 9">
                <a:extLst>
                  <a:ext uri="{FF2B5EF4-FFF2-40B4-BE49-F238E27FC236}">
                    <a16:creationId xmlns:a16="http://schemas.microsoft.com/office/drawing/2014/main" id="{D5552A28-E9CE-4455-8ABD-CD38B1EB71BD}"/>
                  </a:ext>
                </a:extLst>
              </p:cNvPr>
              <p:cNvSpPr>
                <a:spLocks noChangeShapeType="1"/>
              </p:cNvSpPr>
              <p:nvPr/>
            </p:nvSpPr>
            <p:spPr bwMode="auto">
              <a:xfrm>
                <a:off x="1152" y="2640"/>
                <a:ext cx="15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658" name="Line 10">
                <a:extLst>
                  <a:ext uri="{FF2B5EF4-FFF2-40B4-BE49-F238E27FC236}">
                    <a16:creationId xmlns:a16="http://schemas.microsoft.com/office/drawing/2014/main" id="{DDDE3015-7808-48D8-926E-BF8F65362618}"/>
                  </a:ext>
                </a:extLst>
              </p:cNvPr>
              <p:cNvSpPr>
                <a:spLocks noChangeShapeType="1"/>
              </p:cNvSpPr>
              <p:nvPr/>
            </p:nvSpPr>
            <p:spPr bwMode="auto">
              <a:xfrm>
                <a:off x="1872" y="2064"/>
                <a:ext cx="864"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659" name="Line 11">
                <a:extLst>
                  <a:ext uri="{FF2B5EF4-FFF2-40B4-BE49-F238E27FC236}">
                    <a16:creationId xmlns:a16="http://schemas.microsoft.com/office/drawing/2014/main" id="{2FE6574F-3CE1-495D-A6A0-6D277C09DFEE}"/>
                  </a:ext>
                </a:extLst>
              </p:cNvPr>
              <p:cNvSpPr>
                <a:spLocks noChangeShapeType="1"/>
              </p:cNvSpPr>
              <p:nvPr/>
            </p:nvSpPr>
            <p:spPr bwMode="auto">
              <a:xfrm flipH="1">
                <a:off x="2448" y="2640"/>
                <a:ext cx="288"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660" name="Text Box 12">
                <a:extLst>
                  <a:ext uri="{FF2B5EF4-FFF2-40B4-BE49-F238E27FC236}">
                    <a16:creationId xmlns:a16="http://schemas.microsoft.com/office/drawing/2014/main" id="{AD778EF1-D086-4AA9-8F57-0965064AB903}"/>
                  </a:ext>
                </a:extLst>
              </p:cNvPr>
              <p:cNvSpPr txBox="1">
                <a:spLocks noChangeArrowheads="1"/>
              </p:cNvSpPr>
              <p:nvPr/>
            </p:nvSpPr>
            <p:spPr bwMode="auto">
              <a:xfrm>
                <a:off x="864" y="2496"/>
                <a:ext cx="24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950"/>
                  <a:t>a</a:t>
                </a:r>
              </a:p>
            </p:txBody>
          </p:sp>
          <p:sp>
            <p:nvSpPr>
              <p:cNvPr id="197661" name="Text Box 13">
                <a:extLst>
                  <a:ext uri="{FF2B5EF4-FFF2-40B4-BE49-F238E27FC236}">
                    <a16:creationId xmlns:a16="http://schemas.microsoft.com/office/drawing/2014/main" id="{B73211DF-23F3-40DD-B009-8A4D4812458B}"/>
                  </a:ext>
                </a:extLst>
              </p:cNvPr>
              <p:cNvSpPr txBox="1">
                <a:spLocks noChangeArrowheads="1"/>
              </p:cNvSpPr>
              <p:nvPr/>
            </p:nvSpPr>
            <p:spPr bwMode="auto">
              <a:xfrm>
                <a:off x="1728" y="1776"/>
                <a:ext cx="24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950"/>
                  <a:t>b</a:t>
                </a:r>
              </a:p>
            </p:txBody>
          </p:sp>
          <p:sp>
            <p:nvSpPr>
              <p:cNvPr id="197662" name="Text Box 14">
                <a:extLst>
                  <a:ext uri="{FF2B5EF4-FFF2-40B4-BE49-F238E27FC236}">
                    <a16:creationId xmlns:a16="http://schemas.microsoft.com/office/drawing/2014/main" id="{F6E191E8-CF00-4BB6-9A18-E13D07EE16A3}"/>
                  </a:ext>
                </a:extLst>
              </p:cNvPr>
              <p:cNvSpPr txBox="1">
                <a:spLocks noChangeArrowheads="1"/>
              </p:cNvSpPr>
              <p:nvPr/>
            </p:nvSpPr>
            <p:spPr bwMode="auto">
              <a:xfrm>
                <a:off x="2832" y="2448"/>
                <a:ext cx="24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950"/>
                  <a:t>c</a:t>
                </a:r>
              </a:p>
            </p:txBody>
          </p:sp>
          <p:sp>
            <p:nvSpPr>
              <p:cNvPr id="197663" name="Text Box 15">
                <a:extLst>
                  <a:ext uri="{FF2B5EF4-FFF2-40B4-BE49-F238E27FC236}">
                    <a16:creationId xmlns:a16="http://schemas.microsoft.com/office/drawing/2014/main" id="{3A4865F1-57DF-4F15-B2BA-25DD638273A8}"/>
                  </a:ext>
                </a:extLst>
              </p:cNvPr>
              <p:cNvSpPr txBox="1">
                <a:spLocks noChangeArrowheads="1"/>
              </p:cNvSpPr>
              <p:nvPr/>
            </p:nvSpPr>
            <p:spPr bwMode="auto">
              <a:xfrm>
                <a:off x="2400" y="3216"/>
                <a:ext cx="19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950"/>
                  <a:t>d</a:t>
                </a:r>
              </a:p>
            </p:txBody>
          </p:sp>
          <p:sp>
            <p:nvSpPr>
              <p:cNvPr id="197664" name="Text Box 16">
                <a:extLst>
                  <a:ext uri="{FF2B5EF4-FFF2-40B4-BE49-F238E27FC236}">
                    <a16:creationId xmlns:a16="http://schemas.microsoft.com/office/drawing/2014/main" id="{5B41C19D-5AD6-4DB4-A3E3-7213853CBE6F}"/>
                  </a:ext>
                </a:extLst>
              </p:cNvPr>
              <p:cNvSpPr txBox="1">
                <a:spLocks noChangeArrowheads="1"/>
              </p:cNvSpPr>
              <p:nvPr/>
            </p:nvSpPr>
            <p:spPr bwMode="auto">
              <a:xfrm>
                <a:off x="1584" y="3216"/>
                <a:ext cx="19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950"/>
                  <a:t>e</a:t>
                </a:r>
              </a:p>
            </p:txBody>
          </p:sp>
        </p:grpSp>
      </p:grpSp>
      <p:grpSp>
        <p:nvGrpSpPr>
          <p:cNvPr id="197635" name="Group 17">
            <a:extLst>
              <a:ext uri="{FF2B5EF4-FFF2-40B4-BE49-F238E27FC236}">
                <a16:creationId xmlns:a16="http://schemas.microsoft.com/office/drawing/2014/main" id="{A1E95F93-0B1A-4ADF-AA48-23BB1D82FC2F}"/>
              </a:ext>
            </a:extLst>
          </p:cNvPr>
          <p:cNvGrpSpPr>
            <a:grpSpLocks/>
          </p:cNvGrpSpPr>
          <p:nvPr/>
        </p:nvGrpSpPr>
        <p:grpSpPr bwMode="auto">
          <a:xfrm>
            <a:off x="4857750" y="1371601"/>
            <a:ext cx="2228850" cy="2131219"/>
            <a:chOff x="3360" y="1804"/>
            <a:chExt cx="1872" cy="1790"/>
          </a:xfrm>
        </p:grpSpPr>
        <p:grpSp>
          <p:nvGrpSpPr>
            <p:cNvPr id="197641" name="Group 18">
              <a:extLst>
                <a:ext uri="{FF2B5EF4-FFF2-40B4-BE49-F238E27FC236}">
                  <a16:creationId xmlns:a16="http://schemas.microsoft.com/office/drawing/2014/main" id="{1E7E6740-C837-4A40-9AA9-29E4FA6C9DB5}"/>
                </a:ext>
              </a:extLst>
            </p:cNvPr>
            <p:cNvGrpSpPr>
              <a:grpSpLocks/>
            </p:cNvGrpSpPr>
            <p:nvPr/>
          </p:nvGrpSpPr>
          <p:grpSpPr bwMode="auto">
            <a:xfrm>
              <a:off x="3600" y="2016"/>
              <a:ext cx="1296" cy="1272"/>
              <a:chOff x="3600" y="1968"/>
              <a:chExt cx="1296" cy="1272"/>
            </a:xfrm>
          </p:grpSpPr>
          <p:sp>
            <p:nvSpPr>
              <p:cNvPr id="197647" name="Line 19">
                <a:extLst>
                  <a:ext uri="{FF2B5EF4-FFF2-40B4-BE49-F238E27FC236}">
                    <a16:creationId xmlns:a16="http://schemas.microsoft.com/office/drawing/2014/main" id="{8D14C8F7-36E6-41B3-BFE4-7BC601729960}"/>
                  </a:ext>
                </a:extLst>
              </p:cNvPr>
              <p:cNvSpPr>
                <a:spLocks noChangeShapeType="1"/>
              </p:cNvSpPr>
              <p:nvPr/>
            </p:nvSpPr>
            <p:spPr bwMode="auto">
              <a:xfrm>
                <a:off x="3600" y="2544"/>
                <a:ext cx="12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648" name="Line 20">
                <a:extLst>
                  <a:ext uri="{FF2B5EF4-FFF2-40B4-BE49-F238E27FC236}">
                    <a16:creationId xmlns:a16="http://schemas.microsoft.com/office/drawing/2014/main" id="{8552DBEF-50EB-4895-99A7-72EF876D5E82}"/>
                  </a:ext>
                </a:extLst>
              </p:cNvPr>
              <p:cNvSpPr>
                <a:spLocks noChangeShapeType="1"/>
              </p:cNvSpPr>
              <p:nvPr/>
            </p:nvSpPr>
            <p:spPr bwMode="auto">
              <a:xfrm flipH="1">
                <a:off x="3636" y="1968"/>
                <a:ext cx="576" cy="12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649" name="Line 21">
                <a:extLst>
                  <a:ext uri="{FF2B5EF4-FFF2-40B4-BE49-F238E27FC236}">
                    <a16:creationId xmlns:a16="http://schemas.microsoft.com/office/drawing/2014/main" id="{3F37144E-B75F-4622-AD03-C55818A3624B}"/>
                  </a:ext>
                </a:extLst>
              </p:cNvPr>
              <p:cNvSpPr>
                <a:spLocks noChangeShapeType="1"/>
              </p:cNvSpPr>
              <p:nvPr/>
            </p:nvSpPr>
            <p:spPr bwMode="auto">
              <a:xfrm>
                <a:off x="3600" y="2544"/>
                <a:ext cx="24" cy="6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650" name="Line 22">
                <a:extLst>
                  <a:ext uri="{FF2B5EF4-FFF2-40B4-BE49-F238E27FC236}">
                    <a16:creationId xmlns:a16="http://schemas.microsoft.com/office/drawing/2014/main" id="{3417D890-DF88-4DA9-BA3C-B4F6788489B1}"/>
                  </a:ext>
                </a:extLst>
              </p:cNvPr>
              <p:cNvSpPr>
                <a:spLocks noChangeShapeType="1"/>
              </p:cNvSpPr>
              <p:nvPr/>
            </p:nvSpPr>
            <p:spPr bwMode="auto">
              <a:xfrm>
                <a:off x="4224" y="1968"/>
                <a:ext cx="672"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651" name="Line 23">
                <a:extLst>
                  <a:ext uri="{FF2B5EF4-FFF2-40B4-BE49-F238E27FC236}">
                    <a16:creationId xmlns:a16="http://schemas.microsoft.com/office/drawing/2014/main" id="{AFFBE1C4-A1B5-4770-9327-F9868BB121E3}"/>
                  </a:ext>
                </a:extLst>
              </p:cNvPr>
              <p:cNvSpPr>
                <a:spLocks noChangeShapeType="1"/>
              </p:cNvSpPr>
              <p:nvPr/>
            </p:nvSpPr>
            <p:spPr bwMode="auto">
              <a:xfrm>
                <a:off x="3600" y="2544"/>
                <a:ext cx="1008" cy="6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652" name="Line 24">
                <a:extLst>
                  <a:ext uri="{FF2B5EF4-FFF2-40B4-BE49-F238E27FC236}">
                    <a16:creationId xmlns:a16="http://schemas.microsoft.com/office/drawing/2014/main" id="{6CC43C2C-7886-4DBF-93CC-8A0C6579F45D}"/>
                  </a:ext>
                </a:extLst>
              </p:cNvPr>
              <p:cNvSpPr>
                <a:spLocks noChangeShapeType="1"/>
              </p:cNvSpPr>
              <p:nvPr/>
            </p:nvSpPr>
            <p:spPr bwMode="auto">
              <a:xfrm flipH="1">
                <a:off x="4608" y="2544"/>
                <a:ext cx="288" cy="6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7642" name="Text Box 25">
              <a:extLst>
                <a:ext uri="{FF2B5EF4-FFF2-40B4-BE49-F238E27FC236}">
                  <a16:creationId xmlns:a16="http://schemas.microsoft.com/office/drawing/2014/main" id="{5850522B-D316-42C2-9EB3-7E50B0F65246}"/>
                </a:ext>
              </a:extLst>
            </p:cNvPr>
            <p:cNvSpPr txBox="1">
              <a:spLocks noChangeArrowheads="1"/>
            </p:cNvSpPr>
            <p:nvPr/>
          </p:nvSpPr>
          <p:spPr bwMode="auto">
            <a:xfrm>
              <a:off x="3360" y="2400"/>
              <a:ext cx="33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950"/>
                <a:t>1</a:t>
              </a:r>
            </a:p>
          </p:txBody>
        </p:sp>
        <p:sp>
          <p:nvSpPr>
            <p:cNvPr id="197643" name="Text Box 26">
              <a:extLst>
                <a:ext uri="{FF2B5EF4-FFF2-40B4-BE49-F238E27FC236}">
                  <a16:creationId xmlns:a16="http://schemas.microsoft.com/office/drawing/2014/main" id="{D918AD9B-3FB6-4CEB-A015-2F19A1915802}"/>
                </a:ext>
              </a:extLst>
            </p:cNvPr>
            <p:cNvSpPr txBox="1">
              <a:spLocks noChangeArrowheads="1"/>
            </p:cNvSpPr>
            <p:nvPr/>
          </p:nvSpPr>
          <p:spPr bwMode="auto">
            <a:xfrm>
              <a:off x="4512" y="3264"/>
              <a:ext cx="33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950"/>
                <a:t>2</a:t>
              </a:r>
            </a:p>
          </p:txBody>
        </p:sp>
        <p:sp>
          <p:nvSpPr>
            <p:cNvPr id="197644" name="Text Box 27">
              <a:extLst>
                <a:ext uri="{FF2B5EF4-FFF2-40B4-BE49-F238E27FC236}">
                  <a16:creationId xmlns:a16="http://schemas.microsoft.com/office/drawing/2014/main" id="{7417DCE0-C43C-436B-A889-FE68F0731BDB}"/>
                </a:ext>
              </a:extLst>
            </p:cNvPr>
            <p:cNvSpPr txBox="1">
              <a:spLocks noChangeArrowheads="1"/>
            </p:cNvSpPr>
            <p:nvPr/>
          </p:nvSpPr>
          <p:spPr bwMode="auto">
            <a:xfrm>
              <a:off x="4896" y="2448"/>
              <a:ext cx="33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950"/>
                <a:t>3</a:t>
              </a:r>
            </a:p>
          </p:txBody>
        </p:sp>
        <p:sp>
          <p:nvSpPr>
            <p:cNvPr id="197645" name="Text Box 28">
              <a:extLst>
                <a:ext uri="{FF2B5EF4-FFF2-40B4-BE49-F238E27FC236}">
                  <a16:creationId xmlns:a16="http://schemas.microsoft.com/office/drawing/2014/main" id="{85BCE619-FDF3-4F74-8A12-5978376ABCE2}"/>
                </a:ext>
              </a:extLst>
            </p:cNvPr>
            <p:cNvSpPr txBox="1">
              <a:spLocks noChangeArrowheads="1"/>
            </p:cNvSpPr>
            <p:nvPr/>
          </p:nvSpPr>
          <p:spPr bwMode="auto">
            <a:xfrm>
              <a:off x="4224" y="1804"/>
              <a:ext cx="33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950"/>
                <a:t>4</a:t>
              </a:r>
            </a:p>
          </p:txBody>
        </p:sp>
        <p:sp>
          <p:nvSpPr>
            <p:cNvPr id="197646" name="Text Box 29">
              <a:extLst>
                <a:ext uri="{FF2B5EF4-FFF2-40B4-BE49-F238E27FC236}">
                  <a16:creationId xmlns:a16="http://schemas.microsoft.com/office/drawing/2014/main" id="{AFB53A55-C53B-446F-A61E-1A7CB7E605D7}"/>
                </a:ext>
              </a:extLst>
            </p:cNvPr>
            <p:cNvSpPr txBox="1">
              <a:spLocks noChangeArrowheads="1"/>
            </p:cNvSpPr>
            <p:nvPr/>
          </p:nvSpPr>
          <p:spPr bwMode="auto">
            <a:xfrm>
              <a:off x="3408" y="3120"/>
              <a:ext cx="33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950"/>
                <a:t>5</a:t>
              </a:r>
            </a:p>
          </p:txBody>
        </p:sp>
      </p:grpSp>
      <p:sp>
        <p:nvSpPr>
          <p:cNvPr id="64542" name="Text Box 30">
            <a:extLst>
              <a:ext uri="{FF2B5EF4-FFF2-40B4-BE49-F238E27FC236}">
                <a16:creationId xmlns:a16="http://schemas.microsoft.com/office/drawing/2014/main" id="{70125042-FE65-4E34-A17D-E4490856DEF5}"/>
              </a:ext>
            </a:extLst>
          </p:cNvPr>
          <p:cNvSpPr txBox="1">
            <a:spLocks noChangeArrowheads="1"/>
          </p:cNvSpPr>
          <p:nvPr/>
        </p:nvSpPr>
        <p:spPr bwMode="auto">
          <a:xfrm>
            <a:off x="4000500" y="3257551"/>
            <a:ext cx="1200150"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950"/>
              <a:t>Đẳng cấu</a:t>
            </a:r>
          </a:p>
        </p:txBody>
      </p:sp>
      <p:sp>
        <p:nvSpPr>
          <p:cNvPr id="64543" name="Text Box 31">
            <a:extLst>
              <a:ext uri="{FF2B5EF4-FFF2-40B4-BE49-F238E27FC236}">
                <a16:creationId xmlns:a16="http://schemas.microsoft.com/office/drawing/2014/main" id="{391C3213-D241-4348-B4B5-5B41DF91DE5B}"/>
              </a:ext>
            </a:extLst>
          </p:cNvPr>
          <p:cNvSpPr txBox="1">
            <a:spLocks noChangeArrowheads="1"/>
          </p:cNvSpPr>
          <p:nvPr/>
        </p:nvSpPr>
        <p:spPr bwMode="auto">
          <a:xfrm>
            <a:off x="1771650" y="3714750"/>
            <a:ext cx="2571750" cy="1442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950"/>
              <a:t>Đường đi: a, b, c, d, e</a:t>
            </a:r>
          </a:p>
          <a:p>
            <a:pPr eaLnBrk="1" hangingPunct="1">
              <a:spcBef>
                <a:spcPct val="50000"/>
              </a:spcBef>
              <a:buClrTx/>
              <a:buFontTx/>
              <a:buNone/>
            </a:pPr>
            <a:r>
              <a:rPr lang="en-US" altLang="vi-VN" sz="1950"/>
              <a:t>Tương ứng với đường đi: 1, 2, 3, 4, 5</a:t>
            </a:r>
          </a:p>
        </p:txBody>
      </p:sp>
      <p:sp>
        <p:nvSpPr>
          <p:cNvPr id="64544" name="Text Box 32">
            <a:extLst>
              <a:ext uri="{FF2B5EF4-FFF2-40B4-BE49-F238E27FC236}">
                <a16:creationId xmlns:a16="http://schemas.microsoft.com/office/drawing/2014/main" id="{10D656AD-44FA-4DB1-9A02-64C0FB3DA729}"/>
              </a:ext>
            </a:extLst>
          </p:cNvPr>
          <p:cNvSpPr txBox="1">
            <a:spLocks noChangeArrowheads="1"/>
          </p:cNvSpPr>
          <p:nvPr/>
        </p:nvSpPr>
        <p:spPr bwMode="auto">
          <a:xfrm>
            <a:off x="4800600" y="3771901"/>
            <a:ext cx="2686050" cy="84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950"/>
              <a:t>Tương ứng:</a:t>
            </a:r>
          </a:p>
          <a:p>
            <a:pPr eaLnBrk="1" hangingPunct="1">
              <a:spcBef>
                <a:spcPct val="50000"/>
              </a:spcBef>
              <a:buClrTx/>
              <a:buFontTx/>
              <a:buNone/>
            </a:pPr>
            <a:r>
              <a:rPr lang="en-US" altLang="vi-VN" sz="1950"/>
              <a:t>a-1, b-2, c-3, d-4, e-5</a:t>
            </a:r>
          </a:p>
        </p:txBody>
      </p:sp>
      <p:sp>
        <p:nvSpPr>
          <p:cNvPr id="197639" name="Text Box 33">
            <a:extLst>
              <a:ext uri="{FF2B5EF4-FFF2-40B4-BE49-F238E27FC236}">
                <a16:creationId xmlns:a16="http://schemas.microsoft.com/office/drawing/2014/main" id="{194C7DF9-EE63-44C8-BA42-26EC84101684}"/>
              </a:ext>
            </a:extLst>
          </p:cNvPr>
          <p:cNvSpPr txBox="1">
            <a:spLocks noChangeArrowheads="1"/>
          </p:cNvSpPr>
          <p:nvPr/>
        </p:nvSpPr>
        <p:spPr bwMode="auto">
          <a:xfrm>
            <a:off x="3257550" y="3028951"/>
            <a:ext cx="3429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950" b="1">
                <a:solidFill>
                  <a:srgbClr val="FF0000"/>
                </a:solidFill>
              </a:rPr>
              <a:t>G</a:t>
            </a:r>
          </a:p>
        </p:txBody>
      </p:sp>
      <p:sp>
        <p:nvSpPr>
          <p:cNvPr id="197640" name="Text Box 34">
            <a:extLst>
              <a:ext uri="{FF2B5EF4-FFF2-40B4-BE49-F238E27FC236}">
                <a16:creationId xmlns:a16="http://schemas.microsoft.com/office/drawing/2014/main" id="{B3178E57-7313-4ECF-A212-EE9DF0CA1DA6}"/>
              </a:ext>
            </a:extLst>
          </p:cNvPr>
          <p:cNvSpPr txBox="1">
            <a:spLocks noChangeArrowheads="1"/>
          </p:cNvSpPr>
          <p:nvPr/>
        </p:nvSpPr>
        <p:spPr bwMode="auto">
          <a:xfrm>
            <a:off x="5600700" y="2914651"/>
            <a:ext cx="3429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950" b="1">
                <a:solidFill>
                  <a:srgbClr val="FF0000"/>
                </a:solidFill>
              </a:rPr>
              <a:t>H</a:t>
            </a:r>
          </a:p>
        </p:txBody>
      </p:sp>
    </p:spTree>
    <p:extLst>
      <p:ext uri="{BB962C8B-B14F-4D97-AF65-F5344CB8AC3E}">
        <p14:creationId xmlns:p14="http://schemas.microsoft.com/office/powerpoint/2010/main" val="30510700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64542"/>
                                        </p:tgtEl>
                                        <p:attrNameLst>
                                          <p:attrName>style.visibility</p:attrName>
                                        </p:attrNameLst>
                                      </p:cBhvr>
                                      <p:to>
                                        <p:strVal val="visible"/>
                                      </p:to>
                                    </p:set>
                                    <p:anim calcmode="lin" valueType="num">
                                      <p:cBhvr>
                                        <p:cTn id="7" dur="500" fill="hold"/>
                                        <p:tgtEl>
                                          <p:spTgt spid="64542"/>
                                        </p:tgtEl>
                                        <p:attrNameLst>
                                          <p:attrName>ppt_w</p:attrName>
                                        </p:attrNameLst>
                                      </p:cBhvr>
                                      <p:tavLst>
                                        <p:tav tm="0">
                                          <p:val>
                                            <p:fltVal val="0"/>
                                          </p:val>
                                        </p:tav>
                                        <p:tav tm="100000">
                                          <p:val>
                                            <p:strVal val="#ppt_w"/>
                                          </p:val>
                                        </p:tav>
                                      </p:tavLst>
                                    </p:anim>
                                    <p:anim calcmode="lin" valueType="num">
                                      <p:cBhvr>
                                        <p:cTn id="8" dur="500" fill="hold"/>
                                        <p:tgtEl>
                                          <p:spTgt spid="64542"/>
                                        </p:tgtEl>
                                        <p:attrNameLst>
                                          <p:attrName>ppt_h</p:attrName>
                                        </p:attrNameLst>
                                      </p:cBhvr>
                                      <p:tavLst>
                                        <p:tav tm="0">
                                          <p:val>
                                            <p:fltVal val="0"/>
                                          </p:val>
                                        </p:tav>
                                        <p:tav tm="100000">
                                          <p:val>
                                            <p:strVal val="#ppt_h"/>
                                          </p:val>
                                        </p:tav>
                                      </p:tavLst>
                                    </p:anim>
                                    <p:animEffect transition="in" filter="fade">
                                      <p:cBhvr>
                                        <p:cTn id="9" dur="500"/>
                                        <p:tgtEl>
                                          <p:spTgt spid="6454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7" presetClass="entr" presetSubtype="10" fill="hold" grpId="0" nodeType="clickEffect">
                                  <p:stCondLst>
                                    <p:cond delay="0"/>
                                  </p:stCondLst>
                                  <p:childTnLst>
                                    <p:set>
                                      <p:cBhvr>
                                        <p:cTn id="13" dur="1" fill="hold">
                                          <p:stCondLst>
                                            <p:cond delay="0"/>
                                          </p:stCondLst>
                                        </p:cTn>
                                        <p:tgtEl>
                                          <p:spTgt spid="64543"/>
                                        </p:tgtEl>
                                        <p:attrNameLst>
                                          <p:attrName>style.visibility</p:attrName>
                                        </p:attrNameLst>
                                      </p:cBhvr>
                                      <p:to>
                                        <p:strVal val="visible"/>
                                      </p:to>
                                    </p:set>
                                    <p:anim calcmode="lin" valueType="num">
                                      <p:cBhvr>
                                        <p:cTn id="14" dur="500" fill="hold"/>
                                        <p:tgtEl>
                                          <p:spTgt spid="64543"/>
                                        </p:tgtEl>
                                        <p:attrNameLst>
                                          <p:attrName>ppt_w</p:attrName>
                                        </p:attrNameLst>
                                      </p:cBhvr>
                                      <p:tavLst>
                                        <p:tav tm="0">
                                          <p:val>
                                            <p:fltVal val="0"/>
                                          </p:val>
                                        </p:tav>
                                        <p:tav tm="100000">
                                          <p:val>
                                            <p:strVal val="#ppt_w"/>
                                          </p:val>
                                        </p:tav>
                                      </p:tavLst>
                                    </p:anim>
                                    <p:anim calcmode="lin" valueType="num">
                                      <p:cBhvr>
                                        <p:cTn id="15" dur="500" fill="hold"/>
                                        <p:tgtEl>
                                          <p:spTgt spid="64543"/>
                                        </p:tgtEl>
                                        <p:attrNameLst>
                                          <p:attrName>ppt_h</p:attrName>
                                        </p:attrNameLst>
                                      </p:cBhvr>
                                      <p:tavLst>
                                        <p:tav tm="0">
                                          <p:val>
                                            <p:strVal val="#ppt_h"/>
                                          </p:val>
                                        </p:tav>
                                        <p:tav tm="100000">
                                          <p:val>
                                            <p:strVal val="#ppt_h"/>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39" presetClass="entr" presetSubtype="0" accel="100000" fill="hold" grpId="0" nodeType="clickEffect">
                                  <p:stCondLst>
                                    <p:cond delay="0"/>
                                  </p:stCondLst>
                                  <p:childTnLst>
                                    <p:set>
                                      <p:cBhvr>
                                        <p:cTn id="19" dur="1" fill="hold">
                                          <p:stCondLst>
                                            <p:cond delay="0"/>
                                          </p:stCondLst>
                                        </p:cTn>
                                        <p:tgtEl>
                                          <p:spTgt spid="64544"/>
                                        </p:tgtEl>
                                        <p:attrNameLst>
                                          <p:attrName>style.visibility</p:attrName>
                                        </p:attrNameLst>
                                      </p:cBhvr>
                                      <p:to>
                                        <p:strVal val="visible"/>
                                      </p:to>
                                    </p:set>
                                    <p:anim calcmode="lin" valueType="num">
                                      <p:cBhvr>
                                        <p:cTn id="20" dur="500" fill="hold"/>
                                        <p:tgtEl>
                                          <p:spTgt spid="64544"/>
                                        </p:tgtEl>
                                        <p:attrNameLst>
                                          <p:attrName>ppt_h</p:attrName>
                                        </p:attrNameLst>
                                      </p:cBhvr>
                                      <p:tavLst>
                                        <p:tav tm="0">
                                          <p:val>
                                            <p:strVal val="#ppt_h/20"/>
                                          </p:val>
                                        </p:tav>
                                        <p:tav tm="50000">
                                          <p:val>
                                            <p:strVal val="#ppt_h/20"/>
                                          </p:val>
                                        </p:tav>
                                        <p:tav tm="100000">
                                          <p:val>
                                            <p:strVal val="#ppt_h"/>
                                          </p:val>
                                        </p:tav>
                                      </p:tavLst>
                                    </p:anim>
                                    <p:anim calcmode="lin" valueType="num">
                                      <p:cBhvr>
                                        <p:cTn id="21" dur="500" fill="hold"/>
                                        <p:tgtEl>
                                          <p:spTgt spid="64544"/>
                                        </p:tgtEl>
                                        <p:attrNameLst>
                                          <p:attrName>ppt_w</p:attrName>
                                        </p:attrNameLst>
                                      </p:cBhvr>
                                      <p:tavLst>
                                        <p:tav tm="0">
                                          <p:val>
                                            <p:strVal val="#ppt_w+.3"/>
                                          </p:val>
                                        </p:tav>
                                        <p:tav tm="50000">
                                          <p:val>
                                            <p:strVal val="#ppt_w+.3"/>
                                          </p:val>
                                        </p:tav>
                                        <p:tav tm="100000">
                                          <p:val>
                                            <p:strVal val="#ppt_w"/>
                                          </p:val>
                                        </p:tav>
                                      </p:tavLst>
                                    </p:anim>
                                    <p:anim calcmode="lin" valueType="num">
                                      <p:cBhvr>
                                        <p:cTn id="22" dur="500" fill="hold"/>
                                        <p:tgtEl>
                                          <p:spTgt spid="64544"/>
                                        </p:tgtEl>
                                        <p:attrNameLst>
                                          <p:attrName>ppt_x</p:attrName>
                                        </p:attrNameLst>
                                      </p:cBhvr>
                                      <p:tavLst>
                                        <p:tav tm="0">
                                          <p:val>
                                            <p:strVal val="#ppt_x-.3"/>
                                          </p:val>
                                        </p:tav>
                                        <p:tav tm="50000">
                                          <p:val>
                                            <p:strVal val="#ppt_x"/>
                                          </p:val>
                                        </p:tav>
                                        <p:tav tm="100000">
                                          <p:val>
                                            <p:strVal val="#ppt_x"/>
                                          </p:val>
                                        </p:tav>
                                      </p:tavLst>
                                    </p:anim>
                                    <p:anim calcmode="lin" valueType="num">
                                      <p:cBhvr>
                                        <p:cTn id="23" dur="500" fill="hold"/>
                                        <p:tgtEl>
                                          <p:spTgt spid="645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42" grpId="0"/>
      <p:bldP spid="64543" grpId="0"/>
      <p:bldP spid="64544"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Title 1">
            <a:extLst>
              <a:ext uri="{FF2B5EF4-FFF2-40B4-BE49-F238E27FC236}">
                <a16:creationId xmlns:a16="http://schemas.microsoft.com/office/drawing/2014/main" id="{92FA8541-DC42-44DF-9E43-6AD6AAF816C1}"/>
              </a:ext>
            </a:extLst>
          </p:cNvPr>
          <p:cNvSpPr>
            <a:spLocks noGrp="1" noChangeArrowheads="1"/>
          </p:cNvSpPr>
          <p:nvPr>
            <p:ph type="title"/>
          </p:nvPr>
        </p:nvSpPr>
        <p:spPr/>
        <p:txBody>
          <a:bodyPr/>
          <a:lstStyle/>
          <a:p>
            <a:r>
              <a:rPr lang="en-US" altLang="vi-VN" sz="2100"/>
              <a:t>Chứng minh hai </a:t>
            </a:r>
            <a:r>
              <a:rPr lang="vi-VN" altLang="vi-VN" sz="2100"/>
              <a:t>đồ</a:t>
            </a:r>
            <a:r>
              <a:rPr lang="en-US" altLang="vi-VN" sz="2100"/>
              <a:t> thị sau là </a:t>
            </a:r>
            <a:r>
              <a:rPr lang="vi-VN" altLang="vi-VN" sz="2100"/>
              <a:t>đẳng</a:t>
            </a:r>
            <a:r>
              <a:rPr lang="en-US" altLang="vi-VN" sz="2100"/>
              <a:t> cấu</a:t>
            </a:r>
          </a:p>
        </p:txBody>
      </p:sp>
      <p:sp>
        <p:nvSpPr>
          <p:cNvPr id="198659" name="Content Placeholder 2">
            <a:extLst>
              <a:ext uri="{FF2B5EF4-FFF2-40B4-BE49-F238E27FC236}">
                <a16:creationId xmlns:a16="http://schemas.microsoft.com/office/drawing/2014/main" id="{9A4D1B7C-BA34-4E46-ABD3-F8261C03B13E}"/>
              </a:ext>
            </a:extLst>
          </p:cNvPr>
          <p:cNvSpPr>
            <a:spLocks noGrp="1" noChangeArrowheads="1"/>
          </p:cNvSpPr>
          <p:nvPr>
            <p:ph idx="1"/>
          </p:nvPr>
        </p:nvSpPr>
        <p:spPr/>
        <p:txBody>
          <a:bodyPr/>
          <a:lstStyle/>
          <a:p>
            <a:endParaRPr lang="vi-VN" altLang="vi-VN"/>
          </a:p>
        </p:txBody>
      </p:sp>
      <p:grpSp>
        <p:nvGrpSpPr>
          <p:cNvPr id="198660" name="Group 2">
            <a:extLst>
              <a:ext uri="{FF2B5EF4-FFF2-40B4-BE49-F238E27FC236}">
                <a16:creationId xmlns:a16="http://schemas.microsoft.com/office/drawing/2014/main" id="{4EFCFF6F-C26C-4170-B551-746FD46143F2}"/>
              </a:ext>
            </a:extLst>
          </p:cNvPr>
          <p:cNvGrpSpPr>
            <a:grpSpLocks/>
          </p:cNvGrpSpPr>
          <p:nvPr/>
        </p:nvGrpSpPr>
        <p:grpSpPr bwMode="auto">
          <a:xfrm>
            <a:off x="2057400" y="2400300"/>
            <a:ext cx="3558779" cy="1862138"/>
            <a:chOff x="1571" y="5094"/>
            <a:chExt cx="5070" cy="2310"/>
          </a:xfrm>
        </p:grpSpPr>
        <p:sp>
          <p:nvSpPr>
            <p:cNvPr id="198690" name="Line 3">
              <a:extLst>
                <a:ext uri="{FF2B5EF4-FFF2-40B4-BE49-F238E27FC236}">
                  <a16:creationId xmlns:a16="http://schemas.microsoft.com/office/drawing/2014/main" id="{1D6277FF-6CD5-4B52-9FC2-D62998300B22}"/>
                </a:ext>
              </a:extLst>
            </p:cNvPr>
            <p:cNvSpPr>
              <a:spLocks noChangeShapeType="1"/>
            </p:cNvSpPr>
            <p:nvPr/>
          </p:nvSpPr>
          <p:spPr bwMode="auto">
            <a:xfrm flipV="1">
              <a:off x="1791" y="5562"/>
              <a:ext cx="2240" cy="1143"/>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198691" name="Line 4">
              <a:extLst>
                <a:ext uri="{FF2B5EF4-FFF2-40B4-BE49-F238E27FC236}">
                  <a16:creationId xmlns:a16="http://schemas.microsoft.com/office/drawing/2014/main" id="{E0527ACC-82BB-4117-8799-7E73F49F08D5}"/>
                </a:ext>
              </a:extLst>
            </p:cNvPr>
            <p:cNvSpPr>
              <a:spLocks noChangeShapeType="1"/>
            </p:cNvSpPr>
            <p:nvPr/>
          </p:nvSpPr>
          <p:spPr bwMode="auto">
            <a:xfrm>
              <a:off x="4031" y="5560"/>
              <a:ext cx="1960" cy="1143"/>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198692" name="Line 5">
              <a:extLst>
                <a:ext uri="{FF2B5EF4-FFF2-40B4-BE49-F238E27FC236}">
                  <a16:creationId xmlns:a16="http://schemas.microsoft.com/office/drawing/2014/main" id="{F990B040-8AA2-44AF-A193-668F422C7030}"/>
                </a:ext>
              </a:extLst>
            </p:cNvPr>
            <p:cNvSpPr>
              <a:spLocks noChangeShapeType="1"/>
            </p:cNvSpPr>
            <p:nvPr/>
          </p:nvSpPr>
          <p:spPr bwMode="auto">
            <a:xfrm flipV="1">
              <a:off x="4776" y="5698"/>
              <a:ext cx="1240" cy="272"/>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198693" name="Line 6">
              <a:extLst>
                <a:ext uri="{FF2B5EF4-FFF2-40B4-BE49-F238E27FC236}">
                  <a16:creationId xmlns:a16="http://schemas.microsoft.com/office/drawing/2014/main" id="{882977E5-25B0-45D0-AE7D-64D349F7205A}"/>
                </a:ext>
              </a:extLst>
            </p:cNvPr>
            <p:cNvSpPr>
              <a:spLocks noChangeShapeType="1"/>
            </p:cNvSpPr>
            <p:nvPr/>
          </p:nvSpPr>
          <p:spPr bwMode="auto">
            <a:xfrm>
              <a:off x="2946" y="6135"/>
              <a:ext cx="0" cy="762"/>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198694" name="Line 7">
              <a:extLst>
                <a:ext uri="{FF2B5EF4-FFF2-40B4-BE49-F238E27FC236}">
                  <a16:creationId xmlns:a16="http://schemas.microsoft.com/office/drawing/2014/main" id="{9312B7A8-C772-47F0-B8E9-907CB3755C40}"/>
                </a:ext>
              </a:extLst>
            </p:cNvPr>
            <p:cNvSpPr>
              <a:spLocks noChangeShapeType="1"/>
            </p:cNvSpPr>
            <p:nvPr/>
          </p:nvSpPr>
          <p:spPr bwMode="auto">
            <a:xfrm>
              <a:off x="4776" y="5970"/>
              <a:ext cx="0" cy="1143"/>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198695" name="Text Box 8">
              <a:extLst>
                <a:ext uri="{FF2B5EF4-FFF2-40B4-BE49-F238E27FC236}">
                  <a16:creationId xmlns:a16="http://schemas.microsoft.com/office/drawing/2014/main" id="{CBDB30E7-0AFF-4E0E-939E-A35FECD196CE}"/>
                </a:ext>
              </a:extLst>
            </p:cNvPr>
            <p:cNvSpPr txBox="1">
              <a:spLocks noChangeArrowheads="1"/>
            </p:cNvSpPr>
            <p:nvPr/>
          </p:nvSpPr>
          <p:spPr bwMode="auto">
            <a:xfrm>
              <a:off x="6221" y="5475"/>
              <a:ext cx="420" cy="3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spcAft>
                  <a:spcPts val="750"/>
                </a:spcAft>
                <a:buClrTx/>
                <a:buNone/>
              </a:pPr>
              <a:r>
                <a:rPr lang="en-US" altLang="vi-VN" sz="825">
                  <a:latin typeface="Calibri" panose="020F0502020204030204" pitchFamily="34" charset="0"/>
                </a:rPr>
                <a:t>h</a:t>
              </a:r>
              <a:endParaRPr lang="en-US" altLang="vi-VN" sz="1350"/>
            </a:p>
          </p:txBody>
        </p:sp>
        <p:sp>
          <p:nvSpPr>
            <p:cNvPr id="198696" name="Text Box 9">
              <a:extLst>
                <a:ext uri="{FF2B5EF4-FFF2-40B4-BE49-F238E27FC236}">
                  <a16:creationId xmlns:a16="http://schemas.microsoft.com/office/drawing/2014/main" id="{BF173102-D88B-47F2-A546-CAA6DF711979}"/>
                </a:ext>
              </a:extLst>
            </p:cNvPr>
            <p:cNvSpPr txBox="1">
              <a:spLocks noChangeArrowheads="1"/>
            </p:cNvSpPr>
            <p:nvPr/>
          </p:nvSpPr>
          <p:spPr bwMode="auto">
            <a:xfrm>
              <a:off x="6176" y="6468"/>
              <a:ext cx="420" cy="5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spcAft>
                  <a:spcPts val="750"/>
                </a:spcAft>
                <a:buClrTx/>
                <a:buNone/>
              </a:pPr>
              <a:r>
                <a:rPr lang="en-US" altLang="vi-VN" sz="825">
                  <a:latin typeface="Calibri" panose="020F0502020204030204" pitchFamily="34" charset="0"/>
                </a:rPr>
                <a:t>g</a:t>
              </a:r>
              <a:endParaRPr lang="en-US" altLang="vi-VN" sz="1350"/>
            </a:p>
          </p:txBody>
        </p:sp>
        <p:sp>
          <p:nvSpPr>
            <p:cNvPr id="198697" name="Text Box 10">
              <a:extLst>
                <a:ext uri="{FF2B5EF4-FFF2-40B4-BE49-F238E27FC236}">
                  <a16:creationId xmlns:a16="http://schemas.microsoft.com/office/drawing/2014/main" id="{FE0F297C-8A9D-4369-A85B-D0350A66491F}"/>
                </a:ext>
              </a:extLst>
            </p:cNvPr>
            <p:cNvSpPr txBox="1">
              <a:spLocks noChangeArrowheads="1"/>
            </p:cNvSpPr>
            <p:nvPr/>
          </p:nvSpPr>
          <p:spPr bwMode="auto">
            <a:xfrm>
              <a:off x="3896" y="5094"/>
              <a:ext cx="420" cy="3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spcAft>
                  <a:spcPts val="750"/>
                </a:spcAft>
                <a:buClrTx/>
                <a:buNone/>
              </a:pPr>
              <a:r>
                <a:rPr lang="en-US" altLang="vi-VN" sz="825">
                  <a:latin typeface="Calibri" panose="020F0502020204030204" pitchFamily="34" charset="0"/>
                </a:rPr>
                <a:t>a</a:t>
              </a:r>
              <a:endParaRPr lang="en-US" altLang="vi-VN" sz="1350"/>
            </a:p>
          </p:txBody>
        </p:sp>
        <p:sp>
          <p:nvSpPr>
            <p:cNvPr id="198698" name="Text Box 11">
              <a:extLst>
                <a:ext uri="{FF2B5EF4-FFF2-40B4-BE49-F238E27FC236}">
                  <a16:creationId xmlns:a16="http://schemas.microsoft.com/office/drawing/2014/main" id="{B3003787-E7FD-4A94-9820-566D3324C6FD}"/>
                </a:ext>
              </a:extLst>
            </p:cNvPr>
            <p:cNvSpPr txBox="1">
              <a:spLocks noChangeArrowheads="1"/>
            </p:cNvSpPr>
            <p:nvPr/>
          </p:nvSpPr>
          <p:spPr bwMode="auto">
            <a:xfrm>
              <a:off x="4871" y="6840"/>
              <a:ext cx="420" cy="3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spcAft>
                  <a:spcPts val="750"/>
                </a:spcAft>
                <a:buClrTx/>
                <a:buNone/>
              </a:pPr>
              <a:r>
                <a:rPr lang="en-US" altLang="vi-VN" sz="825">
                  <a:latin typeface="Calibri" panose="020F0502020204030204" pitchFamily="34" charset="0"/>
                </a:rPr>
                <a:t>f</a:t>
              </a:r>
              <a:endParaRPr lang="en-US" altLang="vi-VN" sz="1350"/>
            </a:p>
          </p:txBody>
        </p:sp>
        <p:sp>
          <p:nvSpPr>
            <p:cNvPr id="198699" name="Text Box 12">
              <a:extLst>
                <a:ext uri="{FF2B5EF4-FFF2-40B4-BE49-F238E27FC236}">
                  <a16:creationId xmlns:a16="http://schemas.microsoft.com/office/drawing/2014/main" id="{CA4422C3-4DEB-4AAB-80C5-99757597424F}"/>
                </a:ext>
              </a:extLst>
            </p:cNvPr>
            <p:cNvSpPr txBox="1">
              <a:spLocks noChangeArrowheads="1"/>
            </p:cNvSpPr>
            <p:nvPr/>
          </p:nvSpPr>
          <p:spPr bwMode="auto">
            <a:xfrm>
              <a:off x="4566" y="5406"/>
              <a:ext cx="420" cy="3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spcAft>
                  <a:spcPts val="750"/>
                </a:spcAft>
                <a:buClrTx/>
                <a:buNone/>
              </a:pPr>
              <a:r>
                <a:rPr lang="en-US" altLang="vi-VN" sz="825">
                  <a:latin typeface="Calibri" panose="020F0502020204030204" pitchFamily="34" charset="0"/>
                </a:rPr>
                <a:t>e</a:t>
              </a:r>
              <a:endParaRPr lang="en-US" altLang="vi-VN" sz="1350"/>
            </a:p>
          </p:txBody>
        </p:sp>
        <p:sp>
          <p:nvSpPr>
            <p:cNvPr id="198700" name="Text Box 13">
              <a:extLst>
                <a:ext uri="{FF2B5EF4-FFF2-40B4-BE49-F238E27FC236}">
                  <a16:creationId xmlns:a16="http://schemas.microsoft.com/office/drawing/2014/main" id="{61F10EEF-D2C2-4A07-A62E-09A5B4C5B90F}"/>
                </a:ext>
              </a:extLst>
            </p:cNvPr>
            <p:cNvSpPr txBox="1">
              <a:spLocks noChangeArrowheads="1"/>
            </p:cNvSpPr>
            <p:nvPr/>
          </p:nvSpPr>
          <p:spPr bwMode="auto">
            <a:xfrm>
              <a:off x="2541" y="5706"/>
              <a:ext cx="420" cy="3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spcAft>
                  <a:spcPts val="750"/>
                </a:spcAft>
                <a:buClrTx/>
                <a:buNone/>
              </a:pPr>
              <a:r>
                <a:rPr lang="en-US" altLang="vi-VN" sz="825">
                  <a:latin typeface="Calibri" panose="020F0502020204030204" pitchFamily="34" charset="0"/>
                </a:rPr>
                <a:t>b</a:t>
              </a:r>
              <a:endParaRPr lang="en-US" altLang="vi-VN" sz="1350"/>
            </a:p>
          </p:txBody>
        </p:sp>
        <p:sp>
          <p:nvSpPr>
            <p:cNvPr id="198701" name="Text Box 14">
              <a:extLst>
                <a:ext uri="{FF2B5EF4-FFF2-40B4-BE49-F238E27FC236}">
                  <a16:creationId xmlns:a16="http://schemas.microsoft.com/office/drawing/2014/main" id="{1F764E71-8E7B-4026-BCD5-2229724C959D}"/>
                </a:ext>
              </a:extLst>
            </p:cNvPr>
            <p:cNvSpPr txBox="1">
              <a:spLocks noChangeArrowheads="1"/>
            </p:cNvSpPr>
            <p:nvPr/>
          </p:nvSpPr>
          <p:spPr bwMode="auto">
            <a:xfrm>
              <a:off x="1571" y="6912"/>
              <a:ext cx="420" cy="4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spcAft>
                  <a:spcPts val="750"/>
                </a:spcAft>
                <a:buClrTx/>
                <a:buNone/>
              </a:pPr>
              <a:r>
                <a:rPr lang="en-US" altLang="vi-VN" sz="825">
                  <a:latin typeface="Calibri" panose="020F0502020204030204" pitchFamily="34" charset="0"/>
                </a:rPr>
                <a:t>c</a:t>
              </a:r>
              <a:endParaRPr lang="en-US" altLang="vi-VN" sz="1350"/>
            </a:p>
          </p:txBody>
        </p:sp>
        <p:sp>
          <p:nvSpPr>
            <p:cNvPr id="198702" name="Text Box 15">
              <a:extLst>
                <a:ext uri="{FF2B5EF4-FFF2-40B4-BE49-F238E27FC236}">
                  <a16:creationId xmlns:a16="http://schemas.microsoft.com/office/drawing/2014/main" id="{FB26AF75-2098-4D04-B74F-70490F0C6A2C}"/>
                </a:ext>
              </a:extLst>
            </p:cNvPr>
            <p:cNvSpPr txBox="1">
              <a:spLocks noChangeArrowheads="1"/>
            </p:cNvSpPr>
            <p:nvPr/>
          </p:nvSpPr>
          <p:spPr bwMode="auto">
            <a:xfrm>
              <a:off x="3151" y="6633"/>
              <a:ext cx="420" cy="3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spcAft>
                  <a:spcPts val="750"/>
                </a:spcAft>
                <a:buClrTx/>
                <a:buNone/>
              </a:pPr>
              <a:r>
                <a:rPr lang="en-US" altLang="vi-VN" sz="825">
                  <a:latin typeface="Calibri" panose="020F0502020204030204" pitchFamily="34" charset="0"/>
                </a:rPr>
                <a:t>d</a:t>
              </a:r>
              <a:endParaRPr lang="en-US" altLang="vi-VN" sz="1350"/>
            </a:p>
          </p:txBody>
        </p:sp>
      </p:grpSp>
      <p:grpSp>
        <p:nvGrpSpPr>
          <p:cNvPr id="198661" name="Group 16">
            <a:extLst>
              <a:ext uri="{FF2B5EF4-FFF2-40B4-BE49-F238E27FC236}">
                <a16:creationId xmlns:a16="http://schemas.microsoft.com/office/drawing/2014/main" id="{DCF977DE-4F10-4197-8BAA-4AB4029EF360}"/>
              </a:ext>
            </a:extLst>
          </p:cNvPr>
          <p:cNvGrpSpPr>
            <a:grpSpLocks/>
          </p:cNvGrpSpPr>
          <p:nvPr/>
        </p:nvGrpSpPr>
        <p:grpSpPr bwMode="auto">
          <a:xfrm>
            <a:off x="2775348" y="3259931"/>
            <a:ext cx="4425553" cy="2062163"/>
            <a:chOff x="3656" y="6579"/>
            <a:chExt cx="6305" cy="2556"/>
          </a:xfrm>
        </p:grpSpPr>
        <p:sp>
          <p:nvSpPr>
            <p:cNvPr id="198662" name="Line 17">
              <a:extLst>
                <a:ext uri="{FF2B5EF4-FFF2-40B4-BE49-F238E27FC236}">
                  <a16:creationId xmlns:a16="http://schemas.microsoft.com/office/drawing/2014/main" id="{24D0EFB8-2C66-4CD3-AEEA-DFDE30DE7CC8}"/>
                </a:ext>
              </a:extLst>
            </p:cNvPr>
            <p:cNvSpPr>
              <a:spLocks noChangeShapeType="1"/>
            </p:cNvSpPr>
            <p:nvPr/>
          </p:nvSpPr>
          <p:spPr bwMode="auto">
            <a:xfrm flipV="1">
              <a:off x="4851" y="7612"/>
              <a:ext cx="3640" cy="7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663" name="Arc 18">
              <a:extLst>
                <a:ext uri="{FF2B5EF4-FFF2-40B4-BE49-F238E27FC236}">
                  <a16:creationId xmlns:a16="http://schemas.microsoft.com/office/drawing/2014/main" id="{CBE1FD5B-940B-4090-98AC-23D2785561E0}"/>
                </a:ext>
              </a:extLst>
            </p:cNvPr>
            <p:cNvSpPr>
              <a:spLocks/>
            </p:cNvSpPr>
            <p:nvPr/>
          </p:nvSpPr>
          <p:spPr bwMode="auto">
            <a:xfrm rot="11908945" flipV="1">
              <a:off x="4319" y="7978"/>
              <a:ext cx="1179" cy="762"/>
            </a:xfrm>
            <a:custGeom>
              <a:avLst/>
              <a:gdLst>
                <a:gd name="T0" fmla="*/ 0 w 25981"/>
                <a:gd name="T1" fmla="*/ 0 h 21600"/>
                <a:gd name="T2" fmla="*/ 0 w 25981"/>
                <a:gd name="T3" fmla="*/ 0 h 21600"/>
                <a:gd name="T4" fmla="*/ 0 w 25981"/>
                <a:gd name="T5" fmla="*/ 0 h 21600"/>
                <a:gd name="T6" fmla="*/ 0 60000 65536"/>
                <a:gd name="T7" fmla="*/ 0 60000 65536"/>
                <a:gd name="T8" fmla="*/ 0 60000 65536"/>
                <a:gd name="T9" fmla="*/ 0 w 25981"/>
                <a:gd name="T10" fmla="*/ 0 h 21600"/>
                <a:gd name="T11" fmla="*/ 25981 w 25981"/>
                <a:gd name="T12" fmla="*/ 21600 h 21600"/>
              </a:gdLst>
              <a:ahLst/>
              <a:cxnLst>
                <a:cxn ang="T6">
                  <a:pos x="T0" y="T1"/>
                </a:cxn>
                <a:cxn ang="T7">
                  <a:pos x="T2" y="T3"/>
                </a:cxn>
                <a:cxn ang="T8">
                  <a:pos x="T4" y="T5"/>
                </a:cxn>
              </a:cxnLst>
              <a:rect l="T9" t="T10" r="T11" b="T12"/>
              <a:pathLst>
                <a:path w="25981" h="21600" fill="none" extrusionOk="0">
                  <a:moveTo>
                    <a:pt x="-1" y="448"/>
                  </a:moveTo>
                  <a:cubicBezTo>
                    <a:pt x="1441" y="150"/>
                    <a:pt x="2909" y="-1"/>
                    <a:pt x="4381" y="0"/>
                  </a:cubicBezTo>
                  <a:cubicBezTo>
                    <a:pt x="16286" y="0"/>
                    <a:pt x="25946" y="9632"/>
                    <a:pt x="25980" y="21538"/>
                  </a:cubicBezTo>
                </a:path>
                <a:path w="25981" h="21600" stroke="0" extrusionOk="0">
                  <a:moveTo>
                    <a:pt x="-1" y="448"/>
                  </a:moveTo>
                  <a:cubicBezTo>
                    <a:pt x="1441" y="150"/>
                    <a:pt x="2909" y="-1"/>
                    <a:pt x="4381" y="0"/>
                  </a:cubicBezTo>
                  <a:cubicBezTo>
                    <a:pt x="16286" y="0"/>
                    <a:pt x="25946" y="9632"/>
                    <a:pt x="25980" y="21538"/>
                  </a:cubicBezTo>
                  <a:lnTo>
                    <a:pt x="4381" y="21600"/>
                  </a:lnTo>
                  <a:lnTo>
                    <a:pt x="-1" y="448"/>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8664" name="Arc 19">
              <a:extLst>
                <a:ext uri="{FF2B5EF4-FFF2-40B4-BE49-F238E27FC236}">
                  <a16:creationId xmlns:a16="http://schemas.microsoft.com/office/drawing/2014/main" id="{37EA51D9-562A-4C40-8D6A-38FDC12937EC}"/>
                </a:ext>
              </a:extLst>
            </p:cNvPr>
            <p:cNvSpPr>
              <a:spLocks/>
            </p:cNvSpPr>
            <p:nvPr/>
          </p:nvSpPr>
          <p:spPr bwMode="auto">
            <a:xfrm rot="11908945" flipV="1">
              <a:off x="7710" y="7292"/>
              <a:ext cx="1277" cy="762"/>
            </a:xfrm>
            <a:custGeom>
              <a:avLst/>
              <a:gdLst>
                <a:gd name="T0" fmla="*/ 0 w 28138"/>
                <a:gd name="T1" fmla="*/ 0 h 21600"/>
                <a:gd name="T2" fmla="*/ 0 w 28138"/>
                <a:gd name="T3" fmla="*/ 0 h 21600"/>
                <a:gd name="T4" fmla="*/ 0 w 28138"/>
                <a:gd name="T5" fmla="*/ 0 h 21600"/>
                <a:gd name="T6" fmla="*/ 0 60000 65536"/>
                <a:gd name="T7" fmla="*/ 0 60000 65536"/>
                <a:gd name="T8" fmla="*/ 0 60000 65536"/>
                <a:gd name="T9" fmla="*/ 0 w 28138"/>
                <a:gd name="T10" fmla="*/ 0 h 21600"/>
                <a:gd name="T11" fmla="*/ 28138 w 28138"/>
                <a:gd name="T12" fmla="*/ 21600 h 21600"/>
              </a:gdLst>
              <a:ahLst/>
              <a:cxnLst>
                <a:cxn ang="T6">
                  <a:pos x="T0" y="T1"/>
                </a:cxn>
                <a:cxn ang="T7">
                  <a:pos x="T2" y="T3"/>
                </a:cxn>
                <a:cxn ang="T8">
                  <a:pos x="T4" y="T5"/>
                </a:cxn>
              </a:cxnLst>
              <a:rect l="T9" t="T10" r="T11" b="T12"/>
              <a:pathLst>
                <a:path w="28138" h="21600" fill="none" extrusionOk="0">
                  <a:moveTo>
                    <a:pt x="0" y="1013"/>
                  </a:moveTo>
                  <a:cubicBezTo>
                    <a:pt x="2114" y="341"/>
                    <a:pt x="4319" y="-1"/>
                    <a:pt x="6538" y="0"/>
                  </a:cubicBezTo>
                  <a:cubicBezTo>
                    <a:pt x="18467" y="0"/>
                    <a:pt x="28138" y="9670"/>
                    <a:pt x="28138" y="21600"/>
                  </a:cubicBezTo>
                </a:path>
                <a:path w="28138" h="21600" stroke="0" extrusionOk="0">
                  <a:moveTo>
                    <a:pt x="0" y="1013"/>
                  </a:moveTo>
                  <a:cubicBezTo>
                    <a:pt x="2114" y="341"/>
                    <a:pt x="4319" y="-1"/>
                    <a:pt x="6538" y="0"/>
                  </a:cubicBezTo>
                  <a:cubicBezTo>
                    <a:pt x="18467" y="0"/>
                    <a:pt x="28138" y="9670"/>
                    <a:pt x="28138" y="21600"/>
                  </a:cubicBezTo>
                  <a:lnTo>
                    <a:pt x="6538" y="21600"/>
                  </a:lnTo>
                  <a:lnTo>
                    <a:pt x="0" y="1013"/>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8665" name="Arc 20">
              <a:extLst>
                <a:ext uri="{FF2B5EF4-FFF2-40B4-BE49-F238E27FC236}">
                  <a16:creationId xmlns:a16="http://schemas.microsoft.com/office/drawing/2014/main" id="{32B232B2-2706-452D-9A70-D7DA0E5A3BF2}"/>
                </a:ext>
              </a:extLst>
            </p:cNvPr>
            <p:cNvSpPr>
              <a:spLocks/>
            </p:cNvSpPr>
            <p:nvPr/>
          </p:nvSpPr>
          <p:spPr bwMode="auto">
            <a:xfrm rot="11908945" flipV="1">
              <a:off x="7854" y="6579"/>
              <a:ext cx="1736" cy="1548"/>
            </a:xfrm>
            <a:custGeom>
              <a:avLst/>
              <a:gdLst>
                <a:gd name="T0" fmla="*/ 0 w 32946"/>
                <a:gd name="T1" fmla="*/ 0 h 21600"/>
                <a:gd name="T2" fmla="*/ 0 w 32946"/>
                <a:gd name="T3" fmla="*/ 0 h 21600"/>
                <a:gd name="T4" fmla="*/ 0 w 32946"/>
                <a:gd name="T5" fmla="*/ 0 h 21600"/>
                <a:gd name="T6" fmla="*/ 0 60000 65536"/>
                <a:gd name="T7" fmla="*/ 0 60000 65536"/>
                <a:gd name="T8" fmla="*/ 0 60000 65536"/>
                <a:gd name="T9" fmla="*/ 0 w 32946"/>
                <a:gd name="T10" fmla="*/ 0 h 21600"/>
                <a:gd name="T11" fmla="*/ 32946 w 32946"/>
                <a:gd name="T12" fmla="*/ 21600 h 21600"/>
              </a:gdLst>
              <a:ahLst/>
              <a:cxnLst>
                <a:cxn ang="T6">
                  <a:pos x="T0" y="T1"/>
                </a:cxn>
                <a:cxn ang="T7">
                  <a:pos x="T2" y="T3"/>
                </a:cxn>
                <a:cxn ang="T8">
                  <a:pos x="T4" y="T5"/>
                </a:cxn>
              </a:cxnLst>
              <a:rect l="T9" t="T10" r="T11" b="T12"/>
              <a:pathLst>
                <a:path w="32946" h="21600" fill="none" extrusionOk="0">
                  <a:moveTo>
                    <a:pt x="-1" y="3219"/>
                  </a:moveTo>
                  <a:cubicBezTo>
                    <a:pt x="3410" y="1114"/>
                    <a:pt x="7338" y="-1"/>
                    <a:pt x="11346" y="0"/>
                  </a:cubicBezTo>
                  <a:cubicBezTo>
                    <a:pt x="23275" y="0"/>
                    <a:pt x="32946" y="9670"/>
                    <a:pt x="32946" y="21600"/>
                  </a:cubicBezTo>
                </a:path>
                <a:path w="32946" h="21600" stroke="0" extrusionOk="0">
                  <a:moveTo>
                    <a:pt x="-1" y="3219"/>
                  </a:moveTo>
                  <a:cubicBezTo>
                    <a:pt x="3410" y="1114"/>
                    <a:pt x="7338" y="-1"/>
                    <a:pt x="11346" y="0"/>
                  </a:cubicBezTo>
                  <a:cubicBezTo>
                    <a:pt x="23275" y="0"/>
                    <a:pt x="32946" y="9670"/>
                    <a:pt x="32946" y="21600"/>
                  </a:cubicBezTo>
                  <a:lnTo>
                    <a:pt x="11346" y="21600"/>
                  </a:lnTo>
                  <a:lnTo>
                    <a:pt x="-1" y="3219"/>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8666" name="Line 21">
              <a:extLst>
                <a:ext uri="{FF2B5EF4-FFF2-40B4-BE49-F238E27FC236}">
                  <a16:creationId xmlns:a16="http://schemas.microsoft.com/office/drawing/2014/main" id="{5D891014-F1D5-4BCD-BB0A-6E0102375B0D}"/>
                </a:ext>
              </a:extLst>
            </p:cNvPr>
            <p:cNvSpPr>
              <a:spLocks noChangeShapeType="1"/>
            </p:cNvSpPr>
            <p:nvPr/>
          </p:nvSpPr>
          <p:spPr bwMode="auto">
            <a:xfrm flipH="1">
              <a:off x="4881" y="8287"/>
              <a:ext cx="110" cy="1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667" name="Line 22">
              <a:extLst>
                <a:ext uri="{FF2B5EF4-FFF2-40B4-BE49-F238E27FC236}">
                  <a16:creationId xmlns:a16="http://schemas.microsoft.com/office/drawing/2014/main" id="{E055CDD4-E826-4497-9E91-9931553C1C83}"/>
                </a:ext>
              </a:extLst>
            </p:cNvPr>
            <p:cNvSpPr>
              <a:spLocks noChangeShapeType="1"/>
            </p:cNvSpPr>
            <p:nvPr/>
          </p:nvSpPr>
          <p:spPr bwMode="auto">
            <a:xfrm flipH="1">
              <a:off x="5556" y="8131"/>
              <a:ext cx="110" cy="1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668" name="Line 23">
              <a:extLst>
                <a:ext uri="{FF2B5EF4-FFF2-40B4-BE49-F238E27FC236}">
                  <a16:creationId xmlns:a16="http://schemas.microsoft.com/office/drawing/2014/main" id="{E1C6CC98-FD1E-4018-86B0-D7AAA0449DB4}"/>
                </a:ext>
              </a:extLst>
            </p:cNvPr>
            <p:cNvSpPr>
              <a:spLocks noChangeShapeType="1"/>
            </p:cNvSpPr>
            <p:nvPr/>
          </p:nvSpPr>
          <p:spPr bwMode="auto">
            <a:xfrm flipH="1">
              <a:off x="6431" y="7945"/>
              <a:ext cx="110" cy="1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669" name="Line 24">
              <a:extLst>
                <a:ext uri="{FF2B5EF4-FFF2-40B4-BE49-F238E27FC236}">
                  <a16:creationId xmlns:a16="http://schemas.microsoft.com/office/drawing/2014/main" id="{87520049-205E-4C60-BF9F-1C1199548E37}"/>
                </a:ext>
              </a:extLst>
            </p:cNvPr>
            <p:cNvSpPr>
              <a:spLocks noChangeShapeType="1"/>
            </p:cNvSpPr>
            <p:nvPr/>
          </p:nvSpPr>
          <p:spPr bwMode="auto">
            <a:xfrm flipH="1" flipV="1">
              <a:off x="4856" y="8224"/>
              <a:ext cx="140"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670" name="Line 25">
              <a:extLst>
                <a:ext uri="{FF2B5EF4-FFF2-40B4-BE49-F238E27FC236}">
                  <a16:creationId xmlns:a16="http://schemas.microsoft.com/office/drawing/2014/main" id="{454F209F-A4C8-4D19-B7DC-F7D39E0CD70E}"/>
                </a:ext>
              </a:extLst>
            </p:cNvPr>
            <p:cNvSpPr>
              <a:spLocks noChangeShapeType="1"/>
            </p:cNvSpPr>
            <p:nvPr/>
          </p:nvSpPr>
          <p:spPr bwMode="auto">
            <a:xfrm flipH="1">
              <a:off x="8406" y="7540"/>
              <a:ext cx="110" cy="1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671" name="Line 26">
              <a:extLst>
                <a:ext uri="{FF2B5EF4-FFF2-40B4-BE49-F238E27FC236}">
                  <a16:creationId xmlns:a16="http://schemas.microsoft.com/office/drawing/2014/main" id="{2F0FAD23-5F69-4413-B0FB-967A1564DA74}"/>
                </a:ext>
              </a:extLst>
            </p:cNvPr>
            <p:cNvSpPr>
              <a:spLocks noChangeShapeType="1"/>
            </p:cNvSpPr>
            <p:nvPr/>
          </p:nvSpPr>
          <p:spPr bwMode="auto">
            <a:xfrm flipH="1" flipV="1">
              <a:off x="5531" y="8077"/>
              <a:ext cx="140"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672" name="Line 27">
              <a:extLst>
                <a:ext uri="{FF2B5EF4-FFF2-40B4-BE49-F238E27FC236}">
                  <a16:creationId xmlns:a16="http://schemas.microsoft.com/office/drawing/2014/main" id="{E716E26B-E5FE-4404-8BA1-3EE7D108491B}"/>
                </a:ext>
              </a:extLst>
            </p:cNvPr>
            <p:cNvSpPr>
              <a:spLocks noChangeShapeType="1"/>
            </p:cNvSpPr>
            <p:nvPr/>
          </p:nvSpPr>
          <p:spPr bwMode="auto">
            <a:xfrm flipH="1" flipV="1">
              <a:off x="6426" y="7897"/>
              <a:ext cx="140"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673" name="Line 28">
              <a:extLst>
                <a:ext uri="{FF2B5EF4-FFF2-40B4-BE49-F238E27FC236}">
                  <a16:creationId xmlns:a16="http://schemas.microsoft.com/office/drawing/2014/main" id="{FE21B18C-48D3-4F4C-B19B-B1E1502F2005}"/>
                </a:ext>
              </a:extLst>
            </p:cNvPr>
            <p:cNvSpPr>
              <a:spLocks noChangeShapeType="1"/>
            </p:cNvSpPr>
            <p:nvPr/>
          </p:nvSpPr>
          <p:spPr bwMode="auto">
            <a:xfrm flipH="1" flipV="1">
              <a:off x="8366" y="7489"/>
              <a:ext cx="140"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674" name="Line 29">
              <a:extLst>
                <a:ext uri="{FF2B5EF4-FFF2-40B4-BE49-F238E27FC236}">
                  <a16:creationId xmlns:a16="http://schemas.microsoft.com/office/drawing/2014/main" id="{D2E709BB-6521-4BE4-A3BC-F719877EF831}"/>
                </a:ext>
              </a:extLst>
            </p:cNvPr>
            <p:cNvSpPr>
              <a:spLocks noChangeShapeType="1"/>
            </p:cNvSpPr>
            <p:nvPr/>
          </p:nvSpPr>
          <p:spPr bwMode="auto">
            <a:xfrm flipH="1">
              <a:off x="7581" y="7723"/>
              <a:ext cx="110" cy="1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675" name="Line 30">
              <a:extLst>
                <a:ext uri="{FF2B5EF4-FFF2-40B4-BE49-F238E27FC236}">
                  <a16:creationId xmlns:a16="http://schemas.microsoft.com/office/drawing/2014/main" id="{8FABF79B-B99E-48EF-A007-216FA51A7786}"/>
                </a:ext>
              </a:extLst>
            </p:cNvPr>
            <p:cNvSpPr>
              <a:spLocks noChangeShapeType="1"/>
            </p:cNvSpPr>
            <p:nvPr/>
          </p:nvSpPr>
          <p:spPr bwMode="auto">
            <a:xfrm flipH="1" flipV="1">
              <a:off x="7576" y="7675"/>
              <a:ext cx="140"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676" name="Line 31">
              <a:extLst>
                <a:ext uri="{FF2B5EF4-FFF2-40B4-BE49-F238E27FC236}">
                  <a16:creationId xmlns:a16="http://schemas.microsoft.com/office/drawing/2014/main" id="{5A4DD505-E1C1-4646-80CA-D11F33D390B3}"/>
                </a:ext>
              </a:extLst>
            </p:cNvPr>
            <p:cNvSpPr>
              <a:spLocks noChangeShapeType="1"/>
            </p:cNvSpPr>
            <p:nvPr/>
          </p:nvSpPr>
          <p:spPr bwMode="auto">
            <a:xfrm flipH="1">
              <a:off x="8971" y="7453"/>
              <a:ext cx="110" cy="1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677" name="Line 32">
              <a:extLst>
                <a:ext uri="{FF2B5EF4-FFF2-40B4-BE49-F238E27FC236}">
                  <a16:creationId xmlns:a16="http://schemas.microsoft.com/office/drawing/2014/main" id="{F988C843-0B1A-4650-9ADE-0ABD52C76575}"/>
                </a:ext>
              </a:extLst>
            </p:cNvPr>
            <p:cNvSpPr>
              <a:spLocks noChangeShapeType="1"/>
            </p:cNvSpPr>
            <p:nvPr/>
          </p:nvSpPr>
          <p:spPr bwMode="auto">
            <a:xfrm flipH="1" flipV="1">
              <a:off x="8966" y="7405"/>
              <a:ext cx="140"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678" name="Line 33">
              <a:extLst>
                <a:ext uri="{FF2B5EF4-FFF2-40B4-BE49-F238E27FC236}">
                  <a16:creationId xmlns:a16="http://schemas.microsoft.com/office/drawing/2014/main" id="{34EC2603-A961-497F-8598-9F2366CBF435}"/>
                </a:ext>
              </a:extLst>
            </p:cNvPr>
            <p:cNvSpPr>
              <a:spLocks noChangeShapeType="1"/>
            </p:cNvSpPr>
            <p:nvPr/>
          </p:nvSpPr>
          <p:spPr bwMode="auto">
            <a:xfrm flipH="1">
              <a:off x="9626" y="7018"/>
              <a:ext cx="110" cy="1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679" name="Line 34">
              <a:extLst>
                <a:ext uri="{FF2B5EF4-FFF2-40B4-BE49-F238E27FC236}">
                  <a16:creationId xmlns:a16="http://schemas.microsoft.com/office/drawing/2014/main" id="{0346A5BA-04B6-45D3-B289-D6340ED65FD0}"/>
                </a:ext>
              </a:extLst>
            </p:cNvPr>
            <p:cNvSpPr>
              <a:spLocks noChangeShapeType="1"/>
            </p:cNvSpPr>
            <p:nvPr/>
          </p:nvSpPr>
          <p:spPr bwMode="auto">
            <a:xfrm flipH="1" flipV="1">
              <a:off x="9621" y="6970"/>
              <a:ext cx="140"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680" name="Line 35">
              <a:extLst>
                <a:ext uri="{FF2B5EF4-FFF2-40B4-BE49-F238E27FC236}">
                  <a16:creationId xmlns:a16="http://schemas.microsoft.com/office/drawing/2014/main" id="{16A18B54-7685-4635-88DB-3972DA3FBEDF}"/>
                </a:ext>
              </a:extLst>
            </p:cNvPr>
            <p:cNvSpPr>
              <a:spLocks noChangeShapeType="1"/>
            </p:cNvSpPr>
            <p:nvPr/>
          </p:nvSpPr>
          <p:spPr bwMode="auto">
            <a:xfrm flipH="1">
              <a:off x="4181" y="8431"/>
              <a:ext cx="110" cy="1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681" name="Line 36">
              <a:extLst>
                <a:ext uri="{FF2B5EF4-FFF2-40B4-BE49-F238E27FC236}">
                  <a16:creationId xmlns:a16="http://schemas.microsoft.com/office/drawing/2014/main" id="{913D2BC3-FE5D-4410-9031-E1FBBAACB09C}"/>
                </a:ext>
              </a:extLst>
            </p:cNvPr>
            <p:cNvSpPr>
              <a:spLocks noChangeShapeType="1"/>
            </p:cNvSpPr>
            <p:nvPr/>
          </p:nvSpPr>
          <p:spPr bwMode="auto">
            <a:xfrm flipH="1" flipV="1">
              <a:off x="4176" y="8383"/>
              <a:ext cx="140"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682" name="Text Box 37">
              <a:extLst>
                <a:ext uri="{FF2B5EF4-FFF2-40B4-BE49-F238E27FC236}">
                  <a16:creationId xmlns:a16="http://schemas.microsoft.com/office/drawing/2014/main" id="{B9F56E94-A69F-4D86-94C9-B29720437F29}"/>
                </a:ext>
              </a:extLst>
            </p:cNvPr>
            <p:cNvSpPr txBox="1">
              <a:spLocks noChangeArrowheads="1"/>
            </p:cNvSpPr>
            <p:nvPr/>
          </p:nvSpPr>
          <p:spPr bwMode="auto">
            <a:xfrm>
              <a:off x="3656" y="8403"/>
              <a:ext cx="420" cy="3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spcAft>
                  <a:spcPts val="750"/>
                </a:spcAft>
                <a:buClrTx/>
                <a:buNone/>
              </a:pPr>
              <a:r>
                <a:rPr lang="en-US" altLang="vi-VN" sz="825">
                  <a:latin typeface="Calibri" panose="020F0502020204030204" pitchFamily="34" charset="0"/>
                </a:rPr>
                <a:t>w</a:t>
              </a:r>
              <a:endParaRPr lang="en-US" altLang="vi-VN" sz="1350"/>
            </a:p>
          </p:txBody>
        </p:sp>
        <p:sp>
          <p:nvSpPr>
            <p:cNvPr id="198683" name="Text Box 38">
              <a:extLst>
                <a:ext uri="{FF2B5EF4-FFF2-40B4-BE49-F238E27FC236}">
                  <a16:creationId xmlns:a16="http://schemas.microsoft.com/office/drawing/2014/main" id="{24F7C5B1-4600-48BA-ACE5-5EB3D80B5D7A}"/>
                </a:ext>
              </a:extLst>
            </p:cNvPr>
            <p:cNvSpPr txBox="1">
              <a:spLocks noChangeArrowheads="1"/>
            </p:cNvSpPr>
            <p:nvPr/>
          </p:nvSpPr>
          <p:spPr bwMode="auto">
            <a:xfrm>
              <a:off x="4646" y="8538"/>
              <a:ext cx="420" cy="3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spcAft>
                  <a:spcPts val="750"/>
                </a:spcAft>
                <a:buClrTx/>
                <a:buNone/>
              </a:pPr>
              <a:r>
                <a:rPr lang="en-US" altLang="vi-VN" sz="825">
                  <a:latin typeface="Calibri" panose="020F0502020204030204" pitchFamily="34" charset="0"/>
                </a:rPr>
                <a:t>z</a:t>
              </a:r>
              <a:endParaRPr lang="en-US" altLang="vi-VN" sz="1350"/>
            </a:p>
          </p:txBody>
        </p:sp>
        <p:sp>
          <p:nvSpPr>
            <p:cNvPr id="198684" name="Text Box 39">
              <a:extLst>
                <a:ext uri="{FF2B5EF4-FFF2-40B4-BE49-F238E27FC236}">
                  <a16:creationId xmlns:a16="http://schemas.microsoft.com/office/drawing/2014/main" id="{7AC49B37-FD2F-43FB-A15E-3C39DFEA0061}"/>
                </a:ext>
              </a:extLst>
            </p:cNvPr>
            <p:cNvSpPr txBox="1">
              <a:spLocks noChangeArrowheads="1"/>
            </p:cNvSpPr>
            <p:nvPr/>
          </p:nvSpPr>
          <p:spPr bwMode="auto">
            <a:xfrm>
              <a:off x="5481" y="8373"/>
              <a:ext cx="420" cy="7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spcAft>
                  <a:spcPts val="750"/>
                </a:spcAft>
                <a:buClrTx/>
                <a:buNone/>
              </a:pPr>
              <a:r>
                <a:rPr lang="en-US" altLang="vi-VN" sz="825">
                  <a:latin typeface="Calibri" panose="020F0502020204030204" pitchFamily="34" charset="0"/>
                </a:rPr>
                <a:t>y</a:t>
              </a:r>
              <a:endParaRPr lang="en-US" altLang="vi-VN" sz="1350"/>
            </a:p>
          </p:txBody>
        </p:sp>
        <p:sp>
          <p:nvSpPr>
            <p:cNvPr id="198685" name="Text Box 40">
              <a:extLst>
                <a:ext uri="{FF2B5EF4-FFF2-40B4-BE49-F238E27FC236}">
                  <a16:creationId xmlns:a16="http://schemas.microsoft.com/office/drawing/2014/main" id="{49DE1FA7-8EE2-4C11-8E58-6ACDC6BE73FD}"/>
                </a:ext>
              </a:extLst>
            </p:cNvPr>
            <p:cNvSpPr txBox="1">
              <a:spLocks noChangeArrowheads="1"/>
            </p:cNvSpPr>
            <p:nvPr/>
          </p:nvSpPr>
          <p:spPr bwMode="auto">
            <a:xfrm>
              <a:off x="6276" y="8232"/>
              <a:ext cx="420" cy="3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spcAft>
                  <a:spcPts val="750"/>
                </a:spcAft>
                <a:buClrTx/>
                <a:buNone/>
              </a:pPr>
              <a:r>
                <a:rPr lang="en-US" altLang="vi-VN" sz="825">
                  <a:latin typeface="Calibri" panose="020F0502020204030204" pitchFamily="34" charset="0"/>
                </a:rPr>
                <a:t>x</a:t>
              </a:r>
              <a:endParaRPr lang="en-US" altLang="vi-VN" sz="1350"/>
            </a:p>
          </p:txBody>
        </p:sp>
        <p:sp>
          <p:nvSpPr>
            <p:cNvPr id="198686" name="Text Box 41">
              <a:extLst>
                <a:ext uri="{FF2B5EF4-FFF2-40B4-BE49-F238E27FC236}">
                  <a16:creationId xmlns:a16="http://schemas.microsoft.com/office/drawing/2014/main" id="{6B5FAD67-5513-4980-B4F7-7A3E93B97C29}"/>
                </a:ext>
              </a:extLst>
            </p:cNvPr>
            <p:cNvSpPr txBox="1">
              <a:spLocks noChangeArrowheads="1"/>
            </p:cNvSpPr>
            <p:nvPr/>
          </p:nvSpPr>
          <p:spPr bwMode="auto">
            <a:xfrm>
              <a:off x="7441" y="7992"/>
              <a:ext cx="420" cy="3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spcAft>
                  <a:spcPts val="750"/>
                </a:spcAft>
                <a:buClrTx/>
                <a:buNone/>
              </a:pPr>
              <a:r>
                <a:rPr lang="en-US" altLang="vi-VN" sz="825">
                  <a:latin typeface="Calibri" panose="020F0502020204030204" pitchFamily="34" charset="0"/>
                </a:rPr>
                <a:t>v</a:t>
              </a:r>
              <a:endParaRPr lang="en-US" altLang="vi-VN" sz="1350"/>
            </a:p>
          </p:txBody>
        </p:sp>
        <p:sp>
          <p:nvSpPr>
            <p:cNvPr id="198687" name="Text Box 42">
              <a:extLst>
                <a:ext uri="{FF2B5EF4-FFF2-40B4-BE49-F238E27FC236}">
                  <a16:creationId xmlns:a16="http://schemas.microsoft.com/office/drawing/2014/main" id="{083E38C9-25DA-4409-A684-A6A1224895B6}"/>
                </a:ext>
              </a:extLst>
            </p:cNvPr>
            <p:cNvSpPr txBox="1">
              <a:spLocks noChangeArrowheads="1"/>
            </p:cNvSpPr>
            <p:nvPr/>
          </p:nvSpPr>
          <p:spPr bwMode="auto">
            <a:xfrm>
              <a:off x="8266" y="7746"/>
              <a:ext cx="420" cy="3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spcAft>
                  <a:spcPts val="750"/>
                </a:spcAft>
                <a:buClrTx/>
                <a:buNone/>
              </a:pPr>
              <a:r>
                <a:rPr lang="en-US" altLang="vi-VN" sz="825">
                  <a:latin typeface="Calibri" panose="020F0502020204030204" pitchFamily="34" charset="0"/>
                </a:rPr>
                <a:t>u</a:t>
              </a:r>
              <a:endParaRPr lang="en-US" altLang="vi-VN" sz="1350"/>
            </a:p>
          </p:txBody>
        </p:sp>
        <p:sp>
          <p:nvSpPr>
            <p:cNvPr id="198688" name="Text Box 43">
              <a:extLst>
                <a:ext uri="{FF2B5EF4-FFF2-40B4-BE49-F238E27FC236}">
                  <a16:creationId xmlns:a16="http://schemas.microsoft.com/office/drawing/2014/main" id="{5ADC8F9D-CD48-45CC-A6D6-3531444EEA3D}"/>
                </a:ext>
              </a:extLst>
            </p:cNvPr>
            <p:cNvSpPr txBox="1">
              <a:spLocks noChangeArrowheads="1"/>
            </p:cNvSpPr>
            <p:nvPr/>
          </p:nvSpPr>
          <p:spPr bwMode="auto">
            <a:xfrm>
              <a:off x="8926" y="7716"/>
              <a:ext cx="420" cy="3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spcAft>
                  <a:spcPts val="750"/>
                </a:spcAft>
                <a:buClrTx/>
                <a:buNone/>
              </a:pPr>
              <a:r>
                <a:rPr lang="en-US" altLang="vi-VN" sz="825">
                  <a:latin typeface="Calibri" panose="020F0502020204030204" pitchFamily="34" charset="0"/>
                </a:rPr>
                <a:t>t</a:t>
              </a:r>
              <a:endParaRPr lang="en-US" altLang="vi-VN" sz="1350"/>
            </a:p>
          </p:txBody>
        </p:sp>
        <p:sp>
          <p:nvSpPr>
            <p:cNvPr id="198689" name="Text Box 44">
              <a:extLst>
                <a:ext uri="{FF2B5EF4-FFF2-40B4-BE49-F238E27FC236}">
                  <a16:creationId xmlns:a16="http://schemas.microsoft.com/office/drawing/2014/main" id="{DE2ABA35-E1EF-4444-A18B-BF10DF5718BB}"/>
                </a:ext>
              </a:extLst>
            </p:cNvPr>
            <p:cNvSpPr txBox="1">
              <a:spLocks noChangeArrowheads="1"/>
            </p:cNvSpPr>
            <p:nvPr/>
          </p:nvSpPr>
          <p:spPr bwMode="auto">
            <a:xfrm>
              <a:off x="9541" y="7230"/>
              <a:ext cx="420" cy="3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spcAft>
                  <a:spcPts val="750"/>
                </a:spcAft>
                <a:buClrTx/>
                <a:buNone/>
              </a:pPr>
              <a:r>
                <a:rPr lang="en-US" altLang="vi-VN" sz="825">
                  <a:latin typeface="Calibri" panose="020F0502020204030204" pitchFamily="34" charset="0"/>
                </a:rPr>
                <a:t>s</a:t>
              </a:r>
              <a:endParaRPr lang="en-US" altLang="vi-VN" sz="1350"/>
            </a:p>
          </p:txBody>
        </p:sp>
      </p:grpSp>
    </p:spTree>
    <p:extLst>
      <p:ext uri="{BB962C8B-B14F-4D97-AF65-F5344CB8AC3E}">
        <p14:creationId xmlns:p14="http://schemas.microsoft.com/office/powerpoint/2010/main" val="37178431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Title 1">
            <a:extLst>
              <a:ext uri="{FF2B5EF4-FFF2-40B4-BE49-F238E27FC236}">
                <a16:creationId xmlns:a16="http://schemas.microsoft.com/office/drawing/2014/main" id="{DF70A3FF-3B2C-4592-AC88-54639CD6671E}"/>
              </a:ext>
            </a:extLst>
          </p:cNvPr>
          <p:cNvSpPr>
            <a:spLocks noGrp="1" noChangeArrowheads="1"/>
          </p:cNvSpPr>
          <p:nvPr>
            <p:ph type="title"/>
          </p:nvPr>
        </p:nvSpPr>
        <p:spPr/>
        <p:txBody>
          <a:bodyPr/>
          <a:lstStyle/>
          <a:p>
            <a:r>
              <a:rPr lang="en-US" altLang="vi-VN" dirty="0"/>
              <a:t>2). </a:t>
            </a:r>
            <a:r>
              <a:rPr lang="en-US" altLang="vi-VN" dirty="0" err="1"/>
              <a:t>Đồ</a:t>
            </a:r>
            <a:r>
              <a:rPr lang="en-US" altLang="vi-VN" dirty="0"/>
              <a:t> </a:t>
            </a:r>
            <a:r>
              <a:rPr lang="en-US" altLang="vi-VN" dirty="0" err="1"/>
              <a:t>thị</a:t>
            </a:r>
            <a:r>
              <a:rPr lang="en-US" altLang="vi-VN" dirty="0"/>
              <a:t> con</a:t>
            </a:r>
          </a:p>
        </p:txBody>
      </p:sp>
      <p:sp>
        <p:nvSpPr>
          <p:cNvPr id="199683" name="Content Placeholder 2">
            <a:extLst>
              <a:ext uri="{FF2B5EF4-FFF2-40B4-BE49-F238E27FC236}">
                <a16:creationId xmlns:a16="http://schemas.microsoft.com/office/drawing/2014/main" id="{1964E6E3-0BD8-40BD-B8A6-0D958FF0854F}"/>
              </a:ext>
            </a:extLst>
          </p:cNvPr>
          <p:cNvSpPr>
            <a:spLocks noGrp="1" noChangeArrowheads="1"/>
          </p:cNvSpPr>
          <p:nvPr>
            <p:ph idx="1"/>
          </p:nvPr>
        </p:nvSpPr>
        <p:spPr>
          <a:xfrm>
            <a:off x="984673" y="2087344"/>
            <a:ext cx="7633742" cy="2695193"/>
          </a:xfrm>
        </p:spPr>
        <p:txBody>
          <a:bodyPr/>
          <a:lstStyle/>
          <a:p>
            <a:pPr eaLnBrk="1" hangingPunct="1"/>
            <a:r>
              <a:rPr lang="en-US" altLang="vi-VN" b="1" dirty="0" err="1">
                <a:latin typeface="Times New Roman" panose="02020603050405020304" pitchFamily="18" charset="0"/>
              </a:rPr>
              <a:t>Định</a:t>
            </a:r>
            <a:r>
              <a:rPr lang="en-US" altLang="vi-VN" b="1" dirty="0">
                <a:latin typeface="Times New Roman" panose="02020603050405020304" pitchFamily="18" charset="0"/>
              </a:rPr>
              <a:t> </a:t>
            </a:r>
            <a:r>
              <a:rPr lang="en-US" altLang="vi-VN" b="1" dirty="0" err="1">
                <a:latin typeface="Times New Roman" panose="02020603050405020304" pitchFamily="18" charset="0"/>
              </a:rPr>
              <a:t>nghĩa</a:t>
            </a:r>
            <a:r>
              <a:rPr lang="en-US" altLang="vi-VN" b="1" dirty="0">
                <a:latin typeface="Times New Roman" panose="02020603050405020304" pitchFamily="18" charset="0"/>
              </a:rPr>
              <a:t>. </a:t>
            </a:r>
            <a:r>
              <a:rPr lang="en-US" altLang="vi-VN" dirty="0" err="1">
                <a:latin typeface="Times New Roman" panose="02020603050405020304" pitchFamily="18" charset="0"/>
              </a:rPr>
              <a:t>Đồ</a:t>
            </a:r>
            <a:r>
              <a:rPr lang="en-US" altLang="vi-VN" dirty="0">
                <a:latin typeface="Times New Roman" panose="02020603050405020304" pitchFamily="18" charset="0"/>
              </a:rPr>
              <a:t> </a:t>
            </a:r>
            <a:r>
              <a:rPr lang="en-US" altLang="vi-VN" dirty="0" err="1">
                <a:latin typeface="Times New Roman" panose="02020603050405020304" pitchFamily="18" charset="0"/>
              </a:rPr>
              <a:t>thị</a:t>
            </a:r>
            <a:r>
              <a:rPr lang="en-US" altLang="vi-VN" dirty="0">
                <a:latin typeface="Times New Roman" panose="02020603050405020304" pitchFamily="18" charset="0"/>
              </a:rPr>
              <a:t>  </a:t>
            </a:r>
            <a:r>
              <a:rPr lang="en-US" altLang="vi-VN" i="1" dirty="0">
                <a:solidFill>
                  <a:srgbClr val="FF0000"/>
                </a:solidFill>
                <a:latin typeface="Times New Roman" panose="02020603050405020304" pitchFamily="18" charset="0"/>
              </a:rPr>
              <a:t>H</a:t>
            </a:r>
            <a:r>
              <a:rPr lang="en-US" altLang="vi-VN" dirty="0">
                <a:solidFill>
                  <a:srgbClr val="FF0000"/>
                </a:solidFill>
                <a:latin typeface="Times New Roman" panose="02020603050405020304" pitchFamily="18" charset="0"/>
              </a:rPr>
              <a:t>=(</a:t>
            </a:r>
            <a:r>
              <a:rPr lang="en-US" altLang="vi-VN" i="1" dirty="0">
                <a:solidFill>
                  <a:srgbClr val="FF0000"/>
                </a:solidFill>
                <a:latin typeface="Times New Roman" panose="02020603050405020304" pitchFamily="18" charset="0"/>
              </a:rPr>
              <a:t>W</a:t>
            </a:r>
            <a:r>
              <a:rPr lang="en-US" altLang="vi-VN" dirty="0">
                <a:solidFill>
                  <a:srgbClr val="FF0000"/>
                </a:solidFill>
                <a:latin typeface="Times New Roman" panose="02020603050405020304" pitchFamily="18" charset="0"/>
              </a:rPr>
              <a:t>,</a:t>
            </a:r>
            <a:r>
              <a:rPr lang="en-US" altLang="vi-VN" i="1" dirty="0">
                <a:solidFill>
                  <a:srgbClr val="FF0000"/>
                </a:solidFill>
                <a:latin typeface="Times New Roman" panose="02020603050405020304" pitchFamily="18" charset="0"/>
              </a:rPr>
              <a:t>F</a:t>
            </a:r>
            <a:r>
              <a:rPr lang="en-US" altLang="vi-VN" dirty="0">
                <a:solidFill>
                  <a:srgbClr val="FF0000"/>
                </a:solidFill>
                <a:latin typeface="Times New Roman" panose="02020603050405020304" pitchFamily="18" charset="0"/>
              </a:rPr>
              <a:t>)</a:t>
            </a:r>
            <a:r>
              <a:rPr lang="en-US" altLang="vi-VN" dirty="0">
                <a:latin typeface="Times New Roman" panose="02020603050405020304" pitchFamily="18" charset="0"/>
              </a:rPr>
              <a:t> </a:t>
            </a:r>
            <a:r>
              <a:rPr lang="en-US" altLang="vi-VN" dirty="0" err="1">
                <a:latin typeface="Times New Roman" panose="02020603050405020304" pitchFamily="18" charset="0"/>
              </a:rPr>
              <a:t>được</a:t>
            </a:r>
            <a:r>
              <a:rPr lang="en-US" altLang="vi-VN" dirty="0">
                <a:latin typeface="Times New Roman" panose="02020603050405020304" pitchFamily="18" charset="0"/>
              </a:rPr>
              <a:t> </a:t>
            </a:r>
            <a:r>
              <a:rPr lang="en-US" altLang="vi-VN" dirty="0" err="1">
                <a:latin typeface="Times New Roman" panose="02020603050405020304" pitchFamily="18" charset="0"/>
              </a:rPr>
              <a:t>gọi</a:t>
            </a:r>
            <a:r>
              <a:rPr lang="en-US" altLang="vi-VN" dirty="0">
                <a:latin typeface="Times New Roman" panose="02020603050405020304" pitchFamily="18" charset="0"/>
              </a:rPr>
              <a:t> </a:t>
            </a:r>
            <a:r>
              <a:rPr lang="en-US" altLang="vi-VN" dirty="0" err="1">
                <a:latin typeface="Times New Roman" panose="02020603050405020304" pitchFamily="18" charset="0"/>
              </a:rPr>
              <a:t>là</a:t>
            </a:r>
            <a:r>
              <a:rPr lang="en-US" altLang="vi-VN" dirty="0">
                <a:latin typeface="Times New Roman" panose="02020603050405020304" pitchFamily="18" charset="0"/>
              </a:rPr>
              <a:t> </a:t>
            </a:r>
            <a:r>
              <a:rPr lang="en-US" altLang="vi-VN" dirty="0" err="1">
                <a:latin typeface="Times New Roman" panose="02020603050405020304" pitchFamily="18" charset="0"/>
              </a:rPr>
              <a:t>đồ</a:t>
            </a:r>
            <a:r>
              <a:rPr lang="en-US" altLang="vi-VN" dirty="0">
                <a:latin typeface="Times New Roman" panose="02020603050405020304" pitchFamily="18" charset="0"/>
              </a:rPr>
              <a:t> </a:t>
            </a:r>
            <a:r>
              <a:rPr lang="en-US" altLang="vi-VN" dirty="0" err="1">
                <a:latin typeface="Times New Roman" panose="02020603050405020304" pitchFamily="18" charset="0"/>
              </a:rPr>
              <a:t>thị</a:t>
            </a:r>
            <a:r>
              <a:rPr lang="en-US" altLang="vi-VN" dirty="0">
                <a:latin typeface="Times New Roman" panose="02020603050405020304" pitchFamily="18" charset="0"/>
              </a:rPr>
              <a:t> con </a:t>
            </a:r>
            <a:r>
              <a:rPr lang="en-US" altLang="vi-VN" dirty="0" err="1">
                <a:latin typeface="Times New Roman" panose="02020603050405020304" pitchFamily="18" charset="0"/>
              </a:rPr>
              <a:t>của</a:t>
            </a:r>
            <a:r>
              <a:rPr lang="en-US" altLang="vi-VN" dirty="0">
                <a:latin typeface="Times New Roman" panose="02020603050405020304" pitchFamily="18" charset="0"/>
              </a:rPr>
              <a:t> </a:t>
            </a:r>
            <a:r>
              <a:rPr lang="en-US" altLang="vi-VN" dirty="0" err="1">
                <a:latin typeface="Times New Roman" panose="02020603050405020304" pitchFamily="18" charset="0"/>
              </a:rPr>
              <a:t>đồ</a:t>
            </a:r>
            <a:r>
              <a:rPr lang="en-US" altLang="vi-VN" dirty="0">
                <a:latin typeface="Times New Roman" panose="02020603050405020304" pitchFamily="18" charset="0"/>
              </a:rPr>
              <a:t> </a:t>
            </a:r>
            <a:r>
              <a:rPr lang="en-US" altLang="vi-VN" dirty="0" err="1">
                <a:latin typeface="Times New Roman" panose="02020603050405020304" pitchFamily="18" charset="0"/>
              </a:rPr>
              <a:t>thị</a:t>
            </a:r>
            <a:r>
              <a:rPr lang="en-US" altLang="vi-VN" dirty="0">
                <a:latin typeface="Times New Roman" panose="02020603050405020304" pitchFamily="18" charset="0"/>
              </a:rPr>
              <a:t> </a:t>
            </a:r>
            <a:r>
              <a:rPr lang="en-US" altLang="vi-VN" i="1" dirty="0">
                <a:solidFill>
                  <a:srgbClr val="FF0000"/>
                </a:solidFill>
                <a:latin typeface="Times New Roman" panose="02020603050405020304" pitchFamily="18" charset="0"/>
              </a:rPr>
              <a:t>G</a:t>
            </a:r>
            <a:r>
              <a:rPr lang="en-US" altLang="vi-VN" dirty="0">
                <a:solidFill>
                  <a:srgbClr val="FF0000"/>
                </a:solidFill>
                <a:latin typeface="Times New Roman" panose="02020603050405020304" pitchFamily="18" charset="0"/>
              </a:rPr>
              <a:t>=(</a:t>
            </a:r>
            <a:r>
              <a:rPr lang="en-US" altLang="vi-VN" i="1" dirty="0">
                <a:solidFill>
                  <a:srgbClr val="FF0000"/>
                </a:solidFill>
                <a:latin typeface="Times New Roman" panose="02020603050405020304" pitchFamily="18" charset="0"/>
              </a:rPr>
              <a:t>V</a:t>
            </a:r>
            <a:r>
              <a:rPr lang="en-US" altLang="vi-VN" dirty="0">
                <a:solidFill>
                  <a:srgbClr val="FF0000"/>
                </a:solidFill>
                <a:latin typeface="Times New Roman" panose="02020603050405020304" pitchFamily="18" charset="0"/>
              </a:rPr>
              <a:t>,</a:t>
            </a:r>
            <a:r>
              <a:rPr lang="en-US" altLang="vi-VN" i="1" dirty="0">
                <a:solidFill>
                  <a:srgbClr val="FF0000"/>
                </a:solidFill>
                <a:latin typeface="Times New Roman" panose="02020603050405020304" pitchFamily="18" charset="0"/>
              </a:rPr>
              <a:t>E</a:t>
            </a:r>
            <a:r>
              <a:rPr lang="en-US" altLang="vi-VN" dirty="0">
                <a:solidFill>
                  <a:srgbClr val="FF0000"/>
                </a:solidFill>
                <a:latin typeface="Times New Roman" panose="02020603050405020304" pitchFamily="18" charset="0"/>
              </a:rPr>
              <a:t>)</a:t>
            </a:r>
            <a:r>
              <a:rPr lang="en-US" altLang="vi-VN" dirty="0">
                <a:latin typeface="Times New Roman" panose="02020603050405020304" pitchFamily="18" charset="0"/>
              </a:rPr>
              <a:t> </a:t>
            </a:r>
            <a:r>
              <a:rPr lang="en-US" altLang="vi-VN" dirty="0" err="1">
                <a:latin typeface="Times New Roman" panose="02020603050405020304" pitchFamily="18" charset="0"/>
              </a:rPr>
              <a:t>nếu</a:t>
            </a:r>
            <a:r>
              <a:rPr lang="en-US" altLang="vi-VN" dirty="0">
                <a:latin typeface="Times New Roman" panose="02020603050405020304" pitchFamily="18" charset="0"/>
              </a:rPr>
              <a:t> </a:t>
            </a:r>
            <a:r>
              <a:rPr lang="en-US" altLang="vi-VN" i="1" dirty="0">
                <a:solidFill>
                  <a:srgbClr val="FF0000"/>
                </a:solidFill>
                <a:latin typeface="Times New Roman" panose="02020603050405020304" pitchFamily="18" charset="0"/>
              </a:rPr>
              <a:t>W</a:t>
            </a:r>
            <a:r>
              <a:rPr lang="en-US" altLang="vi-VN" dirty="0">
                <a:solidFill>
                  <a:srgbClr val="FF0000"/>
                </a:solidFill>
                <a:latin typeface="Times New Roman" panose="02020603050405020304" pitchFamily="18" charset="0"/>
                <a:sym typeface="Symbol" panose="05050102010706020507" pitchFamily="18" charset="2"/>
              </a:rPr>
              <a:t></a:t>
            </a:r>
            <a:r>
              <a:rPr lang="en-US" altLang="vi-VN" i="1" dirty="0">
                <a:solidFill>
                  <a:srgbClr val="FF0000"/>
                </a:solidFill>
                <a:latin typeface="Times New Roman" panose="02020603050405020304" pitchFamily="18" charset="0"/>
              </a:rPr>
              <a:t>V</a:t>
            </a:r>
            <a:r>
              <a:rPr lang="en-US" altLang="vi-VN" dirty="0">
                <a:latin typeface="Times New Roman" panose="02020603050405020304" pitchFamily="18" charset="0"/>
              </a:rPr>
              <a:t> </a:t>
            </a:r>
            <a:r>
              <a:rPr lang="en-US" altLang="vi-VN" dirty="0" err="1">
                <a:latin typeface="Times New Roman" panose="02020603050405020304" pitchFamily="18" charset="0"/>
              </a:rPr>
              <a:t>và</a:t>
            </a:r>
            <a:r>
              <a:rPr lang="en-US" altLang="vi-VN" dirty="0">
                <a:latin typeface="Times New Roman" panose="02020603050405020304" pitchFamily="18" charset="0"/>
              </a:rPr>
              <a:t> </a:t>
            </a:r>
            <a:r>
              <a:rPr lang="en-US" altLang="vi-VN" i="1" dirty="0">
                <a:solidFill>
                  <a:srgbClr val="FF0000"/>
                </a:solidFill>
                <a:latin typeface="Times New Roman" panose="02020603050405020304" pitchFamily="18" charset="0"/>
              </a:rPr>
              <a:t>F</a:t>
            </a:r>
            <a:r>
              <a:rPr lang="en-US" altLang="vi-VN" dirty="0">
                <a:solidFill>
                  <a:srgbClr val="FF0000"/>
                </a:solidFill>
                <a:latin typeface="Times New Roman" panose="02020603050405020304" pitchFamily="18" charset="0"/>
                <a:sym typeface="Symbol" panose="05050102010706020507" pitchFamily="18" charset="2"/>
              </a:rPr>
              <a:t></a:t>
            </a:r>
            <a:r>
              <a:rPr lang="en-US" altLang="vi-VN" i="1" dirty="0">
                <a:solidFill>
                  <a:srgbClr val="FF0000"/>
                </a:solidFill>
                <a:latin typeface="Times New Roman" panose="02020603050405020304" pitchFamily="18" charset="0"/>
              </a:rPr>
              <a:t>E</a:t>
            </a:r>
            <a:r>
              <a:rPr lang="en-US" altLang="vi-VN" dirty="0">
                <a:latin typeface="Times New Roman" panose="02020603050405020304" pitchFamily="18" charset="0"/>
              </a:rPr>
              <a:t>. </a:t>
            </a:r>
          </a:p>
          <a:p>
            <a:pPr eaLnBrk="1" hangingPunct="1"/>
            <a:r>
              <a:rPr lang="en-US" altLang="vi-VN" dirty="0" err="1">
                <a:latin typeface="Times New Roman" panose="02020603050405020304" pitchFamily="18" charset="0"/>
              </a:rPr>
              <a:t>Ký</a:t>
            </a:r>
            <a:r>
              <a:rPr lang="en-US" altLang="vi-VN" dirty="0">
                <a:latin typeface="Times New Roman" panose="02020603050405020304" pitchFamily="18" charset="0"/>
              </a:rPr>
              <a:t> </a:t>
            </a:r>
            <a:r>
              <a:rPr lang="en-US" altLang="vi-VN" dirty="0" err="1">
                <a:latin typeface="Times New Roman" panose="02020603050405020304" pitchFamily="18" charset="0"/>
              </a:rPr>
              <a:t>hiệu</a:t>
            </a:r>
            <a:r>
              <a:rPr lang="en-US" altLang="vi-VN" dirty="0">
                <a:latin typeface="Times New Roman" panose="02020603050405020304" pitchFamily="18" charset="0"/>
              </a:rPr>
              <a:t>:</a:t>
            </a:r>
            <a:r>
              <a:rPr lang="en-US" altLang="vi-VN" dirty="0">
                <a:solidFill>
                  <a:srgbClr val="FF0000"/>
                </a:solidFill>
                <a:latin typeface="Times New Roman" panose="02020603050405020304" pitchFamily="18" charset="0"/>
              </a:rPr>
              <a:t> </a:t>
            </a:r>
            <a:r>
              <a:rPr lang="en-US" altLang="vi-VN" i="1" dirty="0">
                <a:solidFill>
                  <a:srgbClr val="FF0000"/>
                </a:solidFill>
                <a:latin typeface="Times New Roman" panose="02020603050405020304" pitchFamily="18" charset="0"/>
              </a:rPr>
              <a:t>H</a:t>
            </a:r>
            <a:r>
              <a:rPr lang="en-US" altLang="vi-VN" dirty="0">
                <a:solidFill>
                  <a:srgbClr val="FF0000"/>
                </a:solidFill>
                <a:latin typeface="Times New Roman" panose="02020603050405020304" pitchFamily="18" charset="0"/>
                <a:sym typeface="Symbol" panose="05050102010706020507" pitchFamily="18" charset="2"/>
              </a:rPr>
              <a:t></a:t>
            </a:r>
            <a:r>
              <a:rPr lang="en-US" altLang="vi-VN" i="1" dirty="0">
                <a:solidFill>
                  <a:srgbClr val="FF0000"/>
                </a:solidFill>
                <a:latin typeface="Times New Roman" panose="02020603050405020304" pitchFamily="18" charset="0"/>
                <a:sym typeface="Symbol" panose="05050102010706020507" pitchFamily="18" charset="2"/>
              </a:rPr>
              <a:t>G.</a:t>
            </a:r>
            <a:endParaRPr lang="en-US" altLang="vi-VN" i="1" dirty="0">
              <a:solidFill>
                <a:srgbClr val="FF0000"/>
              </a:solidFill>
              <a:latin typeface="Times New Roman" panose="02020603050405020304" pitchFamily="18" charset="0"/>
            </a:endParaRPr>
          </a:p>
          <a:p>
            <a:pPr>
              <a:buFont typeface="Wingdings" panose="05000000000000000000" pitchFamily="2" charset="2"/>
              <a:buNone/>
            </a:pPr>
            <a:endParaRPr lang="en-US" altLang="vi-VN" dirty="0"/>
          </a:p>
        </p:txBody>
      </p:sp>
      <p:grpSp>
        <p:nvGrpSpPr>
          <p:cNvPr id="199684" name="Group 3">
            <a:extLst>
              <a:ext uri="{FF2B5EF4-FFF2-40B4-BE49-F238E27FC236}">
                <a16:creationId xmlns:a16="http://schemas.microsoft.com/office/drawing/2014/main" id="{D2632E23-3A78-47F0-9AB4-0326E3DEFE79}"/>
              </a:ext>
            </a:extLst>
          </p:cNvPr>
          <p:cNvGrpSpPr>
            <a:grpSpLocks/>
          </p:cNvGrpSpPr>
          <p:nvPr/>
        </p:nvGrpSpPr>
        <p:grpSpPr bwMode="auto">
          <a:xfrm>
            <a:off x="1828800" y="4267200"/>
            <a:ext cx="5090131" cy="1650898"/>
            <a:chOff x="1189038" y="3149273"/>
            <a:chExt cx="6786841" cy="2201197"/>
          </a:xfrm>
        </p:grpSpPr>
        <p:sp>
          <p:nvSpPr>
            <p:cNvPr id="199685" name="Oval 4">
              <a:extLst>
                <a:ext uri="{FF2B5EF4-FFF2-40B4-BE49-F238E27FC236}">
                  <a16:creationId xmlns:a16="http://schemas.microsoft.com/office/drawing/2014/main" id="{A23B1858-664C-41CE-8BDC-103241F43541}"/>
                </a:ext>
              </a:extLst>
            </p:cNvPr>
            <p:cNvSpPr>
              <a:spLocks noChangeArrowheads="1"/>
            </p:cNvSpPr>
            <p:nvPr/>
          </p:nvSpPr>
          <p:spPr bwMode="auto">
            <a:xfrm>
              <a:off x="1189038" y="3277861"/>
              <a:ext cx="346355" cy="562629"/>
            </a:xfrm>
            <a:prstGeom prst="ellipse">
              <a:avLst/>
            </a:prstGeom>
            <a:solidFill>
              <a:srgbClr val="969696"/>
            </a:solidFill>
            <a:ln w="12700">
              <a:solidFill>
                <a:schemeClr val="tx1"/>
              </a:solidFill>
              <a:round/>
              <a:headEnd/>
              <a:tailEnd/>
            </a:ln>
          </p:spPr>
          <p:txBody>
            <a:bodyPr wrap="none"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99686" name="Oval 5">
              <a:extLst>
                <a:ext uri="{FF2B5EF4-FFF2-40B4-BE49-F238E27FC236}">
                  <a16:creationId xmlns:a16="http://schemas.microsoft.com/office/drawing/2014/main" id="{E941F09E-8944-4D86-A1ED-51F3948A3E24}"/>
                </a:ext>
              </a:extLst>
            </p:cNvPr>
            <p:cNvSpPr>
              <a:spLocks noChangeArrowheads="1"/>
            </p:cNvSpPr>
            <p:nvPr/>
          </p:nvSpPr>
          <p:spPr bwMode="auto">
            <a:xfrm>
              <a:off x="1189038" y="4308147"/>
              <a:ext cx="346355" cy="562629"/>
            </a:xfrm>
            <a:prstGeom prst="ellipse">
              <a:avLst/>
            </a:prstGeom>
            <a:solidFill>
              <a:srgbClr val="969696"/>
            </a:solidFill>
            <a:ln w="12700">
              <a:solidFill>
                <a:schemeClr val="tx1"/>
              </a:solidFill>
              <a:round/>
              <a:headEnd/>
              <a:tailEnd/>
            </a:ln>
          </p:spPr>
          <p:txBody>
            <a:bodyPr wrap="none"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99687" name="Oval 6">
              <a:extLst>
                <a:ext uri="{FF2B5EF4-FFF2-40B4-BE49-F238E27FC236}">
                  <a16:creationId xmlns:a16="http://schemas.microsoft.com/office/drawing/2014/main" id="{9A351D7D-E47E-4F08-9A67-7E97C61F9B4B}"/>
                </a:ext>
              </a:extLst>
            </p:cNvPr>
            <p:cNvSpPr>
              <a:spLocks noChangeArrowheads="1"/>
            </p:cNvSpPr>
            <p:nvPr/>
          </p:nvSpPr>
          <p:spPr bwMode="auto">
            <a:xfrm>
              <a:off x="2270125" y="4308147"/>
              <a:ext cx="346355" cy="562629"/>
            </a:xfrm>
            <a:prstGeom prst="ellipse">
              <a:avLst/>
            </a:prstGeom>
            <a:solidFill>
              <a:srgbClr val="969696"/>
            </a:solidFill>
            <a:ln w="12700">
              <a:solidFill>
                <a:schemeClr val="tx1"/>
              </a:solidFill>
              <a:round/>
              <a:headEnd/>
              <a:tailEnd/>
            </a:ln>
          </p:spPr>
          <p:txBody>
            <a:bodyPr wrap="none"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99688" name="Oval 7">
              <a:extLst>
                <a:ext uri="{FF2B5EF4-FFF2-40B4-BE49-F238E27FC236}">
                  <a16:creationId xmlns:a16="http://schemas.microsoft.com/office/drawing/2014/main" id="{2A8C67BB-3BEE-422E-9069-8E601831EA4B}"/>
                </a:ext>
              </a:extLst>
            </p:cNvPr>
            <p:cNvSpPr>
              <a:spLocks noChangeArrowheads="1"/>
            </p:cNvSpPr>
            <p:nvPr/>
          </p:nvSpPr>
          <p:spPr bwMode="auto">
            <a:xfrm>
              <a:off x="2632075" y="3406448"/>
              <a:ext cx="346355" cy="562629"/>
            </a:xfrm>
            <a:prstGeom prst="ellipse">
              <a:avLst/>
            </a:prstGeom>
            <a:solidFill>
              <a:srgbClr val="969696"/>
            </a:solidFill>
            <a:ln w="12700">
              <a:solidFill>
                <a:schemeClr val="tx1"/>
              </a:solidFill>
              <a:round/>
              <a:headEnd/>
              <a:tailEnd/>
            </a:ln>
          </p:spPr>
          <p:txBody>
            <a:bodyPr wrap="none"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99689" name="Oval 8">
              <a:extLst>
                <a:ext uri="{FF2B5EF4-FFF2-40B4-BE49-F238E27FC236}">
                  <a16:creationId xmlns:a16="http://schemas.microsoft.com/office/drawing/2014/main" id="{10DEDF7E-A404-4DD6-A604-56564ECAF911}"/>
                </a:ext>
              </a:extLst>
            </p:cNvPr>
            <p:cNvSpPr>
              <a:spLocks noChangeArrowheads="1"/>
            </p:cNvSpPr>
            <p:nvPr/>
          </p:nvSpPr>
          <p:spPr bwMode="auto">
            <a:xfrm>
              <a:off x="3471863" y="4179561"/>
              <a:ext cx="346355" cy="562629"/>
            </a:xfrm>
            <a:prstGeom prst="ellipse">
              <a:avLst/>
            </a:prstGeom>
            <a:solidFill>
              <a:srgbClr val="969696"/>
            </a:solidFill>
            <a:ln w="12700">
              <a:solidFill>
                <a:schemeClr val="tx1"/>
              </a:solidFill>
              <a:round/>
              <a:headEnd/>
              <a:tailEnd/>
            </a:ln>
          </p:spPr>
          <p:txBody>
            <a:bodyPr wrap="none"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99690" name="Oval 9">
              <a:extLst>
                <a:ext uri="{FF2B5EF4-FFF2-40B4-BE49-F238E27FC236}">
                  <a16:creationId xmlns:a16="http://schemas.microsoft.com/office/drawing/2014/main" id="{3AFA46BA-BDB2-48B5-A488-21026E650B05}"/>
                </a:ext>
              </a:extLst>
            </p:cNvPr>
            <p:cNvSpPr>
              <a:spLocks noChangeArrowheads="1"/>
            </p:cNvSpPr>
            <p:nvPr/>
          </p:nvSpPr>
          <p:spPr bwMode="auto">
            <a:xfrm>
              <a:off x="3592513" y="3149273"/>
              <a:ext cx="346355" cy="562629"/>
            </a:xfrm>
            <a:prstGeom prst="ellipse">
              <a:avLst/>
            </a:prstGeom>
            <a:solidFill>
              <a:srgbClr val="969696"/>
            </a:solidFill>
            <a:ln w="12700">
              <a:solidFill>
                <a:schemeClr val="tx1"/>
              </a:solidFill>
              <a:round/>
              <a:headEnd/>
              <a:tailEnd/>
            </a:ln>
          </p:spPr>
          <p:txBody>
            <a:bodyPr wrap="none"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99691" name="Oval 10">
              <a:extLst>
                <a:ext uri="{FF2B5EF4-FFF2-40B4-BE49-F238E27FC236}">
                  <a16:creationId xmlns:a16="http://schemas.microsoft.com/office/drawing/2014/main" id="{2D6E5FCA-B551-4DB1-9D25-A97FE836E898}"/>
                </a:ext>
              </a:extLst>
            </p:cNvPr>
            <p:cNvSpPr>
              <a:spLocks noChangeArrowheads="1"/>
            </p:cNvSpPr>
            <p:nvPr/>
          </p:nvSpPr>
          <p:spPr bwMode="auto">
            <a:xfrm>
              <a:off x="1790701" y="3664417"/>
              <a:ext cx="346355" cy="562629"/>
            </a:xfrm>
            <a:prstGeom prst="ellipse">
              <a:avLst/>
            </a:prstGeom>
            <a:solidFill>
              <a:srgbClr val="969696"/>
            </a:solidFill>
            <a:ln w="12700">
              <a:solidFill>
                <a:schemeClr val="tx1"/>
              </a:solidFill>
              <a:round/>
              <a:headEnd/>
              <a:tailEnd/>
            </a:ln>
          </p:spPr>
          <p:txBody>
            <a:bodyPr wrap="none"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99692" name="Oval 11">
              <a:extLst>
                <a:ext uri="{FF2B5EF4-FFF2-40B4-BE49-F238E27FC236}">
                  <a16:creationId xmlns:a16="http://schemas.microsoft.com/office/drawing/2014/main" id="{6900AA92-5452-4EC4-91EC-C39668869EC9}"/>
                </a:ext>
              </a:extLst>
            </p:cNvPr>
            <p:cNvSpPr>
              <a:spLocks noChangeArrowheads="1"/>
            </p:cNvSpPr>
            <p:nvPr/>
          </p:nvSpPr>
          <p:spPr bwMode="auto">
            <a:xfrm>
              <a:off x="2992438" y="3793005"/>
              <a:ext cx="346355" cy="562629"/>
            </a:xfrm>
            <a:prstGeom prst="ellipse">
              <a:avLst/>
            </a:prstGeom>
            <a:solidFill>
              <a:srgbClr val="969696"/>
            </a:solidFill>
            <a:ln w="12700">
              <a:solidFill>
                <a:schemeClr val="tx1"/>
              </a:solidFill>
              <a:round/>
              <a:headEnd/>
              <a:tailEnd/>
            </a:ln>
          </p:spPr>
          <p:txBody>
            <a:bodyPr wrap="none"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99693" name="Oval 12">
              <a:extLst>
                <a:ext uri="{FF2B5EF4-FFF2-40B4-BE49-F238E27FC236}">
                  <a16:creationId xmlns:a16="http://schemas.microsoft.com/office/drawing/2014/main" id="{FE3394AE-C240-46F9-B3D5-8B4CDCA52D22}"/>
                </a:ext>
              </a:extLst>
            </p:cNvPr>
            <p:cNvSpPr>
              <a:spLocks noChangeArrowheads="1"/>
            </p:cNvSpPr>
            <p:nvPr/>
          </p:nvSpPr>
          <p:spPr bwMode="auto">
            <a:xfrm>
              <a:off x="2871789" y="4308147"/>
              <a:ext cx="346355" cy="562629"/>
            </a:xfrm>
            <a:prstGeom prst="ellipse">
              <a:avLst/>
            </a:prstGeom>
            <a:solidFill>
              <a:srgbClr val="969696"/>
            </a:solidFill>
            <a:ln w="12700">
              <a:solidFill>
                <a:schemeClr val="tx1"/>
              </a:solidFill>
              <a:round/>
              <a:headEnd/>
              <a:tailEnd/>
            </a:ln>
          </p:spPr>
          <p:txBody>
            <a:bodyPr wrap="none"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99694" name="Oval 13">
              <a:extLst>
                <a:ext uri="{FF2B5EF4-FFF2-40B4-BE49-F238E27FC236}">
                  <a16:creationId xmlns:a16="http://schemas.microsoft.com/office/drawing/2014/main" id="{8D468850-3524-421E-9DD5-FFD6B0C10CFC}"/>
                </a:ext>
              </a:extLst>
            </p:cNvPr>
            <p:cNvSpPr>
              <a:spLocks noChangeArrowheads="1"/>
            </p:cNvSpPr>
            <p:nvPr/>
          </p:nvSpPr>
          <p:spPr bwMode="auto">
            <a:xfrm>
              <a:off x="3833813" y="3664417"/>
              <a:ext cx="346355" cy="562629"/>
            </a:xfrm>
            <a:prstGeom prst="ellipse">
              <a:avLst/>
            </a:prstGeom>
            <a:solidFill>
              <a:srgbClr val="969696"/>
            </a:solidFill>
            <a:ln w="12700">
              <a:solidFill>
                <a:schemeClr val="tx1"/>
              </a:solidFill>
              <a:round/>
              <a:headEnd/>
              <a:tailEnd/>
            </a:ln>
          </p:spPr>
          <p:txBody>
            <a:bodyPr wrap="none"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99695" name="Line 14">
              <a:extLst>
                <a:ext uri="{FF2B5EF4-FFF2-40B4-BE49-F238E27FC236}">
                  <a16:creationId xmlns:a16="http://schemas.microsoft.com/office/drawing/2014/main" id="{DBA6F509-DA20-4800-ACDE-884D6908EFFD}"/>
                </a:ext>
              </a:extLst>
            </p:cNvPr>
            <p:cNvSpPr>
              <a:spLocks noChangeShapeType="1"/>
            </p:cNvSpPr>
            <p:nvPr/>
          </p:nvSpPr>
          <p:spPr bwMode="auto">
            <a:xfrm flipV="1">
              <a:off x="1428750" y="3430588"/>
              <a:ext cx="2163763" cy="128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99696" name="Line 15">
              <a:extLst>
                <a:ext uri="{FF2B5EF4-FFF2-40B4-BE49-F238E27FC236}">
                  <a16:creationId xmlns:a16="http://schemas.microsoft.com/office/drawing/2014/main" id="{2D39FEB3-1E58-487F-8596-B1E026945BE1}"/>
                </a:ext>
              </a:extLst>
            </p:cNvPr>
            <p:cNvSpPr>
              <a:spLocks noChangeShapeType="1"/>
            </p:cNvSpPr>
            <p:nvPr/>
          </p:nvSpPr>
          <p:spPr bwMode="auto">
            <a:xfrm flipV="1">
              <a:off x="1428750" y="3944938"/>
              <a:ext cx="361950" cy="6445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99697" name="Line 16">
              <a:extLst>
                <a:ext uri="{FF2B5EF4-FFF2-40B4-BE49-F238E27FC236}">
                  <a16:creationId xmlns:a16="http://schemas.microsoft.com/office/drawing/2014/main" id="{E68608AA-C734-408D-A14A-1251F1B726E0}"/>
                </a:ext>
              </a:extLst>
            </p:cNvPr>
            <p:cNvSpPr>
              <a:spLocks noChangeShapeType="1"/>
            </p:cNvSpPr>
            <p:nvPr/>
          </p:nvSpPr>
          <p:spPr bwMode="auto">
            <a:xfrm flipV="1">
              <a:off x="2030413" y="3687763"/>
              <a:ext cx="601662" cy="257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99698" name="Line 17">
              <a:extLst>
                <a:ext uri="{FF2B5EF4-FFF2-40B4-BE49-F238E27FC236}">
                  <a16:creationId xmlns:a16="http://schemas.microsoft.com/office/drawing/2014/main" id="{3DC98A6F-6040-43A3-BCCE-A7185C2C7D0F}"/>
                </a:ext>
              </a:extLst>
            </p:cNvPr>
            <p:cNvSpPr>
              <a:spLocks noChangeShapeType="1"/>
            </p:cNvSpPr>
            <p:nvPr/>
          </p:nvSpPr>
          <p:spPr bwMode="auto">
            <a:xfrm>
              <a:off x="1428750" y="3687763"/>
              <a:ext cx="361950" cy="257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99699" name="Line 18">
              <a:extLst>
                <a:ext uri="{FF2B5EF4-FFF2-40B4-BE49-F238E27FC236}">
                  <a16:creationId xmlns:a16="http://schemas.microsoft.com/office/drawing/2014/main" id="{8A851961-06CC-4259-8709-1A4DDD09A95A}"/>
                </a:ext>
              </a:extLst>
            </p:cNvPr>
            <p:cNvSpPr>
              <a:spLocks noChangeShapeType="1"/>
            </p:cNvSpPr>
            <p:nvPr/>
          </p:nvSpPr>
          <p:spPr bwMode="auto">
            <a:xfrm flipV="1">
              <a:off x="1428750" y="4589463"/>
              <a:ext cx="841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99700" name="Line 19">
              <a:extLst>
                <a:ext uri="{FF2B5EF4-FFF2-40B4-BE49-F238E27FC236}">
                  <a16:creationId xmlns:a16="http://schemas.microsoft.com/office/drawing/2014/main" id="{AE903914-6A0D-4CAF-B6D3-2B2AA55AA58E}"/>
                </a:ext>
              </a:extLst>
            </p:cNvPr>
            <p:cNvSpPr>
              <a:spLocks noChangeShapeType="1"/>
            </p:cNvSpPr>
            <p:nvPr/>
          </p:nvSpPr>
          <p:spPr bwMode="auto">
            <a:xfrm flipV="1">
              <a:off x="1309688" y="3687763"/>
              <a:ext cx="0" cy="7731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99701" name="Line 20">
              <a:extLst>
                <a:ext uri="{FF2B5EF4-FFF2-40B4-BE49-F238E27FC236}">
                  <a16:creationId xmlns:a16="http://schemas.microsoft.com/office/drawing/2014/main" id="{C5B62866-BE12-4413-ACED-5619BB82CFC1}"/>
                </a:ext>
              </a:extLst>
            </p:cNvPr>
            <p:cNvSpPr>
              <a:spLocks noChangeShapeType="1"/>
            </p:cNvSpPr>
            <p:nvPr/>
          </p:nvSpPr>
          <p:spPr bwMode="auto">
            <a:xfrm>
              <a:off x="2030413" y="3944938"/>
              <a:ext cx="962025" cy="130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99702" name="Line 21">
              <a:extLst>
                <a:ext uri="{FF2B5EF4-FFF2-40B4-BE49-F238E27FC236}">
                  <a16:creationId xmlns:a16="http://schemas.microsoft.com/office/drawing/2014/main" id="{4152912A-113A-46D8-A438-343F423DA99B}"/>
                </a:ext>
              </a:extLst>
            </p:cNvPr>
            <p:cNvSpPr>
              <a:spLocks noChangeShapeType="1"/>
            </p:cNvSpPr>
            <p:nvPr/>
          </p:nvSpPr>
          <p:spPr bwMode="auto">
            <a:xfrm flipV="1">
              <a:off x="3111500" y="3944938"/>
              <a:ext cx="722313" cy="6445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99703" name="Line 22">
              <a:extLst>
                <a:ext uri="{FF2B5EF4-FFF2-40B4-BE49-F238E27FC236}">
                  <a16:creationId xmlns:a16="http://schemas.microsoft.com/office/drawing/2014/main" id="{96B16BBE-0E71-458A-AC1D-947EDF6726A5}"/>
                </a:ext>
              </a:extLst>
            </p:cNvPr>
            <p:cNvSpPr>
              <a:spLocks noChangeShapeType="1"/>
            </p:cNvSpPr>
            <p:nvPr/>
          </p:nvSpPr>
          <p:spPr bwMode="auto">
            <a:xfrm flipV="1">
              <a:off x="2511425" y="3790950"/>
              <a:ext cx="182563" cy="7985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99704" name="Line 23">
              <a:extLst>
                <a:ext uri="{FF2B5EF4-FFF2-40B4-BE49-F238E27FC236}">
                  <a16:creationId xmlns:a16="http://schemas.microsoft.com/office/drawing/2014/main" id="{8BEC8494-48BC-41BD-AE0E-FE18F1E31C66}"/>
                </a:ext>
              </a:extLst>
            </p:cNvPr>
            <p:cNvSpPr>
              <a:spLocks noChangeShapeType="1"/>
            </p:cNvSpPr>
            <p:nvPr/>
          </p:nvSpPr>
          <p:spPr bwMode="auto">
            <a:xfrm>
              <a:off x="2871788" y="3687763"/>
              <a:ext cx="962025" cy="257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99705" name="Line 24">
              <a:extLst>
                <a:ext uri="{FF2B5EF4-FFF2-40B4-BE49-F238E27FC236}">
                  <a16:creationId xmlns:a16="http://schemas.microsoft.com/office/drawing/2014/main" id="{CB76D342-7CA2-4201-8D48-4C94B17F4670}"/>
                </a:ext>
              </a:extLst>
            </p:cNvPr>
            <p:cNvSpPr>
              <a:spLocks noChangeShapeType="1"/>
            </p:cNvSpPr>
            <p:nvPr/>
          </p:nvSpPr>
          <p:spPr bwMode="auto">
            <a:xfrm flipV="1">
              <a:off x="2871788" y="3430588"/>
              <a:ext cx="720725" cy="257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99706" name="Line 25">
              <a:extLst>
                <a:ext uri="{FF2B5EF4-FFF2-40B4-BE49-F238E27FC236}">
                  <a16:creationId xmlns:a16="http://schemas.microsoft.com/office/drawing/2014/main" id="{8B4A8AF5-B669-49C0-B2A5-13533931A8A4}"/>
                </a:ext>
              </a:extLst>
            </p:cNvPr>
            <p:cNvSpPr>
              <a:spLocks noChangeShapeType="1"/>
            </p:cNvSpPr>
            <p:nvPr/>
          </p:nvSpPr>
          <p:spPr bwMode="auto">
            <a:xfrm>
              <a:off x="1985963" y="4075113"/>
              <a:ext cx="360362" cy="3857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99707" name="Line 26">
              <a:extLst>
                <a:ext uri="{FF2B5EF4-FFF2-40B4-BE49-F238E27FC236}">
                  <a16:creationId xmlns:a16="http://schemas.microsoft.com/office/drawing/2014/main" id="{FEF92358-16C2-4EFC-AF42-1749918FBFB8}"/>
                </a:ext>
              </a:extLst>
            </p:cNvPr>
            <p:cNvSpPr>
              <a:spLocks noChangeShapeType="1"/>
            </p:cNvSpPr>
            <p:nvPr/>
          </p:nvSpPr>
          <p:spPr bwMode="auto">
            <a:xfrm>
              <a:off x="2511425" y="4589463"/>
              <a:ext cx="3603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99708" name="Line 27">
              <a:extLst>
                <a:ext uri="{FF2B5EF4-FFF2-40B4-BE49-F238E27FC236}">
                  <a16:creationId xmlns:a16="http://schemas.microsoft.com/office/drawing/2014/main" id="{5163BD5F-3B07-4FBF-BC98-0A25E9D522C9}"/>
                </a:ext>
              </a:extLst>
            </p:cNvPr>
            <p:cNvSpPr>
              <a:spLocks noChangeShapeType="1"/>
            </p:cNvSpPr>
            <p:nvPr/>
          </p:nvSpPr>
          <p:spPr bwMode="auto">
            <a:xfrm flipV="1">
              <a:off x="3111500" y="4460875"/>
              <a:ext cx="360363" cy="1285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99709" name="Line 28">
              <a:extLst>
                <a:ext uri="{FF2B5EF4-FFF2-40B4-BE49-F238E27FC236}">
                  <a16:creationId xmlns:a16="http://schemas.microsoft.com/office/drawing/2014/main" id="{B4F7DC07-1A4F-4C31-9B98-00ABC74B80A7}"/>
                </a:ext>
              </a:extLst>
            </p:cNvPr>
            <p:cNvSpPr>
              <a:spLocks noChangeShapeType="1"/>
            </p:cNvSpPr>
            <p:nvPr/>
          </p:nvSpPr>
          <p:spPr bwMode="auto">
            <a:xfrm flipV="1">
              <a:off x="2992438" y="4203700"/>
              <a:ext cx="119062" cy="257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99710" name="Line 29">
              <a:extLst>
                <a:ext uri="{FF2B5EF4-FFF2-40B4-BE49-F238E27FC236}">
                  <a16:creationId xmlns:a16="http://schemas.microsoft.com/office/drawing/2014/main" id="{DEEDA08F-7E6F-4DCE-BD53-5E49AFC4A869}"/>
                </a:ext>
              </a:extLst>
            </p:cNvPr>
            <p:cNvSpPr>
              <a:spLocks noChangeShapeType="1"/>
            </p:cNvSpPr>
            <p:nvPr/>
          </p:nvSpPr>
          <p:spPr bwMode="auto">
            <a:xfrm flipV="1">
              <a:off x="3232150" y="3559175"/>
              <a:ext cx="481013" cy="5159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99711" name="Line 30">
              <a:extLst>
                <a:ext uri="{FF2B5EF4-FFF2-40B4-BE49-F238E27FC236}">
                  <a16:creationId xmlns:a16="http://schemas.microsoft.com/office/drawing/2014/main" id="{BAC0EE0B-D242-4DAC-9042-1DE568067D5F}"/>
                </a:ext>
              </a:extLst>
            </p:cNvPr>
            <p:cNvSpPr>
              <a:spLocks noChangeShapeType="1"/>
            </p:cNvSpPr>
            <p:nvPr/>
          </p:nvSpPr>
          <p:spPr bwMode="auto">
            <a:xfrm flipV="1">
              <a:off x="3713163" y="4075113"/>
              <a:ext cx="239712" cy="3857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99712" name="Line 31">
              <a:extLst>
                <a:ext uri="{FF2B5EF4-FFF2-40B4-BE49-F238E27FC236}">
                  <a16:creationId xmlns:a16="http://schemas.microsoft.com/office/drawing/2014/main" id="{07841229-C6FA-436B-A733-5EEC178DC0AA}"/>
                </a:ext>
              </a:extLst>
            </p:cNvPr>
            <p:cNvSpPr>
              <a:spLocks noChangeShapeType="1"/>
            </p:cNvSpPr>
            <p:nvPr/>
          </p:nvSpPr>
          <p:spPr bwMode="auto">
            <a:xfrm flipH="1" flipV="1">
              <a:off x="3713163" y="3559175"/>
              <a:ext cx="239712" cy="257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99713" name="Line 32">
              <a:extLst>
                <a:ext uri="{FF2B5EF4-FFF2-40B4-BE49-F238E27FC236}">
                  <a16:creationId xmlns:a16="http://schemas.microsoft.com/office/drawing/2014/main" id="{B8215893-250B-4F25-83F8-8D50B8CD06A2}"/>
                </a:ext>
              </a:extLst>
            </p:cNvPr>
            <p:cNvSpPr>
              <a:spLocks noChangeShapeType="1"/>
            </p:cNvSpPr>
            <p:nvPr/>
          </p:nvSpPr>
          <p:spPr bwMode="auto">
            <a:xfrm flipV="1">
              <a:off x="1428750" y="3687763"/>
              <a:ext cx="1225550" cy="901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99714" name="Oval 33">
              <a:extLst>
                <a:ext uri="{FF2B5EF4-FFF2-40B4-BE49-F238E27FC236}">
                  <a16:creationId xmlns:a16="http://schemas.microsoft.com/office/drawing/2014/main" id="{6AF06B54-84BB-4619-9181-A69EC9DC907F}"/>
                </a:ext>
              </a:extLst>
            </p:cNvPr>
            <p:cNvSpPr>
              <a:spLocks noChangeArrowheads="1"/>
            </p:cNvSpPr>
            <p:nvPr/>
          </p:nvSpPr>
          <p:spPr bwMode="auto">
            <a:xfrm>
              <a:off x="4984750" y="3339773"/>
              <a:ext cx="346355" cy="562629"/>
            </a:xfrm>
            <a:prstGeom prst="ellipse">
              <a:avLst/>
            </a:prstGeom>
            <a:solidFill>
              <a:srgbClr val="969696"/>
            </a:solidFill>
            <a:ln w="12700">
              <a:solidFill>
                <a:schemeClr val="tx1"/>
              </a:solidFill>
              <a:round/>
              <a:headEnd/>
              <a:tailEnd/>
            </a:ln>
          </p:spPr>
          <p:txBody>
            <a:bodyPr wrap="none"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99715" name="Oval 34">
              <a:extLst>
                <a:ext uri="{FF2B5EF4-FFF2-40B4-BE49-F238E27FC236}">
                  <a16:creationId xmlns:a16="http://schemas.microsoft.com/office/drawing/2014/main" id="{42ABB966-87E2-42C7-AE08-7CA89C132E1C}"/>
                </a:ext>
              </a:extLst>
            </p:cNvPr>
            <p:cNvSpPr>
              <a:spLocks noChangeArrowheads="1"/>
            </p:cNvSpPr>
            <p:nvPr/>
          </p:nvSpPr>
          <p:spPr bwMode="auto">
            <a:xfrm>
              <a:off x="4984750" y="4370061"/>
              <a:ext cx="346355" cy="562629"/>
            </a:xfrm>
            <a:prstGeom prst="ellipse">
              <a:avLst/>
            </a:prstGeom>
            <a:solidFill>
              <a:srgbClr val="969696"/>
            </a:solidFill>
            <a:ln w="12700">
              <a:solidFill>
                <a:schemeClr val="tx1"/>
              </a:solidFill>
              <a:round/>
              <a:headEnd/>
              <a:tailEnd/>
            </a:ln>
          </p:spPr>
          <p:txBody>
            <a:bodyPr wrap="none"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99716" name="Oval 35">
              <a:extLst>
                <a:ext uri="{FF2B5EF4-FFF2-40B4-BE49-F238E27FC236}">
                  <a16:creationId xmlns:a16="http://schemas.microsoft.com/office/drawing/2014/main" id="{D8EE7EA1-8BB2-4750-B6E5-DF73BC189CB4}"/>
                </a:ext>
              </a:extLst>
            </p:cNvPr>
            <p:cNvSpPr>
              <a:spLocks noChangeArrowheads="1"/>
            </p:cNvSpPr>
            <p:nvPr/>
          </p:nvSpPr>
          <p:spPr bwMode="auto">
            <a:xfrm>
              <a:off x="6065838" y="4370061"/>
              <a:ext cx="346355" cy="562629"/>
            </a:xfrm>
            <a:prstGeom prst="ellipse">
              <a:avLst/>
            </a:prstGeom>
            <a:solidFill>
              <a:srgbClr val="969696"/>
            </a:solidFill>
            <a:ln w="12700">
              <a:solidFill>
                <a:schemeClr val="tx1"/>
              </a:solidFill>
              <a:round/>
              <a:headEnd/>
              <a:tailEnd/>
            </a:ln>
          </p:spPr>
          <p:txBody>
            <a:bodyPr wrap="none"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99717" name="Oval 36">
              <a:extLst>
                <a:ext uri="{FF2B5EF4-FFF2-40B4-BE49-F238E27FC236}">
                  <a16:creationId xmlns:a16="http://schemas.microsoft.com/office/drawing/2014/main" id="{908001A2-E883-4A07-B4E4-5E172506C74A}"/>
                </a:ext>
              </a:extLst>
            </p:cNvPr>
            <p:cNvSpPr>
              <a:spLocks noChangeArrowheads="1"/>
            </p:cNvSpPr>
            <p:nvPr/>
          </p:nvSpPr>
          <p:spPr bwMode="auto">
            <a:xfrm>
              <a:off x="6427788" y="3468361"/>
              <a:ext cx="346355" cy="562629"/>
            </a:xfrm>
            <a:prstGeom prst="ellipse">
              <a:avLst/>
            </a:prstGeom>
            <a:solidFill>
              <a:srgbClr val="969696"/>
            </a:solidFill>
            <a:ln w="12700">
              <a:solidFill>
                <a:schemeClr val="tx1"/>
              </a:solidFill>
              <a:round/>
              <a:headEnd/>
              <a:tailEnd/>
            </a:ln>
          </p:spPr>
          <p:txBody>
            <a:bodyPr wrap="none"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99718" name="Oval 37">
              <a:extLst>
                <a:ext uri="{FF2B5EF4-FFF2-40B4-BE49-F238E27FC236}">
                  <a16:creationId xmlns:a16="http://schemas.microsoft.com/office/drawing/2014/main" id="{2FD02AF4-1205-4CD1-93BF-D1E1B3708A65}"/>
                </a:ext>
              </a:extLst>
            </p:cNvPr>
            <p:cNvSpPr>
              <a:spLocks noChangeArrowheads="1"/>
            </p:cNvSpPr>
            <p:nvPr/>
          </p:nvSpPr>
          <p:spPr bwMode="auto">
            <a:xfrm>
              <a:off x="7388224" y="3211186"/>
              <a:ext cx="346355" cy="562629"/>
            </a:xfrm>
            <a:prstGeom prst="ellipse">
              <a:avLst/>
            </a:prstGeom>
            <a:solidFill>
              <a:srgbClr val="969696"/>
            </a:solidFill>
            <a:ln w="12700">
              <a:solidFill>
                <a:schemeClr val="tx1"/>
              </a:solidFill>
              <a:round/>
              <a:headEnd/>
              <a:tailEnd/>
            </a:ln>
          </p:spPr>
          <p:txBody>
            <a:bodyPr wrap="none"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99719" name="Oval 38">
              <a:extLst>
                <a:ext uri="{FF2B5EF4-FFF2-40B4-BE49-F238E27FC236}">
                  <a16:creationId xmlns:a16="http://schemas.microsoft.com/office/drawing/2014/main" id="{F8587C09-BD0F-4E22-A2B3-4B6D7D08F1CD}"/>
                </a:ext>
              </a:extLst>
            </p:cNvPr>
            <p:cNvSpPr>
              <a:spLocks noChangeArrowheads="1"/>
            </p:cNvSpPr>
            <p:nvPr/>
          </p:nvSpPr>
          <p:spPr bwMode="auto">
            <a:xfrm>
              <a:off x="5586412" y="3726330"/>
              <a:ext cx="346355" cy="562629"/>
            </a:xfrm>
            <a:prstGeom prst="ellipse">
              <a:avLst/>
            </a:prstGeom>
            <a:solidFill>
              <a:srgbClr val="969696"/>
            </a:solidFill>
            <a:ln w="12700">
              <a:solidFill>
                <a:schemeClr val="tx1"/>
              </a:solidFill>
              <a:round/>
              <a:headEnd/>
              <a:tailEnd/>
            </a:ln>
          </p:spPr>
          <p:txBody>
            <a:bodyPr wrap="none"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99720" name="Oval 39">
              <a:extLst>
                <a:ext uri="{FF2B5EF4-FFF2-40B4-BE49-F238E27FC236}">
                  <a16:creationId xmlns:a16="http://schemas.microsoft.com/office/drawing/2014/main" id="{0F44F9F7-FA75-4083-A198-DB6704D7A1C1}"/>
                </a:ext>
              </a:extLst>
            </p:cNvPr>
            <p:cNvSpPr>
              <a:spLocks noChangeArrowheads="1"/>
            </p:cNvSpPr>
            <p:nvPr/>
          </p:nvSpPr>
          <p:spPr bwMode="auto">
            <a:xfrm>
              <a:off x="6667500" y="4370061"/>
              <a:ext cx="346355" cy="562629"/>
            </a:xfrm>
            <a:prstGeom prst="ellipse">
              <a:avLst/>
            </a:prstGeom>
            <a:solidFill>
              <a:srgbClr val="969696"/>
            </a:solidFill>
            <a:ln w="12700">
              <a:solidFill>
                <a:schemeClr val="tx1"/>
              </a:solidFill>
              <a:round/>
              <a:headEnd/>
              <a:tailEnd/>
            </a:ln>
          </p:spPr>
          <p:txBody>
            <a:bodyPr wrap="none"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99721" name="Oval 40">
              <a:extLst>
                <a:ext uri="{FF2B5EF4-FFF2-40B4-BE49-F238E27FC236}">
                  <a16:creationId xmlns:a16="http://schemas.microsoft.com/office/drawing/2014/main" id="{CE758EB3-4F15-4BE7-A158-E5B0ECAE236B}"/>
                </a:ext>
              </a:extLst>
            </p:cNvPr>
            <p:cNvSpPr>
              <a:spLocks noChangeArrowheads="1"/>
            </p:cNvSpPr>
            <p:nvPr/>
          </p:nvSpPr>
          <p:spPr bwMode="auto">
            <a:xfrm>
              <a:off x="7629524" y="3726330"/>
              <a:ext cx="346355" cy="562629"/>
            </a:xfrm>
            <a:prstGeom prst="ellipse">
              <a:avLst/>
            </a:prstGeom>
            <a:solidFill>
              <a:srgbClr val="969696"/>
            </a:solidFill>
            <a:ln w="12700">
              <a:solidFill>
                <a:schemeClr val="tx1"/>
              </a:solidFill>
              <a:round/>
              <a:headEnd/>
              <a:tailEnd/>
            </a:ln>
          </p:spPr>
          <p:txBody>
            <a:bodyPr wrap="none"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99722" name="Line 41">
              <a:extLst>
                <a:ext uri="{FF2B5EF4-FFF2-40B4-BE49-F238E27FC236}">
                  <a16:creationId xmlns:a16="http://schemas.microsoft.com/office/drawing/2014/main" id="{776A0848-107A-4A66-9131-8A0BFF06B2A4}"/>
                </a:ext>
              </a:extLst>
            </p:cNvPr>
            <p:cNvSpPr>
              <a:spLocks noChangeShapeType="1"/>
            </p:cNvSpPr>
            <p:nvPr/>
          </p:nvSpPr>
          <p:spPr bwMode="auto">
            <a:xfrm flipV="1">
              <a:off x="5224463" y="3492500"/>
              <a:ext cx="2163762" cy="1285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99723" name="Line 42">
              <a:extLst>
                <a:ext uri="{FF2B5EF4-FFF2-40B4-BE49-F238E27FC236}">
                  <a16:creationId xmlns:a16="http://schemas.microsoft.com/office/drawing/2014/main" id="{3D8F8B20-7569-46B7-A982-627E358F10A1}"/>
                </a:ext>
              </a:extLst>
            </p:cNvPr>
            <p:cNvSpPr>
              <a:spLocks noChangeShapeType="1"/>
            </p:cNvSpPr>
            <p:nvPr/>
          </p:nvSpPr>
          <p:spPr bwMode="auto">
            <a:xfrm flipV="1">
              <a:off x="5224463" y="4006850"/>
              <a:ext cx="361950" cy="6445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99724" name="Line 43">
              <a:extLst>
                <a:ext uri="{FF2B5EF4-FFF2-40B4-BE49-F238E27FC236}">
                  <a16:creationId xmlns:a16="http://schemas.microsoft.com/office/drawing/2014/main" id="{11FC05AB-2AE4-49B6-B688-A13852A26631}"/>
                </a:ext>
              </a:extLst>
            </p:cNvPr>
            <p:cNvSpPr>
              <a:spLocks noChangeShapeType="1"/>
            </p:cNvSpPr>
            <p:nvPr/>
          </p:nvSpPr>
          <p:spPr bwMode="auto">
            <a:xfrm flipV="1">
              <a:off x="5826125" y="3749675"/>
              <a:ext cx="601663" cy="257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99725" name="Line 44">
              <a:extLst>
                <a:ext uri="{FF2B5EF4-FFF2-40B4-BE49-F238E27FC236}">
                  <a16:creationId xmlns:a16="http://schemas.microsoft.com/office/drawing/2014/main" id="{7879A230-90EB-4ACE-B69E-866C68D706F5}"/>
                </a:ext>
              </a:extLst>
            </p:cNvPr>
            <p:cNvSpPr>
              <a:spLocks noChangeShapeType="1"/>
            </p:cNvSpPr>
            <p:nvPr/>
          </p:nvSpPr>
          <p:spPr bwMode="auto">
            <a:xfrm flipV="1">
              <a:off x="5224463" y="4651375"/>
              <a:ext cx="841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99726" name="Line 45">
              <a:extLst>
                <a:ext uri="{FF2B5EF4-FFF2-40B4-BE49-F238E27FC236}">
                  <a16:creationId xmlns:a16="http://schemas.microsoft.com/office/drawing/2014/main" id="{ECACFD80-5A23-409F-AFEA-B3E1F52F9F2D}"/>
                </a:ext>
              </a:extLst>
            </p:cNvPr>
            <p:cNvSpPr>
              <a:spLocks noChangeShapeType="1"/>
            </p:cNvSpPr>
            <p:nvPr/>
          </p:nvSpPr>
          <p:spPr bwMode="auto">
            <a:xfrm flipV="1">
              <a:off x="5105400" y="3749675"/>
              <a:ext cx="0" cy="7731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99727" name="Line 46">
              <a:extLst>
                <a:ext uri="{FF2B5EF4-FFF2-40B4-BE49-F238E27FC236}">
                  <a16:creationId xmlns:a16="http://schemas.microsoft.com/office/drawing/2014/main" id="{1584EF6A-546E-4468-BD51-446C3A729B13}"/>
                </a:ext>
              </a:extLst>
            </p:cNvPr>
            <p:cNvSpPr>
              <a:spLocks noChangeShapeType="1"/>
            </p:cNvSpPr>
            <p:nvPr/>
          </p:nvSpPr>
          <p:spPr bwMode="auto">
            <a:xfrm flipV="1">
              <a:off x="6907213" y="4006850"/>
              <a:ext cx="722312" cy="6445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99728" name="Line 47">
              <a:extLst>
                <a:ext uri="{FF2B5EF4-FFF2-40B4-BE49-F238E27FC236}">
                  <a16:creationId xmlns:a16="http://schemas.microsoft.com/office/drawing/2014/main" id="{AFC163F4-8706-45CB-8094-4EA884BB9D3D}"/>
                </a:ext>
              </a:extLst>
            </p:cNvPr>
            <p:cNvSpPr>
              <a:spLocks noChangeShapeType="1"/>
            </p:cNvSpPr>
            <p:nvPr/>
          </p:nvSpPr>
          <p:spPr bwMode="auto">
            <a:xfrm flipV="1">
              <a:off x="6307138" y="3878263"/>
              <a:ext cx="182562" cy="7731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99729" name="Line 48">
              <a:extLst>
                <a:ext uri="{FF2B5EF4-FFF2-40B4-BE49-F238E27FC236}">
                  <a16:creationId xmlns:a16="http://schemas.microsoft.com/office/drawing/2014/main" id="{AFF5447E-5148-4B30-82C3-FAF2088C37F1}"/>
                </a:ext>
              </a:extLst>
            </p:cNvPr>
            <p:cNvSpPr>
              <a:spLocks noChangeShapeType="1"/>
            </p:cNvSpPr>
            <p:nvPr/>
          </p:nvSpPr>
          <p:spPr bwMode="auto">
            <a:xfrm>
              <a:off x="6667500" y="3749675"/>
              <a:ext cx="962025" cy="257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99730" name="Line 49">
              <a:extLst>
                <a:ext uri="{FF2B5EF4-FFF2-40B4-BE49-F238E27FC236}">
                  <a16:creationId xmlns:a16="http://schemas.microsoft.com/office/drawing/2014/main" id="{16BE127A-378A-443D-872A-209C429D1D00}"/>
                </a:ext>
              </a:extLst>
            </p:cNvPr>
            <p:cNvSpPr>
              <a:spLocks noChangeShapeType="1"/>
            </p:cNvSpPr>
            <p:nvPr/>
          </p:nvSpPr>
          <p:spPr bwMode="auto">
            <a:xfrm flipV="1">
              <a:off x="6667500" y="3492500"/>
              <a:ext cx="720725" cy="257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99731" name="Line 50">
              <a:extLst>
                <a:ext uri="{FF2B5EF4-FFF2-40B4-BE49-F238E27FC236}">
                  <a16:creationId xmlns:a16="http://schemas.microsoft.com/office/drawing/2014/main" id="{BE5E138D-4E86-4637-9C8D-19544CB1BE81}"/>
                </a:ext>
              </a:extLst>
            </p:cNvPr>
            <p:cNvSpPr>
              <a:spLocks noChangeShapeType="1"/>
            </p:cNvSpPr>
            <p:nvPr/>
          </p:nvSpPr>
          <p:spPr bwMode="auto">
            <a:xfrm>
              <a:off x="5781675" y="4137025"/>
              <a:ext cx="360363" cy="385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99732" name="Line 51">
              <a:extLst>
                <a:ext uri="{FF2B5EF4-FFF2-40B4-BE49-F238E27FC236}">
                  <a16:creationId xmlns:a16="http://schemas.microsoft.com/office/drawing/2014/main" id="{875708C7-B608-4EB3-8AD8-656132FA5250}"/>
                </a:ext>
              </a:extLst>
            </p:cNvPr>
            <p:cNvSpPr>
              <a:spLocks noChangeShapeType="1"/>
            </p:cNvSpPr>
            <p:nvPr/>
          </p:nvSpPr>
          <p:spPr bwMode="auto">
            <a:xfrm>
              <a:off x="6307138" y="4651375"/>
              <a:ext cx="3603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99733" name="Line 52">
              <a:extLst>
                <a:ext uri="{FF2B5EF4-FFF2-40B4-BE49-F238E27FC236}">
                  <a16:creationId xmlns:a16="http://schemas.microsoft.com/office/drawing/2014/main" id="{D501F1AE-A590-474D-837B-FCC4F502720F}"/>
                </a:ext>
              </a:extLst>
            </p:cNvPr>
            <p:cNvSpPr>
              <a:spLocks noChangeShapeType="1"/>
            </p:cNvSpPr>
            <p:nvPr/>
          </p:nvSpPr>
          <p:spPr bwMode="auto">
            <a:xfrm flipH="1" flipV="1">
              <a:off x="7508875" y="3621088"/>
              <a:ext cx="239713" cy="257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99734" name="AutoShape 53">
              <a:extLst>
                <a:ext uri="{FF2B5EF4-FFF2-40B4-BE49-F238E27FC236}">
                  <a16:creationId xmlns:a16="http://schemas.microsoft.com/office/drawing/2014/main" id="{0034C693-4679-4E60-98A0-731FF76A9A6E}"/>
                </a:ext>
              </a:extLst>
            </p:cNvPr>
            <p:cNvSpPr>
              <a:spLocks noChangeArrowheads="1"/>
            </p:cNvSpPr>
            <p:nvPr/>
          </p:nvSpPr>
          <p:spPr bwMode="auto">
            <a:xfrm>
              <a:off x="4079875" y="3706654"/>
              <a:ext cx="954088" cy="978217"/>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99735" name="Text Box 54">
              <a:extLst>
                <a:ext uri="{FF2B5EF4-FFF2-40B4-BE49-F238E27FC236}">
                  <a16:creationId xmlns:a16="http://schemas.microsoft.com/office/drawing/2014/main" id="{346AA6B2-E808-4D1F-9038-07C56E7B3A66}"/>
                </a:ext>
              </a:extLst>
            </p:cNvPr>
            <p:cNvSpPr txBox="1">
              <a:spLocks noChangeArrowheads="1"/>
            </p:cNvSpPr>
            <p:nvPr/>
          </p:nvSpPr>
          <p:spPr bwMode="auto">
            <a:xfrm>
              <a:off x="2215590" y="4725393"/>
              <a:ext cx="56468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vi-VN" sz="2400" i="1"/>
                <a:t>G</a:t>
              </a:r>
              <a:endParaRPr lang="en-US" altLang="vi-VN" sz="1800" i="1"/>
            </a:p>
          </p:txBody>
        </p:sp>
        <p:sp>
          <p:nvSpPr>
            <p:cNvPr id="199736" name="Text Box 55">
              <a:extLst>
                <a:ext uri="{FF2B5EF4-FFF2-40B4-BE49-F238E27FC236}">
                  <a16:creationId xmlns:a16="http://schemas.microsoft.com/office/drawing/2014/main" id="{1CE999B1-87A8-4434-ACE1-97FD9F8DBE78}"/>
                </a:ext>
              </a:extLst>
            </p:cNvPr>
            <p:cNvSpPr txBox="1">
              <a:spLocks noChangeArrowheads="1"/>
            </p:cNvSpPr>
            <p:nvPr/>
          </p:nvSpPr>
          <p:spPr bwMode="auto">
            <a:xfrm>
              <a:off x="6072787" y="4734917"/>
              <a:ext cx="543312"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vi-VN" sz="2400" i="1"/>
                <a:t>H</a:t>
              </a:r>
              <a:endParaRPr lang="en-US" altLang="vi-VN" sz="1800" i="1"/>
            </a:p>
          </p:txBody>
        </p:sp>
      </p:grpSp>
    </p:spTree>
    <p:extLst>
      <p:ext uri="{BB962C8B-B14F-4D97-AF65-F5344CB8AC3E}">
        <p14:creationId xmlns:p14="http://schemas.microsoft.com/office/powerpoint/2010/main" val="6386121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Title 1">
            <a:extLst>
              <a:ext uri="{FF2B5EF4-FFF2-40B4-BE49-F238E27FC236}">
                <a16:creationId xmlns:a16="http://schemas.microsoft.com/office/drawing/2014/main" id="{CCA5A775-E2CC-4E46-90AB-7B0EB37A629A}"/>
              </a:ext>
            </a:extLst>
          </p:cNvPr>
          <p:cNvSpPr>
            <a:spLocks noGrp="1" noChangeArrowheads="1"/>
          </p:cNvSpPr>
          <p:nvPr>
            <p:ph type="title"/>
          </p:nvPr>
        </p:nvSpPr>
        <p:spPr/>
        <p:txBody>
          <a:bodyPr/>
          <a:lstStyle/>
          <a:p>
            <a:endParaRPr lang="vi-VN" altLang="vi-VN"/>
          </a:p>
        </p:txBody>
      </p:sp>
      <p:sp>
        <p:nvSpPr>
          <p:cNvPr id="200707" name="Content Placeholder 2">
            <a:extLst>
              <a:ext uri="{FF2B5EF4-FFF2-40B4-BE49-F238E27FC236}">
                <a16:creationId xmlns:a16="http://schemas.microsoft.com/office/drawing/2014/main" id="{4205F7DA-F108-475F-8A7F-4855B2C3E919}"/>
              </a:ext>
            </a:extLst>
          </p:cNvPr>
          <p:cNvSpPr>
            <a:spLocks noGrp="1" noChangeArrowheads="1"/>
          </p:cNvSpPr>
          <p:nvPr>
            <p:ph idx="1"/>
          </p:nvPr>
        </p:nvSpPr>
        <p:spPr/>
        <p:txBody>
          <a:bodyPr/>
          <a:lstStyle/>
          <a:p>
            <a:pPr>
              <a:buFont typeface="Wingdings" panose="05000000000000000000" pitchFamily="2" charset="2"/>
              <a:buNone/>
            </a:pPr>
            <a:r>
              <a:rPr lang="en-US" altLang="vi-VN"/>
              <a:t>Ví dụ 2: </a:t>
            </a:r>
          </a:p>
        </p:txBody>
      </p:sp>
      <p:grpSp>
        <p:nvGrpSpPr>
          <p:cNvPr id="3" name="Group 68">
            <a:extLst>
              <a:ext uri="{FF2B5EF4-FFF2-40B4-BE49-F238E27FC236}">
                <a16:creationId xmlns:a16="http://schemas.microsoft.com/office/drawing/2014/main" id="{52658774-4FAB-4425-B15D-1B60B21AA029}"/>
              </a:ext>
            </a:extLst>
          </p:cNvPr>
          <p:cNvGrpSpPr>
            <a:grpSpLocks/>
          </p:cNvGrpSpPr>
          <p:nvPr/>
        </p:nvGrpSpPr>
        <p:grpSpPr bwMode="auto">
          <a:xfrm>
            <a:off x="1978819" y="2343151"/>
            <a:ext cx="1627585" cy="2313384"/>
            <a:chOff x="702" y="2251"/>
            <a:chExt cx="1367" cy="1943"/>
          </a:xfrm>
        </p:grpSpPr>
        <p:sp>
          <p:nvSpPr>
            <p:cNvPr id="200739" name="Text Box 5">
              <a:extLst>
                <a:ext uri="{FF2B5EF4-FFF2-40B4-BE49-F238E27FC236}">
                  <a16:creationId xmlns:a16="http://schemas.microsoft.com/office/drawing/2014/main" id="{CB7246D2-D97D-497D-A552-3A43979D3538}"/>
                </a:ext>
              </a:extLst>
            </p:cNvPr>
            <p:cNvSpPr txBox="1">
              <a:spLocks noChangeArrowheads="1"/>
            </p:cNvSpPr>
            <p:nvPr/>
          </p:nvSpPr>
          <p:spPr bwMode="auto">
            <a:xfrm>
              <a:off x="1519" y="3884"/>
              <a:ext cx="306"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TW" sz="1800" i="1">
                  <a:ea typeface="PMingLiU" panose="02020500000000000000" pitchFamily="18" charset="-120"/>
                </a:rPr>
                <a:t>G</a:t>
              </a:r>
              <a:endParaRPr lang="en-US" altLang="zh-TW" sz="1800" i="1" baseline="-25000">
                <a:ea typeface="PMingLiU" panose="02020500000000000000" pitchFamily="18" charset="-120"/>
              </a:endParaRPr>
            </a:p>
          </p:txBody>
        </p:sp>
        <p:sp>
          <p:nvSpPr>
            <p:cNvPr id="200740" name="Oval 6">
              <a:extLst>
                <a:ext uri="{FF2B5EF4-FFF2-40B4-BE49-F238E27FC236}">
                  <a16:creationId xmlns:a16="http://schemas.microsoft.com/office/drawing/2014/main" id="{CC46C34A-8BB3-4987-B06E-140B0343D246}"/>
                </a:ext>
              </a:extLst>
            </p:cNvPr>
            <p:cNvSpPr>
              <a:spLocks noChangeArrowheads="1"/>
            </p:cNvSpPr>
            <p:nvPr/>
          </p:nvSpPr>
          <p:spPr bwMode="auto">
            <a:xfrm rot="10800000">
              <a:off x="1880" y="3430"/>
              <a:ext cx="91" cy="91"/>
            </a:xfrm>
            <a:prstGeom prst="ellipse">
              <a:avLst/>
            </a:prstGeom>
            <a:solidFill>
              <a:schemeClr val="tx1"/>
            </a:solidFill>
            <a:ln w="25400">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i="1"/>
            </a:p>
          </p:txBody>
        </p:sp>
        <p:sp>
          <p:nvSpPr>
            <p:cNvPr id="200741" name="Oval 7">
              <a:extLst>
                <a:ext uri="{FF2B5EF4-FFF2-40B4-BE49-F238E27FC236}">
                  <a16:creationId xmlns:a16="http://schemas.microsoft.com/office/drawing/2014/main" id="{BF48F2E5-DB38-4E93-826F-298633E7B75D}"/>
                </a:ext>
              </a:extLst>
            </p:cNvPr>
            <p:cNvSpPr>
              <a:spLocks noChangeArrowheads="1"/>
            </p:cNvSpPr>
            <p:nvPr/>
          </p:nvSpPr>
          <p:spPr bwMode="auto">
            <a:xfrm rot="10800000">
              <a:off x="1880" y="2477"/>
              <a:ext cx="91" cy="91"/>
            </a:xfrm>
            <a:prstGeom prst="ellipse">
              <a:avLst/>
            </a:prstGeom>
            <a:solidFill>
              <a:schemeClr val="tx1"/>
            </a:solidFill>
            <a:ln w="25400">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i="1"/>
            </a:p>
          </p:txBody>
        </p:sp>
        <p:sp>
          <p:nvSpPr>
            <p:cNvPr id="200742" name="Oval 8">
              <a:extLst>
                <a:ext uri="{FF2B5EF4-FFF2-40B4-BE49-F238E27FC236}">
                  <a16:creationId xmlns:a16="http://schemas.microsoft.com/office/drawing/2014/main" id="{F8AC7842-42A2-43A2-99C2-727689817EC5}"/>
                </a:ext>
              </a:extLst>
            </p:cNvPr>
            <p:cNvSpPr>
              <a:spLocks noChangeArrowheads="1"/>
            </p:cNvSpPr>
            <p:nvPr/>
          </p:nvSpPr>
          <p:spPr bwMode="auto">
            <a:xfrm rot="10800000">
              <a:off x="1244" y="2478"/>
              <a:ext cx="91" cy="91"/>
            </a:xfrm>
            <a:prstGeom prst="ellipse">
              <a:avLst/>
            </a:prstGeom>
            <a:solidFill>
              <a:schemeClr val="tx1"/>
            </a:solidFill>
            <a:ln w="25400">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i="1"/>
            </a:p>
          </p:txBody>
        </p:sp>
        <p:sp>
          <p:nvSpPr>
            <p:cNvPr id="200743" name="Oval 10">
              <a:extLst>
                <a:ext uri="{FF2B5EF4-FFF2-40B4-BE49-F238E27FC236}">
                  <a16:creationId xmlns:a16="http://schemas.microsoft.com/office/drawing/2014/main" id="{8B751FBF-F966-40C0-995D-07D920B27C1E}"/>
                </a:ext>
              </a:extLst>
            </p:cNvPr>
            <p:cNvSpPr>
              <a:spLocks noChangeArrowheads="1"/>
            </p:cNvSpPr>
            <p:nvPr/>
          </p:nvSpPr>
          <p:spPr bwMode="auto">
            <a:xfrm rot="10800000">
              <a:off x="1247" y="3430"/>
              <a:ext cx="91" cy="91"/>
            </a:xfrm>
            <a:prstGeom prst="ellipse">
              <a:avLst/>
            </a:prstGeom>
            <a:solidFill>
              <a:schemeClr val="tx1"/>
            </a:solidFill>
            <a:ln w="25400">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i="1"/>
            </a:p>
          </p:txBody>
        </p:sp>
        <p:sp>
          <p:nvSpPr>
            <p:cNvPr id="200744" name="Line 13">
              <a:extLst>
                <a:ext uri="{FF2B5EF4-FFF2-40B4-BE49-F238E27FC236}">
                  <a16:creationId xmlns:a16="http://schemas.microsoft.com/office/drawing/2014/main" id="{BAEA48A5-BB85-46CB-9BFE-B8752E5FFF1B}"/>
                </a:ext>
              </a:extLst>
            </p:cNvPr>
            <p:cNvSpPr>
              <a:spLocks noChangeShapeType="1"/>
            </p:cNvSpPr>
            <p:nvPr/>
          </p:nvSpPr>
          <p:spPr bwMode="auto">
            <a:xfrm flipH="1">
              <a:off x="1336" y="3475"/>
              <a:ext cx="590" cy="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745" name="Oval 15">
              <a:extLst>
                <a:ext uri="{FF2B5EF4-FFF2-40B4-BE49-F238E27FC236}">
                  <a16:creationId xmlns:a16="http://schemas.microsoft.com/office/drawing/2014/main" id="{4269E07C-0FB6-4FB8-95B6-226DCC514E83}"/>
                </a:ext>
              </a:extLst>
            </p:cNvPr>
            <p:cNvSpPr>
              <a:spLocks noChangeArrowheads="1"/>
            </p:cNvSpPr>
            <p:nvPr/>
          </p:nvSpPr>
          <p:spPr bwMode="auto">
            <a:xfrm rot="10800000">
              <a:off x="882" y="2976"/>
              <a:ext cx="91" cy="91"/>
            </a:xfrm>
            <a:prstGeom prst="ellipse">
              <a:avLst/>
            </a:prstGeom>
            <a:solidFill>
              <a:schemeClr val="tx1"/>
            </a:solidFill>
            <a:ln w="25400">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i="1"/>
            </a:p>
          </p:txBody>
        </p:sp>
        <p:sp>
          <p:nvSpPr>
            <p:cNvPr id="200746" name="Line 16">
              <a:extLst>
                <a:ext uri="{FF2B5EF4-FFF2-40B4-BE49-F238E27FC236}">
                  <a16:creationId xmlns:a16="http://schemas.microsoft.com/office/drawing/2014/main" id="{A8FCE7B0-587C-4089-86E6-E7FD8FD07B46}"/>
                </a:ext>
              </a:extLst>
            </p:cNvPr>
            <p:cNvSpPr>
              <a:spLocks noChangeShapeType="1"/>
            </p:cNvSpPr>
            <p:nvPr/>
          </p:nvSpPr>
          <p:spPr bwMode="auto">
            <a:xfrm flipH="1">
              <a:off x="1292" y="2523"/>
              <a:ext cx="634" cy="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67500" tIns="35100" rIns="67500" bIns="35100">
              <a:spAutoFit/>
            </a:bodyPr>
            <a:lstStyle/>
            <a:p>
              <a:endParaRPr lang="en-US"/>
            </a:p>
          </p:txBody>
        </p:sp>
        <p:sp>
          <p:nvSpPr>
            <p:cNvPr id="200747" name="Line 17">
              <a:extLst>
                <a:ext uri="{FF2B5EF4-FFF2-40B4-BE49-F238E27FC236}">
                  <a16:creationId xmlns:a16="http://schemas.microsoft.com/office/drawing/2014/main" id="{FF302613-D19F-4293-AFF9-A8406F9F64EE}"/>
                </a:ext>
              </a:extLst>
            </p:cNvPr>
            <p:cNvSpPr>
              <a:spLocks noChangeShapeType="1"/>
            </p:cNvSpPr>
            <p:nvPr/>
          </p:nvSpPr>
          <p:spPr bwMode="auto">
            <a:xfrm rot="10800000" flipH="1">
              <a:off x="929" y="2524"/>
              <a:ext cx="362" cy="49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67500" tIns="35100" rIns="67500" bIns="35100">
              <a:spAutoFit/>
            </a:bodyPr>
            <a:lstStyle/>
            <a:p>
              <a:endParaRPr lang="en-US"/>
            </a:p>
          </p:txBody>
        </p:sp>
        <p:sp>
          <p:nvSpPr>
            <p:cNvPr id="200748" name="Line 18">
              <a:extLst>
                <a:ext uri="{FF2B5EF4-FFF2-40B4-BE49-F238E27FC236}">
                  <a16:creationId xmlns:a16="http://schemas.microsoft.com/office/drawing/2014/main" id="{7EDE72AE-ED88-438F-A364-950EDE6D2CF2}"/>
                </a:ext>
              </a:extLst>
            </p:cNvPr>
            <p:cNvSpPr>
              <a:spLocks noChangeShapeType="1"/>
            </p:cNvSpPr>
            <p:nvPr/>
          </p:nvSpPr>
          <p:spPr bwMode="auto">
            <a:xfrm rot="10800000">
              <a:off x="1290" y="2523"/>
              <a:ext cx="2" cy="95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67500" tIns="35100" rIns="67500" bIns="35100">
              <a:spAutoFit/>
            </a:bodyPr>
            <a:lstStyle/>
            <a:p>
              <a:endParaRPr lang="en-US"/>
            </a:p>
          </p:txBody>
        </p:sp>
        <p:sp>
          <p:nvSpPr>
            <p:cNvPr id="200749" name="Line 34">
              <a:extLst>
                <a:ext uri="{FF2B5EF4-FFF2-40B4-BE49-F238E27FC236}">
                  <a16:creationId xmlns:a16="http://schemas.microsoft.com/office/drawing/2014/main" id="{A8557D27-FBC1-474B-8F4B-0500AC6096B5}"/>
                </a:ext>
              </a:extLst>
            </p:cNvPr>
            <p:cNvSpPr>
              <a:spLocks noChangeShapeType="1"/>
            </p:cNvSpPr>
            <p:nvPr/>
          </p:nvSpPr>
          <p:spPr bwMode="auto">
            <a:xfrm flipH="1">
              <a:off x="1292" y="2523"/>
              <a:ext cx="635" cy="95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lIns="67500" tIns="35100" rIns="67500" bIns="35100">
              <a:spAutoFit/>
            </a:bodyPr>
            <a:lstStyle/>
            <a:p>
              <a:endParaRPr lang="en-US"/>
            </a:p>
          </p:txBody>
        </p:sp>
        <p:sp>
          <p:nvSpPr>
            <p:cNvPr id="200750" name="Text Box 35">
              <a:extLst>
                <a:ext uri="{FF2B5EF4-FFF2-40B4-BE49-F238E27FC236}">
                  <a16:creationId xmlns:a16="http://schemas.microsoft.com/office/drawing/2014/main" id="{ACAF483A-2F6E-49AC-AA0D-E1B93665D1A8}"/>
                </a:ext>
              </a:extLst>
            </p:cNvPr>
            <p:cNvSpPr txBox="1">
              <a:spLocks noChangeArrowheads="1"/>
            </p:cNvSpPr>
            <p:nvPr/>
          </p:nvSpPr>
          <p:spPr bwMode="auto">
            <a:xfrm>
              <a:off x="702" y="2976"/>
              <a:ext cx="195"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67500" tIns="35100" rIns="67500" bIns="35100">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TW" sz="1350" i="1">
                  <a:ea typeface="PMingLiU" panose="02020500000000000000" pitchFamily="18" charset="-120"/>
                </a:rPr>
                <a:t>u</a:t>
              </a:r>
            </a:p>
          </p:txBody>
        </p:sp>
        <p:sp>
          <p:nvSpPr>
            <p:cNvPr id="200751" name="Text Box 36">
              <a:extLst>
                <a:ext uri="{FF2B5EF4-FFF2-40B4-BE49-F238E27FC236}">
                  <a16:creationId xmlns:a16="http://schemas.microsoft.com/office/drawing/2014/main" id="{C8B7573A-4D74-496F-ADB3-C0BCDE88F1DE}"/>
                </a:ext>
              </a:extLst>
            </p:cNvPr>
            <p:cNvSpPr txBox="1">
              <a:spLocks noChangeArrowheads="1"/>
            </p:cNvSpPr>
            <p:nvPr/>
          </p:nvSpPr>
          <p:spPr bwMode="auto">
            <a:xfrm>
              <a:off x="1201" y="2251"/>
              <a:ext cx="187"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67500" tIns="35100" rIns="67500" bIns="35100">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TW" sz="1350" i="1">
                  <a:ea typeface="PMingLiU" panose="02020500000000000000" pitchFamily="18" charset="-120"/>
                </a:rPr>
                <a:t>v</a:t>
              </a:r>
            </a:p>
          </p:txBody>
        </p:sp>
        <p:sp>
          <p:nvSpPr>
            <p:cNvPr id="200752" name="Text Box 37">
              <a:extLst>
                <a:ext uri="{FF2B5EF4-FFF2-40B4-BE49-F238E27FC236}">
                  <a16:creationId xmlns:a16="http://schemas.microsoft.com/office/drawing/2014/main" id="{B1072067-CE5E-4086-B72D-8D67F9C5DAD6}"/>
                </a:ext>
              </a:extLst>
            </p:cNvPr>
            <p:cNvSpPr txBox="1">
              <a:spLocks noChangeArrowheads="1"/>
            </p:cNvSpPr>
            <p:nvPr/>
          </p:nvSpPr>
          <p:spPr bwMode="auto">
            <a:xfrm>
              <a:off x="1836" y="2251"/>
              <a:ext cx="220"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67500" tIns="35100" rIns="67500" bIns="35100">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TW" sz="1350" i="1">
                  <a:ea typeface="PMingLiU" panose="02020500000000000000" pitchFamily="18" charset="-120"/>
                </a:rPr>
                <a:t>w</a:t>
              </a:r>
            </a:p>
          </p:txBody>
        </p:sp>
        <p:sp>
          <p:nvSpPr>
            <p:cNvPr id="200753" name="Text Box 38">
              <a:extLst>
                <a:ext uri="{FF2B5EF4-FFF2-40B4-BE49-F238E27FC236}">
                  <a16:creationId xmlns:a16="http://schemas.microsoft.com/office/drawing/2014/main" id="{9CF967E9-98D2-406F-BF44-D9E375F64541}"/>
                </a:ext>
              </a:extLst>
            </p:cNvPr>
            <p:cNvSpPr txBox="1">
              <a:spLocks noChangeArrowheads="1"/>
            </p:cNvSpPr>
            <p:nvPr/>
          </p:nvSpPr>
          <p:spPr bwMode="auto">
            <a:xfrm>
              <a:off x="1144" y="3530"/>
              <a:ext cx="187"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67500" tIns="35100" rIns="67500" bIns="35100">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TW" sz="1350" i="1">
                  <a:ea typeface="PMingLiU" panose="02020500000000000000" pitchFamily="18" charset="-120"/>
                </a:rPr>
                <a:t>x</a:t>
              </a:r>
            </a:p>
          </p:txBody>
        </p:sp>
        <p:sp>
          <p:nvSpPr>
            <p:cNvPr id="200754" name="Text Box 39">
              <a:extLst>
                <a:ext uri="{FF2B5EF4-FFF2-40B4-BE49-F238E27FC236}">
                  <a16:creationId xmlns:a16="http://schemas.microsoft.com/office/drawing/2014/main" id="{6853A75A-6EB9-4377-9A87-F15826F45810}"/>
                </a:ext>
              </a:extLst>
            </p:cNvPr>
            <p:cNvSpPr txBox="1">
              <a:spLocks noChangeArrowheads="1"/>
            </p:cNvSpPr>
            <p:nvPr/>
          </p:nvSpPr>
          <p:spPr bwMode="auto">
            <a:xfrm>
              <a:off x="1882" y="3521"/>
              <a:ext cx="187"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67500" tIns="35100" rIns="67500" bIns="35100">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TW" sz="1350" i="1">
                  <a:ea typeface="PMingLiU" panose="02020500000000000000" pitchFamily="18" charset="-120"/>
                </a:rPr>
                <a:t>y</a:t>
              </a:r>
            </a:p>
          </p:txBody>
        </p:sp>
      </p:grpSp>
      <p:grpSp>
        <p:nvGrpSpPr>
          <p:cNvPr id="4" name="Group 70">
            <a:extLst>
              <a:ext uri="{FF2B5EF4-FFF2-40B4-BE49-F238E27FC236}">
                <a16:creationId xmlns:a16="http://schemas.microsoft.com/office/drawing/2014/main" id="{F43D57B1-5F01-4FFA-A3F1-176975538640}"/>
              </a:ext>
            </a:extLst>
          </p:cNvPr>
          <p:cNvGrpSpPr>
            <a:grpSpLocks/>
          </p:cNvGrpSpPr>
          <p:nvPr/>
        </p:nvGrpSpPr>
        <p:grpSpPr bwMode="auto">
          <a:xfrm>
            <a:off x="4451749" y="2343151"/>
            <a:ext cx="1101328" cy="2313384"/>
            <a:chOff x="2779" y="2251"/>
            <a:chExt cx="925" cy="1943"/>
          </a:xfrm>
        </p:grpSpPr>
        <p:sp>
          <p:nvSpPr>
            <p:cNvPr id="200727" name="Text Box 19">
              <a:extLst>
                <a:ext uri="{FF2B5EF4-FFF2-40B4-BE49-F238E27FC236}">
                  <a16:creationId xmlns:a16="http://schemas.microsoft.com/office/drawing/2014/main" id="{9B94F85C-8C9C-43A2-91F4-FDF4E123F14E}"/>
                </a:ext>
              </a:extLst>
            </p:cNvPr>
            <p:cNvSpPr txBox="1">
              <a:spLocks noChangeArrowheads="1"/>
            </p:cNvSpPr>
            <p:nvPr/>
          </p:nvSpPr>
          <p:spPr bwMode="auto">
            <a:xfrm>
              <a:off x="2970" y="3884"/>
              <a:ext cx="295"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TW" sz="1800" i="1">
                  <a:ea typeface="PMingLiU" panose="02020500000000000000" pitchFamily="18" charset="-120"/>
                </a:rPr>
                <a:t>H</a:t>
              </a:r>
              <a:endParaRPr lang="en-US" altLang="zh-TW" sz="1800" i="1" baseline="-25000">
                <a:ea typeface="PMingLiU" panose="02020500000000000000" pitchFamily="18" charset="-120"/>
                <a:sym typeface="Symbol" panose="05050102010706020507" pitchFamily="18" charset="2"/>
              </a:endParaRPr>
            </a:p>
          </p:txBody>
        </p:sp>
        <p:sp>
          <p:nvSpPr>
            <p:cNvPr id="200728" name="Oval 40">
              <a:extLst>
                <a:ext uri="{FF2B5EF4-FFF2-40B4-BE49-F238E27FC236}">
                  <a16:creationId xmlns:a16="http://schemas.microsoft.com/office/drawing/2014/main" id="{5A8794F9-1FE8-4C00-980C-3D2E954AF1F1}"/>
                </a:ext>
              </a:extLst>
            </p:cNvPr>
            <p:cNvSpPr>
              <a:spLocks noChangeArrowheads="1"/>
            </p:cNvSpPr>
            <p:nvPr/>
          </p:nvSpPr>
          <p:spPr bwMode="auto">
            <a:xfrm rot="10800000">
              <a:off x="3515" y="3430"/>
              <a:ext cx="91" cy="91"/>
            </a:xfrm>
            <a:prstGeom prst="ellipse">
              <a:avLst/>
            </a:prstGeom>
            <a:solidFill>
              <a:schemeClr val="tx1"/>
            </a:solidFill>
            <a:ln w="25400">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i="1"/>
            </a:p>
          </p:txBody>
        </p:sp>
        <p:sp>
          <p:nvSpPr>
            <p:cNvPr id="200729" name="Oval 41">
              <a:extLst>
                <a:ext uri="{FF2B5EF4-FFF2-40B4-BE49-F238E27FC236}">
                  <a16:creationId xmlns:a16="http://schemas.microsoft.com/office/drawing/2014/main" id="{2EF2F586-F6C6-4DC6-908C-033E9E2079EF}"/>
                </a:ext>
              </a:extLst>
            </p:cNvPr>
            <p:cNvSpPr>
              <a:spLocks noChangeArrowheads="1"/>
            </p:cNvSpPr>
            <p:nvPr/>
          </p:nvSpPr>
          <p:spPr bwMode="auto">
            <a:xfrm rot="10800000">
              <a:off x="3515" y="2477"/>
              <a:ext cx="91" cy="91"/>
            </a:xfrm>
            <a:prstGeom prst="ellipse">
              <a:avLst/>
            </a:prstGeom>
            <a:solidFill>
              <a:schemeClr val="tx1"/>
            </a:solidFill>
            <a:ln w="25400">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i="1"/>
            </a:p>
          </p:txBody>
        </p:sp>
        <p:sp>
          <p:nvSpPr>
            <p:cNvPr id="200730" name="Oval 42">
              <a:extLst>
                <a:ext uri="{FF2B5EF4-FFF2-40B4-BE49-F238E27FC236}">
                  <a16:creationId xmlns:a16="http://schemas.microsoft.com/office/drawing/2014/main" id="{97D2FCAC-251B-4ECC-BE1A-081E3A8C0E9C}"/>
                </a:ext>
              </a:extLst>
            </p:cNvPr>
            <p:cNvSpPr>
              <a:spLocks noChangeArrowheads="1"/>
            </p:cNvSpPr>
            <p:nvPr/>
          </p:nvSpPr>
          <p:spPr bwMode="auto">
            <a:xfrm rot="10800000">
              <a:off x="2879" y="2478"/>
              <a:ext cx="91" cy="91"/>
            </a:xfrm>
            <a:prstGeom prst="ellipse">
              <a:avLst/>
            </a:prstGeom>
            <a:solidFill>
              <a:schemeClr val="tx1"/>
            </a:solidFill>
            <a:ln w="25400">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i="1"/>
            </a:p>
          </p:txBody>
        </p:sp>
        <p:sp>
          <p:nvSpPr>
            <p:cNvPr id="200731" name="Oval 43">
              <a:extLst>
                <a:ext uri="{FF2B5EF4-FFF2-40B4-BE49-F238E27FC236}">
                  <a16:creationId xmlns:a16="http://schemas.microsoft.com/office/drawing/2014/main" id="{BD8EEF18-70B2-4272-BEC9-2AC2B7ECEE01}"/>
                </a:ext>
              </a:extLst>
            </p:cNvPr>
            <p:cNvSpPr>
              <a:spLocks noChangeArrowheads="1"/>
            </p:cNvSpPr>
            <p:nvPr/>
          </p:nvSpPr>
          <p:spPr bwMode="auto">
            <a:xfrm rot="10800000">
              <a:off x="2882" y="3430"/>
              <a:ext cx="91" cy="91"/>
            </a:xfrm>
            <a:prstGeom prst="ellipse">
              <a:avLst/>
            </a:prstGeom>
            <a:solidFill>
              <a:schemeClr val="tx1"/>
            </a:solidFill>
            <a:ln w="25400">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i="1"/>
            </a:p>
          </p:txBody>
        </p:sp>
        <p:sp>
          <p:nvSpPr>
            <p:cNvPr id="200732" name="Line 44">
              <a:extLst>
                <a:ext uri="{FF2B5EF4-FFF2-40B4-BE49-F238E27FC236}">
                  <a16:creationId xmlns:a16="http://schemas.microsoft.com/office/drawing/2014/main" id="{52C96497-BC28-49D0-B5B5-9DC9DBC362C0}"/>
                </a:ext>
              </a:extLst>
            </p:cNvPr>
            <p:cNvSpPr>
              <a:spLocks noChangeShapeType="1"/>
            </p:cNvSpPr>
            <p:nvPr/>
          </p:nvSpPr>
          <p:spPr bwMode="auto">
            <a:xfrm flipH="1">
              <a:off x="2971" y="3475"/>
              <a:ext cx="590" cy="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733" name="Line 46">
              <a:extLst>
                <a:ext uri="{FF2B5EF4-FFF2-40B4-BE49-F238E27FC236}">
                  <a16:creationId xmlns:a16="http://schemas.microsoft.com/office/drawing/2014/main" id="{ADFC5296-CB03-433D-B0AD-6E1372763CA9}"/>
                </a:ext>
              </a:extLst>
            </p:cNvPr>
            <p:cNvSpPr>
              <a:spLocks noChangeShapeType="1"/>
            </p:cNvSpPr>
            <p:nvPr/>
          </p:nvSpPr>
          <p:spPr bwMode="auto">
            <a:xfrm flipH="1">
              <a:off x="2927" y="2523"/>
              <a:ext cx="634" cy="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67500" tIns="35100" rIns="67500" bIns="35100">
              <a:spAutoFit/>
            </a:bodyPr>
            <a:lstStyle/>
            <a:p>
              <a:endParaRPr lang="en-US"/>
            </a:p>
          </p:txBody>
        </p:sp>
        <p:sp>
          <p:nvSpPr>
            <p:cNvPr id="200734" name="Line 48">
              <a:extLst>
                <a:ext uri="{FF2B5EF4-FFF2-40B4-BE49-F238E27FC236}">
                  <a16:creationId xmlns:a16="http://schemas.microsoft.com/office/drawing/2014/main" id="{9385076D-9B00-4B83-A277-EA4DB78553F9}"/>
                </a:ext>
              </a:extLst>
            </p:cNvPr>
            <p:cNvSpPr>
              <a:spLocks noChangeShapeType="1"/>
            </p:cNvSpPr>
            <p:nvPr/>
          </p:nvSpPr>
          <p:spPr bwMode="auto">
            <a:xfrm rot="10800000">
              <a:off x="2925" y="2523"/>
              <a:ext cx="2" cy="95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67500" tIns="35100" rIns="67500" bIns="35100">
              <a:spAutoFit/>
            </a:bodyPr>
            <a:lstStyle/>
            <a:p>
              <a:endParaRPr lang="en-US"/>
            </a:p>
          </p:txBody>
        </p:sp>
        <p:sp>
          <p:nvSpPr>
            <p:cNvPr id="200735" name="Text Box 51">
              <a:extLst>
                <a:ext uri="{FF2B5EF4-FFF2-40B4-BE49-F238E27FC236}">
                  <a16:creationId xmlns:a16="http://schemas.microsoft.com/office/drawing/2014/main" id="{5D9B3C1C-1B38-4D8E-B9AA-F0EBBBF837E1}"/>
                </a:ext>
              </a:extLst>
            </p:cNvPr>
            <p:cNvSpPr txBox="1">
              <a:spLocks noChangeArrowheads="1"/>
            </p:cNvSpPr>
            <p:nvPr/>
          </p:nvSpPr>
          <p:spPr bwMode="auto">
            <a:xfrm>
              <a:off x="2836" y="2251"/>
              <a:ext cx="187"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67500" tIns="35100" rIns="67500" bIns="35100">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TW" sz="1350" i="1">
                  <a:ea typeface="PMingLiU" panose="02020500000000000000" pitchFamily="18" charset="-120"/>
                </a:rPr>
                <a:t>v</a:t>
              </a:r>
            </a:p>
          </p:txBody>
        </p:sp>
        <p:sp>
          <p:nvSpPr>
            <p:cNvPr id="200736" name="Text Box 52">
              <a:extLst>
                <a:ext uri="{FF2B5EF4-FFF2-40B4-BE49-F238E27FC236}">
                  <a16:creationId xmlns:a16="http://schemas.microsoft.com/office/drawing/2014/main" id="{8C58497F-64AC-421F-A822-8D7BB26D891F}"/>
                </a:ext>
              </a:extLst>
            </p:cNvPr>
            <p:cNvSpPr txBox="1">
              <a:spLocks noChangeArrowheads="1"/>
            </p:cNvSpPr>
            <p:nvPr/>
          </p:nvSpPr>
          <p:spPr bwMode="auto">
            <a:xfrm>
              <a:off x="3471" y="2251"/>
              <a:ext cx="220"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67500" tIns="35100" rIns="67500" bIns="35100">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TW" sz="1350" i="1">
                  <a:ea typeface="PMingLiU" panose="02020500000000000000" pitchFamily="18" charset="-120"/>
                </a:rPr>
                <a:t>w</a:t>
              </a:r>
            </a:p>
          </p:txBody>
        </p:sp>
        <p:sp>
          <p:nvSpPr>
            <p:cNvPr id="200737" name="Text Box 53">
              <a:extLst>
                <a:ext uri="{FF2B5EF4-FFF2-40B4-BE49-F238E27FC236}">
                  <a16:creationId xmlns:a16="http://schemas.microsoft.com/office/drawing/2014/main" id="{6BD24729-6EB7-4622-A6E3-52ECE70FDFF5}"/>
                </a:ext>
              </a:extLst>
            </p:cNvPr>
            <p:cNvSpPr txBox="1">
              <a:spLocks noChangeArrowheads="1"/>
            </p:cNvSpPr>
            <p:nvPr/>
          </p:nvSpPr>
          <p:spPr bwMode="auto">
            <a:xfrm>
              <a:off x="2779" y="3530"/>
              <a:ext cx="187"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67500" tIns="35100" rIns="67500" bIns="35100">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TW" sz="1350" i="1">
                  <a:ea typeface="PMingLiU" panose="02020500000000000000" pitchFamily="18" charset="-120"/>
                </a:rPr>
                <a:t>x</a:t>
              </a:r>
            </a:p>
          </p:txBody>
        </p:sp>
        <p:sp>
          <p:nvSpPr>
            <p:cNvPr id="200738" name="Text Box 54">
              <a:extLst>
                <a:ext uri="{FF2B5EF4-FFF2-40B4-BE49-F238E27FC236}">
                  <a16:creationId xmlns:a16="http://schemas.microsoft.com/office/drawing/2014/main" id="{2DD506B1-CF47-4A59-B00C-745BE8744A41}"/>
                </a:ext>
              </a:extLst>
            </p:cNvPr>
            <p:cNvSpPr txBox="1">
              <a:spLocks noChangeArrowheads="1"/>
            </p:cNvSpPr>
            <p:nvPr/>
          </p:nvSpPr>
          <p:spPr bwMode="auto">
            <a:xfrm>
              <a:off x="3517" y="3521"/>
              <a:ext cx="187"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67500" tIns="35100" rIns="67500" bIns="35100">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TW" sz="1350" i="1">
                  <a:ea typeface="PMingLiU" panose="02020500000000000000" pitchFamily="18" charset="-120"/>
                </a:rPr>
                <a:t>y</a:t>
              </a:r>
            </a:p>
          </p:txBody>
        </p:sp>
      </p:grpSp>
      <p:grpSp>
        <p:nvGrpSpPr>
          <p:cNvPr id="5" name="Group 72">
            <a:extLst>
              <a:ext uri="{FF2B5EF4-FFF2-40B4-BE49-F238E27FC236}">
                <a16:creationId xmlns:a16="http://schemas.microsoft.com/office/drawing/2014/main" id="{2B36005C-E878-4381-B61B-ACD3D4B50DB7}"/>
              </a:ext>
            </a:extLst>
          </p:cNvPr>
          <p:cNvGrpSpPr>
            <a:grpSpLocks/>
          </p:cNvGrpSpPr>
          <p:nvPr/>
        </p:nvGrpSpPr>
        <p:grpSpPr bwMode="auto">
          <a:xfrm>
            <a:off x="6234113" y="2343151"/>
            <a:ext cx="1101328" cy="2313384"/>
            <a:chOff x="4276" y="2251"/>
            <a:chExt cx="925" cy="1943"/>
          </a:xfrm>
        </p:grpSpPr>
        <p:sp>
          <p:nvSpPr>
            <p:cNvPr id="200715" name="Oval 56">
              <a:extLst>
                <a:ext uri="{FF2B5EF4-FFF2-40B4-BE49-F238E27FC236}">
                  <a16:creationId xmlns:a16="http://schemas.microsoft.com/office/drawing/2014/main" id="{9C6753A8-3B34-4B62-8D6F-4C66E7C03041}"/>
                </a:ext>
              </a:extLst>
            </p:cNvPr>
            <p:cNvSpPr>
              <a:spLocks noChangeArrowheads="1"/>
            </p:cNvSpPr>
            <p:nvPr/>
          </p:nvSpPr>
          <p:spPr bwMode="auto">
            <a:xfrm rot="10800000">
              <a:off x="5012" y="3430"/>
              <a:ext cx="91" cy="91"/>
            </a:xfrm>
            <a:prstGeom prst="ellipse">
              <a:avLst/>
            </a:prstGeom>
            <a:solidFill>
              <a:schemeClr val="tx1"/>
            </a:solidFill>
            <a:ln w="25400">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i="1"/>
            </a:p>
          </p:txBody>
        </p:sp>
        <p:sp>
          <p:nvSpPr>
            <p:cNvPr id="200716" name="Oval 57">
              <a:extLst>
                <a:ext uri="{FF2B5EF4-FFF2-40B4-BE49-F238E27FC236}">
                  <a16:creationId xmlns:a16="http://schemas.microsoft.com/office/drawing/2014/main" id="{0D30BB1B-6E26-4822-B9B0-168E9AF2C506}"/>
                </a:ext>
              </a:extLst>
            </p:cNvPr>
            <p:cNvSpPr>
              <a:spLocks noChangeArrowheads="1"/>
            </p:cNvSpPr>
            <p:nvPr/>
          </p:nvSpPr>
          <p:spPr bwMode="auto">
            <a:xfrm rot="10800000">
              <a:off x="5012" y="2477"/>
              <a:ext cx="91" cy="91"/>
            </a:xfrm>
            <a:prstGeom prst="ellipse">
              <a:avLst/>
            </a:prstGeom>
            <a:solidFill>
              <a:schemeClr val="tx1"/>
            </a:solidFill>
            <a:ln w="25400">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i="1"/>
            </a:p>
          </p:txBody>
        </p:sp>
        <p:sp>
          <p:nvSpPr>
            <p:cNvPr id="200717" name="Oval 58">
              <a:extLst>
                <a:ext uri="{FF2B5EF4-FFF2-40B4-BE49-F238E27FC236}">
                  <a16:creationId xmlns:a16="http://schemas.microsoft.com/office/drawing/2014/main" id="{F37BD031-113F-49BF-9446-2345A01AA01E}"/>
                </a:ext>
              </a:extLst>
            </p:cNvPr>
            <p:cNvSpPr>
              <a:spLocks noChangeArrowheads="1"/>
            </p:cNvSpPr>
            <p:nvPr/>
          </p:nvSpPr>
          <p:spPr bwMode="auto">
            <a:xfrm rot="10800000">
              <a:off x="4376" y="2478"/>
              <a:ext cx="91" cy="91"/>
            </a:xfrm>
            <a:prstGeom prst="ellipse">
              <a:avLst/>
            </a:prstGeom>
            <a:solidFill>
              <a:schemeClr val="tx1"/>
            </a:solidFill>
            <a:ln w="25400">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i="1"/>
            </a:p>
          </p:txBody>
        </p:sp>
        <p:sp>
          <p:nvSpPr>
            <p:cNvPr id="200718" name="Oval 59">
              <a:extLst>
                <a:ext uri="{FF2B5EF4-FFF2-40B4-BE49-F238E27FC236}">
                  <a16:creationId xmlns:a16="http://schemas.microsoft.com/office/drawing/2014/main" id="{23BDAE2C-3B1D-4E7E-97CD-315622670211}"/>
                </a:ext>
              </a:extLst>
            </p:cNvPr>
            <p:cNvSpPr>
              <a:spLocks noChangeArrowheads="1"/>
            </p:cNvSpPr>
            <p:nvPr/>
          </p:nvSpPr>
          <p:spPr bwMode="auto">
            <a:xfrm rot="10800000">
              <a:off x="4379" y="3430"/>
              <a:ext cx="91" cy="91"/>
            </a:xfrm>
            <a:prstGeom prst="ellipse">
              <a:avLst/>
            </a:prstGeom>
            <a:solidFill>
              <a:schemeClr val="tx1"/>
            </a:solidFill>
            <a:ln w="25400">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i="1"/>
            </a:p>
          </p:txBody>
        </p:sp>
        <p:sp>
          <p:nvSpPr>
            <p:cNvPr id="200719" name="Line 60">
              <a:extLst>
                <a:ext uri="{FF2B5EF4-FFF2-40B4-BE49-F238E27FC236}">
                  <a16:creationId xmlns:a16="http://schemas.microsoft.com/office/drawing/2014/main" id="{C6185A03-3861-4E81-9044-3371984F258B}"/>
                </a:ext>
              </a:extLst>
            </p:cNvPr>
            <p:cNvSpPr>
              <a:spLocks noChangeShapeType="1"/>
            </p:cNvSpPr>
            <p:nvPr/>
          </p:nvSpPr>
          <p:spPr bwMode="auto">
            <a:xfrm flipH="1">
              <a:off x="4468" y="3475"/>
              <a:ext cx="590" cy="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720" name="Line 61">
              <a:extLst>
                <a:ext uri="{FF2B5EF4-FFF2-40B4-BE49-F238E27FC236}">
                  <a16:creationId xmlns:a16="http://schemas.microsoft.com/office/drawing/2014/main" id="{FBA0D719-AA24-4DBC-AA1F-4412ED0203C2}"/>
                </a:ext>
              </a:extLst>
            </p:cNvPr>
            <p:cNvSpPr>
              <a:spLocks noChangeShapeType="1"/>
            </p:cNvSpPr>
            <p:nvPr/>
          </p:nvSpPr>
          <p:spPr bwMode="auto">
            <a:xfrm flipH="1">
              <a:off x="4424" y="2523"/>
              <a:ext cx="634" cy="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67500" tIns="35100" rIns="67500" bIns="35100">
              <a:spAutoFit/>
            </a:bodyPr>
            <a:lstStyle/>
            <a:p>
              <a:endParaRPr lang="en-US"/>
            </a:p>
          </p:txBody>
        </p:sp>
        <p:sp>
          <p:nvSpPr>
            <p:cNvPr id="200721" name="Line 62">
              <a:extLst>
                <a:ext uri="{FF2B5EF4-FFF2-40B4-BE49-F238E27FC236}">
                  <a16:creationId xmlns:a16="http://schemas.microsoft.com/office/drawing/2014/main" id="{B5BF3FBF-9EE7-4815-A3B1-83C4CC0A07EB}"/>
                </a:ext>
              </a:extLst>
            </p:cNvPr>
            <p:cNvSpPr>
              <a:spLocks noChangeShapeType="1"/>
            </p:cNvSpPr>
            <p:nvPr/>
          </p:nvSpPr>
          <p:spPr bwMode="auto">
            <a:xfrm rot="10800000">
              <a:off x="5057" y="2523"/>
              <a:ext cx="2" cy="95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67500" tIns="35100" rIns="67500" bIns="35100">
              <a:spAutoFit/>
            </a:bodyPr>
            <a:lstStyle/>
            <a:p>
              <a:endParaRPr lang="en-US"/>
            </a:p>
          </p:txBody>
        </p:sp>
        <p:sp>
          <p:nvSpPr>
            <p:cNvPr id="200722" name="Text Box 63">
              <a:extLst>
                <a:ext uri="{FF2B5EF4-FFF2-40B4-BE49-F238E27FC236}">
                  <a16:creationId xmlns:a16="http://schemas.microsoft.com/office/drawing/2014/main" id="{77AB7630-77F7-44D8-B5F2-BA9F320D1080}"/>
                </a:ext>
              </a:extLst>
            </p:cNvPr>
            <p:cNvSpPr txBox="1">
              <a:spLocks noChangeArrowheads="1"/>
            </p:cNvSpPr>
            <p:nvPr/>
          </p:nvSpPr>
          <p:spPr bwMode="auto">
            <a:xfrm>
              <a:off x="4333" y="2251"/>
              <a:ext cx="187"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67500" tIns="35100" rIns="67500" bIns="35100">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TW" sz="1350" i="1">
                  <a:ea typeface="PMingLiU" panose="02020500000000000000" pitchFamily="18" charset="-120"/>
                </a:rPr>
                <a:t>v</a:t>
              </a:r>
            </a:p>
          </p:txBody>
        </p:sp>
        <p:sp>
          <p:nvSpPr>
            <p:cNvPr id="200723" name="Text Box 64">
              <a:extLst>
                <a:ext uri="{FF2B5EF4-FFF2-40B4-BE49-F238E27FC236}">
                  <a16:creationId xmlns:a16="http://schemas.microsoft.com/office/drawing/2014/main" id="{8E6F6F29-F237-40B7-9BB3-5A586272759E}"/>
                </a:ext>
              </a:extLst>
            </p:cNvPr>
            <p:cNvSpPr txBox="1">
              <a:spLocks noChangeArrowheads="1"/>
            </p:cNvSpPr>
            <p:nvPr/>
          </p:nvSpPr>
          <p:spPr bwMode="auto">
            <a:xfrm>
              <a:off x="4968" y="2251"/>
              <a:ext cx="220"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67500" tIns="35100" rIns="67500" bIns="35100">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TW" sz="1350" i="1">
                  <a:ea typeface="PMingLiU" panose="02020500000000000000" pitchFamily="18" charset="-120"/>
                </a:rPr>
                <a:t>w</a:t>
              </a:r>
            </a:p>
          </p:txBody>
        </p:sp>
        <p:sp>
          <p:nvSpPr>
            <p:cNvPr id="200724" name="Text Box 65">
              <a:extLst>
                <a:ext uri="{FF2B5EF4-FFF2-40B4-BE49-F238E27FC236}">
                  <a16:creationId xmlns:a16="http://schemas.microsoft.com/office/drawing/2014/main" id="{635F9182-711D-4681-AF27-5B5FE6F8F25C}"/>
                </a:ext>
              </a:extLst>
            </p:cNvPr>
            <p:cNvSpPr txBox="1">
              <a:spLocks noChangeArrowheads="1"/>
            </p:cNvSpPr>
            <p:nvPr/>
          </p:nvSpPr>
          <p:spPr bwMode="auto">
            <a:xfrm>
              <a:off x="4276" y="3530"/>
              <a:ext cx="187"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67500" tIns="35100" rIns="67500" bIns="35100">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TW" sz="1350" i="1">
                  <a:ea typeface="PMingLiU" panose="02020500000000000000" pitchFamily="18" charset="-120"/>
                </a:rPr>
                <a:t>x</a:t>
              </a:r>
            </a:p>
          </p:txBody>
        </p:sp>
        <p:sp>
          <p:nvSpPr>
            <p:cNvPr id="200725" name="Text Box 66">
              <a:extLst>
                <a:ext uri="{FF2B5EF4-FFF2-40B4-BE49-F238E27FC236}">
                  <a16:creationId xmlns:a16="http://schemas.microsoft.com/office/drawing/2014/main" id="{BDA569DD-B3B9-4456-B45B-A53726564B5C}"/>
                </a:ext>
              </a:extLst>
            </p:cNvPr>
            <p:cNvSpPr txBox="1">
              <a:spLocks noChangeArrowheads="1"/>
            </p:cNvSpPr>
            <p:nvPr/>
          </p:nvSpPr>
          <p:spPr bwMode="auto">
            <a:xfrm>
              <a:off x="5014" y="3521"/>
              <a:ext cx="187"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67500" tIns="35100" rIns="67500" bIns="35100">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TW" sz="1350" i="1">
                  <a:ea typeface="PMingLiU" panose="02020500000000000000" pitchFamily="18" charset="-120"/>
                </a:rPr>
                <a:t>y</a:t>
              </a:r>
            </a:p>
          </p:txBody>
        </p:sp>
        <p:sp>
          <p:nvSpPr>
            <p:cNvPr id="200726" name="Text Box 71">
              <a:extLst>
                <a:ext uri="{FF2B5EF4-FFF2-40B4-BE49-F238E27FC236}">
                  <a16:creationId xmlns:a16="http://schemas.microsoft.com/office/drawing/2014/main" id="{3BD068A7-461F-43C8-B85A-6A5A1F1E1F80}"/>
                </a:ext>
              </a:extLst>
            </p:cNvPr>
            <p:cNvSpPr txBox="1">
              <a:spLocks noChangeArrowheads="1"/>
            </p:cNvSpPr>
            <p:nvPr/>
          </p:nvSpPr>
          <p:spPr bwMode="auto">
            <a:xfrm>
              <a:off x="4422" y="3884"/>
              <a:ext cx="274"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TW" sz="1800" i="1">
                  <a:ea typeface="PMingLiU" panose="02020500000000000000" pitchFamily="18" charset="-120"/>
                </a:rPr>
                <a:t>F</a:t>
              </a:r>
              <a:endParaRPr lang="en-US" altLang="zh-TW" sz="1800" i="1" baseline="-25000">
                <a:ea typeface="PMingLiU" panose="02020500000000000000" pitchFamily="18" charset="-120"/>
                <a:sym typeface="Symbol" panose="05050102010706020507" pitchFamily="18" charset="2"/>
              </a:endParaRPr>
            </a:p>
          </p:txBody>
        </p:sp>
      </p:grpSp>
      <p:grpSp>
        <p:nvGrpSpPr>
          <p:cNvPr id="6" name="Group 73">
            <a:extLst>
              <a:ext uri="{FF2B5EF4-FFF2-40B4-BE49-F238E27FC236}">
                <a16:creationId xmlns:a16="http://schemas.microsoft.com/office/drawing/2014/main" id="{19E6D28B-B813-425F-9720-35212AB6F6B2}"/>
              </a:ext>
            </a:extLst>
          </p:cNvPr>
          <p:cNvGrpSpPr>
            <a:grpSpLocks/>
          </p:cNvGrpSpPr>
          <p:nvPr/>
        </p:nvGrpSpPr>
        <p:grpSpPr bwMode="auto">
          <a:xfrm>
            <a:off x="6624639" y="4229104"/>
            <a:ext cx="592932" cy="369094"/>
            <a:chOff x="4604" y="3884"/>
            <a:chExt cx="498" cy="310"/>
          </a:xfrm>
        </p:grpSpPr>
        <p:sp>
          <p:nvSpPr>
            <p:cNvPr id="200713" name="Text Box 55">
              <a:extLst>
                <a:ext uri="{FF2B5EF4-FFF2-40B4-BE49-F238E27FC236}">
                  <a16:creationId xmlns:a16="http://schemas.microsoft.com/office/drawing/2014/main" id="{9B61D275-DDBE-4B2C-9AF9-8564692F00BC}"/>
                </a:ext>
              </a:extLst>
            </p:cNvPr>
            <p:cNvSpPr txBox="1">
              <a:spLocks noChangeArrowheads="1"/>
            </p:cNvSpPr>
            <p:nvPr/>
          </p:nvSpPr>
          <p:spPr bwMode="auto">
            <a:xfrm>
              <a:off x="4604" y="3884"/>
              <a:ext cx="49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TW" sz="1800">
                  <a:ea typeface="PMingLiU" panose="02020500000000000000" pitchFamily="18" charset="-120"/>
                  <a:sym typeface="Symbol" panose="05050102010706020507" pitchFamily="18" charset="2"/>
                </a:rPr>
                <a:t> </a:t>
              </a:r>
              <a:r>
                <a:rPr lang="en-US" altLang="zh-TW" sz="1800" i="1">
                  <a:ea typeface="PMingLiU" panose="02020500000000000000" pitchFamily="18" charset="-120"/>
                  <a:sym typeface="Symbol" panose="05050102010706020507" pitchFamily="18" charset="2"/>
                </a:rPr>
                <a:t>G</a:t>
              </a:r>
              <a:endParaRPr lang="en-US" altLang="zh-TW" sz="1800" i="1" baseline="-25000">
                <a:ea typeface="PMingLiU" panose="02020500000000000000" pitchFamily="18" charset="-120"/>
                <a:sym typeface="Symbol" panose="05050102010706020507" pitchFamily="18" charset="2"/>
              </a:endParaRPr>
            </a:p>
          </p:txBody>
        </p:sp>
        <p:sp>
          <p:nvSpPr>
            <p:cNvPr id="200714" name="Line 67">
              <a:extLst>
                <a:ext uri="{FF2B5EF4-FFF2-40B4-BE49-F238E27FC236}">
                  <a16:creationId xmlns:a16="http://schemas.microsoft.com/office/drawing/2014/main" id="{DE903DD9-5283-4E87-B0D3-A481F5CF5FC7}"/>
                </a:ext>
              </a:extLst>
            </p:cNvPr>
            <p:cNvSpPr>
              <a:spLocks noChangeShapeType="1"/>
            </p:cNvSpPr>
            <p:nvPr/>
          </p:nvSpPr>
          <p:spPr bwMode="auto">
            <a:xfrm flipH="1">
              <a:off x="4740" y="3974"/>
              <a:ext cx="45" cy="182"/>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lIns="67500" tIns="35100" rIns="67500" bIns="35100">
              <a:spAutoFit/>
            </a:bodyPr>
            <a:lstStyle/>
            <a:p>
              <a:endParaRPr lang="en-US"/>
            </a:p>
          </p:txBody>
        </p:sp>
      </p:grpSp>
      <p:sp>
        <p:nvSpPr>
          <p:cNvPr id="50" name="Text Box 69">
            <a:extLst>
              <a:ext uri="{FF2B5EF4-FFF2-40B4-BE49-F238E27FC236}">
                <a16:creationId xmlns:a16="http://schemas.microsoft.com/office/drawing/2014/main" id="{EF0ECEE8-E313-406D-8895-11DCB7CCBD61}"/>
              </a:ext>
            </a:extLst>
          </p:cNvPr>
          <p:cNvSpPr txBox="1">
            <a:spLocks noChangeArrowheads="1"/>
          </p:cNvSpPr>
          <p:nvPr/>
        </p:nvSpPr>
        <p:spPr bwMode="auto">
          <a:xfrm>
            <a:off x="4895850" y="4229101"/>
            <a:ext cx="5934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TW" sz="1800">
                <a:ea typeface="PMingLiU" panose="02020500000000000000" pitchFamily="18" charset="-120"/>
                <a:sym typeface="Symbol" panose="05050102010706020507" pitchFamily="18" charset="2"/>
              </a:rPr>
              <a:t> </a:t>
            </a:r>
            <a:r>
              <a:rPr lang="en-US" altLang="zh-TW" sz="1800" i="1">
                <a:ea typeface="PMingLiU" panose="02020500000000000000" pitchFamily="18" charset="-120"/>
                <a:sym typeface="Symbol" panose="05050102010706020507" pitchFamily="18" charset="2"/>
              </a:rPr>
              <a:t>G</a:t>
            </a:r>
            <a:endParaRPr lang="en-US" altLang="zh-TW" sz="1800" i="1" baseline="-25000">
              <a:ea typeface="PMingLiU" panose="02020500000000000000" pitchFamily="18" charset="-120"/>
              <a:sym typeface="Symbol" panose="05050102010706020507" pitchFamily="18" charset="2"/>
            </a:endParaRPr>
          </a:p>
        </p:txBody>
      </p:sp>
    </p:spTree>
    <p:extLst>
      <p:ext uri="{BB962C8B-B14F-4D97-AF65-F5344CB8AC3E}">
        <p14:creationId xmlns:p14="http://schemas.microsoft.com/office/powerpoint/2010/main" val="7147409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0"/>
                                        </p:tgtEl>
                                        <p:attrNameLst>
                                          <p:attrName>style.visibility</p:attrName>
                                        </p:attrNameLst>
                                      </p:cBhvr>
                                      <p:to>
                                        <p:strVal val="visible"/>
                                      </p:to>
                                    </p:set>
                                    <p:anim calcmode="lin" valueType="num">
                                      <p:cBhvr additive="base">
                                        <p:cTn id="25" dur="500" fill="hold"/>
                                        <p:tgtEl>
                                          <p:spTgt spid="50"/>
                                        </p:tgtEl>
                                        <p:attrNameLst>
                                          <p:attrName>ppt_x</p:attrName>
                                        </p:attrNameLst>
                                      </p:cBhvr>
                                      <p:tavLst>
                                        <p:tav tm="0">
                                          <p:val>
                                            <p:strVal val="#ppt_x"/>
                                          </p:val>
                                        </p:tav>
                                        <p:tav tm="100000">
                                          <p:val>
                                            <p:strVal val="#ppt_x"/>
                                          </p:val>
                                        </p:tav>
                                      </p:tavLst>
                                    </p:anim>
                                    <p:anim calcmode="lin" valueType="num">
                                      <p:cBhvr additive="base">
                                        <p:cTn id="26"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itle 1">
            <a:extLst>
              <a:ext uri="{FF2B5EF4-FFF2-40B4-BE49-F238E27FC236}">
                <a16:creationId xmlns:a16="http://schemas.microsoft.com/office/drawing/2014/main" id="{1C5BBF57-AABB-4976-A857-17E0CAF38A49}"/>
              </a:ext>
            </a:extLst>
          </p:cNvPr>
          <p:cNvSpPr>
            <a:spLocks noGrp="1" noChangeArrowheads="1"/>
          </p:cNvSpPr>
          <p:nvPr>
            <p:ph type="title"/>
          </p:nvPr>
        </p:nvSpPr>
        <p:spPr/>
        <p:txBody>
          <a:bodyPr/>
          <a:lstStyle/>
          <a:p>
            <a:r>
              <a:rPr lang="en-US" altLang="vi-VN" dirty="0"/>
              <a:t>3). </a:t>
            </a:r>
            <a:r>
              <a:rPr lang="en-US" altLang="vi-VN" dirty="0" err="1"/>
              <a:t>Đồ</a:t>
            </a:r>
            <a:r>
              <a:rPr lang="en-US" altLang="vi-VN" dirty="0"/>
              <a:t> </a:t>
            </a:r>
            <a:r>
              <a:rPr lang="en-US" altLang="vi-VN" dirty="0" err="1"/>
              <a:t>thị</a:t>
            </a:r>
            <a:r>
              <a:rPr lang="en-US" altLang="vi-VN" dirty="0"/>
              <a:t> </a:t>
            </a:r>
            <a:r>
              <a:rPr lang="en-US" altLang="vi-VN" dirty="0" err="1"/>
              <a:t>đều</a:t>
            </a:r>
            <a:endParaRPr lang="en-US" altLang="vi-VN" dirty="0"/>
          </a:p>
        </p:txBody>
      </p:sp>
      <p:sp>
        <p:nvSpPr>
          <p:cNvPr id="194563" name="Content Placeholder 2">
            <a:extLst>
              <a:ext uri="{FF2B5EF4-FFF2-40B4-BE49-F238E27FC236}">
                <a16:creationId xmlns:a16="http://schemas.microsoft.com/office/drawing/2014/main" id="{1158E94C-EEB2-4E00-B00F-B058CE6A4968}"/>
              </a:ext>
            </a:extLst>
          </p:cNvPr>
          <p:cNvSpPr>
            <a:spLocks noGrp="1"/>
          </p:cNvSpPr>
          <p:nvPr>
            <p:ph idx="1"/>
          </p:nvPr>
        </p:nvSpPr>
        <p:spPr/>
        <p:txBody>
          <a:bodyPr/>
          <a:lstStyle/>
          <a:p>
            <a:pPr marL="0" indent="0">
              <a:buNone/>
              <a:defRPr/>
            </a:pPr>
            <a:r>
              <a:rPr lang="en-US" altLang="vi-VN" dirty="0" err="1"/>
              <a:t>là</a:t>
            </a:r>
            <a:r>
              <a:rPr lang="en-US" altLang="vi-VN" dirty="0"/>
              <a:t> </a:t>
            </a:r>
            <a:r>
              <a:rPr lang="vi-VN" altLang="vi-VN" dirty="0"/>
              <a:t>đồ</a:t>
            </a:r>
            <a:r>
              <a:rPr lang="en-US" altLang="vi-VN" dirty="0"/>
              <a:t> </a:t>
            </a:r>
            <a:r>
              <a:rPr lang="en-US" altLang="vi-VN" dirty="0" err="1"/>
              <a:t>thị</a:t>
            </a:r>
            <a:r>
              <a:rPr lang="en-US" altLang="vi-VN" dirty="0"/>
              <a:t> </a:t>
            </a:r>
            <a:r>
              <a:rPr lang="en-US" altLang="vi-VN" dirty="0" err="1"/>
              <a:t>có</a:t>
            </a:r>
            <a:r>
              <a:rPr lang="en-US" altLang="vi-VN" dirty="0"/>
              <a:t> </a:t>
            </a:r>
            <a:r>
              <a:rPr lang="en-US" altLang="vi-VN" dirty="0" err="1"/>
              <a:t>mọi</a:t>
            </a:r>
            <a:r>
              <a:rPr lang="en-US" altLang="vi-VN" dirty="0"/>
              <a:t> </a:t>
            </a:r>
            <a:r>
              <a:rPr lang="vi-VN" altLang="vi-VN" dirty="0"/>
              <a:t>đỉnh</a:t>
            </a:r>
            <a:r>
              <a:rPr lang="en-US" altLang="vi-VN" dirty="0"/>
              <a:t> </a:t>
            </a:r>
            <a:r>
              <a:rPr lang="vi-VN" altLang="vi-VN" dirty="0"/>
              <a:t>đều</a:t>
            </a:r>
            <a:r>
              <a:rPr lang="en-US" altLang="vi-VN" dirty="0"/>
              <a:t> </a:t>
            </a:r>
            <a:r>
              <a:rPr lang="en-US" altLang="vi-VN" dirty="0" err="1"/>
              <a:t>cùng</a:t>
            </a:r>
            <a:r>
              <a:rPr lang="en-US" altLang="vi-VN" dirty="0"/>
              <a:t> </a:t>
            </a:r>
            <a:r>
              <a:rPr lang="en-US" altLang="vi-VN" dirty="0" err="1"/>
              <a:t>bậc</a:t>
            </a:r>
            <a:endParaRPr lang="en-US" altLang="vi-VN" dirty="0"/>
          </a:p>
          <a:p>
            <a:pPr marL="385763" indent="-385763">
              <a:buNone/>
              <a:defRPr/>
            </a:pPr>
            <a:r>
              <a:rPr lang="en-US" altLang="vi-VN" dirty="0"/>
              <a:t>- </a:t>
            </a:r>
            <a:r>
              <a:rPr lang="en-US" altLang="vi-VN" dirty="0" err="1"/>
              <a:t>nếu</a:t>
            </a:r>
            <a:r>
              <a:rPr lang="en-US" altLang="vi-VN" dirty="0"/>
              <a:t> </a:t>
            </a:r>
            <a:r>
              <a:rPr lang="en-US" altLang="vi-VN" dirty="0" err="1"/>
              <a:t>mọi</a:t>
            </a:r>
            <a:r>
              <a:rPr lang="en-US" altLang="vi-VN" dirty="0"/>
              <a:t> </a:t>
            </a:r>
            <a:r>
              <a:rPr lang="vi-VN" altLang="vi-VN" dirty="0"/>
              <a:t>đỉnh</a:t>
            </a:r>
            <a:r>
              <a:rPr lang="en-US" altLang="vi-VN" dirty="0"/>
              <a:t> </a:t>
            </a:r>
            <a:r>
              <a:rPr lang="vi-VN" altLang="vi-VN" dirty="0"/>
              <a:t>đều</a:t>
            </a:r>
            <a:r>
              <a:rPr lang="en-US" altLang="vi-VN" dirty="0"/>
              <a:t> </a:t>
            </a:r>
            <a:r>
              <a:rPr lang="en-US" altLang="vi-VN" dirty="0" err="1"/>
              <a:t>có</a:t>
            </a:r>
            <a:r>
              <a:rPr lang="en-US" altLang="vi-VN" dirty="0"/>
              <a:t> </a:t>
            </a:r>
            <a:r>
              <a:rPr lang="en-US" altLang="vi-VN" dirty="0" err="1"/>
              <a:t>bậc</a:t>
            </a:r>
            <a:r>
              <a:rPr lang="en-US" altLang="vi-VN" dirty="0"/>
              <a:t> k </a:t>
            </a:r>
            <a:r>
              <a:rPr lang="en-US" altLang="vi-VN" dirty="0" err="1"/>
              <a:t>thì</a:t>
            </a:r>
            <a:r>
              <a:rPr lang="en-US" altLang="vi-VN" dirty="0"/>
              <a:t> </a:t>
            </a:r>
            <a:r>
              <a:rPr lang="en-US" altLang="vi-VN" dirty="0" err="1"/>
              <a:t>gọi</a:t>
            </a:r>
            <a:r>
              <a:rPr lang="en-US" altLang="vi-VN" dirty="0"/>
              <a:t> </a:t>
            </a:r>
            <a:r>
              <a:rPr lang="en-US" altLang="vi-VN" dirty="0" err="1"/>
              <a:t>là</a:t>
            </a:r>
            <a:r>
              <a:rPr lang="en-US" altLang="vi-VN" dirty="0"/>
              <a:t> </a:t>
            </a:r>
            <a:r>
              <a:rPr lang="vi-VN" altLang="vi-VN" dirty="0"/>
              <a:t>đồ</a:t>
            </a:r>
            <a:r>
              <a:rPr lang="en-US" altLang="vi-VN" dirty="0"/>
              <a:t> </a:t>
            </a:r>
            <a:r>
              <a:rPr lang="en-US" altLang="vi-VN" dirty="0" err="1"/>
              <a:t>thị</a:t>
            </a:r>
            <a:r>
              <a:rPr lang="en-US" altLang="vi-VN" dirty="0"/>
              <a:t> k- </a:t>
            </a:r>
            <a:r>
              <a:rPr lang="vi-VN" altLang="vi-VN" dirty="0"/>
              <a:t>đều</a:t>
            </a:r>
            <a:endParaRPr lang="en-US" altLang="vi-VN" dirty="0"/>
          </a:p>
        </p:txBody>
      </p:sp>
      <p:pic>
        <p:nvPicPr>
          <p:cNvPr id="202756" name="Picture 4">
            <a:extLst>
              <a:ext uri="{FF2B5EF4-FFF2-40B4-BE49-F238E27FC236}">
                <a16:creationId xmlns:a16="http://schemas.microsoft.com/office/drawing/2014/main" id="{99B23EA0-CA8B-47E0-B5A6-A1E7E93C26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8123" y="3549212"/>
            <a:ext cx="581501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97004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Title 1">
            <a:extLst>
              <a:ext uri="{FF2B5EF4-FFF2-40B4-BE49-F238E27FC236}">
                <a16:creationId xmlns:a16="http://schemas.microsoft.com/office/drawing/2014/main" id="{A91A6C62-0A97-474A-B9CE-54A25F6635AE}"/>
              </a:ext>
            </a:extLst>
          </p:cNvPr>
          <p:cNvSpPr>
            <a:spLocks noGrp="1" noChangeArrowheads="1"/>
          </p:cNvSpPr>
          <p:nvPr>
            <p:ph type="title"/>
          </p:nvPr>
        </p:nvSpPr>
        <p:spPr/>
        <p:txBody>
          <a:bodyPr/>
          <a:lstStyle/>
          <a:p>
            <a:r>
              <a:rPr lang="en-US" altLang="vi-VN" dirty="0"/>
              <a:t>4). </a:t>
            </a:r>
            <a:r>
              <a:rPr lang="en-US" altLang="vi-VN" dirty="0" err="1"/>
              <a:t>Đồ</a:t>
            </a:r>
            <a:r>
              <a:rPr lang="en-US" altLang="vi-VN" dirty="0"/>
              <a:t> </a:t>
            </a:r>
            <a:r>
              <a:rPr lang="en-US" altLang="vi-VN" dirty="0" err="1"/>
              <a:t>thị</a:t>
            </a:r>
            <a:r>
              <a:rPr lang="en-US" altLang="vi-VN" dirty="0"/>
              <a:t> </a:t>
            </a:r>
            <a:r>
              <a:rPr lang="en-US" altLang="vi-VN" dirty="0" err="1"/>
              <a:t>đầy</a:t>
            </a:r>
            <a:r>
              <a:rPr lang="en-US" altLang="vi-VN" dirty="0"/>
              <a:t> </a:t>
            </a:r>
            <a:r>
              <a:rPr lang="en-US" altLang="vi-VN" dirty="0" err="1"/>
              <a:t>đủ</a:t>
            </a:r>
            <a:endParaRPr lang="vi-VN" altLang="vi-VN" dirty="0"/>
          </a:p>
        </p:txBody>
      </p:sp>
      <p:sp>
        <p:nvSpPr>
          <p:cNvPr id="203779" name="Content Placeholder 2">
            <a:extLst>
              <a:ext uri="{FF2B5EF4-FFF2-40B4-BE49-F238E27FC236}">
                <a16:creationId xmlns:a16="http://schemas.microsoft.com/office/drawing/2014/main" id="{85E3054E-9A17-4F59-BB1C-DD931B416CE3}"/>
              </a:ext>
            </a:extLst>
          </p:cNvPr>
          <p:cNvSpPr>
            <a:spLocks noGrp="1" noChangeArrowheads="1"/>
          </p:cNvSpPr>
          <p:nvPr>
            <p:ph idx="1"/>
          </p:nvPr>
        </p:nvSpPr>
        <p:spPr/>
        <p:txBody>
          <a:bodyPr/>
          <a:lstStyle/>
          <a:p>
            <a:pPr>
              <a:buFont typeface="Wingdings" panose="05000000000000000000" pitchFamily="2" charset="2"/>
              <a:buNone/>
            </a:pPr>
            <a:r>
              <a:rPr lang="en-US" altLang="vi-VN"/>
              <a:t>là </a:t>
            </a:r>
            <a:r>
              <a:rPr lang="vi-VN" altLang="vi-VN"/>
              <a:t>đồ</a:t>
            </a:r>
            <a:r>
              <a:rPr lang="en-US" altLang="vi-VN"/>
              <a:t> thị có mọi </a:t>
            </a:r>
            <a:r>
              <a:rPr lang="vi-VN" altLang="vi-VN"/>
              <a:t>đỉnh</a:t>
            </a:r>
            <a:r>
              <a:rPr lang="en-US" altLang="vi-VN"/>
              <a:t> </a:t>
            </a:r>
            <a:r>
              <a:rPr lang="vi-VN" altLang="vi-VN"/>
              <a:t>đều</a:t>
            </a:r>
            <a:r>
              <a:rPr lang="en-US" altLang="vi-VN"/>
              <a:t> kề nhau</a:t>
            </a:r>
          </a:p>
          <a:p>
            <a:pPr>
              <a:buFontTx/>
              <a:buChar char="-"/>
            </a:pPr>
            <a:r>
              <a:rPr lang="en-US" altLang="vi-VN"/>
              <a:t>Đồ thị </a:t>
            </a:r>
            <a:r>
              <a:rPr lang="vi-VN" altLang="vi-VN"/>
              <a:t>đầy</a:t>
            </a:r>
            <a:r>
              <a:rPr lang="en-US" altLang="vi-VN"/>
              <a:t> </a:t>
            </a:r>
            <a:r>
              <a:rPr lang="vi-VN" altLang="vi-VN"/>
              <a:t>đủ</a:t>
            </a:r>
            <a:r>
              <a:rPr lang="en-US" altLang="vi-VN"/>
              <a:t> có p </a:t>
            </a:r>
            <a:r>
              <a:rPr lang="vi-VN" altLang="vi-VN"/>
              <a:t>đỉnh</a:t>
            </a:r>
            <a:r>
              <a:rPr lang="en-US" altLang="vi-VN"/>
              <a:t> </a:t>
            </a:r>
            <a:r>
              <a:rPr lang="vi-VN" altLang="vi-VN"/>
              <a:t>được</a:t>
            </a:r>
            <a:r>
              <a:rPr lang="en-US" altLang="vi-VN"/>
              <a:t> kí hiệu K</a:t>
            </a:r>
            <a:r>
              <a:rPr lang="en-US" altLang="vi-VN" baseline="-25000"/>
              <a:t>p</a:t>
            </a:r>
            <a:endParaRPr lang="en-US" altLang="vi-VN"/>
          </a:p>
          <a:p>
            <a:pPr>
              <a:buFontTx/>
              <a:buChar char="-"/>
            </a:pPr>
            <a:r>
              <a:rPr lang="en-US" altLang="vi-VN"/>
              <a:t>K</a:t>
            </a:r>
            <a:r>
              <a:rPr lang="en-US" altLang="vi-VN" baseline="-25000"/>
              <a:t>p</a:t>
            </a:r>
            <a:r>
              <a:rPr lang="en-US" altLang="vi-VN"/>
              <a:t> là </a:t>
            </a:r>
            <a:r>
              <a:rPr lang="vi-VN" altLang="vi-VN"/>
              <a:t>đồ</a:t>
            </a:r>
            <a:r>
              <a:rPr lang="en-US" altLang="vi-VN"/>
              <a:t> thị k </a:t>
            </a:r>
            <a:r>
              <a:rPr lang="vi-VN" altLang="vi-VN"/>
              <a:t>đều</a:t>
            </a:r>
            <a:r>
              <a:rPr lang="en-US" altLang="vi-VN"/>
              <a:t>, có p(p-1)/2 cạnh</a:t>
            </a:r>
          </a:p>
        </p:txBody>
      </p:sp>
      <p:pic>
        <p:nvPicPr>
          <p:cNvPr id="203780" name="Picture 2">
            <a:extLst>
              <a:ext uri="{FF2B5EF4-FFF2-40B4-BE49-F238E27FC236}">
                <a16:creationId xmlns:a16="http://schemas.microsoft.com/office/drawing/2014/main" id="{5B9F8211-A490-4895-883F-BD28EE0F23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5950" y="2971801"/>
            <a:ext cx="5257800" cy="1618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7027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Title 1">
            <a:extLst>
              <a:ext uri="{FF2B5EF4-FFF2-40B4-BE49-F238E27FC236}">
                <a16:creationId xmlns:a16="http://schemas.microsoft.com/office/drawing/2014/main" id="{6B411498-2477-44E9-A057-5218EE6DD83F}"/>
              </a:ext>
            </a:extLst>
          </p:cNvPr>
          <p:cNvSpPr>
            <a:spLocks noGrp="1" noChangeArrowheads="1"/>
          </p:cNvSpPr>
          <p:nvPr>
            <p:ph type="title"/>
          </p:nvPr>
        </p:nvSpPr>
        <p:spPr/>
        <p:txBody>
          <a:bodyPr/>
          <a:lstStyle/>
          <a:p>
            <a:r>
              <a:rPr lang="en-US" altLang="vi-VN" dirty="0"/>
              <a:t>5). </a:t>
            </a:r>
            <a:r>
              <a:rPr lang="en-US" altLang="vi-VN" dirty="0" err="1"/>
              <a:t>Đồ</a:t>
            </a:r>
            <a:r>
              <a:rPr lang="en-US" altLang="vi-VN" dirty="0"/>
              <a:t> </a:t>
            </a:r>
            <a:r>
              <a:rPr lang="en-US" altLang="vi-VN" dirty="0" err="1"/>
              <a:t>thị</a:t>
            </a:r>
            <a:r>
              <a:rPr lang="en-US" altLang="vi-VN" dirty="0"/>
              <a:t> 2 </a:t>
            </a:r>
            <a:r>
              <a:rPr lang="en-US" altLang="vi-VN" dirty="0" err="1"/>
              <a:t>phe</a:t>
            </a:r>
            <a:endParaRPr lang="vi-VN" altLang="vi-VN" dirty="0"/>
          </a:p>
        </p:txBody>
      </p:sp>
      <p:sp>
        <p:nvSpPr>
          <p:cNvPr id="204803" name="Content Placeholder 2">
            <a:extLst>
              <a:ext uri="{FF2B5EF4-FFF2-40B4-BE49-F238E27FC236}">
                <a16:creationId xmlns:a16="http://schemas.microsoft.com/office/drawing/2014/main" id="{F8E314F9-C912-4A21-9C60-4EF1608023B9}"/>
              </a:ext>
            </a:extLst>
          </p:cNvPr>
          <p:cNvSpPr>
            <a:spLocks noGrp="1" noChangeArrowheads="1"/>
          </p:cNvSpPr>
          <p:nvPr>
            <p:ph idx="1"/>
          </p:nvPr>
        </p:nvSpPr>
        <p:spPr/>
        <p:txBody>
          <a:bodyPr/>
          <a:lstStyle/>
          <a:p>
            <a:pPr>
              <a:buFont typeface="Wingdings" panose="05000000000000000000" pitchFamily="2" charset="2"/>
              <a:buNone/>
            </a:pPr>
            <a:r>
              <a:rPr lang="vi-VN" altLang="vi-VN"/>
              <a:t>Đồ thị G(V, E) được gọi là đồ thị 2 phe nếu tách được tập đỉnh V thành 2 tập rời nhau V</a:t>
            </a:r>
            <a:r>
              <a:rPr lang="vi-VN" altLang="vi-VN" baseline="-25000"/>
              <a:t>1</a:t>
            </a:r>
            <a:r>
              <a:rPr lang="vi-VN" altLang="vi-VN"/>
              <a:t> và V</a:t>
            </a:r>
            <a:r>
              <a:rPr lang="vi-VN" altLang="vi-VN" baseline="-25000"/>
              <a:t>2</a:t>
            </a:r>
            <a:r>
              <a:rPr lang="vi-VN" altLang="vi-VN"/>
              <a:t> sao cho mỗi cạnh của G đều nối 1 đỉnh của V</a:t>
            </a:r>
            <a:r>
              <a:rPr lang="vi-VN" altLang="vi-VN" baseline="-25000"/>
              <a:t>1</a:t>
            </a:r>
            <a:r>
              <a:rPr lang="vi-VN" altLang="vi-VN"/>
              <a:t> với 1 đỉnh của V</a:t>
            </a:r>
            <a:r>
              <a:rPr lang="vi-VN" altLang="vi-VN" baseline="-25000"/>
              <a:t>2</a:t>
            </a:r>
            <a:endParaRPr lang="vi-VN" altLang="vi-VN"/>
          </a:p>
          <a:p>
            <a:pPr>
              <a:buFont typeface="Wingdings" panose="05000000000000000000" pitchFamily="2" charset="2"/>
              <a:buNone/>
            </a:pPr>
            <a:endParaRPr lang="en-US" altLang="vi-VN"/>
          </a:p>
        </p:txBody>
      </p:sp>
      <p:grpSp>
        <p:nvGrpSpPr>
          <p:cNvPr id="204804" name="Group 2">
            <a:extLst>
              <a:ext uri="{FF2B5EF4-FFF2-40B4-BE49-F238E27FC236}">
                <a16:creationId xmlns:a16="http://schemas.microsoft.com/office/drawing/2014/main" id="{35100604-572C-43D5-92D9-09A0F47B9C34}"/>
              </a:ext>
            </a:extLst>
          </p:cNvPr>
          <p:cNvGrpSpPr>
            <a:grpSpLocks/>
          </p:cNvGrpSpPr>
          <p:nvPr/>
        </p:nvGrpSpPr>
        <p:grpSpPr bwMode="auto">
          <a:xfrm>
            <a:off x="1828800" y="3600450"/>
            <a:ext cx="2000250" cy="1428750"/>
            <a:chOff x="1551" y="2085"/>
            <a:chExt cx="3500" cy="1905"/>
          </a:xfrm>
        </p:grpSpPr>
        <p:sp>
          <p:nvSpPr>
            <p:cNvPr id="204825" name="Line 3">
              <a:extLst>
                <a:ext uri="{FF2B5EF4-FFF2-40B4-BE49-F238E27FC236}">
                  <a16:creationId xmlns:a16="http://schemas.microsoft.com/office/drawing/2014/main" id="{B2865DAE-0EF5-4E04-BA62-CC7F1E584120}"/>
                </a:ext>
              </a:extLst>
            </p:cNvPr>
            <p:cNvSpPr>
              <a:spLocks noChangeShapeType="1"/>
            </p:cNvSpPr>
            <p:nvPr/>
          </p:nvSpPr>
          <p:spPr bwMode="auto">
            <a:xfrm flipV="1">
              <a:off x="1756" y="2451"/>
              <a:ext cx="840" cy="114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826" name="Line 4">
              <a:extLst>
                <a:ext uri="{FF2B5EF4-FFF2-40B4-BE49-F238E27FC236}">
                  <a16:creationId xmlns:a16="http://schemas.microsoft.com/office/drawing/2014/main" id="{302C6B86-5822-4EE6-85D2-5CD4DF4CBF48}"/>
                </a:ext>
              </a:extLst>
            </p:cNvPr>
            <p:cNvSpPr>
              <a:spLocks noChangeShapeType="1"/>
            </p:cNvSpPr>
            <p:nvPr/>
          </p:nvSpPr>
          <p:spPr bwMode="auto">
            <a:xfrm flipV="1">
              <a:off x="1781" y="2466"/>
              <a:ext cx="2150" cy="1083"/>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204827" name="Line 5">
              <a:extLst>
                <a:ext uri="{FF2B5EF4-FFF2-40B4-BE49-F238E27FC236}">
                  <a16:creationId xmlns:a16="http://schemas.microsoft.com/office/drawing/2014/main" id="{A724BBF8-2A77-4319-82C0-ECEEC30A72B8}"/>
                </a:ext>
              </a:extLst>
            </p:cNvPr>
            <p:cNvSpPr>
              <a:spLocks noChangeShapeType="1"/>
            </p:cNvSpPr>
            <p:nvPr/>
          </p:nvSpPr>
          <p:spPr bwMode="auto">
            <a:xfrm>
              <a:off x="2581" y="2445"/>
              <a:ext cx="1290" cy="1299"/>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204828" name="Line 6">
              <a:extLst>
                <a:ext uri="{FF2B5EF4-FFF2-40B4-BE49-F238E27FC236}">
                  <a16:creationId xmlns:a16="http://schemas.microsoft.com/office/drawing/2014/main" id="{E8438287-AC6F-4DB6-BFFF-ED2A7500895A}"/>
                </a:ext>
              </a:extLst>
            </p:cNvPr>
            <p:cNvSpPr>
              <a:spLocks noChangeShapeType="1"/>
            </p:cNvSpPr>
            <p:nvPr/>
          </p:nvSpPr>
          <p:spPr bwMode="auto">
            <a:xfrm>
              <a:off x="1971" y="2085"/>
              <a:ext cx="0" cy="762"/>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04829" name="Line 7">
              <a:extLst>
                <a:ext uri="{FF2B5EF4-FFF2-40B4-BE49-F238E27FC236}">
                  <a16:creationId xmlns:a16="http://schemas.microsoft.com/office/drawing/2014/main" id="{994A7398-95BA-4DBC-8E76-87094DF9C972}"/>
                </a:ext>
              </a:extLst>
            </p:cNvPr>
            <p:cNvSpPr>
              <a:spLocks noChangeShapeType="1"/>
            </p:cNvSpPr>
            <p:nvPr/>
          </p:nvSpPr>
          <p:spPr bwMode="auto">
            <a:xfrm>
              <a:off x="1971" y="2847"/>
              <a:ext cx="2100" cy="0"/>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04830" name="Line 8">
              <a:extLst>
                <a:ext uri="{FF2B5EF4-FFF2-40B4-BE49-F238E27FC236}">
                  <a16:creationId xmlns:a16="http://schemas.microsoft.com/office/drawing/2014/main" id="{9C0B8227-EDFC-40B6-A401-A8E6B32983C7}"/>
                </a:ext>
              </a:extLst>
            </p:cNvPr>
            <p:cNvSpPr>
              <a:spLocks noChangeShapeType="1"/>
            </p:cNvSpPr>
            <p:nvPr/>
          </p:nvSpPr>
          <p:spPr bwMode="auto">
            <a:xfrm>
              <a:off x="1971" y="2085"/>
              <a:ext cx="2100" cy="0"/>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04831" name="Line 9">
              <a:extLst>
                <a:ext uri="{FF2B5EF4-FFF2-40B4-BE49-F238E27FC236}">
                  <a16:creationId xmlns:a16="http://schemas.microsoft.com/office/drawing/2014/main" id="{B9D567BA-FB49-447F-8D40-08777D5F5BF3}"/>
                </a:ext>
              </a:extLst>
            </p:cNvPr>
            <p:cNvSpPr>
              <a:spLocks noChangeShapeType="1"/>
            </p:cNvSpPr>
            <p:nvPr/>
          </p:nvSpPr>
          <p:spPr bwMode="auto">
            <a:xfrm>
              <a:off x="4071" y="2085"/>
              <a:ext cx="0" cy="762"/>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04832" name="Line 10">
              <a:extLst>
                <a:ext uri="{FF2B5EF4-FFF2-40B4-BE49-F238E27FC236}">
                  <a16:creationId xmlns:a16="http://schemas.microsoft.com/office/drawing/2014/main" id="{A787456A-3F34-4924-B1B9-E908B476EEB6}"/>
                </a:ext>
              </a:extLst>
            </p:cNvPr>
            <p:cNvSpPr>
              <a:spLocks noChangeShapeType="1"/>
            </p:cNvSpPr>
            <p:nvPr/>
          </p:nvSpPr>
          <p:spPr bwMode="auto">
            <a:xfrm>
              <a:off x="1551" y="3228"/>
              <a:ext cx="2660" cy="0"/>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04833" name="Line 11">
              <a:extLst>
                <a:ext uri="{FF2B5EF4-FFF2-40B4-BE49-F238E27FC236}">
                  <a16:creationId xmlns:a16="http://schemas.microsoft.com/office/drawing/2014/main" id="{F95B3712-5417-435D-AFDF-82064AC1D655}"/>
                </a:ext>
              </a:extLst>
            </p:cNvPr>
            <p:cNvSpPr>
              <a:spLocks noChangeShapeType="1"/>
            </p:cNvSpPr>
            <p:nvPr/>
          </p:nvSpPr>
          <p:spPr bwMode="auto">
            <a:xfrm>
              <a:off x="1551" y="3228"/>
              <a:ext cx="0" cy="762"/>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04834" name="Line 12">
              <a:extLst>
                <a:ext uri="{FF2B5EF4-FFF2-40B4-BE49-F238E27FC236}">
                  <a16:creationId xmlns:a16="http://schemas.microsoft.com/office/drawing/2014/main" id="{B4F6A3AE-F411-43B9-9296-476529DAC984}"/>
                </a:ext>
              </a:extLst>
            </p:cNvPr>
            <p:cNvSpPr>
              <a:spLocks noChangeShapeType="1"/>
            </p:cNvSpPr>
            <p:nvPr/>
          </p:nvSpPr>
          <p:spPr bwMode="auto">
            <a:xfrm>
              <a:off x="1551" y="3990"/>
              <a:ext cx="2660" cy="0"/>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04835" name="Line 13">
              <a:extLst>
                <a:ext uri="{FF2B5EF4-FFF2-40B4-BE49-F238E27FC236}">
                  <a16:creationId xmlns:a16="http://schemas.microsoft.com/office/drawing/2014/main" id="{15DCB5FD-2B1B-40F8-A8F4-B26D2176FE8C}"/>
                </a:ext>
              </a:extLst>
            </p:cNvPr>
            <p:cNvSpPr>
              <a:spLocks noChangeShapeType="1"/>
            </p:cNvSpPr>
            <p:nvPr/>
          </p:nvSpPr>
          <p:spPr bwMode="auto">
            <a:xfrm>
              <a:off x="4211" y="3228"/>
              <a:ext cx="0" cy="762"/>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04836" name="Text Box 14">
              <a:extLst>
                <a:ext uri="{FF2B5EF4-FFF2-40B4-BE49-F238E27FC236}">
                  <a16:creationId xmlns:a16="http://schemas.microsoft.com/office/drawing/2014/main" id="{748F595D-E160-45A0-A95A-44F3433ACC9B}"/>
                </a:ext>
              </a:extLst>
            </p:cNvPr>
            <p:cNvSpPr txBox="1">
              <a:spLocks noChangeArrowheads="1"/>
            </p:cNvSpPr>
            <p:nvPr/>
          </p:nvSpPr>
          <p:spPr bwMode="auto">
            <a:xfrm>
              <a:off x="4211" y="2085"/>
              <a:ext cx="700" cy="7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spcAft>
                  <a:spcPts val="750"/>
                </a:spcAft>
                <a:buClrTx/>
                <a:buNone/>
              </a:pPr>
              <a:r>
                <a:rPr lang="en-US" altLang="vi-VN" sz="825">
                  <a:latin typeface="Calibri" panose="020F0502020204030204" pitchFamily="34" charset="0"/>
                </a:rPr>
                <a:t>V</a:t>
              </a:r>
              <a:r>
                <a:rPr lang="en-US" altLang="vi-VN" sz="825" baseline="-25000">
                  <a:latin typeface="Calibri" panose="020F0502020204030204" pitchFamily="34" charset="0"/>
                </a:rPr>
                <a:t>1</a:t>
              </a:r>
              <a:endParaRPr lang="en-US" altLang="vi-VN" sz="1350"/>
            </a:p>
          </p:txBody>
        </p:sp>
        <p:sp>
          <p:nvSpPr>
            <p:cNvPr id="204837" name="Text Box 15">
              <a:extLst>
                <a:ext uri="{FF2B5EF4-FFF2-40B4-BE49-F238E27FC236}">
                  <a16:creationId xmlns:a16="http://schemas.microsoft.com/office/drawing/2014/main" id="{9C0C8752-E5A9-4EC0-A20A-22B137734389}"/>
                </a:ext>
              </a:extLst>
            </p:cNvPr>
            <p:cNvSpPr txBox="1">
              <a:spLocks noChangeArrowheads="1"/>
            </p:cNvSpPr>
            <p:nvPr/>
          </p:nvSpPr>
          <p:spPr bwMode="auto">
            <a:xfrm>
              <a:off x="4351" y="3228"/>
              <a:ext cx="700" cy="7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spcAft>
                  <a:spcPts val="750"/>
                </a:spcAft>
                <a:buClrTx/>
                <a:buNone/>
              </a:pPr>
              <a:r>
                <a:rPr lang="en-US" altLang="vi-VN" sz="825">
                  <a:latin typeface="Calibri" panose="020F0502020204030204" pitchFamily="34" charset="0"/>
                </a:rPr>
                <a:t>V</a:t>
              </a:r>
              <a:r>
                <a:rPr lang="en-US" altLang="vi-VN" sz="825" baseline="-25000">
                  <a:latin typeface="Calibri" panose="020F0502020204030204" pitchFamily="34" charset="0"/>
                </a:rPr>
                <a:t>2</a:t>
              </a:r>
              <a:endParaRPr lang="en-US" altLang="vi-VN" sz="1350"/>
            </a:p>
          </p:txBody>
        </p:sp>
      </p:grpSp>
      <p:grpSp>
        <p:nvGrpSpPr>
          <p:cNvPr id="204805" name="Group 16">
            <a:extLst>
              <a:ext uri="{FF2B5EF4-FFF2-40B4-BE49-F238E27FC236}">
                <a16:creationId xmlns:a16="http://schemas.microsoft.com/office/drawing/2014/main" id="{7EFC79AA-DD68-4264-8AFB-36649E7F376D}"/>
              </a:ext>
            </a:extLst>
          </p:cNvPr>
          <p:cNvGrpSpPr>
            <a:grpSpLocks/>
          </p:cNvGrpSpPr>
          <p:nvPr/>
        </p:nvGrpSpPr>
        <p:grpSpPr bwMode="auto">
          <a:xfrm>
            <a:off x="4686300" y="3429000"/>
            <a:ext cx="2628900" cy="1771650"/>
            <a:chOff x="8106" y="1029"/>
            <a:chExt cx="3675" cy="2841"/>
          </a:xfrm>
        </p:grpSpPr>
        <p:sp>
          <p:nvSpPr>
            <p:cNvPr id="204806" name="Line 17">
              <a:extLst>
                <a:ext uri="{FF2B5EF4-FFF2-40B4-BE49-F238E27FC236}">
                  <a16:creationId xmlns:a16="http://schemas.microsoft.com/office/drawing/2014/main" id="{46CB2C2C-710D-41D8-982F-2774EAE71308}"/>
                </a:ext>
              </a:extLst>
            </p:cNvPr>
            <p:cNvSpPr>
              <a:spLocks noChangeShapeType="1"/>
            </p:cNvSpPr>
            <p:nvPr/>
          </p:nvSpPr>
          <p:spPr bwMode="auto">
            <a:xfrm flipH="1">
              <a:off x="8421" y="1698"/>
              <a:ext cx="860" cy="969"/>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204807" name="Line 18">
              <a:extLst>
                <a:ext uri="{FF2B5EF4-FFF2-40B4-BE49-F238E27FC236}">
                  <a16:creationId xmlns:a16="http://schemas.microsoft.com/office/drawing/2014/main" id="{2DDBFEC2-27B6-437A-8A27-737844C9437F}"/>
                </a:ext>
              </a:extLst>
            </p:cNvPr>
            <p:cNvSpPr>
              <a:spLocks noChangeShapeType="1"/>
            </p:cNvSpPr>
            <p:nvPr/>
          </p:nvSpPr>
          <p:spPr bwMode="auto">
            <a:xfrm flipH="1">
              <a:off x="9261" y="1698"/>
              <a:ext cx="20" cy="969"/>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204808" name="Line 19">
              <a:extLst>
                <a:ext uri="{FF2B5EF4-FFF2-40B4-BE49-F238E27FC236}">
                  <a16:creationId xmlns:a16="http://schemas.microsoft.com/office/drawing/2014/main" id="{3AE01F00-69EE-4676-BD8D-EF20C4542F2B}"/>
                </a:ext>
              </a:extLst>
            </p:cNvPr>
            <p:cNvSpPr>
              <a:spLocks noChangeShapeType="1"/>
            </p:cNvSpPr>
            <p:nvPr/>
          </p:nvSpPr>
          <p:spPr bwMode="auto">
            <a:xfrm>
              <a:off x="9281" y="1698"/>
              <a:ext cx="820" cy="969"/>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204809" name="Line 20">
              <a:extLst>
                <a:ext uri="{FF2B5EF4-FFF2-40B4-BE49-F238E27FC236}">
                  <a16:creationId xmlns:a16="http://schemas.microsoft.com/office/drawing/2014/main" id="{BC8C4AA7-BF5B-45E0-A8BC-F8A53877FBB1}"/>
                </a:ext>
              </a:extLst>
            </p:cNvPr>
            <p:cNvSpPr>
              <a:spLocks noChangeShapeType="1"/>
            </p:cNvSpPr>
            <p:nvPr/>
          </p:nvSpPr>
          <p:spPr bwMode="auto">
            <a:xfrm>
              <a:off x="9281" y="1698"/>
              <a:ext cx="1520" cy="969"/>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204810" name="Line 21">
              <a:extLst>
                <a:ext uri="{FF2B5EF4-FFF2-40B4-BE49-F238E27FC236}">
                  <a16:creationId xmlns:a16="http://schemas.microsoft.com/office/drawing/2014/main" id="{7882DD53-6A85-46E9-B0E8-E661AD9BAC83}"/>
                </a:ext>
              </a:extLst>
            </p:cNvPr>
            <p:cNvSpPr>
              <a:spLocks noChangeShapeType="1"/>
            </p:cNvSpPr>
            <p:nvPr/>
          </p:nvSpPr>
          <p:spPr bwMode="auto">
            <a:xfrm>
              <a:off x="8631" y="1530"/>
              <a:ext cx="0" cy="381"/>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04811" name="Line 22">
              <a:extLst>
                <a:ext uri="{FF2B5EF4-FFF2-40B4-BE49-F238E27FC236}">
                  <a16:creationId xmlns:a16="http://schemas.microsoft.com/office/drawing/2014/main" id="{C0174E80-5152-4B72-8CE5-FE968DA025F9}"/>
                </a:ext>
              </a:extLst>
            </p:cNvPr>
            <p:cNvSpPr>
              <a:spLocks noChangeShapeType="1"/>
            </p:cNvSpPr>
            <p:nvPr/>
          </p:nvSpPr>
          <p:spPr bwMode="auto">
            <a:xfrm>
              <a:off x="9906" y="1545"/>
              <a:ext cx="0" cy="381"/>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04812" name="Line 23">
              <a:extLst>
                <a:ext uri="{FF2B5EF4-FFF2-40B4-BE49-F238E27FC236}">
                  <a16:creationId xmlns:a16="http://schemas.microsoft.com/office/drawing/2014/main" id="{0F51C718-5897-4C5B-8D8A-2BB178E94C36}"/>
                </a:ext>
              </a:extLst>
            </p:cNvPr>
            <p:cNvSpPr>
              <a:spLocks noChangeShapeType="1"/>
            </p:cNvSpPr>
            <p:nvPr/>
          </p:nvSpPr>
          <p:spPr bwMode="auto">
            <a:xfrm>
              <a:off x="8631" y="1545"/>
              <a:ext cx="1260" cy="0"/>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04813" name="Line 24">
              <a:extLst>
                <a:ext uri="{FF2B5EF4-FFF2-40B4-BE49-F238E27FC236}">
                  <a16:creationId xmlns:a16="http://schemas.microsoft.com/office/drawing/2014/main" id="{49177766-1176-4967-AB75-7FAD3AC03042}"/>
                </a:ext>
              </a:extLst>
            </p:cNvPr>
            <p:cNvSpPr>
              <a:spLocks noChangeShapeType="1"/>
            </p:cNvSpPr>
            <p:nvPr/>
          </p:nvSpPr>
          <p:spPr bwMode="auto">
            <a:xfrm>
              <a:off x="8661" y="1905"/>
              <a:ext cx="1260" cy="0"/>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04814" name="Line 25">
              <a:extLst>
                <a:ext uri="{FF2B5EF4-FFF2-40B4-BE49-F238E27FC236}">
                  <a16:creationId xmlns:a16="http://schemas.microsoft.com/office/drawing/2014/main" id="{B08DC389-FDED-4679-BCFE-522123E2D5D6}"/>
                </a:ext>
              </a:extLst>
            </p:cNvPr>
            <p:cNvSpPr>
              <a:spLocks noChangeShapeType="1"/>
            </p:cNvSpPr>
            <p:nvPr/>
          </p:nvSpPr>
          <p:spPr bwMode="auto">
            <a:xfrm>
              <a:off x="8221" y="2163"/>
              <a:ext cx="2660" cy="0"/>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04815" name="Line 26">
              <a:extLst>
                <a:ext uri="{FF2B5EF4-FFF2-40B4-BE49-F238E27FC236}">
                  <a16:creationId xmlns:a16="http://schemas.microsoft.com/office/drawing/2014/main" id="{AA110220-DDA3-43AB-BFDB-171F11B022AE}"/>
                </a:ext>
              </a:extLst>
            </p:cNvPr>
            <p:cNvSpPr>
              <a:spLocks noChangeShapeType="1"/>
            </p:cNvSpPr>
            <p:nvPr/>
          </p:nvSpPr>
          <p:spPr bwMode="auto">
            <a:xfrm>
              <a:off x="8221" y="2163"/>
              <a:ext cx="0" cy="762"/>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04816" name="Line 27">
              <a:extLst>
                <a:ext uri="{FF2B5EF4-FFF2-40B4-BE49-F238E27FC236}">
                  <a16:creationId xmlns:a16="http://schemas.microsoft.com/office/drawing/2014/main" id="{71AC4B5B-3D28-48B2-8BBE-F61051AE167B}"/>
                </a:ext>
              </a:extLst>
            </p:cNvPr>
            <p:cNvSpPr>
              <a:spLocks noChangeShapeType="1"/>
            </p:cNvSpPr>
            <p:nvPr/>
          </p:nvSpPr>
          <p:spPr bwMode="auto">
            <a:xfrm>
              <a:off x="8221" y="2925"/>
              <a:ext cx="2660" cy="0"/>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04817" name="Line 28">
              <a:extLst>
                <a:ext uri="{FF2B5EF4-FFF2-40B4-BE49-F238E27FC236}">
                  <a16:creationId xmlns:a16="http://schemas.microsoft.com/office/drawing/2014/main" id="{19DB08B1-1754-4CE2-983D-5D3DA9E2A8EA}"/>
                </a:ext>
              </a:extLst>
            </p:cNvPr>
            <p:cNvSpPr>
              <a:spLocks noChangeShapeType="1"/>
            </p:cNvSpPr>
            <p:nvPr/>
          </p:nvSpPr>
          <p:spPr bwMode="auto">
            <a:xfrm>
              <a:off x="10881" y="2163"/>
              <a:ext cx="0" cy="762"/>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04818" name="Text Box 29">
              <a:extLst>
                <a:ext uri="{FF2B5EF4-FFF2-40B4-BE49-F238E27FC236}">
                  <a16:creationId xmlns:a16="http://schemas.microsoft.com/office/drawing/2014/main" id="{E146573C-EB28-4375-95E1-1A2ED0D7E336}"/>
                </a:ext>
              </a:extLst>
            </p:cNvPr>
            <p:cNvSpPr txBox="1">
              <a:spLocks noChangeArrowheads="1"/>
            </p:cNvSpPr>
            <p:nvPr/>
          </p:nvSpPr>
          <p:spPr bwMode="auto">
            <a:xfrm>
              <a:off x="8106" y="3108"/>
              <a:ext cx="420" cy="7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spcAft>
                  <a:spcPts val="750"/>
                </a:spcAft>
                <a:buClrTx/>
                <a:buNone/>
              </a:pPr>
              <a:r>
                <a:rPr lang="en-US" altLang="vi-VN" sz="825">
                  <a:latin typeface="Calibri" panose="020F0502020204030204" pitchFamily="34" charset="0"/>
                </a:rPr>
                <a:t>y</a:t>
              </a:r>
              <a:endParaRPr lang="en-US" altLang="vi-VN" sz="1350"/>
            </a:p>
          </p:txBody>
        </p:sp>
        <p:sp>
          <p:nvSpPr>
            <p:cNvPr id="204819" name="Text Box 30">
              <a:extLst>
                <a:ext uri="{FF2B5EF4-FFF2-40B4-BE49-F238E27FC236}">
                  <a16:creationId xmlns:a16="http://schemas.microsoft.com/office/drawing/2014/main" id="{CF2839CE-6DF9-4AF9-AE90-0EDE660E6033}"/>
                </a:ext>
              </a:extLst>
            </p:cNvPr>
            <p:cNvSpPr txBox="1">
              <a:spLocks noChangeArrowheads="1"/>
            </p:cNvSpPr>
            <p:nvPr/>
          </p:nvSpPr>
          <p:spPr bwMode="auto">
            <a:xfrm>
              <a:off x="8981" y="3174"/>
              <a:ext cx="420" cy="3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spcAft>
                  <a:spcPts val="750"/>
                </a:spcAft>
                <a:buClrTx/>
                <a:buNone/>
              </a:pPr>
              <a:r>
                <a:rPr lang="en-US" altLang="vi-VN" sz="825">
                  <a:latin typeface="Calibri" panose="020F0502020204030204" pitchFamily="34" charset="0"/>
                </a:rPr>
                <a:t>z</a:t>
              </a:r>
              <a:endParaRPr lang="en-US" altLang="vi-VN" sz="1350"/>
            </a:p>
          </p:txBody>
        </p:sp>
        <p:sp>
          <p:nvSpPr>
            <p:cNvPr id="204820" name="Text Box 31">
              <a:extLst>
                <a:ext uri="{FF2B5EF4-FFF2-40B4-BE49-F238E27FC236}">
                  <a16:creationId xmlns:a16="http://schemas.microsoft.com/office/drawing/2014/main" id="{0E538A6A-E1D5-4F08-B78A-A8CDAC53E8FF}"/>
                </a:ext>
              </a:extLst>
            </p:cNvPr>
            <p:cNvSpPr txBox="1">
              <a:spLocks noChangeArrowheads="1"/>
            </p:cNvSpPr>
            <p:nvPr/>
          </p:nvSpPr>
          <p:spPr bwMode="auto">
            <a:xfrm>
              <a:off x="9851" y="3120"/>
              <a:ext cx="420" cy="3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spcAft>
                  <a:spcPts val="750"/>
                </a:spcAft>
                <a:buClrTx/>
                <a:buNone/>
              </a:pPr>
              <a:r>
                <a:rPr lang="en-US" altLang="vi-VN" sz="825">
                  <a:latin typeface="Calibri" panose="020F0502020204030204" pitchFamily="34" charset="0"/>
                </a:rPr>
                <a:t>u</a:t>
              </a:r>
              <a:endParaRPr lang="en-US" altLang="vi-VN" sz="1350"/>
            </a:p>
          </p:txBody>
        </p:sp>
        <p:sp>
          <p:nvSpPr>
            <p:cNvPr id="204821" name="Text Box 32">
              <a:extLst>
                <a:ext uri="{FF2B5EF4-FFF2-40B4-BE49-F238E27FC236}">
                  <a16:creationId xmlns:a16="http://schemas.microsoft.com/office/drawing/2014/main" id="{47E3BDE5-86B2-48DD-9F4E-F77BDEA3018B}"/>
                </a:ext>
              </a:extLst>
            </p:cNvPr>
            <p:cNvSpPr txBox="1">
              <a:spLocks noChangeArrowheads="1"/>
            </p:cNvSpPr>
            <p:nvPr/>
          </p:nvSpPr>
          <p:spPr bwMode="auto">
            <a:xfrm>
              <a:off x="10526" y="3159"/>
              <a:ext cx="420" cy="3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spcAft>
                  <a:spcPts val="750"/>
                </a:spcAft>
                <a:buClrTx/>
                <a:buNone/>
              </a:pPr>
              <a:r>
                <a:rPr lang="en-US" altLang="vi-VN" sz="825">
                  <a:latin typeface="Calibri" panose="020F0502020204030204" pitchFamily="34" charset="0"/>
                </a:rPr>
                <a:t>v</a:t>
              </a:r>
              <a:endParaRPr lang="en-US" altLang="vi-VN" sz="1350"/>
            </a:p>
          </p:txBody>
        </p:sp>
        <p:sp>
          <p:nvSpPr>
            <p:cNvPr id="204822" name="Text Box 33">
              <a:extLst>
                <a:ext uri="{FF2B5EF4-FFF2-40B4-BE49-F238E27FC236}">
                  <a16:creationId xmlns:a16="http://schemas.microsoft.com/office/drawing/2014/main" id="{17DBE78C-84F4-4C33-A731-47B578B33696}"/>
                </a:ext>
              </a:extLst>
            </p:cNvPr>
            <p:cNvSpPr txBox="1">
              <a:spLocks noChangeArrowheads="1"/>
            </p:cNvSpPr>
            <p:nvPr/>
          </p:nvSpPr>
          <p:spPr bwMode="auto">
            <a:xfrm>
              <a:off x="9046" y="1029"/>
              <a:ext cx="420" cy="3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spcAft>
                  <a:spcPts val="750"/>
                </a:spcAft>
                <a:buClrTx/>
                <a:buNone/>
              </a:pPr>
              <a:r>
                <a:rPr lang="en-US" altLang="vi-VN" sz="825">
                  <a:latin typeface="Calibri" panose="020F0502020204030204" pitchFamily="34" charset="0"/>
                </a:rPr>
                <a:t>x</a:t>
              </a:r>
              <a:endParaRPr lang="en-US" altLang="vi-VN" sz="1350"/>
            </a:p>
          </p:txBody>
        </p:sp>
        <p:sp>
          <p:nvSpPr>
            <p:cNvPr id="204823" name="Text Box 34">
              <a:extLst>
                <a:ext uri="{FF2B5EF4-FFF2-40B4-BE49-F238E27FC236}">
                  <a16:creationId xmlns:a16="http://schemas.microsoft.com/office/drawing/2014/main" id="{D841E54E-2B7C-4A76-975D-DCB9A7F25058}"/>
                </a:ext>
              </a:extLst>
            </p:cNvPr>
            <p:cNvSpPr txBox="1">
              <a:spLocks noChangeArrowheads="1"/>
            </p:cNvSpPr>
            <p:nvPr/>
          </p:nvSpPr>
          <p:spPr bwMode="auto">
            <a:xfrm>
              <a:off x="10136" y="1125"/>
              <a:ext cx="700" cy="7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spcAft>
                  <a:spcPts val="750"/>
                </a:spcAft>
                <a:buClrTx/>
                <a:buNone/>
              </a:pPr>
              <a:r>
                <a:rPr lang="en-US" altLang="vi-VN" sz="825">
                  <a:latin typeface="Calibri" panose="020F0502020204030204" pitchFamily="34" charset="0"/>
                </a:rPr>
                <a:t>V</a:t>
              </a:r>
              <a:r>
                <a:rPr lang="en-US" altLang="vi-VN" sz="825" baseline="-25000">
                  <a:latin typeface="Calibri" panose="020F0502020204030204" pitchFamily="34" charset="0"/>
                </a:rPr>
                <a:t>1</a:t>
              </a:r>
              <a:endParaRPr lang="en-US" altLang="vi-VN" sz="1350"/>
            </a:p>
          </p:txBody>
        </p:sp>
        <p:sp>
          <p:nvSpPr>
            <p:cNvPr id="204824" name="Text Box 35">
              <a:extLst>
                <a:ext uri="{FF2B5EF4-FFF2-40B4-BE49-F238E27FC236}">
                  <a16:creationId xmlns:a16="http://schemas.microsoft.com/office/drawing/2014/main" id="{2369A195-9CE4-452A-94D7-B7ED651F02C2}"/>
                </a:ext>
              </a:extLst>
            </p:cNvPr>
            <p:cNvSpPr txBox="1">
              <a:spLocks noChangeArrowheads="1"/>
            </p:cNvSpPr>
            <p:nvPr/>
          </p:nvSpPr>
          <p:spPr bwMode="auto">
            <a:xfrm>
              <a:off x="11081" y="2277"/>
              <a:ext cx="700" cy="7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spcAft>
                  <a:spcPts val="750"/>
                </a:spcAft>
                <a:buClrTx/>
                <a:buNone/>
              </a:pPr>
              <a:r>
                <a:rPr lang="en-US" altLang="vi-VN" sz="825">
                  <a:latin typeface="Calibri" panose="020F0502020204030204" pitchFamily="34" charset="0"/>
                </a:rPr>
                <a:t>V</a:t>
              </a:r>
              <a:r>
                <a:rPr lang="en-US" altLang="vi-VN" sz="825" baseline="-25000">
                  <a:latin typeface="Calibri" panose="020F0502020204030204" pitchFamily="34" charset="0"/>
                </a:rPr>
                <a:t>2</a:t>
              </a:r>
              <a:endParaRPr lang="en-US" altLang="vi-VN" sz="1350"/>
            </a:p>
          </p:txBody>
        </p:sp>
      </p:grpSp>
    </p:spTree>
    <p:extLst>
      <p:ext uri="{BB962C8B-B14F-4D97-AF65-F5344CB8AC3E}">
        <p14:creationId xmlns:p14="http://schemas.microsoft.com/office/powerpoint/2010/main" val="42563440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Title 1">
            <a:extLst>
              <a:ext uri="{FF2B5EF4-FFF2-40B4-BE49-F238E27FC236}">
                <a16:creationId xmlns:a16="http://schemas.microsoft.com/office/drawing/2014/main" id="{A1163FE9-6249-473C-9B39-C025E97CC0FE}"/>
              </a:ext>
            </a:extLst>
          </p:cNvPr>
          <p:cNvSpPr>
            <a:spLocks noGrp="1" noChangeArrowheads="1"/>
          </p:cNvSpPr>
          <p:nvPr>
            <p:ph type="title"/>
          </p:nvPr>
        </p:nvSpPr>
        <p:spPr/>
        <p:txBody>
          <a:bodyPr/>
          <a:lstStyle/>
          <a:p>
            <a:endParaRPr lang="vi-VN" altLang="vi-VN"/>
          </a:p>
        </p:txBody>
      </p:sp>
      <p:sp>
        <p:nvSpPr>
          <p:cNvPr id="205827" name="Content Placeholder 2">
            <a:extLst>
              <a:ext uri="{FF2B5EF4-FFF2-40B4-BE49-F238E27FC236}">
                <a16:creationId xmlns:a16="http://schemas.microsoft.com/office/drawing/2014/main" id="{32563850-A743-4210-8E59-F328EE14CA15}"/>
              </a:ext>
            </a:extLst>
          </p:cNvPr>
          <p:cNvSpPr>
            <a:spLocks noGrp="1" noChangeArrowheads="1"/>
          </p:cNvSpPr>
          <p:nvPr>
            <p:ph idx="1"/>
          </p:nvPr>
        </p:nvSpPr>
        <p:spPr/>
        <p:txBody>
          <a:bodyPr/>
          <a:lstStyle/>
          <a:p>
            <a:endParaRPr lang="vi-VN" altLang="vi-VN"/>
          </a:p>
        </p:txBody>
      </p:sp>
      <p:sp>
        <p:nvSpPr>
          <p:cNvPr id="205828" name="Rectangle 3">
            <a:extLst>
              <a:ext uri="{FF2B5EF4-FFF2-40B4-BE49-F238E27FC236}">
                <a16:creationId xmlns:a16="http://schemas.microsoft.com/office/drawing/2014/main" id="{58790597-A631-4E07-BA24-189F03E95720}"/>
              </a:ext>
            </a:extLst>
          </p:cNvPr>
          <p:cNvSpPr>
            <a:spLocks noChangeArrowheads="1"/>
          </p:cNvSpPr>
          <p:nvPr/>
        </p:nvSpPr>
        <p:spPr bwMode="auto">
          <a:xfrm>
            <a:off x="1543050" y="1714501"/>
            <a:ext cx="60579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t>  Nếu </a:t>
            </a:r>
          </a:p>
          <a:p>
            <a:pPr eaLnBrk="1" hangingPunct="1">
              <a:spcBef>
                <a:spcPct val="0"/>
              </a:spcBef>
              <a:buClrTx/>
              <a:buFontTx/>
              <a:buNone/>
            </a:pPr>
            <a:r>
              <a:rPr lang="vi-VN" altLang="vi-VN" sz="1800"/>
              <a:t>           thì đồ thị 2 phe đầy đủ được kí hiệu là K</a:t>
            </a:r>
            <a:r>
              <a:rPr lang="vi-VN" altLang="vi-VN" sz="1800" baseline="-25000"/>
              <a:t>n x m</a:t>
            </a:r>
            <a:endParaRPr lang="vi-VN" altLang="vi-VN" sz="1800"/>
          </a:p>
        </p:txBody>
      </p:sp>
      <p:sp>
        <p:nvSpPr>
          <p:cNvPr id="205829" name="Rectangle 2">
            <a:extLst>
              <a:ext uri="{FF2B5EF4-FFF2-40B4-BE49-F238E27FC236}">
                <a16:creationId xmlns:a16="http://schemas.microsoft.com/office/drawing/2014/main" id="{E48D0DC1-006E-4EBC-AF72-5F688CAD1E05}"/>
              </a:ext>
            </a:extLst>
          </p:cNvPr>
          <p:cNvSpPr>
            <a:spLocks noChangeArrowheads="1"/>
          </p:cNvSpPr>
          <p:nvPr/>
        </p:nvSpPr>
        <p:spPr bwMode="auto">
          <a:xfrm>
            <a:off x="1143001" y="707209"/>
            <a:ext cx="18473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graphicFrame>
        <p:nvGraphicFramePr>
          <p:cNvPr id="205830" name="Object 1">
            <a:extLst>
              <a:ext uri="{FF2B5EF4-FFF2-40B4-BE49-F238E27FC236}">
                <a16:creationId xmlns:a16="http://schemas.microsoft.com/office/drawing/2014/main" id="{0A7CA283-25D4-4D0E-B4F9-F1718F4F2E87}"/>
              </a:ext>
            </a:extLst>
          </p:cNvPr>
          <p:cNvGraphicFramePr>
            <a:graphicFrameLocks noChangeAspect="1"/>
          </p:cNvGraphicFramePr>
          <p:nvPr/>
        </p:nvGraphicFramePr>
        <p:xfrm>
          <a:off x="2228850" y="1746647"/>
          <a:ext cx="514350" cy="289322"/>
        </p:xfrm>
        <a:graphic>
          <a:graphicData uri="http://schemas.openxmlformats.org/presentationml/2006/ole">
            <mc:AlternateContent xmlns:mc="http://schemas.openxmlformats.org/markup-compatibility/2006">
              <mc:Choice xmlns:v="urn:schemas-microsoft-com:vml" Requires="v">
                <p:oleObj spid="_x0000_s16412" name="Equation" r:id="rId3" imgW="457002" imgH="253890" progId="Equation.3">
                  <p:embed/>
                </p:oleObj>
              </mc:Choice>
              <mc:Fallback>
                <p:oleObj name="Equation" r:id="rId3" imgW="457002" imgH="253890" progId="Equation.3">
                  <p:embed/>
                  <p:pic>
                    <p:nvPicPr>
                      <p:cNvPr id="205830" name="Object 1">
                        <a:extLst>
                          <a:ext uri="{FF2B5EF4-FFF2-40B4-BE49-F238E27FC236}">
                            <a16:creationId xmlns:a16="http://schemas.microsoft.com/office/drawing/2014/main" id="{0A7CA283-25D4-4D0E-B4F9-F1718F4F2E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8850" y="1746647"/>
                        <a:ext cx="514350" cy="289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5831" name="Rectangle 4">
            <a:extLst>
              <a:ext uri="{FF2B5EF4-FFF2-40B4-BE49-F238E27FC236}">
                <a16:creationId xmlns:a16="http://schemas.microsoft.com/office/drawing/2014/main" id="{48AFAA7B-8974-446D-ACCA-8B07DB643F70}"/>
              </a:ext>
            </a:extLst>
          </p:cNvPr>
          <p:cNvSpPr>
            <a:spLocks noChangeArrowheads="1"/>
          </p:cNvSpPr>
          <p:nvPr/>
        </p:nvSpPr>
        <p:spPr bwMode="auto">
          <a:xfrm>
            <a:off x="1143001" y="707209"/>
            <a:ext cx="18473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graphicFrame>
        <p:nvGraphicFramePr>
          <p:cNvPr id="205832" name="Object 3">
            <a:extLst>
              <a:ext uri="{FF2B5EF4-FFF2-40B4-BE49-F238E27FC236}">
                <a16:creationId xmlns:a16="http://schemas.microsoft.com/office/drawing/2014/main" id="{DC4EDFC4-1E6C-4AFF-8191-3664D365DE29}"/>
              </a:ext>
            </a:extLst>
          </p:cNvPr>
          <p:cNvGraphicFramePr>
            <a:graphicFrameLocks noChangeAspect="1"/>
          </p:cNvGraphicFramePr>
          <p:nvPr/>
        </p:nvGraphicFramePr>
        <p:xfrm>
          <a:off x="1646635" y="2057400"/>
          <a:ext cx="560784" cy="285750"/>
        </p:xfrm>
        <a:graphic>
          <a:graphicData uri="http://schemas.openxmlformats.org/presentationml/2006/ole">
            <mc:AlternateContent xmlns:mc="http://schemas.openxmlformats.org/markup-compatibility/2006">
              <mc:Choice xmlns:v="urn:schemas-microsoft-com:vml" Requires="v">
                <p:oleObj spid="_x0000_s16413" name="Equation" r:id="rId5" imgW="507780" imgH="253890" progId="Equation.3">
                  <p:embed/>
                </p:oleObj>
              </mc:Choice>
              <mc:Fallback>
                <p:oleObj name="Equation" r:id="rId5" imgW="507780" imgH="253890" progId="Equation.3">
                  <p:embed/>
                  <p:pic>
                    <p:nvPicPr>
                      <p:cNvPr id="205832" name="Object 3">
                        <a:extLst>
                          <a:ext uri="{FF2B5EF4-FFF2-40B4-BE49-F238E27FC236}">
                            <a16:creationId xmlns:a16="http://schemas.microsoft.com/office/drawing/2014/main" id="{DC4EDFC4-1E6C-4AFF-8191-3664D365DE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46635" y="2057400"/>
                        <a:ext cx="560784"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05833" name="Picture 5">
            <a:extLst>
              <a:ext uri="{FF2B5EF4-FFF2-40B4-BE49-F238E27FC236}">
                <a16:creationId xmlns:a16="http://schemas.microsoft.com/office/drawing/2014/main" id="{0E7E716D-3FF1-4282-8B7B-30EA02FDB4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71801" y="2571751"/>
            <a:ext cx="2350294" cy="1707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48373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Title 1">
            <a:extLst>
              <a:ext uri="{FF2B5EF4-FFF2-40B4-BE49-F238E27FC236}">
                <a16:creationId xmlns:a16="http://schemas.microsoft.com/office/drawing/2014/main" id="{698D58E8-187A-4B62-9F7B-0C0EC161D993}"/>
              </a:ext>
            </a:extLst>
          </p:cNvPr>
          <p:cNvSpPr>
            <a:spLocks noGrp="1" noChangeArrowheads="1"/>
          </p:cNvSpPr>
          <p:nvPr>
            <p:ph type="title" idx="4294967295"/>
          </p:nvPr>
        </p:nvSpPr>
        <p:spPr>
          <a:xfrm>
            <a:off x="1509712" y="1144191"/>
            <a:ext cx="7634288" cy="1119188"/>
          </a:xfrm>
        </p:spPr>
        <p:txBody>
          <a:bodyPr/>
          <a:lstStyle/>
          <a:p>
            <a:r>
              <a:rPr lang="en-US" altLang="vi-VN" dirty="0"/>
              <a:t>6) </a:t>
            </a:r>
            <a:r>
              <a:rPr lang="en-US" altLang="vi-VN" dirty="0" err="1"/>
              <a:t>Đồ</a:t>
            </a:r>
            <a:r>
              <a:rPr lang="en-US" altLang="vi-VN" dirty="0"/>
              <a:t> </a:t>
            </a:r>
            <a:r>
              <a:rPr lang="en-US" altLang="vi-VN" dirty="0" err="1"/>
              <a:t>thị</a:t>
            </a:r>
            <a:r>
              <a:rPr lang="en-US" altLang="vi-VN" dirty="0"/>
              <a:t> </a:t>
            </a:r>
            <a:r>
              <a:rPr lang="en-US" altLang="vi-VN" dirty="0" err="1"/>
              <a:t>bánh</a:t>
            </a:r>
            <a:r>
              <a:rPr lang="en-US" altLang="vi-VN" dirty="0"/>
              <a:t> </a:t>
            </a:r>
            <a:r>
              <a:rPr lang="en-US" altLang="vi-VN" dirty="0" err="1"/>
              <a:t>xe</a:t>
            </a:r>
            <a:endParaRPr lang="en-US" altLang="vi-VN" dirty="0"/>
          </a:p>
        </p:txBody>
      </p:sp>
      <p:pic>
        <p:nvPicPr>
          <p:cNvPr id="206852" name="Picture 2">
            <a:extLst>
              <a:ext uri="{FF2B5EF4-FFF2-40B4-BE49-F238E27FC236}">
                <a16:creationId xmlns:a16="http://schemas.microsoft.com/office/drawing/2014/main" id="{5E2EEDF9-4D71-48AA-B489-CEE359B7BA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424496"/>
            <a:ext cx="5414963" cy="327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49404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Title 1">
            <a:extLst>
              <a:ext uri="{FF2B5EF4-FFF2-40B4-BE49-F238E27FC236}">
                <a16:creationId xmlns:a16="http://schemas.microsoft.com/office/drawing/2014/main" id="{8F94CD2F-3AA7-4F56-9FC8-FD2EDF4F3381}"/>
              </a:ext>
            </a:extLst>
          </p:cNvPr>
          <p:cNvSpPr>
            <a:spLocks noGrp="1" noChangeArrowheads="1"/>
          </p:cNvSpPr>
          <p:nvPr>
            <p:ph type="title"/>
          </p:nvPr>
        </p:nvSpPr>
        <p:spPr/>
        <p:txBody>
          <a:bodyPr/>
          <a:lstStyle/>
          <a:p>
            <a:r>
              <a:rPr lang="en-US" altLang="vi-VN" dirty="0"/>
              <a:t>7). </a:t>
            </a:r>
            <a:r>
              <a:rPr lang="en-US" altLang="vi-VN" dirty="0" err="1"/>
              <a:t>Đồ</a:t>
            </a:r>
            <a:r>
              <a:rPr lang="en-US" altLang="vi-VN" dirty="0"/>
              <a:t> </a:t>
            </a:r>
            <a:r>
              <a:rPr lang="en-US" altLang="vi-VN" dirty="0" err="1"/>
              <a:t>thị</a:t>
            </a:r>
            <a:r>
              <a:rPr lang="en-US" altLang="vi-VN" dirty="0"/>
              <a:t> </a:t>
            </a:r>
            <a:r>
              <a:rPr lang="en-US" altLang="vi-VN" dirty="0" err="1"/>
              <a:t>bù</a:t>
            </a:r>
            <a:r>
              <a:rPr lang="en-US" altLang="vi-VN" dirty="0"/>
              <a:t> </a:t>
            </a:r>
            <a:r>
              <a:rPr lang="en-US" altLang="vi-VN" dirty="0" err="1"/>
              <a:t>nhau</a:t>
            </a:r>
            <a:endParaRPr lang="vi-VN" altLang="vi-VN" dirty="0"/>
          </a:p>
        </p:txBody>
      </p:sp>
      <p:sp>
        <p:nvSpPr>
          <p:cNvPr id="207875" name="Content Placeholder 2">
            <a:extLst>
              <a:ext uri="{FF2B5EF4-FFF2-40B4-BE49-F238E27FC236}">
                <a16:creationId xmlns:a16="http://schemas.microsoft.com/office/drawing/2014/main" id="{28EC2746-5575-4C11-8C8A-9952DE876D39}"/>
              </a:ext>
            </a:extLst>
          </p:cNvPr>
          <p:cNvSpPr>
            <a:spLocks noGrp="1" noChangeArrowheads="1"/>
          </p:cNvSpPr>
          <p:nvPr>
            <p:ph idx="1"/>
          </p:nvPr>
        </p:nvSpPr>
        <p:spPr/>
        <p:txBody>
          <a:bodyPr>
            <a:normAutofit fontScale="77500" lnSpcReduction="20000"/>
          </a:bodyPr>
          <a:lstStyle/>
          <a:p>
            <a:pPr>
              <a:buFont typeface="Wingdings" panose="05000000000000000000" pitchFamily="2" charset="2"/>
              <a:buNone/>
            </a:pPr>
            <a:r>
              <a:rPr lang="vi-VN" altLang="vi-VN"/>
              <a:t>Có 2 đồ thị  G(V, E) và </a:t>
            </a:r>
            <a:r>
              <a:rPr lang="en-US" altLang="vi-VN" i="1"/>
              <a:t>G’(V’,E’)</a:t>
            </a:r>
          </a:p>
          <a:p>
            <a:pPr>
              <a:buFont typeface="Wingdings" panose="05000000000000000000" pitchFamily="2" charset="2"/>
              <a:buNone/>
            </a:pPr>
            <a:r>
              <a:rPr lang="en-US" altLang="vi-VN"/>
              <a:t>		 Nếu:  1, V = </a:t>
            </a:r>
            <a:r>
              <a:rPr lang="en-US" altLang="vi-VN" i="1"/>
              <a:t>V’</a:t>
            </a:r>
          </a:p>
          <a:p>
            <a:pPr>
              <a:buFont typeface="Wingdings" panose="05000000000000000000" pitchFamily="2" charset="2"/>
              <a:buNone/>
            </a:pPr>
            <a:r>
              <a:rPr lang="en-US" altLang="vi-VN"/>
              <a:t>                    2, E ∩ </a:t>
            </a:r>
            <a:r>
              <a:rPr lang="en-US" altLang="vi-VN" i="1"/>
              <a:t>E’</a:t>
            </a:r>
            <a:r>
              <a:rPr lang="en-US" altLang="vi-VN"/>
              <a:t>=</a:t>
            </a:r>
            <a:r>
              <a:rPr lang="az-Cyrl-AZ" altLang="vi-VN">
                <a:cs typeface="Arial" panose="020B0604020202020204" pitchFamily="34" charset="0"/>
              </a:rPr>
              <a:t>Ф</a:t>
            </a:r>
            <a:endParaRPr lang="en-US" altLang="vi-VN"/>
          </a:p>
          <a:p>
            <a:pPr>
              <a:buFont typeface="Wingdings" panose="05000000000000000000" pitchFamily="2" charset="2"/>
              <a:buNone/>
            </a:pPr>
            <a:r>
              <a:rPr lang="vi-VN" altLang="vi-VN"/>
              <a:t>                    3, G +</a:t>
            </a:r>
            <a:r>
              <a:rPr lang="en-US" altLang="vi-VN"/>
              <a:t>  </a:t>
            </a:r>
            <a:r>
              <a:rPr lang="en-US" altLang="vi-VN" i="1"/>
              <a:t>E’</a:t>
            </a:r>
            <a:r>
              <a:rPr lang="vi-VN" altLang="vi-VN"/>
              <a:t> là đồ thị đầy đủ khi đó </a:t>
            </a:r>
            <a:r>
              <a:rPr lang="en-US" altLang="vi-VN" i="1"/>
              <a:t>G’</a:t>
            </a:r>
            <a:r>
              <a:rPr lang="en-US" altLang="vi-VN"/>
              <a:t> +E</a:t>
            </a:r>
            <a:r>
              <a:rPr lang="vi-VN" altLang="vi-VN"/>
              <a:t> cũng là đồ thị đầy đủ </a:t>
            </a:r>
            <a:r>
              <a:rPr lang="en-US" altLang="vi-VN"/>
              <a:t>t</a:t>
            </a:r>
            <a:r>
              <a:rPr lang="vi-VN" altLang="vi-VN"/>
              <a:t>hì ta nói: G và là 2 đồ thị bù nhau.</a:t>
            </a:r>
          </a:p>
          <a:p>
            <a:pPr>
              <a:buFont typeface="Wingdings" panose="05000000000000000000" pitchFamily="2" charset="2"/>
              <a:buNone/>
            </a:pPr>
            <a:r>
              <a:rPr lang="vi-VN" altLang="vi-VN"/>
              <a:t>Nghĩa là: 2 đồ thị là bù nhau khi:</a:t>
            </a:r>
          </a:p>
          <a:p>
            <a:r>
              <a:rPr lang="vi-VN" altLang="vi-VN"/>
              <a:t>Chung nhau tập đỉnh </a:t>
            </a:r>
          </a:p>
          <a:p>
            <a:r>
              <a:rPr lang="vi-VN" altLang="vi-VN"/>
              <a:t>Cạnh nào có trong đồ thị này thì không có trong đồ thị kia.</a:t>
            </a:r>
          </a:p>
          <a:p>
            <a:r>
              <a:rPr lang="vi-VN" altLang="vi-VN"/>
              <a:t>Thêm vào đồ thị này tập cạnh của đồ thị kia thì chúng trở thành đầy đủ.</a:t>
            </a:r>
          </a:p>
          <a:p>
            <a:pPr>
              <a:buFont typeface="Wingdings" panose="05000000000000000000" pitchFamily="2" charset="2"/>
              <a:buNone/>
            </a:pPr>
            <a:endParaRPr lang="en-US" altLang="vi-VN"/>
          </a:p>
        </p:txBody>
      </p:sp>
    </p:spTree>
    <p:extLst>
      <p:ext uri="{BB962C8B-B14F-4D97-AF65-F5344CB8AC3E}">
        <p14:creationId xmlns:p14="http://schemas.microsoft.com/office/powerpoint/2010/main" val="27919761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b. </a:t>
            </a:r>
            <a:r>
              <a:rPr lang="en-US" dirty="0" err="1"/>
              <a:t>Phép</a:t>
            </a:r>
            <a:r>
              <a:rPr lang="en-US" dirty="0"/>
              <a:t> </a:t>
            </a:r>
            <a:r>
              <a:rPr lang="en-US" dirty="0" err="1"/>
              <a:t>giao</a:t>
            </a:r>
            <a:endParaRPr lang="en-US" dirty="0"/>
          </a:p>
        </p:txBody>
      </p:sp>
      <p:sp>
        <p:nvSpPr>
          <p:cNvPr id="2" name="TextBox 1">
            <a:extLst>
              <a:ext uri="{FF2B5EF4-FFF2-40B4-BE49-F238E27FC236}">
                <a16:creationId xmlns:a16="http://schemas.microsoft.com/office/drawing/2014/main" id="{E2ADB893-190E-47D1-B8BF-8FEFC86B5AE3}"/>
              </a:ext>
            </a:extLst>
          </p:cNvPr>
          <p:cNvSpPr txBox="1"/>
          <p:nvPr/>
        </p:nvSpPr>
        <p:spPr>
          <a:xfrm>
            <a:off x="1371600" y="1600200"/>
            <a:ext cx="6858000" cy="70788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000" dirty="0" err="1"/>
              <a:t>Giao</a:t>
            </a:r>
            <a:r>
              <a:rPr lang="en-US" sz="2000" dirty="0"/>
              <a:t> </a:t>
            </a:r>
            <a:r>
              <a:rPr lang="en-US" sz="2000" dirty="0" err="1"/>
              <a:t>của</a:t>
            </a:r>
            <a:r>
              <a:rPr lang="en-US" sz="2000" dirty="0"/>
              <a:t> </a:t>
            </a:r>
            <a:r>
              <a:rPr lang="en-US" sz="2000" dirty="0" err="1"/>
              <a:t>hai</a:t>
            </a:r>
            <a:r>
              <a:rPr lang="en-US" sz="2000" dirty="0"/>
              <a:t> </a:t>
            </a:r>
            <a:r>
              <a:rPr lang="en-US" sz="2000" dirty="0" err="1"/>
              <a:t>tập</a:t>
            </a:r>
            <a:r>
              <a:rPr lang="en-US" sz="2000" dirty="0"/>
              <a:t> </a:t>
            </a:r>
            <a:r>
              <a:rPr lang="en-US" sz="2000" dirty="0" err="1"/>
              <a:t>hợp</a:t>
            </a:r>
            <a:r>
              <a:rPr lang="en-US" sz="2000" dirty="0"/>
              <a:t> A </a:t>
            </a:r>
            <a:r>
              <a:rPr lang="en-US" sz="2000" dirty="0" err="1"/>
              <a:t>và</a:t>
            </a:r>
            <a:r>
              <a:rPr lang="en-US" sz="2000" dirty="0"/>
              <a:t> B </a:t>
            </a:r>
            <a:r>
              <a:rPr lang="en-US" sz="2000" dirty="0" err="1"/>
              <a:t>là</a:t>
            </a:r>
            <a:r>
              <a:rPr lang="en-US" sz="2000" dirty="0"/>
              <a:t> </a:t>
            </a:r>
            <a:r>
              <a:rPr lang="en-US" sz="2000" dirty="0" err="1"/>
              <a:t>một</a:t>
            </a:r>
            <a:r>
              <a:rPr lang="en-US" sz="2000" dirty="0"/>
              <a:t> </a:t>
            </a:r>
            <a:r>
              <a:rPr lang="en-US" sz="2000" dirty="0" err="1"/>
              <a:t>tập</a:t>
            </a:r>
            <a:r>
              <a:rPr lang="en-US" sz="2000" dirty="0"/>
              <a:t> </a:t>
            </a:r>
            <a:r>
              <a:rPr lang="en-US" sz="2000" dirty="0" err="1"/>
              <a:t>hợp</a:t>
            </a:r>
            <a:r>
              <a:rPr lang="en-US" sz="2000" dirty="0"/>
              <a:t> bao </a:t>
            </a:r>
            <a:r>
              <a:rPr lang="en-US" sz="2000" dirty="0" err="1"/>
              <a:t>gồm</a:t>
            </a:r>
            <a:r>
              <a:rPr lang="en-US" sz="2000" dirty="0"/>
              <a:t> </a:t>
            </a:r>
            <a:r>
              <a:rPr lang="en-US" sz="2000" dirty="0" err="1"/>
              <a:t>các</a:t>
            </a:r>
            <a:r>
              <a:rPr lang="en-US" sz="2000" dirty="0"/>
              <a:t> </a:t>
            </a:r>
            <a:r>
              <a:rPr lang="en-US" sz="2000" dirty="0" err="1"/>
              <a:t>phần</a:t>
            </a:r>
            <a:r>
              <a:rPr lang="en-US" sz="2000" dirty="0"/>
              <a:t> </a:t>
            </a:r>
            <a:r>
              <a:rPr lang="en-US" sz="2000" dirty="0" err="1"/>
              <a:t>tử</a:t>
            </a:r>
            <a:r>
              <a:rPr lang="en-US" sz="2000" dirty="0"/>
              <a:t> </a:t>
            </a:r>
            <a:r>
              <a:rPr lang="en-US" sz="2000" dirty="0" err="1"/>
              <a:t>thuộc</a:t>
            </a:r>
            <a:r>
              <a:rPr lang="en-US" sz="2000" dirty="0"/>
              <a:t> </a:t>
            </a:r>
            <a:r>
              <a:rPr lang="en-US" sz="2000" dirty="0" err="1"/>
              <a:t>cả</a:t>
            </a:r>
            <a:r>
              <a:rPr lang="en-US" sz="2000" dirty="0"/>
              <a:t> </a:t>
            </a:r>
            <a:r>
              <a:rPr lang="en-US" sz="2000" dirty="0" err="1"/>
              <a:t>hai</a:t>
            </a:r>
            <a:r>
              <a:rPr lang="en-US" sz="2000" dirty="0"/>
              <a:t> </a:t>
            </a:r>
            <a:r>
              <a:rPr lang="en-US" sz="2000" dirty="0" err="1"/>
              <a:t>tập</a:t>
            </a:r>
            <a:r>
              <a:rPr lang="en-US" sz="2000" dirty="0"/>
              <a:t> </a:t>
            </a:r>
            <a:r>
              <a:rPr lang="en-US" sz="2000" dirty="0" err="1"/>
              <a:t>hợp</a:t>
            </a:r>
            <a:r>
              <a:rPr lang="en-US" sz="2000" dirty="0"/>
              <a:t> </a:t>
            </a:r>
            <a:r>
              <a:rPr lang="en-US" sz="2000" dirty="0" err="1"/>
              <a:t>đã</a:t>
            </a:r>
            <a:r>
              <a:rPr lang="en-US" sz="2000" dirty="0"/>
              <a:t> </a:t>
            </a:r>
            <a:r>
              <a:rPr lang="en-US" sz="2000" dirty="0" err="1"/>
              <a:t>cho</a:t>
            </a:r>
            <a:r>
              <a:rPr lang="en-US" sz="2000" dirty="0"/>
              <a:t>. </a:t>
            </a:r>
            <a:r>
              <a:rPr lang="en-US" sz="2000" dirty="0" err="1"/>
              <a:t>Ký</a:t>
            </a:r>
            <a:r>
              <a:rPr lang="en-US" sz="2000" dirty="0"/>
              <a:t> </a:t>
            </a:r>
            <a:r>
              <a:rPr lang="en-US" sz="2000" dirty="0" err="1"/>
              <a:t>hiệu</a:t>
            </a:r>
            <a:r>
              <a:rPr lang="en-US" sz="2000" dirty="0"/>
              <a:t> A </a:t>
            </a:r>
            <a:r>
              <a:rPr lang="en-US" sz="2000" dirty="0">
                <a:sym typeface="Symbol" panose="05050102010706020507" pitchFamily="18" charset="2"/>
              </a:rPr>
              <a:t></a:t>
            </a:r>
            <a:r>
              <a:rPr lang="en-US" sz="2000" dirty="0"/>
              <a:t> B</a:t>
            </a:r>
          </a:p>
        </p:txBody>
      </p:sp>
      <p:sp>
        <p:nvSpPr>
          <p:cNvPr id="22" name="TextBox 21">
            <a:extLst>
              <a:ext uri="{FF2B5EF4-FFF2-40B4-BE49-F238E27FC236}">
                <a16:creationId xmlns:a16="http://schemas.microsoft.com/office/drawing/2014/main" id="{CEE8B2CF-B0DD-43E1-AD6A-03E91412A119}"/>
              </a:ext>
            </a:extLst>
          </p:cNvPr>
          <p:cNvSpPr txBox="1"/>
          <p:nvPr/>
        </p:nvSpPr>
        <p:spPr>
          <a:xfrm>
            <a:off x="1371600" y="2671406"/>
            <a:ext cx="6858000"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just"/>
            <a:r>
              <a:rPr lang="en-US" sz="2000" dirty="0" err="1"/>
              <a:t>Công</a:t>
            </a:r>
            <a:r>
              <a:rPr lang="en-US" sz="2000" dirty="0"/>
              <a:t> </a:t>
            </a:r>
            <a:r>
              <a:rPr lang="en-US" sz="2000" dirty="0" err="1"/>
              <a:t>thức</a:t>
            </a:r>
            <a:r>
              <a:rPr lang="en-US" sz="2000" dirty="0"/>
              <a:t>: (x </a:t>
            </a:r>
            <a:r>
              <a:rPr lang="en-US" sz="2000" dirty="0">
                <a:sym typeface="Symbol" panose="05050102010706020507" pitchFamily="18" charset="2"/>
              </a:rPr>
              <a:t></a:t>
            </a:r>
            <a:r>
              <a:rPr lang="en-US" sz="2000" dirty="0"/>
              <a:t>A </a:t>
            </a:r>
            <a:r>
              <a:rPr lang="en-US" sz="2000" dirty="0">
                <a:sym typeface="Symbol" panose="05050102010706020507" pitchFamily="18" charset="2"/>
              </a:rPr>
              <a:t></a:t>
            </a:r>
            <a:r>
              <a:rPr lang="en-US" sz="2000" dirty="0"/>
              <a:t> B  </a:t>
            </a:r>
            <a:r>
              <a:rPr lang="en-US" sz="2000" dirty="0">
                <a:sym typeface="Symbol" panose="05050102010706020507" pitchFamily="18" charset="2"/>
              </a:rPr>
              <a:t></a:t>
            </a:r>
            <a:r>
              <a:rPr lang="en-US" sz="2000" dirty="0"/>
              <a:t> (</a:t>
            </a:r>
            <a:r>
              <a:rPr lang="en-US" sz="2000" dirty="0" err="1"/>
              <a:t>x</a:t>
            </a:r>
            <a:r>
              <a:rPr lang="en-US" sz="2000" dirty="0" err="1">
                <a:sym typeface="Symbol" panose="05050102010706020507" pitchFamily="18" charset="2"/>
              </a:rPr>
              <a:t></a:t>
            </a:r>
            <a:r>
              <a:rPr lang="en-US" sz="2000" dirty="0" err="1"/>
              <a:t>A</a:t>
            </a:r>
            <a:r>
              <a:rPr lang="en-US" sz="2000" dirty="0"/>
              <a:t> </a:t>
            </a:r>
            <a:r>
              <a:rPr lang="ar-SA" sz="2000" b="1" dirty="0"/>
              <a:t>٨</a:t>
            </a:r>
            <a:r>
              <a:rPr lang="en-US" sz="2000" dirty="0"/>
              <a:t> x </a:t>
            </a:r>
            <a:r>
              <a:rPr lang="en-US" sz="2000" dirty="0">
                <a:sym typeface="Symbol" panose="05050102010706020507" pitchFamily="18" charset="2"/>
              </a:rPr>
              <a:t></a:t>
            </a:r>
            <a:r>
              <a:rPr lang="en-US" sz="2000" dirty="0"/>
              <a:t> B)</a:t>
            </a:r>
          </a:p>
        </p:txBody>
      </p:sp>
      <p:sp>
        <p:nvSpPr>
          <p:cNvPr id="23" name="TextBox 22">
            <a:extLst>
              <a:ext uri="{FF2B5EF4-FFF2-40B4-BE49-F238E27FC236}">
                <a16:creationId xmlns:a16="http://schemas.microsoft.com/office/drawing/2014/main" id="{122426E0-65A7-48EF-8371-DB445AC93D38}"/>
              </a:ext>
            </a:extLst>
          </p:cNvPr>
          <p:cNvSpPr txBox="1"/>
          <p:nvPr/>
        </p:nvSpPr>
        <p:spPr>
          <a:xfrm>
            <a:off x="1371600" y="3228945"/>
            <a:ext cx="6858000"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just"/>
            <a:r>
              <a:rPr lang="en-US" sz="2000" dirty="0"/>
              <a:t>S</a:t>
            </a:r>
            <a:r>
              <a:rPr lang="vi-VN" sz="2000" dirty="0"/>
              <a:t>ơ</a:t>
            </a:r>
            <a:r>
              <a:rPr lang="en-US" sz="2000" dirty="0"/>
              <a:t> </a:t>
            </a:r>
            <a:r>
              <a:rPr lang="en-US" sz="2000" dirty="0" err="1"/>
              <a:t>đồ</a:t>
            </a:r>
            <a:r>
              <a:rPr lang="en-US" sz="2000" dirty="0"/>
              <a:t> </a:t>
            </a:r>
            <a:r>
              <a:rPr lang="en-US" sz="2000" dirty="0" err="1"/>
              <a:t>ven</a:t>
            </a:r>
            <a:endParaRPr lang="en-US" sz="2000" dirty="0"/>
          </a:p>
        </p:txBody>
      </p:sp>
      <p:sp>
        <p:nvSpPr>
          <p:cNvPr id="46" name="TextBox 45">
            <a:extLst>
              <a:ext uri="{FF2B5EF4-FFF2-40B4-BE49-F238E27FC236}">
                <a16:creationId xmlns:a16="http://schemas.microsoft.com/office/drawing/2014/main" id="{92D0018C-4274-42DC-BEB4-A8F4048267B4}"/>
              </a:ext>
            </a:extLst>
          </p:cNvPr>
          <p:cNvSpPr txBox="1"/>
          <p:nvPr/>
        </p:nvSpPr>
        <p:spPr>
          <a:xfrm>
            <a:off x="1356360" y="4946994"/>
            <a:ext cx="6858000" cy="70788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just"/>
            <a:r>
              <a:rPr lang="en-US" sz="2000" dirty="0" err="1"/>
              <a:t>Ví</a:t>
            </a:r>
            <a:r>
              <a:rPr lang="en-US" sz="2000" dirty="0"/>
              <a:t> </a:t>
            </a:r>
            <a:r>
              <a:rPr lang="en-US" sz="2000" dirty="0" err="1"/>
              <a:t>dụ</a:t>
            </a:r>
            <a:r>
              <a:rPr lang="en-US" sz="2000" dirty="0"/>
              <a:t>: </a:t>
            </a:r>
          </a:p>
          <a:p>
            <a:r>
              <a:rPr lang="en-US" sz="2000" b="1" dirty="0"/>
              <a:t>A={1,2,3, 4,9,10}, B={-1, 0, 1, 2, 7,8} =&gt;</a:t>
            </a:r>
            <a:r>
              <a:rPr lang="en-US" sz="2000" dirty="0"/>
              <a:t>A </a:t>
            </a:r>
            <a:r>
              <a:rPr lang="en-US" sz="2000" dirty="0">
                <a:sym typeface="Symbol" panose="05050102010706020507" pitchFamily="18" charset="2"/>
              </a:rPr>
              <a:t></a:t>
            </a:r>
            <a:r>
              <a:rPr lang="en-US" sz="2000" dirty="0"/>
              <a:t> B</a:t>
            </a:r>
          </a:p>
        </p:txBody>
      </p:sp>
      <p:sp>
        <p:nvSpPr>
          <p:cNvPr id="47" name="TextBox 46">
            <a:extLst>
              <a:ext uri="{FF2B5EF4-FFF2-40B4-BE49-F238E27FC236}">
                <a16:creationId xmlns:a16="http://schemas.microsoft.com/office/drawing/2014/main" id="{73FAD6FF-07ED-4A3E-93A6-2B3503E220D2}"/>
              </a:ext>
            </a:extLst>
          </p:cNvPr>
          <p:cNvSpPr txBox="1"/>
          <p:nvPr/>
        </p:nvSpPr>
        <p:spPr>
          <a:xfrm>
            <a:off x="1372270" y="5769406"/>
            <a:ext cx="6858000"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000" dirty="0"/>
              <a:t>A </a:t>
            </a:r>
            <a:r>
              <a:rPr lang="en-US" sz="2000" dirty="0">
                <a:sym typeface="Symbol" panose="05050102010706020507" pitchFamily="18" charset="2"/>
              </a:rPr>
              <a:t></a:t>
            </a:r>
            <a:r>
              <a:rPr lang="en-US" sz="2000" dirty="0"/>
              <a:t> B={1,2}</a:t>
            </a:r>
          </a:p>
        </p:txBody>
      </p:sp>
      <p:grpSp>
        <p:nvGrpSpPr>
          <p:cNvPr id="48" name="Group 47">
            <a:extLst>
              <a:ext uri="{FF2B5EF4-FFF2-40B4-BE49-F238E27FC236}">
                <a16:creationId xmlns:a16="http://schemas.microsoft.com/office/drawing/2014/main" id="{FE4BDDA5-B8B2-4E64-8B43-C73040CD5530}"/>
              </a:ext>
            </a:extLst>
          </p:cNvPr>
          <p:cNvGrpSpPr/>
          <p:nvPr/>
        </p:nvGrpSpPr>
        <p:grpSpPr bwMode="auto">
          <a:xfrm>
            <a:off x="2463800" y="3994268"/>
            <a:ext cx="4216400" cy="838200"/>
            <a:chOff x="0" y="0"/>
            <a:chExt cx="4217247" cy="838200"/>
          </a:xfrm>
        </p:grpSpPr>
        <p:grpSp>
          <p:nvGrpSpPr>
            <p:cNvPr id="49" name="Group 48">
              <a:extLst>
                <a:ext uri="{FF2B5EF4-FFF2-40B4-BE49-F238E27FC236}">
                  <a16:creationId xmlns:a16="http://schemas.microsoft.com/office/drawing/2014/main" id="{6A94FEA7-9616-43F4-B3C1-617DF00CC6D3}"/>
                </a:ext>
              </a:extLst>
            </p:cNvPr>
            <p:cNvGrpSpPr>
              <a:grpSpLocks/>
            </p:cNvGrpSpPr>
            <p:nvPr/>
          </p:nvGrpSpPr>
          <p:grpSpPr bwMode="auto">
            <a:xfrm>
              <a:off x="711327" y="0"/>
              <a:ext cx="2743689" cy="838200"/>
              <a:chOff x="711327" y="0"/>
              <a:chExt cx="2743689" cy="838200"/>
            </a:xfrm>
          </p:grpSpPr>
          <p:sp>
            <p:nvSpPr>
              <p:cNvPr id="52" name="Oval 51">
                <a:extLst>
                  <a:ext uri="{FF2B5EF4-FFF2-40B4-BE49-F238E27FC236}">
                    <a16:creationId xmlns:a16="http://schemas.microsoft.com/office/drawing/2014/main" id="{E7399B7D-2D4F-4339-B218-2439CF3CA64D}"/>
                  </a:ext>
                </a:extLst>
              </p:cNvPr>
              <p:cNvSpPr/>
              <p:nvPr/>
            </p:nvSpPr>
            <p:spPr>
              <a:xfrm>
                <a:off x="1473463" y="0"/>
                <a:ext cx="1981553" cy="838200"/>
              </a:xfrm>
              <a:prstGeom prst="ellipse">
                <a:avLst/>
              </a:prstGeom>
            </p:spPr>
            <p:style>
              <a:lnRef idx="2">
                <a:schemeClr val="dk1"/>
              </a:lnRef>
              <a:fillRef idx="1">
                <a:schemeClr val="lt1"/>
              </a:fillRef>
              <a:effectRef idx="0">
                <a:schemeClr val="dk1"/>
              </a:effectRef>
              <a:fontRef idx="minor">
                <a:schemeClr val="dk1"/>
              </a:fontRef>
            </p:style>
            <p:txBody>
              <a:bodyPr anchor="ctr"/>
              <a:lstStyle/>
              <a:p>
                <a:endParaRPr lang="en-US"/>
              </a:p>
            </p:txBody>
          </p:sp>
          <p:sp>
            <p:nvSpPr>
              <p:cNvPr id="53" name="Oval 52">
                <a:extLst>
                  <a:ext uri="{FF2B5EF4-FFF2-40B4-BE49-F238E27FC236}">
                    <a16:creationId xmlns:a16="http://schemas.microsoft.com/office/drawing/2014/main" id="{225E7E5F-6927-4B15-9DE4-70FDA4003024}"/>
                  </a:ext>
                </a:extLst>
              </p:cNvPr>
              <p:cNvSpPr/>
              <p:nvPr/>
            </p:nvSpPr>
            <p:spPr>
              <a:xfrm>
                <a:off x="711327" y="0"/>
                <a:ext cx="1981553" cy="838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a:p>
            </p:txBody>
          </p:sp>
          <p:cxnSp>
            <p:nvCxnSpPr>
              <p:cNvPr id="54" name="Straight Connector 53">
                <a:extLst>
                  <a:ext uri="{FF2B5EF4-FFF2-40B4-BE49-F238E27FC236}">
                    <a16:creationId xmlns:a16="http://schemas.microsoft.com/office/drawing/2014/main" id="{124ED5FC-F60E-4848-B35D-C52D6C9AB92B}"/>
                  </a:ext>
                </a:extLst>
              </p:cNvPr>
              <p:cNvCxnSpPr/>
              <p:nvPr/>
            </p:nvCxnSpPr>
            <p:spPr>
              <a:xfrm flipV="1">
                <a:off x="1778317" y="152400"/>
                <a:ext cx="609709" cy="0"/>
              </a:xfrm>
              <a:prstGeom prst="line">
                <a:avLst/>
              </a:prstGeom>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B62F7F39-D8F4-409C-BDC0-C67B9F10D9C2}"/>
                  </a:ext>
                </a:extLst>
              </p:cNvPr>
              <p:cNvCxnSpPr/>
              <p:nvPr/>
            </p:nvCxnSpPr>
            <p:spPr>
              <a:xfrm>
                <a:off x="1549676" y="304800"/>
                <a:ext cx="1066990" cy="1588"/>
              </a:xfrm>
              <a:prstGeom prst="line">
                <a:avLst/>
              </a:prstGeom>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7999F1ED-CF0B-408A-B52B-69D63BCA5779}"/>
                  </a:ext>
                </a:extLst>
              </p:cNvPr>
              <p:cNvCxnSpPr/>
              <p:nvPr/>
            </p:nvCxnSpPr>
            <p:spPr>
              <a:xfrm>
                <a:off x="1549676" y="457200"/>
                <a:ext cx="1066990" cy="1588"/>
              </a:xfrm>
              <a:prstGeom prst="line">
                <a:avLst/>
              </a:prstGeom>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F5B92150-67E7-4062-9E5C-B81498EF3961}"/>
                  </a:ext>
                </a:extLst>
              </p:cNvPr>
              <p:cNvCxnSpPr/>
              <p:nvPr/>
            </p:nvCxnSpPr>
            <p:spPr>
              <a:xfrm>
                <a:off x="1625890" y="609600"/>
                <a:ext cx="838349" cy="1588"/>
              </a:xfrm>
              <a:prstGeom prst="line">
                <a:avLst/>
              </a:prstGeom>
            </p:spPr>
            <p:style>
              <a:lnRef idx="2">
                <a:schemeClr val="dk1"/>
              </a:lnRef>
              <a:fillRef idx="0">
                <a:schemeClr val="dk1"/>
              </a:fillRef>
              <a:effectRef idx="1">
                <a:schemeClr val="dk1"/>
              </a:effectRef>
              <a:fontRef idx="minor">
                <a:schemeClr val="tx1"/>
              </a:fontRef>
            </p:style>
          </p:cxnSp>
        </p:grpSp>
        <p:sp>
          <p:nvSpPr>
            <p:cNvPr id="50" name="TextBox 22">
              <a:extLst>
                <a:ext uri="{FF2B5EF4-FFF2-40B4-BE49-F238E27FC236}">
                  <a16:creationId xmlns:a16="http://schemas.microsoft.com/office/drawing/2014/main" id="{FF376150-75E3-486F-AA27-C26CB144E186}"/>
                </a:ext>
              </a:extLst>
            </p:cNvPr>
            <p:cNvSpPr txBox="1">
              <a:spLocks noChangeArrowheads="1"/>
            </p:cNvSpPr>
            <p:nvPr/>
          </p:nvSpPr>
          <p:spPr bwMode="auto">
            <a:xfrm>
              <a:off x="0" y="334368"/>
              <a:ext cx="533495" cy="354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Aft>
                  <a:spcPts val="0"/>
                </a:spcAft>
              </a:pPr>
              <a:r>
                <a:rPr lang="en-US" sz="180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a:t>
              </a:r>
              <a:endParaRPr lang="en-US" sz="1200">
                <a:effectLst/>
                <a:latin typeface="Times New Roman" panose="02020603050405020304" pitchFamily="18" charset="0"/>
                <a:ea typeface="Times New Roman" panose="02020603050405020304" pitchFamily="18" charset="0"/>
              </a:endParaRPr>
            </a:p>
          </p:txBody>
        </p:sp>
        <p:sp>
          <p:nvSpPr>
            <p:cNvPr id="51" name="TextBox 23">
              <a:extLst>
                <a:ext uri="{FF2B5EF4-FFF2-40B4-BE49-F238E27FC236}">
                  <a16:creationId xmlns:a16="http://schemas.microsoft.com/office/drawing/2014/main" id="{6D2664B0-53B2-4B83-BA97-8C2ECDDC5E1C}"/>
                </a:ext>
              </a:extLst>
            </p:cNvPr>
            <p:cNvSpPr txBox="1">
              <a:spLocks noChangeArrowheads="1"/>
            </p:cNvSpPr>
            <p:nvPr/>
          </p:nvSpPr>
          <p:spPr bwMode="auto">
            <a:xfrm>
              <a:off x="3683752" y="304800"/>
              <a:ext cx="533495" cy="354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Aft>
                  <a:spcPts val="0"/>
                </a:spcAft>
              </a:pPr>
              <a:r>
                <a:rPr lang="en-US" sz="180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a:t>
              </a:r>
              <a:endParaRPr lang="en-US" sz="1200">
                <a:effectLst/>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19133151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circle(in)">
                                      <p:cBhvr>
                                        <p:cTn id="12" dur="20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circle(in)">
                                      <p:cBhvr>
                                        <p:cTn id="22" dur="20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down)">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wipe(down)">
                                      <p:cBhvr>
                                        <p:cTn id="3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2" grpId="0" animBg="1"/>
      <p:bldP spid="23" grpId="0" animBg="1"/>
      <p:bldP spid="46" grpId="0" animBg="1"/>
      <p:bldP spid="47"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1" name="Rectangle 2">
            <a:extLst>
              <a:ext uri="{FF2B5EF4-FFF2-40B4-BE49-F238E27FC236}">
                <a16:creationId xmlns:a16="http://schemas.microsoft.com/office/drawing/2014/main" id="{B09AA9EF-4BF2-4698-8D19-8598BA7707AA}"/>
              </a:ext>
            </a:extLst>
          </p:cNvPr>
          <p:cNvSpPr>
            <a:spLocks noGrp="1" noChangeArrowheads="1"/>
          </p:cNvSpPr>
          <p:nvPr>
            <p:ph type="title"/>
          </p:nvPr>
        </p:nvSpPr>
        <p:spPr>
          <a:xfrm>
            <a:off x="1331119" y="890588"/>
            <a:ext cx="6515100" cy="571500"/>
          </a:xfrm>
        </p:spPr>
        <p:txBody>
          <a:bodyPr/>
          <a:lstStyle/>
          <a:p>
            <a:pPr eaLnBrk="1" hangingPunct="1">
              <a:lnSpc>
                <a:spcPct val="60000"/>
              </a:lnSpc>
              <a:spcBef>
                <a:spcPct val="40000"/>
              </a:spcBef>
            </a:pPr>
            <a:r>
              <a:rPr lang="en-US" altLang="vi-VN" sz="3000"/>
              <a:t/>
            </a:r>
            <a:br>
              <a:rPr lang="en-US" altLang="vi-VN" sz="3000"/>
            </a:br>
            <a:endParaRPr lang="en-CA" altLang="vi-VN" sz="1500"/>
          </a:p>
        </p:txBody>
      </p:sp>
      <p:sp>
        <p:nvSpPr>
          <p:cNvPr id="91141" name="Rectangle 3">
            <a:extLst>
              <a:ext uri="{FF2B5EF4-FFF2-40B4-BE49-F238E27FC236}">
                <a16:creationId xmlns:a16="http://schemas.microsoft.com/office/drawing/2014/main" id="{BF9132C4-F0E1-4F00-A3A8-8D92B472DFAF}"/>
              </a:ext>
            </a:extLst>
          </p:cNvPr>
          <p:cNvSpPr>
            <a:spLocks noGrp="1" noChangeArrowheads="1"/>
          </p:cNvSpPr>
          <p:nvPr>
            <p:ph idx="1"/>
          </p:nvPr>
        </p:nvSpPr>
        <p:spPr>
          <a:xfrm>
            <a:off x="1288257" y="2162175"/>
            <a:ext cx="6552010" cy="2828925"/>
          </a:xfrm>
        </p:spPr>
        <p:txBody>
          <a:bodyPr/>
          <a:lstStyle/>
          <a:p>
            <a:pPr algn="ctr" eaLnBrk="1" hangingPunct="1">
              <a:buFontTx/>
              <a:buNone/>
              <a:defRPr/>
            </a:pPr>
            <a:r>
              <a:rPr lang="en-US" sz="3000" b="1" dirty="0"/>
              <a:t>2.1.3.</a:t>
            </a:r>
          </a:p>
          <a:p>
            <a:pPr algn="ctr" eaLnBrk="1" hangingPunct="1">
              <a:buFontTx/>
              <a:buNone/>
              <a:defRPr/>
            </a:pPr>
            <a:r>
              <a:rPr lang="en-US" sz="3750" b="1" dirty="0">
                <a:solidFill>
                  <a:srgbClr val="C00000"/>
                </a:solidFill>
              </a:rPr>
              <a:t>BIỂU DIỄN ĐỒ THỊ TRÊN MÁY TÍNH</a:t>
            </a:r>
            <a:r>
              <a:rPr lang="en-US" sz="4500" b="1" dirty="0">
                <a:solidFill>
                  <a:srgbClr val="C00000"/>
                </a:solidFill>
                <a:effectLst>
                  <a:outerShdw blurRad="38100" dist="38100" dir="2700000" algn="tl">
                    <a:srgbClr val="000000">
                      <a:alpha val="43137"/>
                    </a:srgbClr>
                  </a:outerShdw>
                </a:effectLst>
              </a:rPr>
              <a:t/>
            </a:r>
            <a:br>
              <a:rPr lang="en-US" sz="4500" b="1" dirty="0">
                <a:solidFill>
                  <a:srgbClr val="C00000"/>
                </a:solidFill>
                <a:effectLst>
                  <a:outerShdw blurRad="38100" dist="38100" dir="2700000" algn="tl">
                    <a:srgbClr val="000000">
                      <a:alpha val="43137"/>
                    </a:srgbClr>
                  </a:outerShdw>
                </a:effectLst>
              </a:rPr>
            </a:br>
            <a:r>
              <a:rPr lang="en-US" sz="3000" b="1" dirty="0"/>
              <a:t> </a:t>
            </a:r>
            <a:endParaRPr lang="en-CA" sz="2700" b="1" i="1" dirty="0"/>
          </a:p>
        </p:txBody>
      </p:sp>
      <p:sp>
        <p:nvSpPr>
          <p:cNvPr id="217090" name="Slide Number Placeholder 4">
            <a:extLst>
              <a:ext uri="{FF2B5EF4-FFF2-40B4-BE49-F238E27FC236}">
                <a16:creationId xmlns:a16="http://schemas.microsoft.com/office/drawing/2014/main" id="{E0119399-73ED-4207-8EFE-6D5151F593CA}"/>
              </a:ext>
            </a:extLst>
          </p:cNvPr>
          <p:cNvSpPr>
            <a:spLocks noGrp="1" noChangeArrowheads="1"/>
          </p:cNvSpPr>
          <p:nvPr>
            <p:ph type="sldNum" sz="quarter" idx="12"/>
          </p:nvPr>
        </p:nvSpPr>
        <p:spPr>
          <a:xfrm>
            <a:off x="5429250" y="5586412"/>
            <a:ext cx="2171700" cy="3571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100">
                <a:solidFill>
                  <a:schemeClr val="tx1"/>
                </a:solidFill>
                <a:latin typeface="Arial" panose="020B0604020202020204" pitchFamily="34" charset="0"/>
              </a:defRPr>
            </a:lvl1pPr>
            <a:lvl2pPr marL="557213" indent="-214313">
              <a:spcBef>
                <a:spcPct val="20000"/>
              </a:spcBef>
              <a:buClr>
                <a:schemeClr val="accent1"/>
              </a:buClr>
              <a:buFont typeface="Wingdings" panose="05000000000000000000" pitchFamily="2" charset="2"/>
              <a:buChar char="§"/>
              <a:defRPr sz="1950">
                <a:solidFill>
                  <a:schemeClr val="tx1"/>
                </a:solidFill>
                <a:latin typeface="Arial" panose="020B0604020202020204" pitchFamily="34" charset="0"/>
              </a:defRPr>
            </a:lvl2pPr>
            <a:lvl3pPr marL="857250" indent="-171450">
              <a:spcBef>
                <a:spcPct val="20000"/>
              </a:spcBef>
              <a:buClr>
                <a:schemeClr val="accent2"/>
              </a:buClr>
              <a:buChar char="•"/>
              <a:defRPr sz="165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ClrTx/>
              <a:buFontTx/>
              <a:buNone/>
            </a:pPr>
            <a:fld id="{3115AC8B-9EF6-4F38-9D38-C2FA3C69FACF}" type="slidenum">
              <a:rPr lang="en-US" altLang="en-US" sz="900">
                <a:solidFill>
                  <a:schemeClr val="bg1"/>
                </a:solidFill>
              </a:rPr>
              <a:pPr>
                <a:spcBef>
                  <a:spcPct val="0"/>
                </a:spcBef>
                <a:buClrTx/>
                <a:buFontTx/>
                <a:buNone/>
              </a:pPr>
              <a:t>150</a:t>
            </a:fld>
            <a:endParaRPr lang="en-US" altLang="en-US" sz="900">
              <a:solidFill>
                <a:schemeClr val="bg1"/>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Title 1">
            <a:extLst>
              <a:ext uri="{FF2B5EF4-FFF2-40B4-BE49-F238E27FC236}">
                <a16:creationId xmlns:a16="http://schemas.microsoft.com/office/drawing/2014/main" id="{28DFF79D-99C3-42EE-AA35-AA39100511A3}"/>
              </a:ext>
            </a:extLst>
          </p:cNvPr>
          <p:cNvSpPr>
            <a:spLocks noGrp="1" noChangeArrowheads="1"/>
          </p:cNvSpPr>
          <p:nvPr>
            <p:ph type="title"/>
          </p:nvPr>
        </p:nvSpPr>
        <p:spPr/>
        <p:txBody>
          <a:bodyPr/>
          <a:lstStyle/>
          <a:p>
            <a:endParaRPr lang="vi-VN" altLang="vi-VN"/>
          </a:p>
        </p:txBody>
      </p:sp>
      <p:sp>
        <p:nvSpPr>
          <p:cNvPr id="212995" name="Content Placeholder 2">
            <a:extLst>
              <a:ext uri="{FF2B5EF4-FFF2-40B4-BE49-F238E27FC236}">
                <a16:creationId xmlns:a16="http://schemas.microsoft.com/office/drawing/2014/main" id="{6BD8515C-6440-4171-8481-DDC6BEDE36F9}"/>
              </a:ext>
            </a:extLst>
          </p:cNvPr>
          <p:cNvSpPr>
            <a:spLocks noGrp="1"/>
          </p:cNvSpPr>
          <p:nvPr>
            <p:ph idx="1"/>
          </p:nvPr>
        </p:nvSpPr>
        <p:spPr/>
        <p:txBody>
          <a:bodyPr>
            <a:normAutofit fontScale="92500"/>
          </a:bodyPr>
          <a:lstStyle/>
          <a:p>
            <a:pPr>
              <a:defRPr/>
            </a:pPr>
            <a:r>
              <a:rPr lang="vi-VN" altLang="vi-VN" dirty="0"/>
              <a:t>Để có thể dùng máy tính giải được các bài toán về đồ thị phải tìm cách biểu diễn đồ thị trên máy tính</a:t>
            </a:r>
          </a:p>
          <a:p>
            <a:pPr marL="0" indent="0">
              <a:buNone/>
              <a:defRPr/>
            </a:pPr>
            <a:r>
              <a:rPr lang="vi-VN" altLang="vi-VN" dirty="0"/>
              <a:t>Có 4 cách biểu diễn: </a:t>
            </a:r>
          </a:p>
          <a:p>
            <a:pPr>
              <a:defRPr/>
            </a:pPr>
            <a:r>
              <a:rPr lang="en-US" altLang="vi-VN" b="1" dirty="0"/>
              <a:t>adjacency list (</a:t>
            </a:r>
            <a:r>
              <a:rPr lang="en-US" altLang="vi-VN" b="1" dirty="0" err="1"/>
              <a:t>danh</a:t>
            </a:r>
            <a:r>
              <a:rPr lang="en-US" altLang="vi-VN" b="1" dirty="0"/>
              <a:t> </a:t>
            </a:r>
            <a:r>
              <a:rPr lang="en-US" altLang="vi-VN" b="1" dirty="0" err="1"/>
              <a:t>sách</a:t>
            </a:r>
            <a:r>
              <a:rPr lang="en-US" altLang="vi-VN" b="1" dirty="0"/>
              <a:t> </a:t>
            </a:r>
            <a:r>
              <a:rPr lang="en-US" altLang="vi-VN" b="1" dirty="0" err="1"/>
              <a:t>kề</a:t>
            </a:r>
            <a:r>
              <a:rPr lang="en-US" altLang="vi-VN" b="1" dirty="0"/>
              <a:t>)</a:t>
            </a:r>
          </a:p>
          <a:p>
            <a:pPr>
              <a:defRPr/>
            </a:pPr>
            <a:r>
              <a:rPr lang="en-US" altLang="vi-VN" b="1" dirty="0"/>
              <a:t>adjacency matrix (ma </a:t>
            </a:r>
            <a:r>
              <a:rPr lang="en-US" altLang="vi-VN" b="1" dirty="0" err="1"/>
              <a:t>trận</a:t>
            </a:r>
            <a:r>
              <a:rPr lang="en-US" altLang="vi-VN" b="1" dirty="0"/>
              <a:t> </a:t>
            </a:r>
            <a:r>
              <a:rPr lang="en-US" altLang="vi-VN" b="1" dirty="0" err="1"/>
              <a:t>kề</a:t>
            </a:r>
            <a:r>
              <a:rPr lang="en-US" altLang="vi-VN" b="1" dirty="0"/>
              <a:t>)</a:t>
            </a:r>
          </a:p>
          <a:p>
            <a:pPr>
              <a:defRPr/>
            </a:pPr>
            <a:r>
              <a:rPr lang="en-US" altLang="vi-VN" b="1" dirty="0"/>
              <a:t>incidence matrix (ma </a:t>
            </a:r>
            <a:r>
              <a:rPr lang="en-US" altLang="vi-VN" b="1" dirty="0" err="1"/>
              <a:t>trận</a:t>
            </a:r>
            <a:r>
              <a:rPr lang="en-US" altLang="vi-VN" b="1" dirty="0"/>
              <a:t> </a:t>
            </a:r>
            <a:r>
              <a:rPr lang="en-US" altLang="vi-VN" b="1" dirty="0" err="1"/>
              <a:t>đỉnh</a:t>
            </a:r>
            <a:r>
              <a:rPr lang="en-US" altLang="vi-VN" b="1" dirty="0"/>
              <a:t> </a:t>
            </a:r>
            <a:r>
              <a:rPr lang="en-US" altLang="vi-VN" b="1" dirty="0" err="1"/>
              <a:t>cạnh</a:t>
            </a:r>
            <a:r>
              <a:rPr lang="en-US" altLang="vi-VN" b="1" dirty="0"/>
              <a:t>)</a:t>
            </a:r>
          </a:p>
          <a:p>
            <a:pPr>
              <a:defRPr/>
            </a:pPr>
            <a:r>
              <a:rPr lang="en-US" altLang="vi-VN" b="1" dirty="0"/>
              <a:t>Incidence list (</a:t>
            </a:r>
            <a:r>
              <a:rPr lang="en-US" altLang="vi-VN" b="1" dirty="0" err="1"/>
              <a:t>danh</a:t>
            </a:r>
            <a:r>
              <a:rPr lang="en-US" altLang="vi-VN" b="1" dirty="0"/>
              <a:t> </a:t>
            </a:r>
            <a:r>
              <a:rPr lang="en-US" altLang="vi-VN" b="1" dirty="0" err="1"/>
              <a:t>sách</a:t>
            </a:r>
            <a:r>
              <a:rPr lang="en-US" altLang="vi-VN" b="1" dirty="0"/>
              <a:t> </a:t>
            </a:r>
            <a:r>
              <a:rPr lang="en-US" altLang="vi-VN" b="1" dirty="0" err="1"/>
              <a:t>cạnh</a:t>
            </a:r>
            <a:r>
              <a:rPr lang="en-US" altLang="vi-VN" b="1" dirty="0"/>
              <a:t>)</a:t>
            </a:r>
            <a:endParaRPr lang="en-US" altLang="vi-VN" dirty="0"/>
          </a:p>
          <a:p>
            <a:pPr>
              <a:defRPr/>
            </a:pPr>
            <a:endParaRPr lang="en-US" altLang="vi-VN"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40" name="Rectangle 3">
            <a:extLst>
              <a:ext uri="{FF2B5EF4-FFF2-40B4-BE49-F238E27FC236}">
                <a16:creationId xmlns:a16="http://schemas.microsoft.com/office/drawing/2014/main" id="{26B093F6-5E51-4B59-B37C-300FF8FF1667}"/>
              </a:ext>
            </a:extLst>
          </p:cNvPr>
          <p:cNvSpPr>
            <a:spLocks noGrp="1" noChangeArrowheads="1"/>
          </p:cNvSpPr>
          <p:nvPr>
            <p:ph idx="1"/>
          </p:nvPr>
        </p:nvSpPr>
        <p:spPr>
          <a:xfrm>
            <a:off x="1276350" y="1719166"/>
            <a:ext cx="7633742" cy="4149563"/>
          </a:xfrm>
        </p:spPr>
        <p:txBody>
          <a:bodyPr>
            <a:normAutofit/>
          </a:bodyPr>
          <a:lstStyle/>
          <a:p>
            <a:r>
              <a:rPr lang="en-US" altLang="vi-VN" sz="2800" dirty="0">
                <a:latin typeface="Times New Roman" panose="02020603050405020304" pitchFamily="18" charset="0"/>
                <a:sym typeface="Symbol" panose="05050102010706020507" pitchFamily="18" charset="2"/>
              </a:rPr>
              <a:t>ma </a:t>
            </a:r>
            <a:r>
              <a:rPr lang="en-US" altLang="vi-VN" sz="2800" dirty="0" err="1">
                <a:latin typeface="Times New Roman" panose="02020603050405020304" pitchFamily="18" charset="0"/>
                <a:sym typeface="Symbol" panose="05050102010706020507" pitchFamily="18" charset="2"/>
              </a:rPr>
              <a:t>trận</a:t>
            </a:r>
            <a:r>
              <a:rPr lang="en-US" altLang="vi-VN" sz="2800" dirty="0">
                <a:latin typeface="Times New Roman" panose="02020603050405020304" pitchFamily="18" charset="0"/>
                <a:sym typeface="Symbol" panose="05050102010706020507" pitchFamily="18" charset="2"/>
              </a:rPr>
              <a:t> </a:t>
            </a:r>
            <a:r>
              <a:rPr lang="en-US" altLang="vi-VN" sz="2800" i="1" dirty="0">
                <a:latin typeface="Times New Roman" panose="02020603050405020304" pitchFamily="18" charset="0"/>
                <a:sym typeface="Symbol" panose="05050102010706020507" pitchFamily="18" charset="2"/>
              </a:rPr>
              <a:t>A </a:t>
            </a:r>
            <a:r>
              <a:rPr lang="en-US" altLang="vi-VN" sz="2800" i="1" dirty="0" err="1">
                <a:latin typeface="Times New Roman" panose="02020603050405020304" pitchFamily="18" charset="0"/>
                <a:sym typeface="Symbol" panose="05050102010706020507" pitchFamily="18" charset="2"/>
              </a:rPr>
              <a:t>là</a:t>
            </a:r>
            <a:r>
              <a:rPr lang="en-US" altLang="vi-VN" sz="2800" i="1" dirty="0">
                <a:latin typeface="Times New Roman" panose="02020603050405020304" pitchFamily="18" charset="0"/>
                <a:sym typeface="Symbol" panose="05050102010706020507" pitchFamily="18" charset="2"/>
              </a:rPr>
              <a:t> ma </a:t>
            </a:r>
            <a:r>
              <a:rPr lang="en-US" altLang="vi-VN" sz="2800" i="1" dirty="0" err="1">
                <a:latin typeface="Times New Roman" panose="02020603050405020304" pitchFamily="18" charset="0"/>
                <a:sym typeface="Symbol" panose="05050102010706020507" pitchFamily="18" charset="2"/>
              </a:rPr>
              <a:t>trận</a:t>
            </a:r>
            <a:r>
              <a:rPr lang="en-US" altLang="vi-VN" sz="2800" i="1" dirty="0">
                <a:latin typeface="Times New Roman" panose="02020603050405020304" pitchFamily="18" charset="0"/>
                <a:sym typeface="Symbol" panose="05050102010706020507" pitchFamily="18" charset="2"/>
              </a:rPr>
              <a:t> </a:t>
            </a:r>
            <a:r>
              <a:rPr lang="en-US" altLang="vi-VN" sz="2800" dirty="0">
                <a:latin typeface="Times New Roman" panose="02020603050405020304" pitchFamily="18" charset="0"/>
              </a:rPr>
              <a:t>|</a:t>
            </a:r>
            <a:r>
              <a:rPr lang="en-US" altLang="vi-VN" sz="2800" i="1" dirty="0">
                <a:latin typeface="Times New Roman" panose="02020603050405020304" pitchFamily="18" charset="0"/>
              </a:rPr>
              <a:t>V</a:t>
            </a:r>
            <a:r>
              <a:rPr lang="en-US" altLang="vi-VN" sz="2800" dirty="0">
                <a:latin typeface="Times New Roman" panose="02020603050405020304" pitchFamily="18" charset="0"/>
              </a:rPr>
              <a:t>| </a:t>
            </a:r>
            <a:r>
              <a:rPr lang="en-US" altLang="vi-VN" sz="2800" dirty="0">
                <a:latin typeface="Times New Roman" panose="02020603050405020304" pitchFamily="18" charset="0"/>
                <a:sym typeface="Symbol" panose="05050102010706020507" pitchFamily="18" charset="2"/>
              </a:rPr>
              <a:t> |</a:t>
            </a:r>
            <a:r>
              <a:rPr lang="en-US" altLang="vi-VN" sz="2800" i="1" dirty="0">
                <a:latin typeface="Times New Roman" panose="02020603050405020304" pitchFamily="18" charset="0"/>
                <a:sym typeface="Symbol" panose="05050102010706020507" pitchFamily="18" charset="2"/>
              </a:rPr>
              <a:t>V</a:t>
            </a:r>
            <a:r>
              <a:rPr lang="en-US" altLang="vi-VN" sz="2800" dirty="0">
                <a:latin typeface="Times New Roman" panose="02020603050405020304" pitchFamily="18" charset="0"/>
                <a:sym typeface="Symbol" panose="05050102010706020507" pitchFamily="18" charset="2"/>
              </a:rPr>
              <a:t>| </a:t>
            </a:r>
          </a:p>
          <a:p>
            <a:pPr eaLnBrk="1" hangingPunct="1"/>
            <a:r>
              <a:rPr lang="en-US" altLang="vi-VN" sz="2800" i="1" dirty="0">
                <a:latin typeface="Times New Roman" panose="02020603050405020304" pitchFamily="18" charset="0"/>
                <a:sym typeface="Symbol" panose="05050102010706020507" pitchFamily="18" charset="2"/>
              </a:rPr>
              <a:t>A</a:t>
            </a:r>
            <a:r>
              <a:rPr lang="en-US" altLang="vi-VN" sz="2800" dirty="0">
                <a:latin typeface="Times New Roman" panose="02020603050405020304" pitchFamily="18" charset="0"/>
                <a:sym typeface="Symbol" panose="05050102010706020507" pitchFamily="18" charset="2"/>
              </a:rPr>
              <a:t> </a:t>
            </a:r>
            <a:r>
              <a:rPr lang="en-US" altLang="vi-VN" sz="2800" dirty="0" err="1">
                <a:latin typeface="Times New Roman" panose="02020603050405020304" pitchFamily="18" charset="0"/>
                <a:sym typeface="Symbol" panose="05050102010706020507" pitchFamily="18" charset="2"/>
              </a:rPr>
              <a:t>xác</a:t>
            </a:r>
            <a:r>
              <a:rPr lang="en-US" altLang="vi-VN" sz="2800" dirty="0">
                <a:latin typeface="Times New Roman" panose="02020603050405020304" pitchFamily="18" charset="0"/>
                <a:sym typeface="Symbol" panose="05050102010706020507" pitchFamily="18" charset="2"/>
              </a:rPr>
              <a:t> </a:t>
            </a:r>
            <a:r>
              <a:rPr lang="en-US" altLang="vi-VN" sz="2800" dirty="0" err="1">
                <a:latin typeface="Times New Roman" panose="02020603050405020304" pitchFamily="18" charset="0"/>
                <a:sym typeface="Symbol" panose="05050102010706020507" pitchFamily="18" charset="2"/>
              </a:rPr>
              <a:t>định</a:t>
            </a:r>
            <a:r>
              <a:rPr lang="en-US" altLang="vi-VN" sz="2800" dirty="0">
                <a:latin typeface="Times New Roman" panose="02020603050405020304" pitchFamily="18" charset="0"/>
                <a:sym typeface="Symbol" panose="05050102010706020507" pitchFamily="18" charset="2"/>
              </a:rPr>
              <a:t> </a:t>
            </a:r>
            <a:r>
              <a:rPr lang="en-US" altLang="vi-VN" sz="2800" dirty="0" err="1">
                <a:latin typeface="Times New Roman" panose="02020603050405020304" pitchFamily="18" charset="0"/>
                <a:sym typeface="Symbol" panose="05050102010706020507" pitchFamily="18" charset="2"/>
              </a:rPr>
              <a:t>bởi</a:t>
            </a:r>
            <a:r>
              <a:rPr lang="en-US" altLang="vi-VN" sz="2800" dirty="0">
                <a:latin typeface="Times New Roman" panose="02020603050405020304" pitchFamily="18" charset="0"/>
                <a:sym typeface="Symbol" panose="05050102010706020507" pitchFamily="18" charset="2"/>
              </a:rPr>
              <a:t>:</a:t>
            </a:r>
          </a:p>
          <a:p>
            <a:pPr eaLnBrk="1" hangingPunct="1"/>
            <a:endParaRPr lang="en-US" altLang="vi-VN" sz="2800" dirty="0">
              <a:latin typeface="Times New Roman" panose="02020603050405020304" pitchFamily="18" charset="0"/>
              <a:sym typeface="Symbol" panose="05050102010706020507" pitchFamily="18" charset="2"/>
            </a:endParaRPr>
          </a:p>
          <a:p>
            <a:pPr eaLnBrk="1" hangingPunct="1"/>
            <a:endParaRPr lang="en-US" altLang="vi-VN" sz="2800" dirty="0">
              <a:latin typeface="Times New Roman" panose="02020603050405020304" pitchFamily="18" charset="0"/>
              <a:sym typeface="Symbol" panose="05050102010706020507" pitchFamily="18" charset="2"/>
            </a:endParaRPr>
          </a:p>
          <a:p>
            <a:pPr eaLnBrk="1" hangingPunct="1"/>
            <a:endParaRPr lang="en-US" altLang="vi-VN" sz="2800" dirty="0">
              <a:latin typeface="Times New Roman" panose="02020603050405020304" pitchFamily="18" charset="0"/>
              <a:sym typeface="Symbol" panose="05050102010706020507" pitchFamily="18" charset="2"/>
            </a:endParaRPr>
          </a:p>
          <a:p>
            <a:pPr eaLnBrk="1" hangingPunct="1"/>
            <a:r>
              <a:rPr lang="en-US" altLang="vi-VN" sz="2800" i="1" dirty="0">
                <a:latin typeface="Times New Roman" panose="02020603050405020304" pitchFamily="18" charset="0"/>
                <a:sym typeface="Symbol" panose="05050102010706020507" pitchFamily="18" charset="2"/>
              </a:rPr>
              <a:t>n</a:t>
            </a:r>
            <a:r>
              <a:rPr lang="en-US" altLang="vi-VN" sz="2800" dirty="0">
                <a:latin typeface="Times New Roman" panose="02020603050405020304" pitchFamily="18" charset="0"/>
                <a:sym typeface="Symbol" panose="05050102010706020507" pitchFamily="18" charset="2"/>
              </a:rPr>
              <a:t> = |</a:t>
            </a:r>
            <a:r>
              <a:rPr lang="en-US" altLang="vi-VN" sz="2800" i="1" dirty="0">
                <a:latin typeface="Times New Roman" panose="02020603050405020304" pitchFamily="18" charset="0"/>
                <a:sym typeface="Symbol" panose="05050102010706020507" pitchFamily="18" charset="2"/>
              </a:rPr>
              <a:t>V</a:t>
            </a:r>
            <a:r>
              <a:rPr lang="en-US" altLang="vi-VN" sz="2800" dirty="0">
                <a:latin typeface="Times New Roman" panose="02020603050405020304" pitchFamily="18" charset="0"/>
                <a:sym typeface="Symbol" panose="05050102010706020507" pitchFamily="18" charset="2"/>
              </a:rPr>
              <a:t>|; </a:t>
            </a:r>
            <a:r>
              <a:rPr lang="en-US" altLang="vi-VN" sz="2800" i="1" dirty="0">
                <a:latin typeface="Times New Roman" panose="02020603050405020304" pitchFamily="18" charset="0"/>
                <a:sym typeface="Symbol" panose="05050102010706020507" pitchFamily="18" charset="2"/>
              </a:rPr>
              <a:t>m </a:t>
            </a:r>
            <a:r>
              <a:rPr lang="en-US" altLang="vi-VN" sz="2800" dirty="0">
                <a:latin typeface="Times New Roman" panose="02020603050405020304" pitchFamily="18" charset="0"/>
                <a:sym typeface="Symbol" panose="05050102010706020507" pitchFamily="18" charset="2"/>
              </a:rPr>
              <a:t>= |</a:t>
            </a:r>
            <a:r>
              <a:rPr lang="en-US" altLang="vi-VN" sz="2800" i="1" dirty="0">
                <a:latin typeface="Times New Roman" panose="02020603050405020304" pitchFamily="18" charset="0"/>
                <a:sym typeface="Symbol" panose="05050102010706020507" pitchFamily="18" charset="2"/>
              </a:rPr>
              <a:t>E</a:t>
            </a:r>
            <a:r>
              <a:rPr lang="en-US" altLang="vi-VN" sz="2800" dirty="0">
                <a:latin typeface="Times New Roman" panose="02020603050405020304" pitchFamily="18" charset="0"/>
                <a:sym typeface="Symbol" panose="05050102010706020507" pitchFamily="18" charset="2"/>
              </a:rPr>
              <a:t>|</a:t>
            </a:r>
          </a:p>
          <a:p>
            <a:pPr eaLnBrk="1" hangingPunct="1"/>
            <a:r>
              <a:rPr lang="en-US" altLang="vi-VN" sz="2800" dirty="0"/>
              <a:t>Some memory cells are n</a:t>
            </a:r>
            <a:r>
              <a:rPr lang="en-US" altLang="vi-VN" sz="2800" baseline="30000" dirty="0"/>
              <a:t>2</a:t>
            </a:r>
            <a:endParaRPr lang="vi-VN" altLang="vi-VN" sz="2800" dirty="0"/>
          </a:p>
          <a:p>
            <a:pPr eaLnBrk="1" hangingPunct="1"/>
            <a:endParaRPr lang="en-US" altLang="vi-VN" sz="2800" i="1" dirty="0">
              <a:latin typeface="Times New Roman" panose="02020603050405020304" pitchFamily="18" charset="0"/>
              <a:sym typeface="Symbol" panose="05050102010706020507" pitchFamily="18" charset="2"/>
            </a:endParaRPr>
          </a:p>
        </p:txBody>
      </p:sp>
      <p:sp>
        <p:nvSpPr>
          <p:cNvPr id="219138" name="Slide Number Placeholder 4">
            <a:extLst>
              <a:ext uri="{FF2B5EF4-FFF2-40B4-BE49-F238E27FC236}">
                <a16:creationId xmlns:a16="http://schemas.microsoft.com/office/drawing/2014/main" id="{EBD19577-06A4-45E6-8149-F99D62411460}"/>
              </a:ext>
            </a:extLst>
          </p:cNvPr>
          <p:cNvSpPr>
            <a:spLocks noGrp="1" noChangeArrowheads="1"/>
          </p:cNvSpPr>
          <p:nvPr>
            <p:ph type="sldNum" sz="quarter" idx="12"/>
          </p:nvPr>
        </p:nvSpPr>
        <p:spPr>
          <a:xfrm>
            <a:off x="5429250" y="5586412"/>
            <a:ext cx="2171700" cy="3571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100">
                <a:solidFill>
                  <a:schemeClr val="tx1"/>
                </a:solidFill>
                <a:latin typeface="Arial" panose="020B0604020202020204" pitchFamily="34" charset="0"/>
              </a:defRPr>
            </a:lvl1pPr>
            <a:lvl2pPr marL="557213" indent="-214313">
              <a:spcBef>
                <a:spcPct val="20000"/>
              </a:spcBef>
              <a:buClr>
                <a:schemeClr val="accent1"/>
              </a:buClr>
              <a:buFont typeface="Wingdings" panose="05000000000000000000" pitchFamily="2" charset="2"/>
              <a:buChar char="§"/>
              <a:defRPr sz="1950">
                <a:solidFill>
                  <a:schemeClr val="tx1"/>
                </a:solidFill>
                <a:latin typeface="Arial" panose="020B0604020202020204" pitchFamily="34" charset="0"/>
              </a:defRPr>
            </a:lvl2pPr>
            <a:lvl3pPr marL="857250" indent="-171450">
              <a:spcBef>
                <a:spcPct val="20000"/>
              </a:spcBef>
              <a:buClr>
                <a:schemeClr val="accent2"/>
              </a:buClr>
              <a:buChar char="•"/>
              <a:defRPr sz="165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ClrTx/>
              <a:buFontTx/>
              <a:buNone/>
            </a:pPr>
            <a:fld id="{2096FD60-8DDA-4B44-9FCC-806C5ECFE589}" type="slidenum">
              <a:rPr lang="en-US" altLang="en-US" sz="900">
                <a:solidFill>
                  <a:schemeClr val="bg1"/>
                </a:solidFill>
              </a:rPr>
              <a:pPr>
                <a:spcBef>
                  <a:spcPct val="0"/>
                </a:spcBef>
                <a:buClrTx/>
                <a:buFontTx/>
                <a:buNone/>
              </a:pPr>
              <a:t>152</a:t>
            </a:fld>
            <a:endParaRPr lang="en-US" altLang="en-US" sz="900">
              <a:solidFill>
                <a:schemeClr val="bg1"/>
              </a:solidFill>
            </a:endParaRPr>
          </a:p>
        </p:txBody>
      </p:sp>
      <p:graphicFrame>
        <p:nvGraphicFramePr>
          <p:cNvPr id="219141" name="Object 4">
            <a:extLst>
              <a:ext uri="{FF2B5EF4-FFF2-40B4-BE49-F238E27FC236}">
                <a16:creationId xmlns:a16="http://schemas.microsoft.com/office/drawing/2014/main" id="{13045CB5-BFD5-4543-B32F-67A4BCB8F48B}"/>
              </a:ext>
            </a:extLst>
          </p:cNvPr>
          <p:cNvGraphicFramePr>
            <a:graphicFrameLocks noChangeAspect="1"/>
          </p:cNvGraphicFramePr>
          <p:nvPr>
            <p:extLst>
              <p:ext uri="{D42A27DB-BD31-4B8C-83A1-F6EECF244321}">
                <p14:modId xmlns:p14="http://schemas.microsoft.com/office/powerpoint/2010/main" val="1034717026"/>
              </p:ext>
            </p:extLst>
          </p:nvPr>
        </p:nvGraphicFramePr>
        <p:xfrm>
          <a:off x="2590800" y="2758103"/>
          <a:ext cx="4408885" cy="1035844"/>
        </p:xfrm>
        <a:graphic>
          <a:graphicData uri="http://schemas.openxmlformats.org/presentationml/2006/ole">
            <mc:AlternateContent xmlns:mc="http://schemas.openxmlformats.org/markup-compatibility/2006">
              <mc:Choice xmlns:v="urn:schemas-microsoft-com:vml" Requires="v">
                <p:oleObj spid="_x0000_s17423" name="Equation" r:id="rId3" imgW="1943100" imgH="457200" progId="Equation.DSMT4">
                  <p:embed/>
                </p:oleObj>
              </mc:Choice>
              <mc:Fallback>
                <p:oleObj name="Equation" r:id="rId3" imgW="1943100" imgH="457200" progId="Equation.DSMT4">
                  <p:embed/>
                  <p:pic>
                    <p:nvPicPr>
                      <p:cNvPr id="219141" name="Object 4">
                        <a:extLst>
                          <a:ext uri="{FF2B5EF4-FFF2-40B4-BE49-F238E27FC236}">
                            <a16:creationId xmlns:a16="http://schemas.microsoft.com/office/drawing/2014/main" id="{13045CB5-BFD5-4543-B32F-67A4BCB8F4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2758103"/>
                        <a:ext cx="4408885" cy="1035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itle 1">
            <a:extLst>
              <a:ext uri="{FF2B5EF4-FFF2-40B4-BE49-F238E27FC236}">
                <a16:creationId xmlns:a16="http://schemas.microsoft.com/office/drawing/2014/main" id="{892789EE-0FA3-477D-8285-AAB2B8BB2688}"/>
              </a:ext>
            </a:extLst>
          </p:cNvPr>
          <p:cNvSpPr>
            <a:spLocks noGrp="1" noChangeArrowheads="1"/>
          </p:cNvSpPr>
          <p:nvPr>
            <p:ph type="title"/>
          </p:nvPr>
        </p:nvSpPr>
        <p:spPr>
          <a:xfrm>
            <a:off x="1276350" y="457200"/>
            <a:ext cx="6496050" cy="762000"/>
          </a:xfrm>
        </p:spPr>
        <p:txBody>
          <a:bodyPr/>
          <a:lstStyle/>
          <a:p>
            <a:r>
              <a:rPr lang="en-US" altLang="vi-VN" dirty="0">
                <a:latin typeface="Times New Roman" panose="02020603050405020304" pitchFamily="18" charset="0"/>
              </a:rPr>
              <a:t>1. Ma </a:t>
            </a:r>
            <a:r>
              <a:rPr lang="en-US" altLang="vi-VN" dirty="0" err="1">
                <a:latin typeface="Times New Roman" panose="02020603050405020304" pitchFamily="18" charset="0"/>
              </a:rPr>
              <a:t>trận</a:t>
            </a:r>
            <a:r>
              <a:rPr lang="en-US" altLang="vi-VN" dirty="0">
                <a:latin typeface="Times New Roman" panose="02020603050405020304" pitchFamily="18" charset="0"/>
              </a:rPr>
              <a:t> </a:t>
            </a:r>
            <a:r>
              <a:rPr lang="en-US" altLang="vi-VN" dirty="0" err="1">
                <a:latin typeface="Times New Roman" panose="02020603050405020304" pitchFamily="18" charset="0"/>
              </a:rPr>
              <a:t>kề</a:t>
            </a:r>
            <a:endParaRPr lang="en-US" altLang="vi-VN" dirty="0">
              <a:latin typeface="Times New Roman" panose="02020603050405020304" pitchFamily="18"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77" name="Rectangle 31">
            <a:extLst>
              <a:ext uri="{FF2B5EF4-FFF2-40B4-BE49-F238E27FC236}">
                <a16:creationId xmlns:a16="http://schemas.microsoft.com/office/drawing/2014/main" id="{185CE46E-A2D7-441F-98CD-B1D3CF6AF575}"/>
              </a:ext>
            </a:extLst>
          </p:cNvPr>
          <p:cNvSpPr>
            <a:spLocks noGrp="1" noChangeArrowheads="1"/>
          </p:cNvSpPr>
          <p:nvPr>
            <p:ph type="title"/>
          </p:nvPr>
        </p:nvSpPr>
        <p:spPr>
          <a:xfrm>
            <a:off x="1116743" y="213304"/>
            <a:ext cx="6736556" cy="857251"/>
          </a:xfrm>
        </p:spPr>
        <p:txBody>
          <a:bodyPr>
            <a:normAutofit fontScale="90000"/>
          </a:bodyPr>
          <a:lstStyle/>
          <a:p>
            <a:pPr eaLnBrk="1" hangingPunct="1"/>
            <a:r>
              <a:rPr lang="en-US" altLang="vi-VN" dirty="0">
                <a:latin typeface="Times New Roman" panose="02020603050405020304" pitchFamily="18" charset="0"/>
              </a:rPr>
              <a:t>Ma </a:t>
            </a:r>
            <a:r>
              <a:rPr lang="en-US" altLang="vi-VN" dirty="0" err="1">
                <a:latin typeface="Times New Roman" panose="02020603050405020304" pitchFamily="18" charset="0"/>
              </a:rPr>
              <a:t>trận</a:t>
            </a:r>
            <a:r>
              <a:rPr lang="en-US" altLang="vi-VN" dirty="0">
                <a:latin typeface="Times New Roman" panose="02020603050405020304" pitchFamily="18" charset="0"/>
              </a:rPr>
              <a:t> </a:t>
            </a:r>
            <a:r>
              <a:rPr lang="en-US" altLang="vi-VN" dirty="0" err="1">
                <a:latin typeface="Times New Roman" panose="02020603050405020304" pitchFamily="18" charset="0"/>
              </a:rPr>
              <a:t>kề</a:t>
            </a:r>
            <a:r>
              <a:rPr lang="en-US" altLang="vi-VN" dirty="0">
                <a:latin typeface="Times New Roman" panose="02020603050405020304" pitchFamily="18" charset="0"/>
              </a:rPr>
              <a:t> </a:t>
            </a:r>
            <a:r>
              <a:rPr lang="en-US" altLang="vi-VN" dirty="0" err="1">
                <a:latin typeface="Times New Roman" panose="02020603050405020304" pitchFamily="18" charset="0"/>
              </a:rPr>
              <a:t>của</a:t>
            </a:r>
            <a:r>
              <a:rPr lang="en-US" altLang="vi-VN" dirty="0">
                <a:latin typeface="Times New Roman" panose="02020603050405020304" pitchFamily="18" charset="0"/>
              </a:rPr>
              <a:t> </a:t>
            </a:r>
            <a:r>
              <a:rPr lang="en-US" altLang="vi-VN" dirty="0" err="1">
                <a:latin typeface="Times New Roman" panose="02020603050405020304" pitchFamily="18" charset="0"/>
              </a:rPr>
              <a:t>đồ</a:t>
            </a:r>
            <a:r>
              <a:rPr lang="en-US" altLang="vi-VN" dirty="0">
                <a:latin typeface="Times New Roman" panose="02020603050405020304" pitchFamily="18" charset="0"/>
              </a:rPr>
              <a:t> </a:t>
            </a:r>
            <a:r>
              <a:rPr lang="en-US" altLang="vi-VN" dirty="0" err="1">
                <a:latin typeface="Times New Roman" panose="02020603050405020304" pitchFamily="18" charset="0"/>
              </a:rPr>
              <a:t>thị</a:t>
            </a:r>
            <a:r>
              <a:rPr lang="en-US" altLang="vi-VN" dirty="0">
                <a:latin typeface="Times New Roman" panose="02020603050405020304" pitchFamily="18" charset="0"/>
              </a:rPr>
              <a:t> </a:t>
            </a:r>
            <a:r>
              <a:rPr lang="en-US" altLang="vi-VN" dirty="0" err="1">
                <a:latin typeface="Times New Roman" panose="02020603050405020304" pitchFamily="18" charset="0"/>
              </a:rPr>
              <a:t>vô</a:t>
            </a:r>
            <a:r>
              <a:rPr lang="en-US" altLang="vi-VN" dirty="0">
                <a:latin typeface="Times New Roman" panose="02020603050405020304" pitchFamily="18" charset="0"/>
              </a:rPr>
              <a:t> </a:t>
            </a:r>
            <a:r>
              <a:rPr lang="en-US" altLang="vi-VN" dirty="0" err="1">
                <a:latin typeface="Times New Roman" panose="02020603050405020304" pitchFamily="18" charset="0"/>
              </a:rPr>
              <a:t>hướng</a:t>
            </a:r>
            <a:endParaRPr lang="en-US" altLang="vi-VN" dirty="0">
              <a:latin typeface="Times New Roman" panose="02020603050405020304" pitchFamily="18" charset="0"/>
            </a:endParaRPr>
          </a:p>
        </p:txBody>
      </p:sp>
      <p:sp>
        <p:nvSpPr>
          <p:cNvPr id="220162" name="Slide Number Placeholder 3">
            <a:extLst>
              <a:ext uri="{FF2B5EF4-FFF2-40B4-BE49-F238E27FC236}">
                <a16:creationId xmlns:a16="http://schemas.microsoft.com/office/drawing/2014/main" id="{1B261338-6BFA-4D87-A300-785E90332394}"/>
              </a:ext>
            </a:extLst>
          </p:cNvPr>
          <p:cNvSpPr>
            <a:spLocks noGrp="1" noChangeArrowheads="1"/>
          </p:cNvSpPr>
          <p:nvPr>
            <p:ph type="sldNum" sz="quarter" idx="12"/>
          </p:nvPr>
        </p:nvSpPr>
        <p:spPr>
          <a:xfrm>
            <a:off x="5429250" y="5586412"/>
            <a:ext cx="2171700" cy="3571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100">
                <a:solidFill>
                  <a:schemeClr val="tx1"/>
                </a:solidFill>
                <a:latin typeface="Arial" panose="020B0604020202020204" pitchFamily="34" charset="0"/>
              </a:defRPr>
            </a:lvl1pPr>
            <a:lvl2pPr marL="557213" indent="-214313">
              <a:spcBef>
                <a:spcPct val="20000"/>
              </a:spcBef>
              <a:buClr>
                <a:schemeClr val="accent1"/>
              </a:buClr>
              <a:buFont typeface="Wingdings" panose="05000000000000000000" pitchFamily="2" charset="2"/>
              <a:buChar char="§"/>
              <a:defRPr sz="1950">
                <a:solidFill>
                  <a:schemeClr val="tx1"/>
                </a:solidFill>
                <a:latin typeface="Arial" panose="020B0604020202020204" pitchFamily="34" charset="0"/>
              </a:defRPr>
            </a:lvl2pPr>
            <a:lvl3pPr marL="857250" indent="-171450">
              <a:spcBef>
                <a:spcPct val="20000"/>
              </a:spcBef>
              <a:buClr>
                <a:schemeClr val="accent2"/>
              </a:buClr>
              <a:buChar char="•"/>
              <a:defRPr sz="165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ClrTx/>
              <a:buFontTx/>
              <a:buNone/>
            </a:pPr>
            <a:fld id="{19E05A10-C316-4AA3-9B84-F3960871D836}" type="slidenum">
              <a:rPr lang="en-US" altLang="en-US" sz="900">
                <a:solidFill>
                  <a:schemeClr val="bg1"/>
                </a:solidFill>
              </a:rPr>
              <a:pPr>
                <a:spcBef>
                  <a:spcPct val="0"/>
                </a:spcBef>
                <a:buClrTx/>
                <a:buFontTx/>
                <a:buNone/>
              </a:pPr>
              <a:t>153</a:t>
            </a:fld>
            <a:endParaRPr lang="en-US" altLang="en-US" sz="900">
              <a:solidFill>
                <a:schemeClr val="bg1"/>
              </a:solidFill>
            </a:endParaRPr>
          </a:p>
        </p:txBody>
      </p:sp>
      <p:sp>
        <p:nvSpPr>
          <p:cNvPr id="220163" name="Text Box 13">
            <a:extLst>
              <a:ext uri="{FF2B5EF4-FFF2-40B4-BE49-F238E27FC236}">
                <a16:creationId xmlns:a16="http://schemas.microsoft.com/office/drawing/2014/main" id="{7673820F-C554-4266-AFE2-A506F40B0055}"/>
              </a:ext>
            </a:extLst>
          </p:cNvPr>
          <p:cNvSpPr txBox="1">
            <a:spLocks noChangeArrowheads="1"/>
          </p:cNvSpPr>
          <p:nvPr/>
        </p:nvSpPr>
        <p:spPr bwMode="auto">
          <a:xfrm>
            <a:off x="2628900" y="4514851"/>
            <a:ext cx="148590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350"/>
              <a:t>1 nếu (</a:t>
            </a:r>
            <a:r>
              <a:rPr lang="en-US" altLang="vi-VN" sz="1350" i="1"/>
              <a:t>u,v</a:t>
            </a:r>
            <a:r>
              <a:rPr lang="en-US" altLang="vi-VN" sz="1350"/>
              <a:t>) </a:t>
            </a:r>
            <a:r>
              <a:rPr lang="en-US" altLang="vi-VN" sz="1350">
                <a:sym typeface="Symbol" panose="05050102010706020507" pitchFamily="18" charset="2"/>
              </a:rPr>
              <a:t></a:t>
            </a:r>
            <a:r>
              <a:rPr lang="en-US" altLang="vi-VN" sz="1350"/>
              <a:t> </a:t>
            </a:r>
            <a:r>
              <a:rPr lang="en-US" altLang="vi-VN" sz="1350" i="1"/>
              <a:t>E</a:t>
            </a:r>
          </a:p>
        </p:txBody>
      </p:sp>
      <p:grpSp>
        <p:nvGrpSpPr>
          <p:cNvPr id="220164" name="Group 34">
            <a:extLst>
              <a:ext uri="{FF2B5EF4-FFF2-40B4-BE49-F238E27FC236}">
                <a16:creationId xmlns:a16="http://schemas.microsoft.com/office/drawing/2014/main" id="{618B84BA-1DAB-4F21-AF59-EB7F52615A13}"/>
              </a:ext>
            </a:extLst>
          </p:cNvPr>
          <p:cNvGrpSpPr>
            <a:grpSpLocks/>
          </p:cNvGrpSpPr>
          <p:nvPr/>
        </p:nvGrpSpPr>
        <p:grpSpPr bwMode="auto">
          <a:xfrm>
            <a:off x="1632348" y="4514850"/>
            <a:ext cx="2368153" cy="639366"/>
            <a:chOff x="411" y="3072"/>
            <a:chExt cx="1989" cy="537"/>
          </a:xfrm>
        </p:grpSpPr>
        <p:sp>
          <p:nvSpPr>
            <p:cNvPr id="220192" name="Text Box 11">
              <a:extLst>
                <a:ext uri="{FF2B5EF4-FFF2-40B4-BE49-F238E27FC236}">
                  <a16:creationId xmlns:a16="http://schemas.microsoft.com/office/drawing/2014/main" id="{032B1CBA-C78A-46DB-9CC2-2C1275E15548}"/>
                </a:ext>
              </a:extLst>
            </p:cNvPr>
            <p:cNvSpPr txBox="1">
              <a:spLocks noChangeArrowheads="1"/>
            </p:cNvSpPr>
            <p:nvPr/>
          </p:nvSpPr>
          <p:spPr bwMode="auto">
            <a:xfrm>
              <a:off x="411" y="3224"/>
              <a:ext cx="73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350" i="1"/>
                <a:t>A</a:t>
              </a:r>
              <a:r>
                <a:rPr lang="en-US" altLang="vi-VN" sz="1350"/>
                <a:t>[</a:t>
              </a:r>
              <a:r>
                <a:rPr lang="en-US" altLang="vi-VN" sz="1350" i="1"/>
                <a:t>u,v</a:t>
              </a:r>
              <a:r>
                <a:rPr lang="en-US" altLang="vi-VN" sz="1350"/>
                <a:t>] =  </a:t>
              </a:r>
            </a:p>
          </p:txBody>
        </p:sp>
        <p:sp>
          <p:nvSpPr>
            <p:cNvPr id="220193" name="AutoShape 12">
              <a:extLst>
                <a:ext uri="{FF2B5EF4-FFF2-40B4-BE49-F238E27FC236}">
                  <a16:creationId xmlns:a16="http://schemas.microsoft.com/office/drawing/2014/main" id="{8FBF1511-328D-47AB-B1F7-A164A40A5A3A}"/>
                </a:ext>
              </a:extLst>
            </p:cNvPr>
            <p:cNvSpPr>
              <a:spLocks/>
            </p:cNvSpPr>
            <p:nvPr/>
          </p:nvSpPr>
          <p:spPr bwMode="auto">
            <a:xfrm>
              <a:off x="1152" y="3072"/>
              <a:ext cx="144" cy="537"/>
            </a:xfrm>
            <a:prstGeom prst="leftBrace">
              <a:avLst>
                <a:gd name="adj1" fmla="val 31076"/>
                <a:gd name="adj2" fmla="val 50093"/>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20194" name="Text Box 14">
              <a:extLst>
                <a:ext uri="{FF2B5EF4-FFF2-40B4-BE49-F238E27FC236}">
                  <a16:creationId xmlns:a16="http://schemas.microsoft.com/office/drawing/2014/main" id="{9D015E78-3EA5-4ADA-8D82-AEE389C998BE}"/>
                </a:ext>
              </a:extLst>
            </p:cNvPr>
            <p:cNvSpPr txBox="1">
              <a:spLocks noChangeArrowheads="1"/>
            </p:cNvSpPr>
            <p:nvPr/>
          </p:nvSpPr>
          <p:spPr bwMode="auto">
            <a:xfrm>
              <a:off x="1248" y="3321"/>
              <a:ext cx="115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350"/>
                <a:t>0 nếu trái lại</a:t>
              </a:r>
            </a:p>
          </p:txBody>
        </p:sp>
      </p:grpSp>
      <p:sp>
        <p:nvSpPr>
          <p:cNvPr id="220165" name="Oval 17">
            <a:extLst>
              <a:ext uri="{FF2B5EF4-FFF2-40B4-BE49-F238E27FC236}">
                <a16:creationId xmlns:a16="http://schemas.microsoft.com/office/drawing/2014/main" id="{7F1AF4C9-7E3A-4485-AC3C-E56662C10A6C}"/>
              </a:ext>
            </a:extLst>
          </p:cNvPr>
          <p:cNvSpPr>
            <a:spLocks noChangeArrowheads="1"/>
          </p:cNvSpPr>
          <p:nvPr/>
        </p:nvSpPr>
        <p:spPr bwMode="auto">
          <a:xfrm>
            <a:off x="1428750" y="2857500"/>
            <a:ext cx="400050" cy="400050"/>
          </a:xfrm>
          <a:prstGeom prst="ellipse">
            <a:avLst/>
          </a:prstGeom>
          <a:solidFill>
            <a:srgbClr val="FFFF00"/>
          </a:solidFill>
          <a:ln w="952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t>1</a:t>
            </a:r>
          </a:p>
        </p:txBody>
      </p:sp>
      <p:sp>
        <p:nvSpPr>
          <p:cNvPr id="220166" name="Oval 18">
            <a:extLst>
              <a:ext uri="{FF2B5EF4-FFF2-40B4-BE49-F238E27FC236}">
                <a16:creationId xmlns:a16="http://schemas.microsoft.com/office/drawing/2014/main" id="{0E49DBA5-EC6C-4DAE-8253-9BDDD2EBE0D5}"/>
              </a:ext>
            </a:extLst>
          </p:cNvPr>
          <p:cNvSpPr>
            <a:spLocks noChangeArrowheads="1"/>
          </p:cNvSpPr>
          <p:nvPr/>
        </p:nvSpPr>
        <p:spPr bwMode="auto">
          <a:xfrm>
            <a:off x="2286000" y="2457450"/>
            <a:ext cx="400050" cy="400050"/>
          </a:xfrm>
          <a:prstGeom prst="ellipse">
            <a:avLst/>
          </a:prstGeom>
          <a:solidFill>
            <a:srgbClr val="FFFF00"/>
          </a:solidFill>
          <a:ln w="952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t>2</a:t>
            </a:r>
          </a:p>
        </p:txBody>
      </p:sp>
      <p:sp>
        <p:nvSpPr>
          <p:cNvPr id="220167" name="Oval 19">
            <a:extLst>
              <a:ext uri="{FF2B5EF4-FFF2-40B4-BE49-F238E27FC236}">
                <a16:creationId xmlns:a16="http://schemas.microsoft.com/office/drawing/2014/main" id="{B28F4E01-B8ED-4F32-A4B4-64D2581A7F1F}"/>
              </a:ext>
            </a:extLst>
          </p:cNvPr>
          <p:cNvSpPr>
            <a:spLocks noChangeArrowheads="1"/>
          </p:cNvSpPr>
          <p:nvPr/>
        </p:nvSpPr>
        <p:spPr bwMode="auto">
          <a:xfrm>
            <a:off x="3314700" y="2686050"/>
            <a:ext cx="400050" cy="400050"/>
          </a:xfrm>
          <a:prstGeom prst="ellipse">
            <a:avLst/>
          </a:prstGeom>
          <a:solidFill>
            <a:srgbClr val="FFFF00"/>
          </a:solidFill>
          <a:ln w="952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t>3</a:t>
            </a:r>
          </a:p>
        </p:txBody>
      </p:sp>
      <p:sp>
        <p:nvSpPr>
          <p:cNvPr id="220168" name="Oval 20">
            <a:extLst>
              <a:ext uri="{FF2B5EF4-FFF2-40B4-BE49-F238E27FC236}">
                <a16:creationId xmlns:a16="http://schemas.microsoft.com/office/drawing/2014/main" id="{D227DB17-03D8-4DD9-B625-0D6C0DBF7445}"/>
              </a:ext>
            </a:extLst>
          </p:cNvPr>
          <p:cNvSpPr>
            <a:spLocks noChangeArrowheads="1"/>
          </p:cNvSpPr>
          <p:nvPr/>
        </p:nvSpPr>
        <p:spPr bwMode="auto">
          <a:xfrm>
            <a:off x="2971800" y="3711179"/>
            <a:ext cx="400050" cy="400050"/>
          </a:xfrm>
          <a:prstGeom prst="ellipse">
            <a:avLst/>
          </a:prstGeom>
          <a:solidFill>
            <a:srgbClr val="FFFF00"/>
          </a:solidFill>
          <a:ln w="952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t>5</a:t>
            </a:r>
          </a:p>
        </p:txBody>
      </p:sp>
      <p:sp>
        <p:nvSpPr>
          <p:cNvPr id="220169" name="Oval 21">
            <a:extLst>
              <a:ext uri="{FF2B5EF4-FFF2-40B4-BE49-F238E27FC236}">
                <a16:creationId xmlns:a16="http://schemas.microsoft.com/office/drawing/2014/main" id="{6F9784B1-2AE1-4E9A-87BE-C2CFDA134856}"/>
              </a:ext>
            </a:extLst>
          </p:cNvPr>
          <p:cNvSpPr>
            <a:spLocks noChangeArrowheads="1"/>
          </p:cNvSpPr>
          <p:nvPr/>
        </p:nvSpPr>
        <p:spPr bwMode="auto">
          <a:xfrm>
            <a:off x="1943100" y="3600450"/>
            <a:ext cx="400050" cy="400050"/>
          </a:xfrm>
          <a:prstGeom prst="ellipse">
            <a:avLst/>
          </a:prstGeom>
          <a:solidFill>
            <a:srgbClr val="FFFF00"/>
          </a:solidFill>
          <a:ln w="952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t>4</a:t>
            </a:r>
          </a:p>
        </p:txBody>
      </p:sp>
      <p:sp>
        <p:nvSpPr>
          <p:cNvPr id="220170" name="Oval 22">
            <a:extLst>
              <a:ext uri="{FF2B5EF4-FFF2-40B4-BE49-F238E27FC236}">
                <a16:creationId xmlns:a16="http://schemas.microsoft.com/office/drawing/2014/main" id="{88942C05-8AE7-47C2-BFD0-898865E9981F}"/>
              </a:ext>
            </a:extLst>
          </p:cNvPr>
          <p:cNvSpPr>
            <a:spLocks noChangeArrowheads="1"/>
          </p:cNvSpPr>
          <p:nvPr/>
        </p:nvSpPr>
        <p:spPr bwMode="auto">
          <a:xfrm>
            <a:off x="3771900" y="3314700"/>
            <a:ext cx="400050" cy="400050"/>
          </a:xfrm>
          <a:prstGeom prst="ellipse">
            <a:avLst/>
          </a:prstGeom>
          <a:solidFill>
            <a:srgbClr val="FFFF00"/>
          </a:solidFill>
          <a:ln w="952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t>6</a:t>
            </a:r>
          </a:p>
        </p:txBody>
      </p:sp>
      <p:cxnSp>
        <p:nvCxnSpPr>
          <p:cNvPr id="220171" name="AutoShape 23">
            <a:extLst>
              <a:ext uri="{FF2B5EF4-FFF2-40B4-BE49-F238E27FC236}">
                <a16:creationId xmlns:a16="http://schemas.microsoft.com/office/drawing/2014/main" id="{2D4D514A-2650-4A8D-AD7F-04A4818D89E6}"/>
              </a:ext>
            </a:extLst>
          </p:cNvPr>
          <p:cNvCxnSpPr>
            <a:cxnSpLocks noChangeShapeType="1"/>
            <a:stCxn id="220167" idx="4"/>
            <a:endCxn id="220168" idx="0"/>
          </p:cNvCxnSpPr>
          <p:nvPr/>
        </p:nvCxnSpPr>
        <p:spPr bwMode="auto">
          <a:xfrm flipH="1">
            <a:off x="3171825" y="3086100"/>
            <a:ext cx="342900" cy="62507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20172" name="AutoShape 24">
            <a:extLst>
              <a:ext uri="{FF2B5EF4-FFF2-40B4-BE49-F238E27FC236}">
                <a16:creationId xmlns:a16="http://schemas.microsoft.com/office/drawing/2014/main" id="{2C6BB35D-650A-4B18-8B86-8967830BA068}"/>
              </a:ext>
            </a:extLst>
          </p:cNvPr>
          <p:cNvCxnSpPr>
            <a:cxnSpLocks noChangeShapeType="1"/>
            <a:stCxn id="220169" idx="6"/>
            <a:endCxn id="220168" idx="2"/>
          </p:cNvCxnSpPr>
          <p:nvPr/>
        </p:nvCxnSpPr>
        <p:spPr bwMode="auto">
          <a:xfrm>
            <a:off x="2343150" y="3800475"/>
            <a:ext cx="628650" cy="11072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20173" name="AutoShape 25">
            <a:extLst>
              <a:ext uri="{FF2B5EF4-FFF2-40B4-BE49-F238E27FC236}">
                <a16:creationId xmlns:a16="http://schemas.microsoft.com/office/drawing/2014/main" id="{80D1A64B-834E-4672-A28F-F2D7C4621197}"/>
              </a:ext>
            </a:extLst>
          </p:cNvPr>
          <p:cNvCxnSpPr>
            <a:cxnSpLocks noChangeShapeType="1"/>
            <a:stCxn id="220165" idx="5"/>
            <a:endCxn id="220169" idx="1"/>
          </p:cNvCxnSpPr>
          <p:nvPr/>
        </p:nvCxnSpPr>
        <p:spPr bwMode="auto">
          <a:xfrm>
            <a:off x="1770461" y="3199211"/>
            <a:ext cx="230981" cy="459581"/>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20174" name="AutoShape 26">
            <a:extLst>
              <a:ext uri="{FF2B5EF4-FFF2-40B4-BE49-F238E27FC236}">
                <a16:creationId xmlns:a16="http://schemas.microsoft.com/office/drawing/2014/main" id="{4CA4645F-7F9D-4EDC-A03E-3D25DB951F3B}"/>
              </a:ext>
            </a:extLst>
          </p:cNvPr>
          <p:cNvCxnSpPr>
            <a:cxnSpLocks noChangeShapeType="1"/>
            <a:stCxn id="220167" idx="3"/>
            <a:endCxn id="220169" idx="7"/>
          </p:cNvCxnSpPr>
          <p:nvPr/>
        </p:nvCxnSpPr>
        <p:spPr bwMode="auto">
          <a:xfrm flipH="1">
            <a:off x="2284811" y="3027761"/>
            <a:ext cx="1088231" cy="631031"/>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20175" name="AutoShape 27">
            <a:extLst>
              <a:ext uri="{FF2B5EF4-FFF2-40B4-BE49-F238E27FC236}">
                <a16:creationId xmlns:a16="http://schemas.microsoft.com/office/drawing/2014/main" id="{0490D911-37DF-4A69-8D05-B7A2CFBF87F7}"/>
              </a:ext>
            </a:extLst>
          </p:cNvPr>
          <p:cNvCxnSpPr>
            <a:cxnSpLocks noChangeShapeType="1"/>
            <a:stCxn id="220166" idx="6"/>
            <a:endCxn id="220167" idx="2"/>
          </p:cNvCxnSpPr>
          <p:nvPr/>
        </p:nvCxnSpPr>
        <p:spPr bwMode="auto">
          <a:xfrm>
            <a:off x="2686050" y="2657475"/>
            <a:ext cx="628650" cy="2286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20176" name="AutoShape 28">
            <a:extLst>
              <a:ext uri="{FF2B5EF4-FFF2-40B4-BE49-F238E27FC236}">
                <a16:creationId xmlns:a16="http://schemas.microsoft.com/office/drawing/2014/main" id="{DEAA6400-FEC8-4493-BFCF-D4EDC3F7C4A4}"/>
              </a:ext>
            </a:extLst>
          </p:cNvPr>
          <p:cNvCxnSpPr>
            <a:cxnSpLocks noChangeShapeType="1"/>
            <a:stCxn id="220165" idx="7"/>
            <a:endCxn id="220166" idx="2"/>
          </p:cNvCxnSpPr>
          <p:nvPr/>
        </p:nvCxnSpPr>
        <p:spPr bwMode="auto">
          <a:xfrm flipV="1">
            <a:off x="1770461" y="2657475"/>
            <a:ext cx="515540" cy="258366"/>
          </a:xfrm>
          <a:prstGeom prst="straightConnector1">
            <a:avLst/>
          </a:prstGeom>
          <a:noFill/>
          <a:ln w="25400">
            <a:solidFill>
              <a:srgbClr val="0000FF"/>
            </a:solidFill>
            <a:round/>
            <a:headEnd/>
            <a:tailEnd/>
          </a:ln>
          <a:extLst>
            <a:ext uri="{909E8E84-426E-40DD-AFC4-6F175D3DCCD1}">
              <a14:hiddenFill xmlns:a14="http://schemas.microsoft.com/office/drawing/2010/main">
                <a:noFill/>
              </a14:hiddenFill>
            </a:ext>
          </a:extLst>
        </p:spPr>
      </p:cxnSp>
      <p:grpSp>
        <p:nvGrpSpPr>
          <p:cNvPr id="220178" name="Group 33">
            <a:extLst>
              <a:ext uri="{FF2B5EF4-FFF2-40B4-BE49-F238E27FC236}">
                <a16:creationId xmlns:a16="http://schemas.microsoft.com/office/drawing/2014/main" id="{45436187-BD2B-4B06-BB8C-6453FEFD3079}"/>
              </a:ext>
            </a:extLst>
          </p:cNvPr>
          <p:cNvGrpSpPr>
            <a:grpSpLocks/>
          </p:cNvGrpSpPr>
          <p:nvPr/>
        </p:nvGrpSpPr>
        <p:grpSpPr bwMode="auto">
          <a:xfrm>
            <a:off x="4310064" y="2171700"/>
            <a:ext cx="3359944" cy="2965580"/>
            <a:chOff x="4449763" y="1752600"/>
            <a:chExt cx="4252912" cy="4021780"/>
          </a:xfrm>
        </p:grpSpPr>
        <p:sp>
          <p:nvSpPr>
            <p:cNvPr id="220179" name="AutoShape 2">
              <a:extLst>
                <a:ext uri="{FF2B5EF4-FFF2-40B4-BE49-F238E27FC236}">
                  <a16:creationId xmlns:a16="http://schemas.microsoft.com/office/drawing/2014/main" id="{6B71B963-D98E-4E3B-A09A-4950DEBD1350}"/>
                </a:ext>
              </a:extLst>
            </p:cNvPr>
            <p:cNvSpPr>
              <a:spLocks/>
            </p:cNvSpPr>
            <p:nvPr/>
          </p:nvSpPr>
          <p:spPr bwMode="auto">
            <a:xfrm>
              <a:off x="4865688" y="2220913"/>
              <a:ext cx="152400" cy="3352800"/>
            </a:xfrm>
            <a:prstGeom prst="leftBracket">
              <a:avLst>
                <a:gd name="adj" fmla="val 237519"/>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20180" name="AutoShape 3">
              <a:extLst>
                <a:ext uri="{FF2B5EF4-FFF2-40B4-BE49-F238E27FC236}">
                  <a16:creationId xmlns:a16="http://schemas.microsoft.com/office/drawing/2014/main" id="{84AC5250-4FFE-4FEF-98B1-065B8CD08C59}"/>
                </a:ext>
              </a:extLst>
            </p:cNvPr>
            <p:cNvSpPr>
              <a:spLocks/>
            </p:cNvSpPr>
            <p:nvPr/>
          </p:nvSpPr>
          <p:spPr bwMode="auto">
            <a:xfrm>
              <a:off x="8534400" y="2209800"/>
              <a:ext cx="152400" cy="3352800"/>
            </a:xfrm>
            <a:prstGeom prst="rightBracket">
              <a:avLst>
                <a:gd name="adj" fmla="val 183333"/>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20181" name="Text Box 4">
              <a:extLst>
                <a:ext uri="{FF2B5EF4-FFF2-40B4-BE49-F238E27FC236}">
                  <a16:creationId xmlns:a16="http://schemas.microsoft.com/office/drawing/2014/main" id="{159B1EC0-C7FF-4E89-8DD9-3EE7FEB306B2}"/>
                </a:ext>
              </a:extLst>
            </p:cNvPr>
            <p:cNvSpPr txBox="1">
              <a:spLocks noChangeArrowheads="1"/>
            </p:cNvSpPr>
            <p:nvPr/>
          </p:nvSpPr>
          <p:spPr bwMode="auto">
            <a:xfrm>
              <a:off x="5105400" y="1752600"/>
              <a:ext cx="3505200" cy="876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800"/>
                <a:t>1     2      3      4       5     6</a:t>
              </a:r>
            </a:p>
          </p:txBody>
        </p:sp>
        <p:sp>
          <p:nvSpPr>
            <p:cNvPr id="220182" name="Text Box 5">
              <a:extLst>
                <a:ext uri="{FF2B5EF4-FFF2-40B4-BE49-F238E27FC236}">
                  <a16:creationId xmlns:a16="http://schemas.microsoft.com/office/drawing/2014/main" id="{D50DCE38-120A-4D40-9525-39F7B993159C}"/>
                </a:ext>
              </a:extLst>
            </p:cNvPr>
            <p:cNvSpPr txBox="1">
              <a:spLocks noChangeArrowheads="1"/>
            </p:cNvSpPr>
            <p:nvPr/>
          </p:nvSpPr>
          <p:spPr bwMode="auto">
            <a:xfrm>
              <a:off x="5089526" y="2327275"/>
              <a:ext cx="3597275" cy="500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t>0      1      0      1      0     0     </a:t>
              </a:r>
            </a:p>
          </p:txBody>
        </p:sp>
        <p:sp>
          <p:nvSpPr>
            <p:cNvPr id="220183" name="Text Box 6">
              <a:extLst>
                <a:ext uri="{FF2B5EF4-FFF2-40B4-BE49-F238E27FC236}">
                  <a16:creationId xmlns:a16="http://schemas.microsoft.com/office/drawing/2014/main" id="{BBBDD413-37D4-4ADF-9D7D-093C31C0C9AC}"/>
                </a:ext>
              </a:extLst>
            </p:cNvPr>
            <p:cNvSpPr txBox="1">
              <a:spLocks noChangeArrowheads="1"/>
            </p:cNvSpPr>
            <p:nvPr/>
          </p:nvSpPr>
          <p:spPr bwMode="auto">
            <a:xfrm>
              <a:off x="5105400" y="2971801"/>
              <a:ext cx="3597275" cy="500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t>1      0      1      0      0     0     </a:t>
              </a:r>
            </a:p>
          </p:txBody>
        </p:sp>
        <p:sp>
          <p:nvSpPr>
            <p:cNvPr id="220184" name="Text Box 7">
              <a:extLst>
                <a:ext uri="{FF2B5EF4-FFF2-40B4-BE49-F238E27FC236}">
                  <a16:creationId xmlns:a16="http://schemas.microsoft.com/office/drawing/2014/main" id="{E0B999C9-9578-40B0-83BB-BBB84230695D}"/>
                </a:ext>
              </a:extLst>
            </p:cNvPr>
            <p:cNvSpPr txBox="1">
              <a:spLocks noChangeArrowheads="1"/>
            </p:cNvSpPr>
            <p:nvPr/>
          </p:nvSpPr>
          <p:spPr bwMode="auto">
            <a:xfrm>
              <a:off x="5105400" y="3505200"/>
              <a:ext cx="3597275" cy="500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t>0      1      0      1      1     0     </a:t>
              </a:r>
            </a:p>
          </p:txBody>
        </p:sp>
        <p:sp>
          <p:nvSpPr>
            <p:cNvPr id="220185" name="Text Box 8">
              <a:extLst>
                <a:ext uri="{FF2B5EF4-FFF2-40B4-BE49-F238E27FC236}">
                  <a16:creationId xmlns:a16="http://schemas.microsoft.com/office/drawing/2014/main" id="{1E45FDBF-CE71-4CF8-BF25-54D5E48A2D21}"/>
                </a:ext>
              </a:extLst>
            </p:cNvPr>
            <p:cNvSpPr txBox="1">
              <a:spLocks noChangeArrowheads="1"/>
            </p:cNvSpPr>
            <p:nvPr/>
          </p:nvSpPr>
          <p:spPr bwMode="auto">
            <a:xfrm>
              <a:off x="5105400" y="4038599"/>
              <a:ext cx="3597275" cy="500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t>1      0      1      0      1     0     </a:t>
              </a:r>
            </a:p>
          </p:txBody>
        </p:sp>
        <p:sp>
          <p:nvSpPr>
            <p:cNvPr id="220186" name="Text Box 9">
              <a:extLst>
                <a:ext uri="{FF2B5EF4-FFF2-40B4-BE49-F238E27FC236}">
                  <a16:creationId xmlns:a16="http://schemas.microsoft.com/office/drawing/2014/main" id="{8F89C04C-FB23-4404-B067-2FD3E1286E50}"/>
                </a:ext>
              </a:extLst>
            </p:cNvPr>
            <p:cNvSpPr txBox="1">
              <a:spLocks noChangeArrowheads="1"/>
            </p:cNvSpPr>
            <p:nvPr/>
          </p:nvSpPr>
          <p:spPr bwMode="auto">
            <a:xfrm>
              <a:off x="5105400" y="4648200"/>
              <a:ext cx="3597275" cy="500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t>0      0      1      1      0     0     </a:t>
              </a:r>
            </a:p>
          </p:txBody>
        </p:sp>
        <p:sp>
          <p:nvSpPr>
            <p:cNvPr id="220187" name="Text Box 10">
              <a:extLst>
                <a:ext uri="{FF2B5EF4-FFF2-40B4-BE49-F238E27FC236}">
                  <a16:creationId xmlns:a16="http://schemas.microsoft.com/office/drawing/2014/main" id="{4150A2C3-8956-4E98-BB7C-D4268B66940A}"/>
                </a:ext>
              </a:extLst>
            </p:cNvPr>
            <p:cNvSpPr txBox="1">
              <a:spLocks noChangeArrowheads="1"/>
            </p:cNvSpPr>
            <p:nvPr/>
          </p:nvSpPr>
          <p:spPr bwMode="auto">
            <a:xfrm>
              <a:off x="5105400" y="5181601"/>
              <a:ext cx="3597275" cy="500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t>0      0      0      0      0     0     </a:t>
              </a:r>
            </a:p>
          </p:txBody>
        </p:sp>
        <p:sp>
          <p:nvSpPr>
            <p:cNvPr id="220188" name="Text Box 15">
              <a:extLst>
                <a:ext uri="{FF2B5EF4-FFF2-40B4-BE49-F238E27FC236}">
                  <a16:creationId xmlns:a16="http://schemas.microsoft.com/office/drawing/2014/main" id="{E5827328-914D-49CB-A377-8F99EE95C120}"/>
                </a:ext>
              </a:extLst>
            </p:cNvPr>
            <p:cNvSpPr txBox="1">
              <a:spLocks noChangeArrowheads="1"/>
            </p:cNvSpPr>
            <p:nvPr/>
          </p:nvSpPr>
          <p:spPr bwMode="auto">
            <a:xfrm>
              <a:off x="4449763" y="2362200"/>
              <a:ext cx="442911" cy="3412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5000"/>
                </a:spcBef>
                <a:buClrTx/>
                <a:buFontTx/>
                <a:buNone/>
              </a:pPr>
              <a:r>
                <a:rPr lang="en-US" altLang="vi-VN" sz="1800"/>
                <a:t>1</a:t>
              </a:r>
            </a:p>
            <a:p>
              <a:pPr eaLnBrk="1" hangingPunct="1">
                <a:spcBef>
                  <a:spcPct val="55000"/>
                </a:spcBef>
                <a:buClrTx/>
                <a:buFontTx/>
                <a:buNone/>
              </a:pPr>
              <a:r>
                <a:rPr lang="en-US" altLang="vi-VN" sz="1800"/>
                <a:t>2</a:t>
              </a:r>
            </a:p>
            <a:p>
              <a:pPr eaLnBrk="1" hangingPunct="1">
                <a:spcBef>
                  <a:spcPct val="55000"/>
                </a:spcBef>
                <a:buClrTx/>
                <a:buFontTx/>
                <a:buNone/>
              </a:pPr>
              <a:r>
                <a:rPr lang="en-US" altLang="vi-VN" sz="1800"/>
                <a:t>3</a:t>
              </a:r>
            </a:p>
            <a:p>
              <a:pPr eaLnBrk="1" hangingPunct="1">
                <a:spcBef>
                  <a:spcPct val="55000"/>
                </a:spcBef>
                <a:buClrTx/>
                <a:buFontTx/>
                <a:buNone/>
              </a:pPr>
              <a:r>
                <a:rPr lang="en-US" altLang="vi-VN" sz="1800"/>
                <a:t>4</a:t>
              </a:r>
            </a:p>
            <a:p>
              <a:pPr eaLnBrk="1" hangingPunct="1">
                <a:spcBef>
                  <a:spcPct val="55000"/>
                </a:spcBef>
                <a:buClrTx/>
                <a:buFontTx/>
                <a:buNone/>
              </a:pPr>
              <a:r>
                <a:rPr lang="en-US" altLang="vi-VN" sz="1800"/>
                <a:t>5</a:t>
              </a:r>
            </a:p>
            <a:p>
              <a:pPr eaLnBrk="1" hangingPunct="1">
                <a:spcBef>
                  <a:spcPct val="55000"/>
                </a:spcBef>
                <a:buClrTx/>
                <a:buFontTx/>
                <a:buNone/>
              </a:pPr>
              <a:r>
                <a:rPr lang="en-US" altLang="vi-VN" sz="1800"/>
                <a:t>6</a:t>
              </a:r>
            </a:p>
          </p:txBody>
        </p:sp>
        <p:sp>
          <p:nvSpPr>
            <p:cNvPr id="220189" name="Oval 29">
              <a:extLst>
                <a:ext uri="{FF2B5EF4-FFF2-40B4-BE49-F238E27FC236}">
                  <a16:creationId xmlns:a16="http://schemas.microsoft.com/office/drawing/2014/main" id="{D08D0402-A45B-4C5D-99D8-657B4CD497CF}"/>
                </a:ext>
              </a:extLst>
            </p:cNvPr>
            <p:cNvSpPr>
              <a:spLocks noChangeArrowheads="1"/>
            </p:cNvSpPr>
            <p:nvPr/>
          </p:nvSpPr>
          <p:spPr bwMode="auto">
            <a:xfrm>
              <a:off x="5638800" y="2336800"/>
              <a:ext cx="457200" cy="457200"/>
            </a:xfrm>
            <a:prstGeom prst="ellipse">
              <a:avLst/>
            </a:prstGeom>
            <a:noFill/>
            <a:ln w="952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20190" name="Oval 30">
              <a:extLst>
                <a:ext uri="{FF2B5EF4-FFF2-40B4-BE49-F238E27FC236}">
                  <a16:creationId xmlns:a16="http://schemas.microsoft.com/office/drawing/2014/main" id="{FBFD5F8C-E3B5-49D7-B3D1-52A813E167FD}"/>
                </a:ext>
              </a:extLst>
            </p:cNvPr>
            <p:cNvSpPr>
              <a:spLocks noChangeArrowheads="1"/>
            </p:cNvSpPr>
            <p:nvPr/>
          </p:nvSpPr>
          <p:spPr bwMode="auto">
            <a:xfrm>
              <a:off x="5029200" y="2971800"/>
              <a:ext cx="457200" cy="457200"/>
            </a:xfrm>
            <a:prstGeom prst="ellipse">
              <a:avLst/>
            </a:prstGeom>
            <a:noFill/>
            <a:ln w="952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20191" name="Line 32">
              <a:extLst>
                <a:ext uri="{FF2B5EF4-FFF2-40B4-BE49-F238E27FC236}">
                  <a16:creationId xmlns:a16="http://schemas.microsoft.com/office/drawing/2014/main" id="{8CA2A899-3DB8-4D77-855D-71FB417774CE}"/>
                </a:ext>
              </a:extLst>
            </p:cNvPr>
            <p:cNvSpPr>
              <a:spLocks noChangeShapeType="1"/>
            </p:cNvSpPr>
            <p:nvPr/>
          </p:nvSpPr>
          <p:spPr bwMode="auto">
            <a:xfrm>
              <a:off x="4953000" y="2286000"/>
              <a:ext cx="3657600" cy="342900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200" name="Rectangle 30">
            <a:extLst>
              <a:ext uri="{FF2B5EF4-FFF2-40B4-BE49-F238E27FC236}">
                <a16:creationId xmlns:a16="http://schemas.microsoft.com/office/drawing/2014/main" id="{EE6DE996-6206-471B-950C-BF0CF029011C}"/>
              </a:ext>
            </a:extLst>
          </p:cNvPr>
          <p:cNvSpPr>
            <a:spLocks noGrp="1" noChangeArrowheads="1"/>
          </p:cNvSpPr>
          <p:nvPr>
            <p:ph type="title"/>
          </p:nvPr>
        </p:nvSpPr>
        <p:spPr>
          <a:xfrm>
            <a:off x="1066800" y="236956"/>
            <a:ext cx="6412707" cy="857250"/>
          </a:xfrm>
        </p:spPr>
        <p:txBody>
          <a:bodyPr>
            <a:normAutofit fontScale="90000"/>
          </a:bodyPr>
          <a:lstStyle/>
          <a:p>
            <a:pPr eaLnBrk="1" hangingPunct="1"/>
            <a:r>
              <a:rPr lang="en-US" altLang="vi-VN" dirty="0">
                <a:latin typeface="Times New Roman" panose="02020603050405020304" pitchFamily="18" charset="0"/>
              </a:rPr>
              <a:t>Ma </a:t>
            </a:r>
            <a:r>
              <a:rPr lang="en-US" altLang="vi-VN" dirty="0" err="1">
                <a:latin typeface="Times New Roman" panose="02020603050405020304" pitchFamily="18" charset="0"/>
              </a:rPr>
              <a:t>trận</a:t>
            </a:r>
            <a:r>
              <a:rPr lang="en-US" altLang="vi-VN" dirty="0">
                <a:latin typeface="Times New Roman" panose="02020603050405020304" pitchFamily="18" charset="0"/>
              </a:rPr>
              <a:t> </a:t>
            </a:r>
            <a:r>
              <a:rPr lang="en-US" altLang="vi-VN" dirty="0" err="1">
                <a:latin typeface="Times New Roman" panose="02020603050405020304" pitchFamily="18" charset="0"/>
              </a:rPr>
              <a:t>kề</a:t>
            </a:r>
            <a:r>
              <a:rPr lang="en-US" altLang="vi-VN" dirty="0">
                <a:latin typeface="Times New Roman" panose="02020603050405020304" pitchFamily="18" charset="0"/>
              </a:rPr>
              <a:t> </a:t>
            </a:r>
            <a:r>
              <a:rPr lang="en-US" altLang="vi-VN" dirty="0" err="1">
                <a:latin typeface="Times New Roman" panose="02020603050405020304" pitchFamily="18" charset="0"/>
              </a:rPr>
              <a:t>của</a:t>
            </a:r>
            <a:r>
              <a:rPr lang="en-US" altLang="vi-VN" dirty="0">
                <a:latin typeface="Times New Roman" panose="02020603050405020304" pitchFamily="18" charset="0"/>
              </a:rPr>
              <a:t> </a:t>
            </a:r>
            <a:r>
              <a:rPr lang="en-US" altLang="vi-VN" dirty="0" err="1">
                <a:latin typeface="Times New Roman" panose="02020603050405020304" pitchFamily="18" charset="0"/>
              </a:rPr>
              <a:t>đồ</a:t>
            </a:r>
            <a:r>
              <a:rPr lang="en-US" altLang="vi-VN" dirty="0">
                <a:latin typeface="Times New Roman" panose="02020603050405020304" pitchFamily="18" charset="0"/>
              </a:rPr>
              <a:t> </a:t>
            </a:r>
            <a:r>
              <a:rPr lang="en-US" altLang="vi-VN" dirty="0" err="1">
                <a:latin typeface="Times New Roman" panose="02020603050405020304" pitchFamily="18" charset="0"/>
              </a:rPr>
              <a:t>thị</a:t>
            </a:r>
            <a:r>
              <a:rPr lang="en-US" altLang="vi-VN" dirty="0">
                <a:latin typeface="Times New Roman" panose="02020603050405020304" pitchFamily="18" charset="0"/>
              </a:rPr>
              <a:t> </a:t>
            </a:r>
            <a:r>
              <a:rPr lang="en-US" altLang="vi-VN" dirty="0" err="1">
                <a:latin typeface="Times New Roman" panose="02020603050405020304" pitchFamily="18" charset="0"/>
              </a:rPr>
              <a:t>có</a:t>
            </a:r>
            <a:r>
              <a:rPr lang="en-US" altLang="vi-VN" dirty="0">
                <a:latin typeface="Times New Roman" panose="02020603050405020304" pitchFamily="18" charset="0"/>
              </a:rPr>
              <a:t> </a:t>
            </a:r>
            <a:r>
              <a:rPr lang="en-US" altLang="vi-VN" dirty="0" err="1">
                <a:latin typeface="Times New Roman" panose="02020603050405020304" pitchFamily="18" charset="0"/>
              </a:rPr>
              <a:t>hướng</a:t>
            </a:r>
            <a:endParaRPr lang="en-US" altLang="vi-VN" dirty="0">
              <a:latin typeface="Times New Roman" panose="02020603050405020304" pitchFamily="18" charset="0"/>
            </a:endParaRPr>
          </a:p>
        </p:txBody>
      </p:sp>
      <p:sp>
        <p:nvSpPr>
          <p:cNvPr id="221186" name="Slide Number Placeholder 3">
            <a:extLst>
              <a:ext uri="{FF2B5EF4-FFF2-40B4-BE49-F238E27FC236}">
                <a16:creationId xmlns:a16="http://schemas.microsoft.com/office/drawing/2014/main" id="{D368C726-0EB3-43C5-8C72-AC0505C007D0}"/>
              </a:ext>
            </a:extLst>
          </p:cNvPr>
          <p:cNvSpPr>
            <a:spLocks noGrp="1" noChangeArrowheads="1"/>
          </p:cNvSpPr>
          <p:nvPr>
            <p:ph type="sldNum" sz="quarter" idx="12"/>
          </p:nvPr>
        </p:nvSpPr>
        <p:spPr>
          <a:xfrm>
            <a:off x="5429250" y="5586412"/>
            <a:ext cx="2171700" cy="3571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100">
                <a:solidFill>
                  <a:schemeClr val="tx1"/>
                </a:solidFill>
                <a:latin typeface="Arial" panose="020B0604020202020204" pitchFamily="34" charset="0"/>
              </a:defRPr>
            </a:lvl1pPr>
            <a:lvl2pPr marL="557213" indent="-214313">
              <a:spcBef>
                <a:spcPct val="20000"/>
              </a:spcBef>
              <a:buClr>
                <a:schemeClr val="accent1"/>
              </a:buClr>
              <a:buFont typeface="Wingdings" panose="05000000000000000000" pitchFamily="2" charset="2"/>
              <a:buChar char="§"/>
              <a:defRPr sz="1950">
                <a:solidFill>
                  <a:schemeClr val="tx1"/>
                </a:solidFill>
                <a:latin typeface="Arial" panose="020B0604020202020204" pitchFamily="34" charset="0"/>
              </a:defRPr>
            </a:lvl2pPr>
            <a:lvl3pPr marL="857250" indent="-171450">
              <a:spcBef>
                <a:spcPct val="20000"/>
              </a:spcBef>
              <a:buClr>
                <a:schemeClr val="accent2"/>
              </a:buClr>
              <a:buChar char="•"/>
              <a:defRPr sz="165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ClrTx/>
              <a:buFontTx/>
              <a:buNone/>
            </a:pPr>
            <a:fld id="{E6359C53-EFD5-4DC9-A8A2-4622E493DF4F}" type="slidenum">
              <a:rPr lang="en-US" altLang="en-US" sz="900">
                <a:solidFill>
                  <a:schemeClr val="bg1"/>
                </a:solidFill>
              </a:rPr>
              <a:pPr>
                <a:spcBef>
                  <a:spcPct val="0"/>
                </a:spcBef>
                <a:buClrTx/>
                <a:buFontTx/>
                <a:buNone/>
              </a:pPr>
              <a:t>154</a:t>
            </a:fld>
            <a:endParaRPr lang="en-US" altLang="en-US" sz="900">
              <a:solidFill>
                <a:schemeClr val="bg1"/>
              </a:solidFill>
            </a:endParaRPr>
          </a:p>
        </p:txBody>
      </p:sp>
      <p:sp>
        <p:nvSpPr>
          <p:cNvPr id="221187" name="Oval 17">
            <a:extLst>
              <a:ext uri="{FF2B5EF4-FFF2-40B4-BE49-F238E27FC236}">
                <a16:creationId xmlns:a16="http://schemas.microsoft.com/office/drawing/2014/main" id="{79877AFF-3019-4A30-8D4B-132BD034BC5A}"/>
              </a:ext>
            </a:extLst>
          </p:cNvPr>
          <p:cNvSpPr>
            <a:spLocks noChangeArrowheads="1"/>
          </p:cNvSpPr>
          <p:nvPr/>
        </p:nvSpPr>
        <p:spPr bwMode="auto">
          <a:xfrm>
            <a:off x="1428750" y="2857500"/>
            <a:ext cx="400050" cy="400050"/>
          </a:xfrm>
          <a:prstGeom prst="ellipse">
            <a:avLst/>
          </a:prstGeom>
          <a:solidFill>
            <a:srgbClr val="FFFF00"/>
          </a:solidFill>
          <a:ln w="952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t>1</a:t>
            </a:r>
          </a:p>
        </p:txBody>
      </p:sp>
      <p:sp>
        <p:nvSpPr>
          <p:cNvPr id="221188" name="Oval 18">
            <a:extLst>
              <a:ext uri="{FF2B5EF4-FFF2-40B4-BE49-F238E27FC236}">
                <a16:creationId xmlns:a16="http://schemas.microsoft.com/office/drawing/2014/main" id="{0838194F-5999-410F-BA8F-EA2B3D1AD47A}"/>
              </a:ext>
            </a:extLst>
          </p:cNvPr>
          <p:cNvSpPr>
            <a:spLocks noChangeArrowheads="1"/>
          </p:cNvSpPr>
          <p:nvPr/>
        </p:nvSpPr>
        <p:spPr bwMode="auto">
          <a:xfrm>
            <a:off x="2286000" y="2457450"/>
            <a:ext cx="400050" cy="400050"/>
          </a:xfrm>
          <a:prstGeom prst="ellipse">
            <a:avLst/>
          </a:prstGeom>
          <a:solidFill>
            <a:srgbClr val="FFFF00"/>
          </a:solidFill>
          <a:ln w="952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t>2</a:t>
            </a:r>
          </a:p>
        </p:txBody>
      </p:sp>
      <p:sp>
        <p:nvSpPr>
          <p:cNvPr id="221189" name="Oval 19">
            <a:extLst>
              <a:ext uri="{FF2B5EF4-FFF2-40B4-BE49-F238E27FC236}">
                <a16:creationId xmlns:a16="http://schemas.microsoft.com/office/drawing/2014/main" id="{6AA10DFC-76DF-4590-9463-D2E5244389EC}"/>
              </a:ext>
            </a:extLst>
          </p:cNvPr>
          <p:cNvSpPr>
            <a:spLocks noChangeArrowheads="1"/>
          </p:cNvSpPr>
          <p:nvPr/>
        </p:nvSpPr>
        <p:spPr bwMode="auto">
          <a:xfrm>
            <a:off x="3314700" y="2686050"/>
            <a:ext cx="400050" cy="400050"/>
          </a:xfrm>
          <a:prstGeom prst="ellipse">
            <a:avLst/>
          </a:prstGeom>
          <a:solidFill>
            <a:srgbClr val="FFFF00"/>
          </a:solidFill>
          <a:ln w="952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t>3</a:t>
            </a:r>
          </a:p>
        </p:txBody>
      </p:sp>
      <p:sp>
        <p:nvSpPr>
          <p:cNvPr id="221190" name="Oval 20">
            <a:extLst>
              <a:ext uri="{FF2B5EF4-FFF2-40B4-BE49-F238E27FC236}">
                <a16:creationId xmlns:a16="http://schemas.microsoft.com/office/drawing/2014/main" id="{8F8D28F3-3CB2-447C-BEAC-D294711AC2C8}"/>
              </a:ext>
            </a:extLst>
          </p:cNvPr>
          <p:cNvSpPr>
            <a:spLocks noChangeArrowheads="1"/>
          </p:cNvSpPr>
          <p:nvPr/>
        </p:nvSpPr>
        <p:spPr bwMode="auto">
          <a:xfrm>
            <a:off x="2971800" y="3711179"/>
            <a:ext cx="400050" cy="400050"/>
          </a:xfrm>
          <a:prstGeom prst="ellipse">
            <a:avLst/>
          </a:prstGeom>
          <a:solidFill>
            <a:srgbClr val="FFFF00"/>
          </a:solidFill>
          <a:ln w="952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t>5</a:t>
            </a:r>
          </a:p>
        </p:txBody>
      </p:sp>
      <p:sp>
        <p:nvSpPr>
          <p:cNvPr id="221191" name="Oval 21">
            <a:extLst>
              <a:ext uri="{FF2B5EF4-FFF2-40B4-BE49-F238E27FC236}">
                <a16:creationId xmlns:a16="http://schemas.microsoft.com/office/drawing/2014/main" id="{5B388458-E967-43E0-9720-D38F875D892E}"/>
              </a:ext>
            </a:extLst>
          </p:cNvPr>
          <p:cNvSpPr>
            <a:spLocks noChangeArrowheads="1"/>
          </p:cNvSpPr>
          <p:nvPr/>
        </p:nvSpPr>
        <p:spPr bwMode="auto">
          <a:xfrm>
            <a:off x="1943100" y="3600450"/>
            <a:ext cx="400050" cy="400050"/>
          </a:xfrm>
          <a:prstGeom prst="ellipse">
            <a:avLst/>
          </a:prstGeom>
          <a:solidFill>
            <a:srgbClr val="FFFF00"/>
          </a:solidFill>
          <a:ln w="952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t>4</a:t>
            </a:r>
          </a:p>
        </p:txBody>
      </p:sp>
      <p:sp>
        <p:nvSpPr>
          <p:cNvPr id="221192" name="Oval 22">
            <a:extLst>
              <a:ext uri="{FF2B5EF4-FFF2-40B4-BE49-F238E27FC236}">
                <a16:creationId xmlns:a16="http://schemas.microsoft.com/office/drawing/2014/main" id="{7E61A36C-9186-43EB-AB1D-D6B13E115C7B}"/>
              </a:ext>
            </a:extLst>
          </p:cNvPr>
          <p:cNvSpPr>
            <a:spLocks noChangeArrowheads="1"/>
          </p:cNvSpPr>
          <p:nvPr/>
        </p:nvSpPr>
        <p:spPr bwMode="auto">
          <a:xfrm>
            <a:off x="3771900" y="3314700"/>
            <a:ext cx="400050" cy="400050"/>
          </a:xfrm>
          <a:prstGeom prst="ellipse">
            <a:avLst/>
          </a:prstGeom>
          <a:solidFill>
            <a:srgbClr val="FFFF00"/>
          </a:solidFill>
          <a:ln w="952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t>6</a:t>
            </a:r>
          </a:p>
        </p:txBody>
      </p:sp>
      <p:cxnSp>
        <p:nvCxnSpPr>
          <p:cNvPr id="221193" name="AutoShape 23">
            <a:extLst>
              <a:ext uri="{FF2B5EF4-FFF2-40B4-BE49-F238E27FC236}">
                <a16:creationId xmlns:a16="http://schemas.microsoft.com/office/drawing/2014/main" id="{D7662383-E493-4055-88D9-63E72EC19D68}"/>
              </a:ext>
            </a:extLst>
          </p:cNvPr>
          <p:cNvCxnSpPr>
            <a:cxnSpLocks noChangeShapeType="1"/>
            <a:stCxn id="221189" idx="4"/>
            <a:endCxn id="221190" idx="0"/>
          </p:cNvCxnSpPr>
          <p:nvPr/>
        </p:nvCxnSpPr>
        <p:spPr bwMode="auto">
          <a:xfrm flipH="1">
            <a:off x="3171825" y="3086100"/>
            <a:ext cx="342900" cy="625079"/>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21194" name="AutoShape 24">
            <a:extLst>
              <a:ext uri="{FF2B5EF4-FFF2-40B4-BE49-F238E27FC236}">
                <a16:creationId xmlns:a16="http://schemas.microsoft.com/office/drawing/2014/main" id="{868C3AE2-A332-4BCF-8B2B-1D4168503408}"/>
              </a:ext>
            </a:extLst>
          </p:cNvPr>
          <p:cNvCxnSpPr>
            <a:cxnSpLocks noChangeShapeType="1"/>
            <a:stCxn id="221191" idx="6"/>
            <a:endCxn id="221190" idx="2"/>
          </p:cNvCxnSpPr>
          <p:nvPr/>
        </p:nvCxnSpPr>
        <p:spPr bwMode="auto">
          <a:xfrm>
            <a:off x="2343150" y="3800475"/>
            <a:ext cx="628650" cy="110729"/>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21195" name="AutoShape 25">
            <a:extLst>
              <a:ext uri="{FF2B5EF4-FFF2-40B4-BE49-F238E27FC236}">
                <a16:creationId xmlns:a16="http://schemas.microsoft.com/office/drawing/2014/main" id="{CBBFBB89-3A36-4888-BE77-E94A06F1CB08}"/>
              </a:ext>
            </a:extLst>
          </p:cNvPr>
          <p:cNvCxnSpPr>
            <a:cxnSpLocks noChangeShapeType="1"/>
            <a:stCxn id="221187" idx="5"/>
            <a:endCxn id="221191" idx="1"/>
          </p:cNvCxnSpPr>
          <p:nvPr/>
        </p:nvCxnSpPr>
        <p:spPr bwMode="auto">
          <a:xfrm>
            <a:off x="1770461" y="3199211"/>
            <a:ext cx="230981" cy="45958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21196" name="AutoShape 26">
            <a:extLst>
              <a:ext uri="{FF2B5EF4-FFF2-40B4-BE49-F238E27FC236}">
                <a16:creationId xmlns:a16="http://schemas.microsoft.com/office/drawing/2014/main" id="{43AA9C90-9B66-4070-A368-1EBEA242E65F}"/>
              </a:ext>
            </a:extLst>
          </p:cNvPr>
          <p:cNvCxnSpPr>
            <a:cxnSpLocks noChangeShapeType="1"/>
            <a:stCxn id="221189" idx="3"/>
            <a:endCxn id="221191" idx="7"/>
          </p:cNvCxnSpPr>
          <p:nvPr/>
        </p:nvCxnSpPr>
        <p:spPr bwMode="auto">
          <a:xfrm flipH="1">
            <a:off x="2284811" y="3027761"/>
            <a:ext cx="1088231" cy="63103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21197" name="AutoShape 27">
            <a:extLst>
              <a:ext uri="{FF2B5EF4-FFF2-40B4-BE49-F238E27FC236}">
                <a16:creationId xmlns:a16="http://schemas.microsoft.com/office/drawing/2014/main" id="{1475B970-0C65-4439-A641-53BC111FFA5A}"/>
              </a:ext>
            </a:extLst>
          </p:cNvPr>
          <p:cNvCxnSpPr>
            <a:cxnSpLocks noChangeShapeType="1"/>
            <a:stCxn id="221188" idx="6"/>
            <a:endCxn id="221189" idx="2"/>
          </p:cNvCxnSpPr>
          <p:nvPr/>
        </p:nvCxnSpPr>
        <p:spPr bwMode="auto">
          <a:xfrm>
            <a:off x="2686050" y="2657475"/>
            <a:ext cx="628650" cy="2286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21198" name="AutoShape 28">
            <a:extLst>
              <a:ext uri="{FF2B5EF4-FFF2-40B4-BE49-F238E27FC236}">
                <a16:creationId xmlns:a16="http://schemas.microsoft.com/office/drawing/2014/main" id="{2ED36CC0-A50A-401E-B8F4-C0C2D7E86429}"/>
              </a:ext>
            </a:extLst>
          </p:cNvPr>
          <p:cNvCxnSpPr>
            <a:cxnSpLocks noChangeShapeType="1"/>
            <a:stCxn id="221187" idx="7"/>
            <a:endCxn id="221188" idx="2"/>
          </p:cNvCxnSpPr>
          <p:nvPr/>
        </p:nvCxnSpPr>
        <p:spPr bwMode="auto">
          <a:xfrm flipV="1">
            <a:off x="1770461" y="2657475"/>
            <a:ext cx="515540" cy="258366"/>
          </a:xfrm>
          <a:prstGeom prst="straightConnector1">
            <a:avLst/>
          </a:prstGeom>
          <a:noFill/>
          <a:ln w="25400">
            <a:solidFill>
              <a:srgbClr val="C00000"/>
            </a:solidFill>
            <a:round/>
            <a:headEnd/>
            <a:tailEnd type="triangle" w="med" len="med"/>
          </a:ln>
          <a:extLst>
            <a:ext uri="{909E8E84-426E-40DD-AFC4-6F175D3DCCD1}">
              <a14:hiddenFill xmlns:a14="http://schemas.microsoft.com/office/drawing/2010/main">
                <a:noFill/>
              </a14:hiddenFill>
            </a:ext>
          </a:extLst>
        </p:spPr>
      </p:cxnSp>
      <p:grpSp>
        <p:nvGrpSpPr>
          <p:cNvPr id="221199" name="Group 30">
            <a:extLst>
              <a:ext uri="{FF2B5EF4-FFF2-40B4-BE49-F238E27FC236}">
                <a16:creationId xmlns:a16="http://schemas.microsoft.com/office/drawing/2014/main" id="{E5F823A4-C1F6-43CE-8EBC-683675DB5071}"/>
              </a:ext>
            </a:extLst>
          </p:cNvPr>
          <p:cNvGrpSpPr>
            <a:grpSpLocks/>
          </p:cNvGrpSpPr>
          <p:nvPr/>
        </p:nvGrpSpPr>
        <p:grpSpPr bwMode="auto">
          <a:xfrm>
            <a:off x="4470798" y="2171701"/>
            <a:ext cx="3358753" cy="2973301"/>
            <a:chOff x="4662488" y="1752600"/>
            <a:chExt cx="4252912" cy="3964161"/>
          </a:xfrm>
        </p:grpSpPr>
        <p:sp>
          <p:nvSpPr>
            <p:cNvPr id="221205" name="AutoShape 2">
              <a:extLst>
                <a:ext uri="{FF2B5EF4-FFF2-40B4-BE49-F238E27FC236}">
                  <a16:creationId xmlns:a16="http://schemas.microsoft.com/office/drawing/2014/main" id="{F9DC7CED-E6CA-475D-B444-405E175C337F}"/>
                </a:ext>
              </a:extLst>
            </p:cNvPr>
            <p:cNvSpPr>
              <a:spLocks/>
            </p:cNvSpPr>
            <p:nvPr/>
          </p:nvSpPr>
          <p:spPr bwMode="auto">
            <a:xfrm>
              <a:off x="5078413" y="2220913"/>
              <a:ext cx="152400" cy="3352800"/>
            </a:xfrm>
            <a:prstGeom prst="leftBracket">
              <a:avLst>
                <a:gd name="adj" fmla="val 237519"/>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800">
                <a:latin typeface="Times New Roman" panose="02020603050405020304" pitchFamily="18" charset="0"/>
                <a:cs typeface="Times New Roman" panose="02020603050405020304" pitchFamily="18" charset="0"/>
              </a:endParaRPr>
            </a:p>
          </p:txBody>
        </p:sp>
        <p:sp>
          <p:nvSpPr>
            <p:cNvPr id="221206" name="AutoShape 3">
              <a:extLst>
                <a:ext uri="{FF2B5EF4-FFF2-40B4-BE49-F238E27FC236}">
                  <a16:creationId xmlns:a16="http://schemas.microsoft.com/office/drawing/2014/main" id="{859F20BD-9C3A-4330-BAC0-98D4BEE25DBB}"/>
                </a:ext>
              </a:extLst>
            </p:cNvPr>
            <p:cNvSpPr>
              <a:spLocks/>
            </p:cNvSpPr>
            <p:nvPr/>
          </p:nvSpPr>
          <p:spPr bwMode="auto">
            <a:xfrm>
              <a:off x="8747125" y="2209800"/>
              <a:ext cx="152400" cy="3352800"/>
            </a:xfrm>
            <a:prstGeom prst="rightBracket">
              <a:avLst>
                <a:gd name="adj" fmla="val 183333"/>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800">
                <a:latin typeface="Times New Roman" panose="02020603050405020304" pitchFamily="18" charset="0"/>
                <a:cs typeface="Times New Roman" panose="02020603050405020304" pitchFamily="18" charset="0"/>
              </a:endParaRPr>
            </a:p>
          </p:txBody>
        </p:sp>
        <p:sp>
          <p:nvSpPr>
            <p:cNvPr id="221207" name="Text Box 4">
              <a:extLst>
                <a:ext uri="{FF2B5EF4-FFF2-40B4-BE49-F238E27FC236}">
                  <a16:creationId xmlns:a16="http://schemas.microsoft.com/office/drawing/2014/main" id="{1AA25804-628F-4AA4-A309-9F5F278E7B0E}"/>
                </a:ext>
              </a:extLst>
            </p:cNvPr>
            <p:cNvSpPr txBox="1">
              <a:spLocks noChangeArrowheads="1"/>
            </p:cNvSpPr>
            <p:nvPr/>
          </p:nvSpPr>
          <p:spPr bwMode="auto">
            <a:xfrm>
              <a:off x="5318125" y="1752600"/>
              <a:ext cx="3505200" cy="49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800">
                  <a:latin typeface="Times New Roman" panose="02020603050405020304" pitchFamily="18" charset="0"/>
                  <a:cs typeface="Times New Roman" panose="02020603050405020304" pitchFamily="18" charset="0"/>
                </a:rPr>
                <a:t>1      2      3      4      5     6</a:t>
              </a:r>
            </a:p>
          </p:txBody>
        </p:sp>
        <p:sp>
          <p:nvSpPr>
            <p:cNvPr id="221208" name="Text Box 5">
              <a:extLst>
                <a:ext uri="{FF2B5EF4-FFF2-40B4-BE49-F238E27FC236}">
                  <a16:creationId xmlns:a16="http://schemas.microsoft.com/office/drawing/2014/main" id="{6AC0ADAB-3EDB-4168-9FBF-78664BC59455}"/>
                </a:ext>
              </a:extLst>
            </p:cNvPr>
            <p:cNvSpPr txBox="1">
              <a:spLocks noChangeArrowheads="1"/>
            </p:cNvSpPr>
            <p:nvPr/>
          </p:nvSpPr>
          <p:spPr bwMode="auto">
            <a:xfrm>
              <a:off x="5302249" y="2327275"/>
              <a:ext cx="3597275" cy="49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Times New Roman" panose="02020603050405020304" pitchFamily="18" charset="0"/>
                  <a:cs typeface="Times New Roman" panose="02020603050405020304" pitchFamily="18" charset="0"/>
                </a:rPr>
                <a:t>0      1      0      1      0     0     </a:t>
              </a:r>
            </a:p>
          </p:txBody>
        </p:sp>
        <p:sp>
          <p:nvSpPr>
            <p:cNvPr id="221209" name="Text Box 6">
              <a:extLst>
                <a:ext uri="{FF2B5EF4-FFF2-40B4-BE49-F238E27FC236}">
                  <a16:creationId xmlns:a16="http://schemas.microsoft.com/office/drawing/2014/main" id="{C205B720-1FDB-445E-A1F0-DDA7C5866EF2}"/>
                </a:ext>
              </a:extLst>
            </p:cNvPr>
            <p:cNvSpPr txBox="1">
              <a:spLocks noChangeArrowheads="1"/>
            </p:cNvSpPr>
            <p:nvPr/>
          </p:nvSpPr>
          <p:spPr bwMode="auto">
            <a:xfrm>
              <a:off x="5318125" y="2971800"/>
              <a:ext cx="3597275" cy="49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Times New Roman" panose="02020603050405020304" pitchFamily="18" charset="0"/>
                  <a:cs typeface="Times New Roman" panose="02020603050405020304" pitchFamily="18" charset="0"/>
                </a:rPr>
                <a:t>0      0      1      0      0     0     </a:t>
              </a:r>
            </a:p>
          </p:txBody>
        </p:sp>
        <p:sp>
          <p:nvSpPr>
            <p:cNvPr id="221210" name="Text Box 7">
              <a:extLst>
                <a:ext uri="{FF2B5EF4-FFF2-40B4-BE49-F238E27FC236}">
                  <a16:creationId xmlns:a16="http://schemas.microsoft.com/office/drawing/2014/main" id="{4574F889-6C20-40E9-9023-99710F0A58EB}"/>
                </a:ext>
              </a:extLst>
            </p:cNvPr>
            <p:cNvSpPr txBox="1">
              <a:spLocks noChangeArrowheads="1"/>
            </p:cNvSpPr>
            <p:nvPr/>
          </p:nvSpPr>
          <p:spPr bwMode="auto">
            <a:xfrm>
              <a:off x="5318125" y="3505199"/>
              <a:ext cx="3597275" cy="49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Times New Roman" panose="02020603050405020304" pitchFamily="18" charset="0"/>
                  <a:cs typeface="Times New Roman" panose="02020603050405020304" pitchFamily="18" charset="0"/>
                </a:rPr>
                <a:t>0      0      0      1      1     0     </a:t>
              </a:r>
            </a:p>
          </p:txBody>
        </p:sp>
        <p:sp>
          <p:nvSpPr>
            <p:cNvPr id="221211" name="Text Box 8">
              <a:extLst>
                <a:ext uri="{FF2B5EF4-FFF2-40B4-BE49-F238E27FC236}">
                  <a16:creationId xmlns:a16="http://schemas.microsoft.com/office/drawing/2014/main" id="{55F111AB-C2E8-4D72-9F7C-62D8B3789580}"/>
                </a:ext>
              </a:extLst>
            </p:cNvPr>
            <p:cNvSpPr txBox="1">
              <a:spLocks noChangeArrowheads="1"/>
            </p:cNvSpPr>
            <p:nvPr/>
          </p:nvSpPr>
          <p:spPr bwMode="auto">
            <a:xfrm>
              <a:off x="5318125" y="4038600"/>
              <a:ext cx="3597275" cy="49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Times New Roman" panose="02020603050405020304" pitchFamily="18" charset="0"/>
                  <a:cs typeface="Times New Roman" panose="02020603050405020304" pitchFamily="18" charset="0"/>
                </a:rPr>
                <a:t>0      0      0      0      1     0     </a:t>
              </a:r>
            </a:p>
          </p:txBody>
        </p:sp>
        <p:sp>
          <p:nvSpPr>
            <p:cNvPr id="221212" name="Text Box 9">
              <a:extLst>
                <a:ext uri="{FF2B5EF4-FFF2-40B4-BE49-F238E27FC236}">
                  <a16:creationId xmlns:a16="http://schemas.microsoft.com/office/drawing/2014/main" id="{C5827333-6F02-4602-A113-3ED86B81DA94}"/>
                </a:ext>
              </a:extLst>
            </p:cNvPr>
            <p:cNvSpPr txBox="1">
              <a:spLocks noChangeArrowheads="1"/>
            </p:cNvSpPr>
            <p:nvPr/>
          </p:nvSpPr>
          <p:spPr bwMode="auto">
            <a:xfrm>
              <a:off x="5318125" y="4648200"/>
              <a:ext cx="3597275" cy="49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Times New Roman" panose="02020603050405020304" pitchFamily="18" charset="0"/>
                  <a:cs typeface="Times New Roman" panose="02020603050405020304" pitchFamily="18" charset="0"/>
                </a:rPr>
                <a:t>0      0      0      0      0     0     </a:t>
              </a:r>
            </a:p>
          </p:txBody>
        </p:sp>
        <p:sp>
          <p:nvSpPr>
            <p:cNvPr id="221213" name="Text Box 10">
              <a:extLst>
                <a:ext uri="{FF2B5EF4-FFF2-40B4-BE49-F238E27FC236}">
                  <a16:creationId xmlns:a16="http://schemas.microsoft.com/office/drawing/2014/main" id="{C9A736E7-0E8D-41B8-8F54-9367D6EEF209}"/>
                </a:ext>
              </a:extLst>
            </p:cNvPr>
            <p:cNvSpPr txBox="1">
              <a:spLocks noChangeArrowheads="1"/>
            </p:cNvSpPr>
            <p:nvPr/>
          </p:nvSpPr>
          <p:spPr bwMode="auto">
            <a:xfrm>
              <a:off x="5318125" y="5181599"/>
              <a:ext cx="3597275" cy="49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Times New Roman" panose="02020603050405020304" pitchFamily="18" charset="0"/>
                  <a:cs typeface="Times New Roman" panose="02020603050405020304" pitchFamily="18" charset="0"/>
                </a:rPr>
                <a:t>0      0      0      0      0     0     </a:t>
              </a:r>
            </a:p>
          </p:txBody>
        </p:sp>
        <p:sp>
          <p:nvSpPr>
            <p:cNvPr id="221214" name="Text Box 11">
              <a:extLst>
                <a:ext uri="{FF2B5EF4-FFF2-40B4-BE49-F238E27FC236}">
                  <a16:creationId xmlns:a16="http://schemas.microsoft.com/office/drawing/2014/main" id="{0FA35779-930D-423D-9AD7-33AF05392120}"/>
                </a:ext>
              </a:extLst>
            </p:cNvPr>
            <p:cNvSpPr txBox="1">
              <a:spLocks noChangeArrowheads="1"/>
            </p:cNvSpPr>
            <p:nvPr/>
          </p:nvSpPr>
          <p:spPr bwMode="auto">
            <a:xfrm>
              <a:off x="4662488" y="2362200"/>
              <a:ext cx="442912" cy="3354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5000"/>
                </a:spcBef>
                <a:buClrTx/>
                <a:buFontTx/>
                <a:buNone/>
              </a:pPr>
              <a:r>
                <a:rPr lang="en-US" altLang="vi-VN" sz="1800">
                  <a:latin typeface="Times New Roman" panose="02020603050405020304" pitchFamily="18" charset="0"/>
                  <a:cs typeface="Times New Roman" panose="02020603050405020304" pitchFamily="18" charset="0"/>
                </a:rPr>
                <a:t>1</a:t>
              </a:r>
            </a:p>
            <a:p>
              <a:pPr eaLnBrk="1" hangingPunct="1">
                <a:spcBef>
                  <a:spcPct val="55000"/>
                </a:spcBef>
                <a:buClrTx/>
                <a:buFontTx/>
                <a:buNone/>
              </a:pPr>
              <a:r>
                <a:rPr lang="en-US" altLang="vi-VN" sz="1800">
                  <a:latin typeface="Times New Roman" panose="02020603050405020304" pitchFamily="18" charset="0"/>
                  <a:cs typeface="Times New Roman" panose="02020603050405020304" pitchFamily="18" charset="0"/>
                </a:rPr>
                <a:t>2</a:t>
              </a:r>
            </a:p>
            <a:p>
              <a:pPr eaLnBrk="1" hangingPunct="1">
                <a:spcBef>
                  <a:spcPct val="55000"/>
                </a:spcBef>
                <a:buClrTx/>
                <a:buFontTx/>
                <a:buNone/>
              </a:pPr>
              <a:r>
                <a:rPr lang="en-US" altLang="vi-VN" sz="1800">
                  <a:latin typeface="Times New Roman" panose="02020603050405020304" pitchFamily="18" charset="0"/>
                  <a:cs typeface="Times New Roman" panose="02020603050405020304" pitchFamily="18" charset="0"/>
                </a:rPr>
                <a:t>3</a:t>
              </a:r>
            </a:p>
            <a:p>
              <a:pPr eaLnBrk="1" hangingPunct="1">
                <a:spcBef>
                  <a:spcPct val="55000"/>
                </a:spcBef>
                <a:buClrTx/>
                <a:buFontTx/>
                <a:buNone/>
              </a:pPr>
              <a:r>
                <a:rPr lang="en-US" altLang="vi-VN" sz="1800">
                  <a:latin typeface="Times New Roman" panose="02020603050405020304" pitchFamily="18" charset="0"/>
                  <a:cs typeface="Times New Roman" panose="02020603050405020304" pitchFamily="18" charset="0"/>
                </a:rPr>
                <a:t>4</a:t>
              </a:r>
            </a:p>
            <a:p>
              <a:pPr eaLnBrk="1" hangingPunct="1">
                <a:spcBef>
                  <a:spcPct val="55000"/>
                </a:spcBef>
                <a:buClrTx/>
                <a:buFontTx/>
                <a:buNone/>
              </a:pPr>
              <a:r>
                <a:rPr lang="en-US" altLang="vi-VN" sz="1800">
                  <a:latin typeface="Times New Roman" panose="02020603050405020304" pitchFamily="18" charset="0"/>
                  <a:cs typeface="Times New Roman" panose="02020603050405020304" pitchFamily="18" charset="0"/>
                </a:rPr>
                <a:t>5</a:t>
              </a:r>
            </a:p>
            <a:p>
              <a:pPr eaLnBrk="1" hangingPunct="1">
                <a:spcBef>
                  <a:spcPct val="55000"/>
                </a:spcBef>
                <a:buClrTx/>
                <a:buFontTx/>
                <a:buNone/>
              </a:pPr>
              <a:r>
                <a:rPr lang="en-US" altLang="vi-VN" sz="1800">
                  <a:latin typeface="Times New Roman" panose="02020603050405020304" pitchFamily="18" charset="0"/>
                  <a:cs typeface="Times New Roman" panose="02020603050405020304" pitchFamily="18" charset="0"/>
                </a:rPr>
                <a:t>6</a:t>
              </a:r>
            </a:p>
          </p:txBody>
        </p:sp>
        <p:sp>
          <p:nvSpPr>
            <p:cNvPr id="221215" name="Oval 29">
              <a:extLst>
                <a:ext uri="{FF2B5EF4-FFF2-40B4-BE49-F238E27FC236}">
                  <a16:creationId xmlns:a16="http://schemas.microsoft.com/office/drawing/2014/main" id="{F8AE5BDC-B17C-417C-A30C-A23045C82F48}"/>
                </a:ext>
              </a:extLst>
            </p:cNvPr>
            <p:cNvSpPr>
              <a:spLocks noChangeArrowheads="1"/>
            </p:cNvSpPr>
            <p:nvPr/>
          </p:nvSpPr>
          <p:spPr bwMode="auto">
            <a:xfrm>
              <a:off x="6001608" y="2336800"/>
              <a:ext cx="457200" cy="457200"/>
            </a:xfrm>
            <a:prstGeom prst="ellipse">
              <a:avLst/>
            </a:prstGeom>
            <a:noFill/>
            <a:ln w="38100">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800">
                <a:latin typeface="Times New Roman" panose="02020603050405020304" pitchFamily="18" charset="0"/>
                <a:cs typeface="Times New Roman" panose="02020603050405020304" pitchFamily="18" charset="0"/>
              </a:endParaRPr>
            </a:p>
          </p:txBody>
        </p:sp>
      </p:grpSp>
      <p:sp>
        <p:nvSpPr>
          <p:cNvPr id="221201" name="Text Box 36">
            <a:extLst>
              <a:ext uri="{FF2B5EF4-FFF2-40B4-BE49-F238E27FC236}">
                <a16:creationId xmlns:a16="http://schemas.microsoft.com/office/drawing/2014/main" id="{3275C534-1922-4573-832C-BB0A2AB70D06}"/>
              </a:ext>
            </a:extLst>
          </p:cNvPr>
          <p:cNvSpPr txBox="1">
            <a:spLocks noChangeArrowheads="1"/>
          </p:cNvSpPr>
          <p:nvPr/>
        </p:nvSpPr>
        <p:spPr bwMode="auto">
          <a:xfrm>
            <a:off x="1632348" y="4695825"/>
            <a:ext cx="87235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350" i="1"/>
              <a:t>A</a:t>
            </a:r>
            <a:r>
              <a:rPr lang="en-US" altLang="vi-VN" sz="1350"/>
              <a:t>[</a:t>
            </a:r>
            <a:r>
              <a:rPr lang="en-US" altLang="vi-VN" sz="1350" i="1"/>
              <a:t>u,v</a:t>
            </a:r>
            <a:r>
              <a:rPr lang="en-US" altLang="vi-VN" sz="1350"/>
              <a:t>] =  </a:t>
            </a:r>
          </a:p>
        </p:txBody>
      </p:sp>
      <p:sp>
        <p:nvSpPr>
          <p:cNvPr id="221202" name="AutoShape 37">
            <a:extLst>
              <a:ext uri="{FF2B5EF4-FFF2-40B4-BE49-F238E27FC236}">
                <a16:creationId xmlns:a16="http://schemas.microsoft.com/office/drawing/2014/main" id="{21FAEEC3-4288-498D-8EAA-03D2F286CD69}"/>
              </a:ext>
            </a:extLst>
          </p:cNvPr>
          <p:cNvSpPr>
            <a:spLocks/>
          </p:cNvSpPr>
          <p:nvPr/>
        </p:nvSpPr>
        <p:spPr bwMode="auto">
          <a:xfrm>
            <a:off x="2514600" y="4514850"/>
            <a:ext cx="171450" cy="639366"/>
          </a:xfrm>
          <a:prstGeom prst="leftBrace">
            <a:avLst>
              <a:gd name="adj1" fmla="val 31076"/>
              <a:gd name="adj2" fmla="val 50093"/>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21203" name="Text Box 38">
            <a:extLst>
              <a:ext uri="{FF2B5EF4-FFF2-40B4-BE49-F238E27FC236}">
                <a16:creationId xmlns:a16="http://schemas.microsoft.com/office/drawing/2014/main" id="{E141A944-A660-4B49-AD05-4E684265DD04}"/>
              </a:ext>
            </a:extLst>
          </p:cNvPr>
          <p:cNvSpPr txBox="1">
            <a:spLocks noChangeArrowheads="1"/>
          </p:cNvSpPr>
          <p:nvPr/>
        </p:nvSpPr>
        <p:spPr bwMode="auto">
          <a:xfrm>
            <a:off x="2628900" y="4811316"/>
            <a:ext cx="137160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350"/>
              <a:t>0 nếu trái lại</a:t>
            </a:r>
          </a:p>
        </p:txBody>
      </p:sp>
      <p:sp>
        <p:nvSpPr>
          <p:cNvPr id="221204" name="Text Box 39">
            <a:extLst>
              <a:ext uri="{FF2B5EF4-FFF2-40B4-BE49-F238E27FC236}">
                <a16:creationId xmlns:a16="http://schemas.microsoft.com/office/drawing/2014/main" id="{F348D345-1792-495D-8572-9386CAF08768}"/>
              </a:ext>
            </a:extLst>
          </p:cNvPr>
          <p:cNvSpPr txBox="1">
            <a:spLocks noChangeArrowheads="1"/>
          </p:cNvSpPr>
          <p:nvPr/>
        </p:nvSpPr>
        <p:spPr bwMode="auto">
          <a:xfrm>
            <a:off x="2628900" y="4514851"/>
            <a:ext cx="148590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350"/>
              <a:t>1 nếu (</a:t>
            </a:r>
            <a:r>
              <a:rPr lang="en-US" altLang="vi-VN" sz="1350" i="1"/>
              <a:t>u,v</a:t>
            </a:r>
            <a:r>
              <a:rPr lang="en-US" altLang="vi-VN" sz="1350"/>
              <a:t>) </a:t>
            </a:r>
            <a:r>
              <a:rPr lang="en-US" altLang="vi-VN" sz="1350">
                <a:sym typeface="Symbol" panose="05050102010706020507" pitchFamily="18" charset="2"/>
              </a:rPr>
              <a:t></a:t>
            </a:r>
            <a:r>
              <a:rPr lang="en-US" altLang="vi-VN" sz="1350"/>
              <a:t> </a:t>
            </a:r>
            <a:r>
              <a:rPr lang="en-US" altLang="vi-VN" sz="1350" i="1"/>
              <a:t>E</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Title 1">
            <a:extLst>
              <a:ext uri="{FF2B5EF4-FFF2-40B4-BE49-F238E27FC236}">
                <a16:creationId xmlns:a16="http://schemas.microsoft.com/office/drawing/2014/main" id="{C5332441-E383-41F0-9806-02E0B71F7246}"/>
              </a:ext>
            </a:extLst>
          </p:cNvPr>
          <p:cNvSpPr>
            <a:spLocks noGrp="1" noChangeArrowheads="1"/>
          </p:cNvSpPr>
          <p:nvPr>
            <p:ph type="title"/>
          </p:nvPr>
        </p:nvSpPr>
        <p:spPr/>
        <p:txBody>
          <a:bodyPr/>
          <a:lstStyle/>
          <a:p>
            <a:r>
              <a:rPr lang="en-US" altLang="vi-VN"/>
              <a:t>Tính chất của ma trận kề</a:t>
            </a:r>
          </a:p>
        </p:txBody>
      </p:sp>
      <p:sp>
        <p:nvSpPr>
          <p:cNvPr id="222211" name="Rectangle 9">
            <a:extLst>
              <a:ext uri="{FF2B5EF4-FFF2-40B4-BE49-F238E27FC236}">
                <a16:creationId xmlns:a16="http://schemas.microsoft.com/office/drawing/2014/main" id="{C9EC78F1-3290-42B8-B779-FD56AC784991}"/>
              </a:ext>
            </a:extLst>
          </p:cNvPr>
          <p:cNvSpPr>
            <a:spLocks noChangeArrowheads="1"/>
          </p:cNvSpPr>
          <p:nvPr/>
        </p:nvSpPr>
        <p:spPr bwMode="auto">
          <a:xfrm>
            <a:off x="1066800" y="1676400"/>
            <a:ext cx="7859901"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ClrTx/>
              <a:buFontTx/>
              <a:buNone/>
            </a:pPr>
            <a:r>
              <a:rPr lang="vi-VN" altLang="vi-VN" dirty="0"/>
              <a:t>     a. Ma trận kề của đồ thị vô hướng là ma trận đối xứng. nghĩa là:</a:t>
            </a:r>
            <a:r>
              <a:rPr lang="en-US" altLang="vi-VN" dirty="0"/>
              <a:t> </a:t>
            </a:r>
            <a:r>
              <a:rPr lang="vi-VN" altLang="vi-VN" dirty="0"/>
              <a:t>2 phần tử đối xứng nhau qua đường chéo chính thì bằng nhau.  </a:t>
            </a:r>
            <a:r>
              <a:rPr lang="el-GR" altLang="vi-VN" dirty="0"/>
              <a:t>α</a:t>
            </a:r>
            <a:r>
              <a:rPr lang="en-US" altLang="vi-VN" baseline="-25000" dirty="0"/>
              <a:t>b’</a:t>
            </a:r>
            <a:r>
              <a:rPr lang="en-US" altLang="vi-VN" dirty="0"/>
              <a:t>  </a:t>
            </a:r>
            <a:r>
              <a:rPr lang="vi-VN" altLang="vi-VN" dirty="0"/>
              <a:t>= </a:t>
            </a:r>
            <a:r>
              <a:rPr lang="el-GR" altLang="vi-VN" dirty="0"/>
              <a:t>α</a:t>
            </a:r>
            <a:r>
              <a:rPr lang="en-US" altLang="vi-VN" baseline="-25000" dirty="0"/>
              <a:t>b</a:t>
            </a:r>
            <a:endParaRPr lang="vi-VN" altLang="vi-VN" baseline="-25000" dirty="0"/>
          </a:p>
          <a:p>
            <a:pPr algn="just" eaLnBrk="1" hangingPunct="1">
              <a:spcBef>
                <a:spcPct val="0"/>
              </a:spcBef>
              <a:buClrTx/>
              <a:buFontTx/>
              <a:buNone/>
            </a:pPr>
            <a:r>
              <a:rPr lang="fr-FR" altLang="vi-VN" dirty="0"/>
              <a:t>     b. </a:t>
            </a:r>
            <a:r>
              <a:rPr lang="fr-FR" altLang="vi-VN" dirty="0" err="1"/>
              <a:t>Tổng</a:t>
            </a:r>
            <a:r>
              <a:rPr lang="fr-FR" altLang="vi-VN" dirty="0"/>
              <a:t> </a:t>
            </a:r>
            <a:r>
              <a:rPr lang="fr-FR" altLang="vi-VN" dirty="0" err="1"/>
              <a:t>các</a:t>
            </a:r>
            <a:r>
              <a:rPr lang="fr-FR" altLang="vi-VN" dirty="0"/>
              <a:t> </a:t>
            </a:r>
            <a:r>
              <a:rPr lang="fr-FR" altLang="vi-VN" dirty="0" err="1"/>
              <a:t>phần</a:t>
            </a:r>
            <a:r>
              <a:rPr lang="fr-FR" altLang="vi-VN" dirty="0"/>
              <a:t> </a:t>
            </a:r>
            <a:r>
              <a:rPr lang="fr-FR" altLang="vi-VN" dirty="0" err="1"/>
              <a:t>tử</a:t>
            </a:r>
            <a:r>
              <a:rPr lang="fr-FR" altLang="vi-VN" dirty="0"/>
              <a:t> </a:t>
            </a:r>
            <a:r>
              <a:rPr lang="fr-FR" altLang="vi-VN" dirty="0" err="1"/>
              <a:t>trên</a:t>
            </a:r>
            <a:r>
              <a:rPr lang="fr-FR" altLang="vi-VN" dirty="0"/>
              <a:t> </a:t>
            </a:r>
            <a:r>
              <a:rPr lang="fr-FR" altLang="vi-VN" dirty="0" err="1"/>
              <a:t>hàng</a:t>
            </a:r>
            <a:r>
              <a:rPr lang="fr-FR" altLang="vi-VN" dirty="0"/>
              <a:t> i là </a:t>
            </a:r>
            <a:r>
              <a:rPr lang="fr-FR" altLang="vi-VN" dirty="0" err="1"/>
              <a:t>bậc</a:t>
            </a:r>
            <a:r>
              <a:rPr lang="fr-FR" altLang="vi-VN" dirty="0"/>
              <a:t> </a:t>
            </a:r>
            <a:r>
              <a:rPr lang="fr-FR" altLang="vi-VN" dirty="0" err="1"/>
              <a:t>của</a:t>
            </a:r>
            <a:r>
              <a:rPr lang="fr-FR" altLang="vi-VN" dirty="0"/>
              <a:t> </a:t>
            </a:r>
            <a:r>
              <a:rPr lang="fr-FR" altLang="vi-VN" dirty="0" err="1"/>
              <a:t>phần</a:t>
            </a:r>
            <a:r>
              <a:rPr lang="fr-FR" altLang="vi-VN" dirty="0"/>
              <a:t> </a:t>
            </a:r>
            <a:r>
              <a:rPr lang="fr-FR" altLang="vi-VN" dirty="0" err="1"/>
              <a:t>tử</a:t>
            </a:r>
            <a:r>
              <a:rPr lang="fr-FR" altLang="vi-VN" dirty="0"/>
              <a:t> i</a:t>
            </a:r>
          </a:p>
          <a:p>
            <a:pPr algn="just" eaLnBrk="1" hangingPunct="1">
              <a:spcBef>
                <a:spcPct val="0"/>
              </a:spcBef>
              <a:buClrTx/>
              <a:buFontTx/>
              <a:buNone/>
            </a:pPr>
            <a:r>
              <a:rPr lang="fr-FR" altLang="vi-VN" dirty="0"/>
              <a:t>          </a:t>
            </a:r>
            <a:r>
              <a:rPr lang="fr-FR" altLang="vi-VN" dirty="0" err="1"/>
              <a:t>Tổng</a:t>
            </a:r>
            <a:r>
              <a:rPr lang="fr-FR" altLang="vi-VN" dirty="0"/>
              <a:t> </a:t>
            </a:r>
            <a:r>
              <a:rPr lang="fr-FR" altLang="vi-VN" dirty="0" err="1"/>
              <a:t>các</a:t>
            </a:r>
            <a:r>
              <a:rPr lang="fr-FR" altLang="vi-VN" dirty="0"/>
              <a:t> </a:t>
            </a:r>
            <a:r>
              <a:rPr lang="fr-FR" altLang="vi-VN" dirty="0" err="1"/>
              <a:t>phần</a:t>
            </a:r>
            <a:r>
              <a:rPr lang="fr-FR" altLang="vi-VN" dirty="0"/>
              <a:t> </a:t>
            </a:r>
            <a:r>
              <a:rPr lang="fr-FR" altLang="vi-VN" dirty="0" err="1"/>
              <a:t>tử</a:t>
            </a:r>
            <a:r>
              <a:rPr lang="fr-FR" altLang="vi-VN" dirty="0"/>
              <a:t> </a:t>
            </a:r>
            <a:r>
              <a:rPr lang="fr-FR" altLang="vi-VN" dirty="0" err="1"/>
              <a:t>trên</a:t>
            </a:r>
            <a:r>
              <a:rPr lang="fr-FR" altLang="vi-VN" dirty="0"/>
              <a:t> </a:t>
            </a:r>
            <a:r>
              <a:rPr lang="fr-FR" altLang="vi-VN" dirty="0" err="1"/>
              <a:t>cột</a:t>
            </a:r>
            <a:r>
              <a:rPr lang="fr-FR" altLang="vi-VN" dirty="0"/>
              <a:t> j là </a:t>
            </a:r>
            <a:r>
              <a:rPr lang="fr-FR" altLang="vi-VN" dirty="0" err="1"/>
              <a:t>bậc</a:t>
            </a:r>
            <a:r>
              <a:rPr lang="fr-FR" altLang="vi-VN" dirty="0"/>
              <a:t> </a:t>
            </a:r>
            <a:r>
              <a:rPr lang="fr-FR" altLang="vi-VN" dirty="0" err="1"/>
              <a:t>của</a:t>
            </a:r>
            <a:r>
              <a:rPr lang="fr-FR" altLang="vi-VN" dirty="0"/>
              <a:t> </a:t>
            </a:r>
            <a:r>
              <a:rPr lang="fr-FR" altLang="vi-VN" dirty="0" err="1"/>
              <a:t>phần</a:t>
            </a:r>
            <a:r>
              <a:rPr lang="fr-FR" altLang="vi-VN" dirty="0"/>
              <a:t> </a:t>
            </a:r>
            <a:r>
              <a:rPr lang="fr-FR" altLang="vi-VN" dirty="0" err="1"/>
              <a:t>tử</a:t>
            </a:r>
            <a:r>
              <a:rPr lang="fr-FR" altLang="vi-VN" dirty="0"/>
              <a:t> j</a:t>
            </a:r>
          </a:p>
          <a:p>
            <a:pPr algn="just" eaLnBrk="1" hangingPunct="1">
              <a:spcBef>
                <a:spcPct val="0"/>
              </a:spcBef>
              <a:buClrTx/>
              <a:buFontTx/>
              <a:buNone/>
            </a:pPr>
            <a:r>
              <a:rPr lang="pl-PL" altLang="vi-VN" dirty="0"/>
              <a:t>     c. Tích ma trận kề:</a:t>
            </a:r>
          </a:p>
          <a:p>
            <a:pPr algn="just" eaLnBrk="1" hangingPunct="1">
              <a:spcBef>
                <a:spcPct val="0"/>
              </a:spcBef>
              <a:buClrTx/>
              <a:buFontTx/>
              <a:buNone/>
            </a:pPr>
            <a:r>
              <a:rPr lang="fr-FR" altLang="vi-VN" dirty="0"/>
              <a:t>                  A. A. ……. A  = </a:t>
            </a:r>
            <a:r>
              <a:rPr lang="fr-FR" altLang="vi-VN" dirty="0" err="1"/>
              <a:t>A</a:t>
            </a:r>
            <a:r>
              <a:rPr lang="fr-FR" altLang="vi-VN" baseline="30000" dirty="0" err="1"/>
              <a:t>p</a:t>
            </a:r>
            <a:r>
              <a:rPr lang="fr-FR" altLang="vi-VN" dirty="0"/>
              <a:t> = ()</a:t>
            </a:r>
          </a:p>
          <a:p>
            <a:pPr algn="just" eaLnBrk="1" hangingPunct="1">
              <a:spcBef>
                <a:spcPct val="0"/>
              </a:spcBef>
              <a:buClrTx/>
              <a:buFontTx/>
              <a:buNone/>
            </a:pPr>
            <a:r>
              <a:rPr lang="fr-FR" altLang="vi-VN" dirty="0"/>
              <a:t>                          p </a:t>
            </a:r>
            <a:r>
              <a:rPr lang="fr-FR" altLang="vi-VN" dirty="0" err="1"/>
              <a:t>lần</a:t>
            </a:r>
            <a:endParaRPr lang="fr-FR" altLang="vi-VN"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Title 1">
            <a:extLst>
              <a:ext uri="{FF2B5EF4-FFF2-40B4-BE49-F238E27FC236}">
                <a16:creationId xmlns:a16="http://schemas.microsoft.com/office/drawing/2014/main" id="{3E260255-4D89-42BD-8E49-C9E5E8B426DD}"/>
              </a:ext>
            </a:extLst>
          </p:cNvPr>
          <p:cNvSpPr>
            <a:spLocks noGrp="1" noChangeArrowheads="1"/>
          </p:cNvSpPr>
          <p:nvPr>
            <p:ph type="title"/>
          </p:nvPr>
        </p:nvSpPr>
        <p:spPr/>
        <p:txBody>
          <a:bodyPr/>
          <a:lstStyle/>
          <a:p>
            <a:r>
              <a:rPr lang="en-US" altLang="vi-VN" sz="2800" dirty="0" err="1"/>
              <a:t>Nhược</a:t>
            </a:r>
            <a:r>
              <a:rPr lang="en-US" altLang="vi-VN" sz="2800" dirty="0"/>
              <a:t> </a:t>
            </a:r>
            <a:r>
              <a:rPr lang="en-US" altLang="vi-VN" sz="2800" dirty="0" err="1"/>
              <a:t>điểm</a:t>
            </a:r>
            <a:r>
              <a:rPr lang="en-US" altLang="vi-VN" sz="2800" dirty="0"/>
              <a:t> </a:t>
            </a:r>
            <a:r>
              <a:rPr lang="en-US" altLang="vi-VN" sz="2800" dirty="0" err="1"/>
              <a:t>của</a:t>
            </a:r>
            <a:r>
              <a:rPr lang="en-US" altLang="vi-VN" sz="2800" dirty="0"/>
              <a:t> ma </a:t>
            </a:r>
            <a:r>
              <a:rPr lang="en-US" altLang="vi-VN" sz="2800" dirty="0" err="1"/>
              <a:t>trận</a:t>
            </a:r>
            <a:r>
              <a:rPr lang="en-US" altLang="vi-VN" sz="2800" dirty="0"/>
              <a:t> </a:t>
            </a:r>
            <a:r>
              <a:rPr lang="en-US" altLang="vi-VN" sz="2800" dirty="0" err="1"/>
              <a:t>liền</a:t>
            </a:r>
            <a:r>
              <a:rPr lang="en-US" altLang="vi-VN" sz="2800" dirty="0"/>
              <a:t> </a:t>
            </a:r>
            <a:r>
              <a:rPr lang="en-US" altLang="vi-VN" sz="2800" dirty="0" err="1"/>
              <a:t>kề</a:t>
            </a:r>
            <a:endParaRPr lang="vi-VN" altLang="vi-VN" sz="2800" dirty="0"/>
          </a:p>
        </p:txBody>
      </p:sp>
      <p:sp>
        <p:nvSpPr>
          <p:cNvPr id="223235" name="Rectangle 2">
            <a:extLst>
              <a:ext uri="{FF2B5EF4-FFF2-40B4-BE49-F238E27FC236}">
                <a16:creationId xmlns:a16="http://schemas.microsoft.com/office/drawing/2014/main" id="{54C59CC6-584B-4841-BE25-EF7F4BF36C97}"/>
              </a:ext>
            </a:extLst>
          </p:cNvPr>
          <p:cNvSpPr>
            <a:spLocks noChangeArrowheads="1"/>
          </p:cNvSpPr>
          <p:nvPr/>
        </p:nvSpPr>
        <p:spPr bwMode="auto">
          <a:xfrm>
            <a:off x="1047750" y="1905000"/>
            <a:ext cx="70485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lvl="1" algn="just" eaLnBrk="1" hangingPunct="1">
              <a:spcBef>
                <a:spcPct val="0"/>
              </a:spcBef>
              <a:buClrTx/>
              <a:buFontTx/>
              <a:buNone/>
            </a:pPr>
            <a:r>
              <a:rPr lang="en-US" altLang="vi-VN" sz="2800" dirty="0" err="1"/>
              <a:t>Tiêu</a:t>
            </a:r>
            <a:r>
              <a:rPr lang="en-US" altLang="vi-VN" sz="2800" dirty="0"/>
              <a:t> </a:t>
            </a:r>
            <a:r>
              <a:rPr lang="en-US" altLang="vi-VN" sz="2800" dirty="0" err="1"/>
              <a:t>tốn</a:t>
            </a:r>
            <a:r>
              <a:rPr lang="en-US" altLang="vi-VN" sz="2800" dirty="0"/>
              <a:t> </a:t>
            </a:r>
            <a:r>
              <a:rPr lang="en-US" altLang="vi-VN" sz="2800" dirty="0" err="1"/>
              <a:t>bộ</a:t>
            </a:r>
            <a:r>
              <a:rPr lang="en-US" altLang="vi-VN" sz="2800" dirty="0"/>
              <a:t> </a:t>
            </a:r>
            <a:r>
              <a:rPr lang="en-US" altLang="vi-VN" sz="2800" dirty="0" err="1"/>
              <a:t>nhớ</a:t>
            </a:r>
            <a:r>
              <a:rPr lang="en-US" altLang="vi-VN" sz="2800" dirty="0"/>
              <a:t>: </a:t>
            </a:r>
            <a:r>
              <a:rPr lang="en-US" altLang="vi-VN" sz="2800" dirty="0" err="1"/>
              <a:t>bất</a:t>
            </a:r>
            <a:r>
              <a:rPr lang="en-US" altLang="vi-VN" sz="2800" dirty="0"/>
              <a:t> </a:t>
            </a:r>
            <a:r>
              <a:rPr lang="en-US" altLang="vi-VN" sz="2800" dirty="0" err="1"/>
              <a:t>kể</a:t>
            </a:r>
            <a:r>
              <a:rPr lang="en-US" altLang="vi-VN" sz="2800" dirty="0"/>
              <a:t> </a:t>
            </a:r>
            <a:r>
              <a:rPr lang="en-US" altLang="vi-VN" sz="2800" dirty="0" err="1"/>
              <a:t>số</a:t>
            </a:r>
            <a:r>
              <a:rPr lang="en-US" altLang="vi-VN" sz="2800" dirty="0"/>
              <a:t> </a:t>
            </a:r>
            <a:r>
              <a:rPr lang="en-US" altLang="vi-VN" sz="2800" dirty="0" err="1"/>
              <a:t>cạnh</a:t>
            </a:r>
            <a:r>
              <a:rPr lang="en-US" altLang="vi-VN" sz="2800" dirty="0"/>
              <a:t> </a:t>
            </a:r>
            <a:r>
              <a:rPr lang="en-US" altLang="vi-VN" sz="2800" dirty="0" err="1"/>
              <a:t>của</a:t>
            </a:r>
            <a:r>
              <a:rPr lang="en-US" altLang="vi-VN" sz="2800" dirty="0"/>
              <a:t> </a:t>
            </a:r>
            <a:r>
              <a:rPr lang="en-US" altLang="vi-VN" sz="2800" dirty="0" err="1"/>
              <a:t>đồ</a:t>
            </a:r>
            <a:r>
              <a:rPr lang="en-US" altLang="vi-VN" sz="2800" dirty="0"/>
              <a:t> </a:t>
            </a:r>
            <a:r>
              <a:rPr lang="en-US" altLang="vi-VN" sz="2800" dirty="0" err="1"/>
              <a:t>thị</a:t>
            </a:r>
            <a:r>
              <a:rPr lang="en-US" altLang="vi-VN" sz="2800" dirty="0"/>
              <a:t> </a:t>
            </a:r>
            <a:r>
              <a:rPr lang="en-US" altLang="vi-VN" sz="2800" dirty="0" err="1"/>
              <a:t>là</a:t>
            </a:r>
            <a:r>
              <a:rPr lang="en-US" altLang="vi-VN" sz="2800" dirty="0"/>
              <a:t> </a:t>
            </a:r>
            <a:r>
              <a:rPr lang="en-US" altLang="vi-VN" sz="2800" dirty="0" err="1"/>
              <a:t>nhiều</a:t>
            </a:r>
            <a:r>
              <a:rPr lang="en-US" altLang="vi-VN" sz="2800" dirty="0"/>
              <a:t> hay </a:t>
            </a:r>
            <a:r>
              <a:rPr lang="en-US" altLang="vi-VN" sz="2800" dirty="0" err="1"/>
              <a:t>ít</a:t>
            </a:r>
            <a:r>
              <a:rPr lang="en-US" altLang="vi-VN" sz="2800" dirty="0"/>
              <a:t>, ma </a:t>
            </a:r>
            <a:r>
              <a:rPr lang="en-US" altLang="vi-VN" sz="2800" dirty="0" err="1"/>
              <a:t>trận</a:t>
            </a:r>
            <a:r>
              <a:rPr lang="en-US" altLang="vi-VN" sz="2800" dirty="0"/>
              <a:t> </a:t>
            </a:r>
            <a:r>
              <a:rPr lang="en-US" altLang="vi-VN" sz="2800" dirty="0" err="1"/>
              <a:t>liền</a:t>
            </a:r>
            <a:r>
              <a:rPr lang="en-US" altLang="vi-VN" sz="2800" dirty="0"/>
              <a:t> </a:t>
            </a:r>
            <a:r>
              <a:rPr lang="en-US" altLang="vi-VN" sz="2800" dirty="0" err="1"/>
              <a:t>kề</a:t>
            </a:r>
            <a:r>
              <a:rPr lang="en-US" altLang="vi-VN" sz="2800" dirty="0"/>
              <a:t> </a:t>
            </a:r>
            <a:r>
              <a:rPr lang="en-US" altLang="vi-VN" sz="2800" dirty="0" err="1"/>
              <a:t>luôn</a:t>
            </a:r>
            <a:r>
              <a:rPr lang="en-US" altLang="vi-VN" sz="2800" dirty="0"/>
              <a:t> </a:t>
            </a:r>
            <a:r>
              <a:rPr lang="en-US" altLang="vi-VN" sz="2800" dirty="0" err="1"/>
              <a:t>luôn</a:t>
            </a:r>
            <a:r>
              <a:rPr lang="en-US" altLang="vi-VN" sz="2800" dirty="0"/>
              <a:t> </a:t>
            </a:r>
            <a:r>
              <a:rPr lang="en-US" altLang="vi-VN" sz="2800" dirty="0" err="1"/>
              <a:t>đòi</a:t>
            </a:r>
            <a:r>
              <a:rPr lang="en-US" altLang="vi-VN" sz="2800" dirty="0"/>
              <a:t> </a:t>
            </a:r>
            <a:r>
              <a:rPr lang="en-US" altLang="vi-VN" sz="2800" dirty="0" err="1"/>
              <a:t>hỏi</a:t>
            </a:r>
            <a:r>
              <a:rPr lang="en-US" altLang="vi-VN" sz="2800" dirty="0"/>
              <a:t> n</a:t>
            </a:r>
            <a:r>
              <a:rPr lang="en-US" altLang="vi-VN" sz="2800" baseline="30000" dirty="0"/>
              <a:t>2</a:t>
            </a:r>
            <a:r>
              <a:rPr lang="en-US" altLang="vi-VN" sz="2800" dirty="0"/>
              <a:t> ô </a:t>
            </a:r>
            <a:r>
              <a:rPr lang="en-US" altLang="vi-VN" sz="2800" dirty="0" err="1"/>
              <a:t>nhớ</a:t>
            </a:r>
            <a:r>
              <a:rPr lang="en-US" altLang="vi-VN" sz="2800" dirty="0"/>
              <a:t> </a:t>
            </a:r>
            <a:r>
              <a:rPr lang="en-US" altLang="vi-VN" sz="2800" dirty="0" err="1"/>
              <a:t>để</a:t>
            </a:r>
            <a:r>
              <a:rPr lang="en-US" altLang="vi-VN" sz="2800" dirty="0"/>
              <a:t> </a:t>
            </a:r>
            <a:r>
              <a:rPr lang="en-US" altLang="vi-VN" sz="2800" dirty="0" err="1"/>
              <a:t>lưu</a:t>
            </a:r>
            <a:r>
              <a:rPr lang="en-US" altLang="vi-VN" sz="2800" dirty="0"/>
              <a:t> </a:t>
            </a:r>
            <a:r>
              <a:rPr lang="en-US" altLang="vi-VN" sz="2800" dirty="0" err="1"/>
              <a:t>các</a:t>
            </a:r>
            <a:r>
              <a:rPr lang="en-US" altLang="vi-VN" sz="2800" dirty="0"/>
              <a:t> </a:t>
            </a:r>
            <a:r>
              <a:rPr lang="en-US" altLang="vi-VN" sz="2800" dirty="0" err="1"/>
              <a:t>phần</a:t>
            </a:r>
            <a:r>
              <a:rPr lang="en-US" altLang="vi-VN" sz="2800" dirty="0"/>
              <a:t> </a:t>
            </a:r>
            <a:r>
              <a:rPr lang="en-US" altLang="vi-VN" sz="2800" dirty="0" err="1"/>
              <a:t>tử</a:t>
            </a:r>
            <a:r>
              <a:rPr lang="en-US" altLang="vi-VN" sz="2800" dirty="0"/>
              <a:t> ma </a:t>
            </a:r>
            <a:r>
              <a:rPr lang="en-US" altLang="vi-VN" sz="2800" dirty="0" err="1"/>
              <a:t>trận</a:t>
            </a:r>
            <a:r>
              <a:rPr lang="en-US" altLang="vi-VN" sz="2800" dirty="0"/>
              <a:t>.</a:t>
            </a:r>
          </a:p>
          <a:p>
            <a:pPr lvl="1" algn="just" eaLnBrk="1" hangingPunct="1">
              <a:spcBef>
                <a:spcPct val="0"/>
              </a:spcBef>
              <a:buClrTx/>
              <a:buFontTx/>
              <a:buNone/>
            </a:pPr>
            <a:r>
              <a:rPr lang="en-US" altLang="vi-VN" sz="2800" dirty="0" err="1"/>
              <a:t>Khó</a:t>
            </a:r>
            <a:r>
              <a:rPr lang="en-US" altLang="vi-VN" sz="2800" dirty="0"/>
              <a:t> </a:t>
            </a:r>
            <a:r>
              <a:rPr lang="en-US" altLang="vi-VN" sz="2800" dirty="0" err="1"/>
              <a:t>làm</a:t>
            </a:r>
            <a:r>
              <a:rPr lang="en-US" altLang="vi-VN" sz="2800" dirty="0"/>
              <a:t> </a:t>
            </a:r>
            <a:r>
              <a:rPr lang="en-US" altLang="vi-VN" sz="2800" dirty="0" err="1"/>
              <a:t>việc</a:t>
            </a:r>
            <a:r>
              <a:rPr lang="en-US" altLang="vi-VN" sz="2800" dirty="0"/>
              <a:t> </a:t>
            </a:r>
            <a:r>
              <a:rPr lang="en-US" altLang="vi-VN" sz="2800" dirty="0" err="1"/>
              <a:t>với</a:t>
            </a:r>
            <a:r>
              <a:rPr lang="en-US" altLang="vi-VN" sz="2800" dirty="0"/>
              <a:t> </a:t>
            </a:r>
            <a:r>
              <a:rPr lang="en-US" altLang="vi-VN" sz="2800" dirty="0" err="1"/>
              <a:t>đồ</a:t>
            </a:r>
            <a:r>
              <a:rPr lang="en-US" altLang="vi-VN" sz="2800" dirty="0"/>
              <a:t> </a:t>
            </a:r>
            <a:r>
              <a:rPr lang="en-US" altLang="vi-VN" sz="2800" dirty="0" err="1"/>
              <a:t>thị</a:t>
            </a:r>
            <a:r>
              <a:rPr lang="en-US" altLang="vi-VN" sz="2800" dirty="0"/>
              <a:t> </a:t>
            </a:r>
            <a:r>
              <a:rPr lang="en-US" altLang="vi-VN" sz="2800" dirty="0" err="1"/>
              <a:t>có</a:t>
            </a:r>
            <a:r>
              <a:rPr lang="en-US" altLang="vi-VN" sz="2800" dirty="0"/>
              <a:t> </a:t>
            </a:r>
            <a:r>
              <a:rPr lang="en-US" altLang="vi-VN" sz="2800" dirty="0" err="1"/>
              <a:t>số</a:t>
            </a:r>
            <a:r>
              <a:rPr lang="en-US" altLang="vi-VN" sz="2800" dirty="0"/>
              <a:t> </a:t>
            </a:r>
            <a:r>
              <a:rPr lang="en-US" altLang="vi-VN" sz="2800" dirty="0" err="1"/>
              <a:t>lượng</a:t>
            </a:r>
            <a:r>
              <a:rPr lang="en-US" altLang="vi-VN" sz="2800" dirty="0"/>
              <a:t> </a:t>
            </a:r>
            <a:r>
              <a:rPr lang="en-US" altLang="vi-VN" sz="2800" dirty="0" err="1"/>
              <a:t>đỉnh</a:t>
            </a:r>
            <a:r>
              <a:rPr lang="en-US" altLang="vi-VN" sz="2800" dirty="0"/>
              <a:t> </a:t>
            </a:r>
            <a:r>
              <a:rPr lang="en-US" altLang="vi-VN" sz="2800" dirty="0" err="1"/>
              <a:t>lớn</a:t>
            </a:r>
            <a:r>
              <a:rPr lang="en-US" altLang="vi-VN" sz="2800" dirty="0"/>
              <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9" name="Rectangle 2">
            <a:extLst>
              <a:ext uri="{FF2B5EF4-FFF2-40B4-BE49-F238E27FC236}">
                <a16:creationId xmlns:a16="http://schemas.microsoft.com/office/drawing/2014/main" id="{986AEA88-C5FD-447F-89B2-F7F5BAE9588C}"/>
              </a:ext>
            </a:extLst>
          </p:cNvPr>
          <p:cNvSpPr>
            <a:spLocks noGrp="1" noChangeArrowheads="1"/>
          </p:cNvSpPr>
          <p:nvPr>
            <p:ph type="title"/>
          </p:nvPr>
        </p:nvSpPr>
        <p:spPr/>
        <p:txBody>
          <a:bodyPr/>
          <a:lstStyle/>
          <a:p>
            <a:pPr eaLnBrk="1" hangingPunct="1"/>
            <a:r>
              <a:rPr lang="en-US" altLang="vi-VN" sz="3200" dirty="0">
                <a:latin typeface="Times New Roman" panose="02020603050405020304" pitchFamily="18" charset="0"/>
              </a:rPr>
              <a:t>b/ Ma </a:t>
            </a:r>
            <a:r>
              <a:rPr lang="en-US" altLang="vi-VN" sz="3200" dirty="0" err="1">
                <a:latin typeface="Times New Roman" panose="02020603050405020304" pitchFamily="18" charset="0"/>
              </a:rPr>
              <a:t>trận</a:t>
            </a:r>
            <a:r>
              <a:rPr lang="en-US" altLang="vi-VN" sz="3200" dirty="0">
                <a:latin typeface="Times New Roman" panose="02020603050405020304" pitchFamily="18" charset="0"/>
              </a:rPr>
              <a:t> </a:t>
            </a:r>
            <a:r>
              <a:rPr lang="en-US" altLang="vi-VN" sz="3200" dirty="0" err="1">
                <a:latin typeface="Times New Roman" panose="02020603050405020304" pitchFamily="18" charset="0"/>
              </a:rPr>
              <a:t>liên</a:t>
            </a:r>
            <a:r>
              <a:rPr lang="en-US" altLang="vi-VN" sz="3200" dirty="0">
                <a:latin typeface="Times New Roman" panose="02020603050405020304" pitchFamily="18" charset="0"/>
              </a:rPr>
              <a:t> </a:t>
            </a:r>
            <a:r>
              <a:rPr lang="en-US" altLang="vi-VN" sz="3200" dirty="0" err="1">
                <a:latin typeface="Times New Roman" panose="02020603050405020304" pitchFamily="18" charset="0"/>
              </a:rPr>
              <a:t>thuộc</a:t>
            </a:r>
            <a:r>
              <a:rPr lang="en-US" altLang="vi-VN" sz="3200" dirty="0">
                <a:latin typeface="Times New Roman" panose="02020603050405020304" pitchFamily="18" charset="0"/>
              </a:rPr>
              <a:t> </a:t>
            </a:r>
            <a:r>
              <a:rPr lang="en-US" altLang="vi-VN" sz="3200" dirty="0" err="1">
                <a:latin typeface="Times New Roman" panose="02020603050405020304" pitchFamily="18" charset="0"/>
              </a:rPr>
              <a:t>đỉnh</a:t>
            </a:r>
            <a:r>
              <a:rPr lang="en-US" altLang="vi-VN" sz="3200" dirty="0">
                <a:latin typeface="Times New Roman" panose="02020603050405020304" pitchFamily="18" charset="0"/>
              </a:rPr>
              <a:t> </a:t>
            </a:r>
            <a:r>
              <a:rPr lang="en-US" altLang="vi-VN" sz="3200" dirty="0" err="1">
                <a:latin typeface="Times New Roman" panose="02020603050405020304" pitchFamily="18" charset="0"/>
              </a:rPr>
              <a:t>cạnh</a:t>
            </a:r>
            <a:endParaRPr lang="en-US" altLang="vi-VN" sz="1400" dirty="0"/>
          </a:p>
        </p:txBody>
      </p:sp>
      <p:sp>
        <p:nvSpPr>
          <p:cNvPr id="224260" name="Rectangle 3">
            <a:extLst>
              <a:ext uri="{FF2B5EF4-FFF2-40B4-BE49-F238E27FC236}">
                <a16:creationId xmlns:a16="http://schemas.microsoft.com/office/drawing/2014/main" id="{5AD603EB-DD2F-42DE-B23B-C74640F1C23F}"/>
              </a:ext>
            </a:extLst>
          </p:cNvPr>
          <p:cNvSpPr>
            <a:spLocks noGrp="1" noChangeArrowheads="1"/>
          </p:cNvSpPr>
          <p:nvPr>
            <p:ph idx="1"/>
          </p:nvPr>
        </p:nvSpPr>
        <p:spPr/>
        <p:txBody>
          <a:bodyPr>
            <a:normAutofit/>
          </a:bodyPr>
          <a:lstStyle/>
          <a:p>
            <a:pPr eaLnBrk="1" hangingPunct="1"/>
            <a:r>
              <a:rPr lang="en-US" altLang="vi-VN" sz="2000" dirty="0" err="1"/>
              <a:t>Xét</a:t>
            </a:r>
            <a:r>
              <a:rPr lang="en-US" altLang="vi-VN" sz="2000" dirty="0"/>
              <a:t> </a:t>
            </a:r>
            <a:r>
              <a:rPr lang="en-US" altLang="vi-VN" sz="2000" i="1" dirty="0"/>
              <a:t>G</a:t>
            </a:r>
            <a:r>
              <a:rPr lang="en-US" altLang="vi-VN" sz="2000" dirty="0"/>
              <a:t> = (</a:t>
            </a:r>
            <a:r>
              <a:rPr lang="en-US" altLang="vi-VN" sz="2000" i="1" dirty="0"/>
              <a:t>V, E</a:t>
            </a:r>
            <a:r>
              <a:rPr lang="en-US" altLang="vi-VN" sz="2000" dirty="0"/>
              <a:t>), (</a:t>
            </a:r>
            <a:r>
              <a:rPr lang="en-US" altLang="vi-VN" sz="2000" i="1" dirty="0"/>
              <a:t>V</a:t>
            </a:r>
            <a:r>
              <a:rPr lang="en-US" altLang="vi-VN" sz="2000" dirty="0"/>
              <a:t> = {1, 2, ..., </a:t>
            </a:r>
            <a:r>
              <a:rPr lang="en-US" altLang="vi-VN" sz="2000" i="1" dirty="0"/>
              <a:t>n</a:t>
            </a:r>
            <a:r>
              <a:rPr lang="en-US" altLang="vi-VN" sz="2000" dirty="0"/>
              <a:t>}, </a:t>
            </a:r>
            <a:r>
              <a:rPr lang="en-US" altLang="vi-VN" sz="2000" i="1" dirty="0"/>
              <a:t>E</a:t>
            </a:r>
            <a:r>
              <a:rPr lang="en-US" altLang="vi-VN" sz="2000" dirty="0"/>
              <a:t> = {</a:t>
            </a:r>
            <a:r>
              <a:rPr lang="en-US" altLang="vi-VN" sz="2000" i="1" dirty="0"/>
              <a:t>e</a:t>
            </a:r>
            <a:r>
              <a:rPr lang="en-US" altLang="vi-VN" sz="2000" baseline="-25000" dirty="0"/>
              <a:t>1</a:t>
            </a:r>
            <a:r>
              <a:rPr lang="en-US" altLang="vi-VN" sz="2000" dirty="0"/>
              <a:t>, </a:t>
            </a:r>
            <a:r>
              <a:rPr lang="en-US" altLang="vi-VN" sz="2000" i="1" dirty="0"/>
              <a:t>e</a:t>
            </a:r>
            <a:r>
              <a:rPr lang="en-US" altLang="vi-VN" sz="2000" baseline="-25000" dirty="0"/>
              <a:t>2</a:t>
            </a:r>
            <a:r>
              <a:rPr lang="en-US" altLang="vi-VN" sz="2000" dirty="0"/>
              <a:t>, ..., </a:t>
            </a:r>
            <a:r>
              <a:rPr lang="en-US" altLang="vi-VN" sz="2000" i="1" dirty="0" err="1"/>
              <a:t>e</a:t>
            </a:r>
            <a:r>
              <a:rPr lang="en-US" altLang="vi-VN" sz="2000" i="1" baseline="-25000" dirty="0" err="1"/>
              <a:t>m</a:t>
            </a:r>
            <a:r>
              <a:rPr lang="en-US" altLang="vi-VN" sz="2000" dirty="0"/>
              <a:t>}), </a:t>
            </a:r>
            <a:r>
              <a:rPr lang="en-US" altLang="vi-VN" sz="2000" dirty="0" err="1"/>
              <a:t>là</a:t>
            </a:r>
            <a:r>
              <a:rPr lang="en-US" altLang="vi-VN" sz="2000" dirty="0"/>
              <a:t> </a:t>
            </a:r>
            <a:r>
              <a:rPr lang="vi-VN" altLang="vi-VN" sz="2000" dirty="0"/>
              <a:t>đơ</a:t>
            </a:r>
            <a:r>
              <a:rPr lang="en-US" altLang="vi-VN" sz="2000" dirty="0"/>
              <a:t>n </a:t>
            </a:r>
            <a:r>
              <a:rPr lang="vi-VN" altLang="vi-VN" sz="2000" dirty="0"/>
              <a:t>đồ</a:t>
            </a:r>
            <a:r>
              <a:rPr lang="en-US" altLang="vi-VN" sz="2000" dirty="0"/>
              <a:t> </a:t>
            </a:r>
            <a:r>
              <a:rPr lang="en-US" altLang="vi-VN" sz="2000" dirty="0" err="1"/>
              <a:t>thị</a:t>
            </a:r>
            <a:r>
              <a:rPr lang="en-US" altLang="vi-VN" sz="2000" dirty="0"/>
              <a:t> </a:t>
            </a:r>
            <a:r>
              <a:rPr lang="en-US" altLang="vi-VN" sz="2000" dirty="0" err="1"/>
              <a:t>có</a:t>
            </a:r>
            <a:r>
              <a:rPr lang="en-US" altLang="vi-VN" sz="2000" dirty="0"/>
              <a:t> h</a:t>
            </a:r>
            <a:r>
              <a:rPr lang="vi-VN" altLang="vi-VN" sz="2000" dirty="0"/>
              <a:t>ướng</a:t>
            </a:r>
            <a:r>
              <a:rPr lang="en-US" altLang="vi-VN" sz="2000" dirty="0"/>
              <a:t>. </a:t>
            </a:r>
          </a:p>
          <a:p>
            <a:pPr eaLnBrk="1" hangingPunct="1"/>
            <a:r>
              <a:rPr lang="en-US" altLang="vi-VN" sz="2000" dirty="0"/>
              <a:t>Ma </a:t>
            </a:r>
            <a:r>
              <a:rPr lang="en-US" altLang="vi-VN" sz="2000" dirty="0" err="1"/>
              <a:t>trận</a:t>
            </a:r>
            <a:r>
              <a:rPr lang="en-US" altLang="vi-VN" sz="2000" dirty="0"/>
              <a:t> </a:t>
            </a:r>
            <a:r>
              <a:rPr lang="vi-VN" altLang="vi-VN" sz="2000" dirty="0"/>
              <a:t>đỉnh</a:t>
            </a:r>
            <a:r>
              <a:rPr lang="en-US" altLang="vi-VN" sz="2000" dirty="0"/>
              <a:t> </a:t>
            </a:r>
            <a:r>
              <a:rPr lang="en-US" altLang="vi-VN" sz="2000" dirty="0" err="1"/>
              <a:t>cạnh</a:t>
            </a:r>
            <a:r>
              <a:rPr lang="en-US" altLang="vi-VN" sz="2000" dirty="0"/>
              <a:t> </a:t>
            </a:r>
            <a:r>
              <a:rPr lang="en-US" altLang="vi-VN" sz="2000" i="1" dirty="0" err="1"/>
              <a:t>A</a:t>
            </a:r>
            <a:r>
              <a:rPr lang="en-US" altLang="vi-VN" sz="2000" i="1" baseline="-25000" dirty="0" err="1"/>
              <a:t>nxm</a:t>
            </a:r>
            <a:r>
              <a:rPr lang="en-US" altLang="vi-VN" sz="2000" dirty="0"/>
              <a:t> = (</a:t>
            </a:r>
            <a:r>
              <a:rPr lang="en-US" altLang="vi-VN" sz="2000" i="1" dirty="0" err="1"/>
              <a:t>a</a:t>
            </a:r>
            <a:r>
              <a:rPr lang="en-US" altLang="vi-VN" sz="2000" i="1" baseline="-25000" dirty="0" err="1"/>
              <a:t>ij</a:t>
            </a:r>
            <a:r>
              <a:rPr lang="en-US" altLang="vi-VN" sz="2000" dirty="0"/>
              <a:t>: </a:t>
            </a:r>
            <a:r>
              <a:rPr lang="en-US" altLang="vi-VN" sz="2000" i="1" dirty="0" err="1"/>
              <a:t>i</a:t>
            </a:r>
            <a:r>
              <a:rPr lang="en-US" altLang="vi-VN" sz="2000" dirty="0"/>
              <a:t> = 1, 2, ..., </a:t>
            </a:r>
            <a:r>
              <a:rPr lang="en-US" altLang="vi-VN" sz="2000" i="1" dirty="0"/>
              <a:t>n</a:t>
            </a:r>
            <a:r>
              <a:rPr lang="en-US" altLang="vi-VN" sz="2000" dirty="0"/>
              <a:t>; </a:t>
            </a:r>
            <a:r>
              <a:rPr lang="en-US" altLang="vi-VN" sz="2000" i="1" dirty="0"/>
              <a:t>j</a:t>
            </a:r>
            <a:r>
              <a:rPr lang="en-US" altLang="vi-VN" sz="2000" dirty="0"/>
              <a:t> = 1, 2, ..., </a:t>
            </a:r>
            <a:r>
              <a:rPr lang="en-US" altLang="vi-VN" sz="2000" i="1" dirty="0"/>
              <a:t>m</a:t>
            </a:r>
            <a:r>
              <a:rPr lang="en-US" altLang="vi-VN" sz="2000" dirty="0"/>
              <a:t>), </a:t>
            </a:r>
            <a:r>
              <a:rPr lang="en-US" altLang="vi-VN" sz="2000" dirty="0" err="1"/>
              <a:t>với</a:t>
            </a:r>
            <a:r>
              <a:rPr lang="en-US" altLang="vi-VN" sz="2000" dirty="0"/>
              <a:t>:</a:t>
            </a:r>
          </a:p>
          <a:p>
            <a:pPr eaLnBrk="1" hangingPunct="1"/>
            <a:endParaRPr lang="en-US" altLang="vi-VN" sz="2000" dirty="0">
              <a:latin typeface=".VnTime" panose="020B7200000000000000" pitchFamily="34" charset="0"/>
            </a:endParaRPr>
          </a:p>
          <a:p>
            <a:pPr eaLnBrk="1" hangingPunct="1"/>
            <a:endParaRPr lang="en-US" altLang="vi-VN" sz="2000" dirty="0">
              <a:latin typeface=".VnTime" panose="020B7200000000000000" pitchFamily="34" charset="0"/>
            </a:endParaRPr>
          </a:p>
          <a:p>
            <a:pPr eaLnBrk="1" hangingPunct="1"/>
            <a:endParaRPr lang="en-US" altLang="vi-VN" sz="2000" dirty="0">
              <a:latin typeface=".VnTime" panose="020B7200000000000000" pitchFamily="34" charset="0"/>
            </a:endParaRPr>
          </a:p>
          <a:p>
            <a:pPr eaLnBrk="1" hangingPunct="1"/>
            <a:endParaRPr lang="en-US" altLang="vi-VN" sz="2000" dirty="0">
              <a:latin typeface=".VnTime" panose="020B7200000000000000" pitchFamily="34" charset="0"/>
            </a:endParaRPr>
          </a:p>
          <a:p>
            <a:pPr eaLnBrk="1" hangingPunct="1"/>
            <a:r>
              <a:rPr lang="en-US" altLang="vi-VN" sz="2000" dirty="0"/>
              <a:t>M a </a:t>
            </a:r>
            <a:r>
              <a:rPr lang="en-US" altLang="vi-VN" sz="2000" dirty="0" err="1"/>
              <a:t>trận</a:t>
            </a:r>
            <a:r>
              <a:rPr lang="en-US" altLang="vi-VN" sz="2000" dirty="0"/>
              <a:t> </a:t>
            </a:r>
            <a:r>
              <a:rPr lang="en-US" altLang="vi-VN" sz="2000" dirty="0" err="1"/>
              <a:t>A</a:t>
            </a:r>
            <a:r>
              <a:rPr lang="en-US" altLang="vi-VN" sz="2000" baseline="-25000" dirty="0" err="1"/>
              <a:t>nxm</a:t>
            </a:r>
            <a:r>
              <a:rPr lang="en-US" altLang="vi-VN" sz="2000" dirty="0"/>
              <a:t> </a:t>
            </a:r>
            <a:r>
              <a:rPr lang="en-US" altLang="vi-VN" sz="2000" dirty="0" err="1"/>
              <a:t>gọi</a:t>
            </a:r>
            <a:r>
              <a:rPr lang="en-US" altLang="vi-VN" sz="2000" dirty="0"/>
              <a:t> </a:t>
            </a:r>
            <a:r>
              <a:rPr lang="en-US" altLang="vi-VN" sz="2000" dirty="0" err="1"/>
              <a:t>là</a:t>
            </a:r>
            <a:r>
              <a:rPr lang="en-US" altLang="vi-VN" sz="2000" dirty="0"/>
              <a:t> ma </a:t>
            </a:r>
            <a:r>
              <a:rPr lang="en-US" altLang="vi-VN" sz="2000" dirty="0" err="1"/>
              <a:t>trận</a:t>
            </a:r>
            <a:r>
              <a:rPr lang="en-US" altLang="vi-VN" sz="2000" dirty="0"/>
              <a:t> </a:t>
            </a:r>
            <a:r>
              <a:rPr lang="en-US" altLang="vi-VN" sz="2000" dirty="0" err="1"/>
              <a:t>liên</a:t>
            </a:r>
            <a:r>
              <a:rPr lang="en-US" altLang="vi-VN" sz="2000" dirty="0"/>
              <a:t> </a:t>
            </a:r>
            <a:r>
              <a:rPr lang="en-US" altLang="vi-VN" sz="2000" dirty="0" err="1"/>
              <a:t>thuộc</a:t>
            </a:r>
            <a:r>
              <a:rPr lang="en-US" altLang="vi-VN" sz="2000" dirty="0"/>
              <a:t> </a:t>
            </a:r>
            <a:r>
              <a:rPr lang="vi-VN" altLang="vi-VN" sz="2000" dirty="0"/>
              <a:t>đỉnh</a:t>
            </a:r>
            <a:r>
              <a:rPr lang="en-US" altLang="vi-VN" sz="2000" dirty="0"/>
              <a:t> </a:t>
            </a:r>
            <a:r>
              <a:rPr lang="en-US" altLang="vi-VN" sz="2000" dirty="0" err="1"/>
              <a:t>cạnh</a:t>
            </a:r>
            <a:r>
              <a:rPr lang="en-US" altLang="vi-VN" sz="2000" dirty="0"/>
              <a:t> </a:t>
            </a:r>
            <a:r>
              <a:rPr lang="en-US" altLang="vi-VN" sz="2000" dirty="0" err="1"/>
              <a:t>của</a:t>
            </a:r>
            <a:r>
              <a:rPr lang="en-US" altLang="vi-VN" sz="2000" dirty="0"/>
              <a:t> </a:t>
            </a:r>
            <a:r>
              <a:rPr lang="vi-VN" altLang="vi-VN" sz="2000" dirty="0"/>
              <a:t>đồ</a:t>
            </a:r>
            <a:r>
              <a:rPr lang="en-US" altLang="vi-VN" sz="2000" dirty="0"/>
              <a:t> </a:t>
            </a:r>
            <a:r>
              <a:rPr lang="en-US" altLang="vi-VN" sz="2000" dirty="0" err="1"/>
              <a:t>thị</a:t>
            </a:r>
            <a:r>
              <a:rPr lang="en-US" altLang="vi-VN" sz="2000" dirty="0"/>
              <a:t> </a:t>
            </a:r>
            <a:r>
              <a:rPr lang="en-US" altLang="vi-VN" sz="2000" dirty="0" err="1"/>
              <a:t>có</a:t>
            </a:r>
            <a:r>
              <a:rPr lang="en-US" altLang="vi-VN" sz="2000" dirty="0"/>
              <a:t> h</a:t>
            </a:r>
            <a:r>
              <a:rPr lang="vi-VN" altLang="vi-VN" sz="2000" dirty="0"/>
              <a:t>ướng</a:t>
            </a:r>
            <a:r>
              <a:rPr lang="en-US" altLang="vi-VN" sz="2000" dirty="0">
                <a:latin typeface=".VnTime" panose="020B7200000000000000" pitchFamily="34" charset="0"/>
              </a:rPr>
              <a:t> </a:t>
            </a:r>
          </a:p>
          <a:p>
            <a:pPr eaLnBrk="1" hangingPunct="1"/>
            <a:r>
              <a:rPr lang="en-US" altLang="vi-VN" sz="2000" dirty="0">
                <a:latin typeface=".VnTime" panose="020B7200000000000000" pitchFamily="34" charset="0"/>
              </a:rPr>
              <a:t>Th­</a:t>
            </a:r>
            <a:r>
              <a:rPr lang="vi-VN" altLang="vi-VN" sz="2000" dirty="0">
                <a:latin typeface=".VnTime" panose="020B7200000000000000" pitchFamily="34" charset="0"/>
              </a:rPr>
              <a:t>ư</a:t>
            </a:r>
            <a:r>
              <a:rPr lang="en-US" altLang="vi-VN" sz="2000" dirty="0" err="1">
                <a:latin typeface=".VnTime" panose="020B7200000000000000" pitchFamily="34" charset="0"/>
              </a:rPr>
              <a:t>êng</a:t>
            </a:r>
            <a:r>
              <a:rPr lang="en-US" altLang="vi-VN" sz="2000" dirty="0">
                <a:latin typeface=".VnTime" panose="020B7200000000000000" pitchFamily="34" charset="0"/>
              </a:rPr>
              <a:t> ¸p </a:t>
            </a:r>
            <a:r>
              <a:rPr lang="en-US" altLang="vi-VN" sz="2000" dirty="0" err="1">
                <a:latin typeface=".VnTime" panose="020B7200000000000000" pitchFamily="34" charset="0"/>
              </a:rPr>
              <a:t>dông</a:t>
            </a:r>
            <a:r>
              <a:rPr lang="en-US" altLang="vi-VN" sz="2000" dirty="0">
                <a:latin typeface=".VnTime" panose="020B7200000000000000" pitchFamily="34" charset="0"/>
              </a:rPr>
              <a:t> </a:t>
            </a:r>
            <a:r>
              <a:rPr lang="en-US" altLang="vi-VN" sz="2000" dirty="0" err="1">
                <a:latin typeface=".VnTime" panose="020B7200000000000000" pitchFamily="34" charset="0"/>
              </a:rPr>
              <a:t>cho</a:t>
            </a:r>
            <a:r>
              <a:rPr lang="en-US" altLang="vi-VN" sz="2000" dirty="0">
                <a:latin typeface=".VnTime" panose="020B7200000000000000" pitchFamily="34" charset="0"/>
              </a:rPr>
              <a:t> </a:t>
            </a:r>
            <a:r>
              <a:rPr lang="en-US" altLang="vi-VN" sz="2000" dirty="0" err="1">
                <a:latin typeface=".VnTime" panose="020B7200000000000000" pitchFamily="34" charset="0"/>
              </a:rPr>
              <a:t>bµi</a:t>
            </a:r>
            <a:r>
              <a:rPr lang="en-US" altLang="vi-VN" sz="2000" dirty="0">
                <a:latin typeface=".VnTime" panose="020B7200000000000000" pitchFamily="34" charset="0"/>
              </a:rPr>
              <a:t> </a:t>
            </a:r>
            <a:r>
              <a:rPr lang="en-US" altLang="vi-VN" sz="2000" dirty="0" err="1">
                <a:latin typeface=".VnTime" panose="020B7200000000000000" pitchFamily="34" charset="0"/>
              </a:rPr>
              <a:t>to¸n</a:t>
            </a:r>
            <a:r>
              <a:rPr lang="en-US" altLang="vi-VN" sz="2000" dirty="0">
                <a:latin typeface=".VnTime" panose="020B7200000000000000" pitchFamily="34" charset="0"/>
              </a:rPr>
              <a:t> ®å </a:t>
            </a:r>
            <a:r>
              <a:rPr lang="en-US" altLang="vi-VN" sz="2000" dirty="0" err="1">
                <a:latin typeface=".VnTime" panose="020B7200000000000000" pitchFamily="34" charset="0"/>
              </a:rPr>
              <a:t>thÞ</a:t>
            </a:r>
            <a:r>
              <a:rPr lang="en-US" altLang="vi-VN" sz="2000" dirty="0">
                <a:latin typeface=".VnTime" panose="020B7200000000000000" pitchFamily="34" charset="0"/>
              </a:rPr>
              <a:t> </a:t>
            </a:r>
            <a:r>
              <a:rPr lang="en-US" altLang="vi-VN" sz="2000" dirty="0" err="1">
                <a:latin typeface=".VnTime" panose="020B7200000000000000" pitchFamily="34" charset="0"/>
              </a:rPr>
              <a:t>cã</a:t>
            </a:r>
            <a:r>
              <a:rPr lang="en-US" altLang="vi-VN" sz="2000" dirty="0">
                <a:latin typeface=".VnTime" panose="020B7200000000000000" pitchFamily="34" charset="0"/>
              </a:rPr>
              <a:t> h</a:t>
            </a:r>
            <a:r>
              <a:rPr lang="vi-VN" altLang="vi-VN" sz="2000" dirty="0">
                <a:latin typeface=".VnTime" panose="020B7200000000000000" pitchFamily="34" charset="0"/>
              </a:rPr>
              <a:t>ư</a:t>
            </a:r>
            <a:r>
              <a:rPr lang="en-US" altLang="vi-VN" sz="2000" dirty="0">
                <a:latin typeface=".VnTime" panose="020B7200000000000000" pitchFamily="34" charset="0"/>
              </a:rPr>
              <a:t>­</a:t>
            </a:r>
            <a:r>
              <a:rPr lang="en-US" altLang="vi-VN" sz="2000" dirty="0" err="1">
                <a:latin typeface=".VnTime" panose="020B7200000000000000" pitchFamily="34" charset="0"/>
              </a:rPr>
              <a:t>íng</a:t>
            </a:r>
            <a:endParaRPr lang="en-US" altLang="vi-VN" sz="2000" dirty="0">
              <a:latin typeface=".VnTime" panose="020B7200000000000000" pitchFamily="34" charset="0"/>
            </a:endParaRPr>
          </a:p>
          <a:p>
            <a:pPr eaLnBrk="1" hangingPunct="1"/>
            <a:r>
              <a:rPr lang="en-US" altLang="vi-VN" sz="2000" dirty="0">
                <a:latin typeface=".VnTime" panose="020B7200000000000000" pitchFamily="34" charset="0"/>
              </a:rPr>
              <a:t> </a:t>
            </a:r>
          </a:p>
        </p:txBody>
      </p:sp>
      <p:sp>
        <p:nvSpPr>
          <p:cNvPr id="224258" name="Slide Number Placeholder 4">
            <a:extLst>
              <a:ext uri="{FF2B5EF4-FFF2-40B4-BE49-F238E27FC236}">
                <a16:creationId xmlns:a16="http://schemas.microsoft.com/office/drawing/2014/main" id="{F1CE7F3B-2833-414E-A57C-AE275009A313}"/>
              </a:ext>
            </a:extLst>
          </p:cNvPr>
          <p:cNvSpPr>
            <a:spLocks noGrp="1" noChangeArrowheads="1"/>
          </p:cNvSpPr>
          <p:nvPr>
            <p:ph type="sldNum" sz="quarter" idx="12"/>
          </p:nvPr>
        </p:nvSpPr>
        <p:spPr>
          <a:xfrm>
            <a:off x="5429250" y="5586412"/>
            <a:ext cx="2171700" cy="3571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100">
                <a:solidFill>
                  <a:schemeClr val="tx1"/>
                </a:solidFill>
                <a:latin typeface="Arial" panose="020B0604020202020204" pitchFamily="34" charset="0"/>
              </a:defRPr>
            </a:lvl1pPr>
            <a:lvl2pPr marL="557213" indent="-214313">
              <a:spcBef>
                <a:spcPct val="20000"/>
              </a:spcBef>
              <a:buClr>
                <a:schemeClr val="accent1"/>
              </a:buClr>
              <a:buFont typeface="Wingdings" panose="05000000000000000000" pitchFamily="2" charset="2"/>
              <a:buChar char="§"/>
              <a:defRPr sz="1950">
                <a:solidFill>
                  <a:schemeClr val="tx1"/>
                </a:solidFill>
                <a:latin typeface="Arial" panose="020B0604020202020204" pitchFamily="34" charset="0"/>
              </a:defRPr>
            </a:lvl2pPr>
            <a:lvl3pPr marL="857250" indent="-171450">
              <a:spcBef>
                <a:spcPct val="20000"/>
              </a:spcBef>
              <a:buClr>
                <a:schemeClr val="accent2"/>
              </a:buClr>
              <a:buChar char="•"/>
              <a:defRPr sz="165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ClrTx/>
              <a:buFontTx/>
              <a:buNone/>
            </a:pPr>
            <a:fld id="{93A21A5B-F3C9-4155-8144-F4ED38C39093}" type="slidenum">
              <a:rPr lang="en-US" altLang="en-US" sz="900">
                <a:solidFill>
                  <a:schemeClr val="bg1"/>
                </a:solidFill>
              </a:rPr>
              <a:pPr>
                <a:spcBef>
                  <a:spcPct val="0"/>
                </a:spcBef>
                <a:buClrTx/>
                <a:buFontTx/>
                <a:buNone/>
              </a:pPr>
              <a:t>157</a:t>
            </a:fld>
            <a:endParaRPr lang="en-US" altLang="en-US" sz="900">
              <a:solidFill>
                <a:schemeClr val="bg1"/>
              </a:solidFill>
            </a:endParaRPr>
          </a:p>
        </p:txBody>
      </p:sp>
      <p:pic>
        <p:nvPicPr>
          <p:cNvPr id="224261" name="Picture 4">
            <a:extLst>
              <a:ext uri="{FF2B5EF4-FFF2-40B4-BE49-F238E27FC236}">
                <a16:creationId xmlns:a16="http://schemas.microsoft.com/office/drawing/2014/main" id="{4AE5CC4D-BE8F-457F-82A3-DE689B2A71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3874" y="2847975"/>
            <a:ext cx="5286619"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4262" name="TextBox 6">
            <a:extLst>
              <a:ext uri="{FF2B5EF4-FFF2-40B4-BE49-F238E27FC236}">
                <a16:creationId xmlns:a16="http://schemas.microsoft.com/office/drawing/2014/main" id="{7EBEDB3A-ECC6-4A82-862F-FAC53C671683}"/>
              </a:ext>
            </a:extLst>
          </p:cNvPr>
          <p:cNvSpPr txBox="1">
            <a:spLocks noChangeArrowheads="1"/>
          </p:cNvSpPr>
          <p:nvPr/>
        </p:nvSpPr>
        <p:spPr bwMode="auto">
          <a:xfrm>
            <a:off x="2090739" y="5765006"/>
            <a:ext cx="54864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500" dirty="0">
                <a:cs typeface="Arial" panose="020B0604020202020204" pitchFamily="34" charset="0"/>
              </a:rPr>
              <a:t>Memory cells in incidence matrix of directed graph is |V| </a:t>
            </a:r>
            <a:r>
              <a:rPr lang="en-US" altLang="vi-VN" sz="1500" dirty="0" err="1">
                <a:cs typeface="Arial" panose="020B0604020202020204" pitchFamily="34" charset="0"/>
              </a:rPr>
              <a:t>x|E</a:t>
            </a:r>
            <a:r>
              <a:rPr lang="en-US" altLang="vi-VN" sz="1500" dirty="0">
                <a:cs typeface="Arial" panose="020B0604020202020204" pitchFamily="34" charset="0"/>
              </a:rPr>
              <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3" name="Rectangle 2">
            <a:extLst>
              <a:ext uri="{FF2B5EF4-FFF2-40B4-BE49-F238E27FC236}">
                <a16:creationId xmlns:a16="http://schemas.microsoft.com/office/drawing/2014/main" id="{63F4261A-226F-44BA-B3E6-B76B537E0B5B}"/>
              </a:ext>
            </a:extLst>
          </p:cNvPr>
          <p:cNvSpPr>
            <a:spLocks noGrp="1" noChangeArrowheads="1"/>
          </p:cNvSpPr>
          <p:nvPr>
            <p:ph type="title"/>
          </p:nvPr>
        </p:nvSpPr>
        <p:spPr/>
        <p:txBody>
          <a:bodyPr/>
          <a:lstStyle/>
          <a:p>
            <a:pPr eaLnBrk="1" hangingPunct="1"/>
            <a:r>
              <a:rPr lang="en-US" altLang="vi-VN" sz="3200" dirty="0"/>
              <a:t>Ma </a:t>
            </a:r>
            <a:r>
              <a:rPr lang="en-US" altLang="vi-VN" sz="3200" dirty="0" err="1"/>
              <a:t>trận</a:t>
            </a:r>
            <a:r>
              <a:rPr lang="en-US" altLang="vi-VN" sz="3200" dirty="0"/>
              <a:t> </a:t>
            </a:r>
            <a:r>
              <a:rPr lang="en-US" altLang="vi-VN" sz="3200" dirty="0" err="1"/>
              <a:t>liên</a:t>
            </a:r>
            <a:r>
              <a:rPr lang="en-US" altLang="vi-VN" sz="3200" dirty="0"/>
              <a:t> </a:t>
            </a:r>
            <a:r>
              <a:rPr lang="en-US" altLang="vi-VN" sz="3200" dirty="0" err="1"/>
              <a:t>thuộc</a:t>
            </a:r>
            <a:r>
              <a:rPr lang="en-US" altLang="vi-VN" sz="3200" dirty="0"/>
              <a:t> </a:t>
            </a:r>
            <a:r>
              <a:rPr lang="en-US" altLang="vi-VN" sz="3200" dirty="0" err="1"/>
              <a:t>đỉnh</a:t>
            </a:r>
            <a:r>
              <a:rPr lang="en-US" altLang="vi-VN" sz="3200" dirty="0"/>
              <a:t> </a:t>
            </a:r>
            <a:r>
              <a:rPr lang="en-US" altLang="vi-VN" sz="3200" dirty="0" err="1"/>
              <a:t>cạnh</a:t>
            </a:r>
            <a:endParaRPr lang="en-US" altLang="vi-VN" sz="1400" dirty="0"/>
          </a:p>
        </p:txBody>
      </p:sp>
      <p:sp>
        <p:nvSpPr>
          <p:cNvPr id="225284" name="Rectangle 3">
            <a:extLst>
              <a:ext uri="{FF2B5EF4-FFF2-40B4-BE49-F238E27FC236}">
                <a16:creationId xmlns:a16="http://schemas.microsoft.com/office/drawing/2014/main" id="{D03C05E4-62C7-478E-AE1C-D3CCF78D13E8}"/>
              </a:ext>
            </a:extLst>
          </p:cNvPr>
          <p:cNvSpPr>
            <a:spLocks noGrp="1" noChangeAspect="1" noChangeArrowheads="1"/>
          </p:cNvSpPr>
          <p:nvPr>
            <p:ph idx="1"/>
          </p:nvPr>
        </p:nvSpPr>
        <p:spPr/>
        <p:txBody>
          <a:bodyPr>
            <a:normAutofit fontScale="85000" lnSpcReduction="20000"/>
          </a:bodyPr>
          <a:lstStyle/>
          <a:p>
            <a:pPr eaLnBrk="1" hangingPunct="1"/>
            <a:endParaRPr lang="en-US" altLang="vi-VN"/>
          </a:p>
          <a:p>
            <a:pPr eaLnBrk="1" hangingPunct="1"/>
            <a:endParaRPr lang="en-US" altLang="vi-VN"/>
          </a:p>
          <a:p>
            <a:pPr eaLnBrk="1" hangingPunct="1"/>
            <a:endParaRPr lang="en-US" altLang="vi-VN"/>
          </a:p>
          <a:p>
            <a:pPr eaLnBrk="1" hangingPunct="1"/>
            <a:endParaRPr lang="en-US" altLang="vi-VN"/>
          </a:p>
          <a:p>
            <a:pPr eaLnBrk="1" hangingPunct="1"/>
            <a:endParaRPr lang="en-US" altLang="vi-VN"/>
          </a:p>
          <a:p>
            <a:pPr eaLnBrk="1" hangingPunct="1"/>
            <a:endParaRPr lang="en-US" altLang="vi-VN"/>
          </a:p>
          <a:p>
            <a:pPr eaLnBrk="1" hangingPunct="1"/>
            <a:endParaRPr lang="en-US" altLang="vi-VN"/>
          </a:p>
          <a:p>
            <a:pPr eaLnBrk="1" hangingPunct="1"/>
            <a:endParaRPr lang="en-US" altLang="vi-VN"/>
          </a:p>
          <a:p>
            <a:pPr eaLnBrk="1" hangingPunct="1"/>
            <a:endParaRPr lang="en-US" altLang="vi-VN"/>
          </a:p>
          <a:p>
            <a:pPr eaLnBrk="1" hangingPunct="1"/>
            <a:r>
              <a:rPr lang="en-US" altLang="vi-VN"/>
              <a:t>số ô nhớ chiếm: 54</a:t>
            </a:r>
          </a:p>
        </p:txBody>
      </p:sp>
      <p:sp>
        <p:nvSpPr>
          <p:cNvPr id="225282" name="Slide Number Placeholder 4">
            <a:extLst>
              <a:ext uri="{FF2B5EF4-FFF2-40B4-BE49-F238E27FC236}">
                <a16:creationId xmlns:a16="http://schemas.microsoft.com/office/drawing/2014/main" id="{EB71A6AE-DCD6-42A0-B713-81EB530A43CB}"/>
              </a:ext>
            </a:extLst>
          </p:cNvPr>
          <p:cNvSpPr>
            <a:spLocks noGrp="1" noChangeArrowheads="1"/>
          </p:cNvSpPr>
          <p:nvPr>
            <p:ph type="sldNum" sz="quarter" idx="12"/>
          </p:nvPr>
        </p:nvSpPr>
        <p:spPr>
          <a:xfrm>
            <a:off x="5429250" y="5586412"/>
            <a:ext cx="2171700" cy="3571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100">
                <a:solidFill>
                  <a:schemeClr val="tx1"/>
                </a:solidFill>
                <a:latin typeface="Arial" panose="020B0604020202020204" pitchFamily="34" charset="0"/>
              </a:defRPr>
            </a:lvl1pPr>
            <a:lvl2pPr marL="557213" indent="-214313">
              <a:spcBef>
                <a:spcPct val="20000"/>
              </a:spcBef>
              <a:buClr>
                <a:schemeClr val="accent1"/>
              </a:buClr>
              <a:buFont typeface="Wingdings" panose="05000000000000000000" pitchFamily="2" charset="2"/>
              <a:buChar char="§"/>
              <a:defRPr sz="1950">
                <a:solidFill>
                  <a:schemeClr val="tx1"/>
                </a:solidFill>
                <a:latin typeface="Arial" panose="020B0604020202020204" pitchFamily="34" charset="0"/>
              </a:defRPr>
            </a:lvl2pPr>
            <a:lvl3pPr marL="857250" indent="-171450">
              <a:spcBef>
                <a:spcPct val="20000"/>
              </a:spcBef>
              <a:buClr>
                <a:schemeClr val="accent2"/>
              </a:buClr>
              <a:buChar char="•"/>
              <a:defRPr sz="165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ClrTx/>
              <a:buFontTx/>
              <a:buNone/>
            </a:pPr>
            <a:fld id="{FB6574BD-1391-4F10-B5BD-09BBB0303879}" type="slidenum">
              <a:rPr lang="en-US" altLang="en-US" sz="900">
                <a:solidFill>
                  <a:schemeClr val="bg1"/>
                </a:solidFill>
              </a:rPr>
              <a:pPr>
                <a:spcBef>
                  <a:spcPct val="0"/>
                </a:spcBef>
                <a:buClrTx/>
                <a:buFontTx/>
                <a:buNone/>
              </a:pPr>
              <a:t>158</a:t>
            </a:fld>
            <a:endParaRPr lang="en-US" altLang="en-US" sz="900">
              <a:solidFill>
                <a:schemeClr val="bg1"/>
              </a:solidFill>
            </a:endParaRPr>
          </a:p>
        </p:txBody>
      </p:sp>
      <p:pic>
        <p:nvPicPr>
          <p:cNvPr id="225285" name="Picture 4">
            <a:extLst>
              <a:ext uri="{FF2B5EF4-FFF2-40B4-BE49-F238E27FC236}">
                <a16:creationId xmlns:a16="http://schemas.microsoft.com/office/drawing/2014/main" id="{6AD761CF-29D3-493E-878B-077C7DD684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6101" y="1657351"/>
            <a:ext cx="2650331" cy="1221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286" name="Picture 5">
            <a:extLst>
              <a:ext uri="{FF2B5EF4-FFF2-40B4-BE49-F238E27FC236}">
                <a16:creationId xmlns:a16="http://schemas.microsoft.com/office/drawing/2014/main" id="{8C1D1E47-498E-44C7-9877-731BF3787B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1" y="2971800"/>
            <a:ext cx="3942160" cy="197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7" name="Rectangle 2">
            <a:extLst>
              <a:ext uri="{FF2B5EF4-FFF2-40B4-BE49-F238E27FC236}">
                <a16:creationId xmlns:a16="http://schemas.microsoft.com/office/drawing/2014/main" id="{648EBD73-4649-4E35-B8C4-AD8C725D34F5}"/>
              </a:ext>
            </a:extLst>
          </p:cNvPr>
          <p:cNvSpPr>
            <a:spLocks noGrp="1" noChangeArrowheads="1"/>
          </p:cNvSpPr>
          <p:nvPr>
            <p:ph type="title"/>
          </p:nvPr>
        </p:nvSpPr>
        <p:spPr/>
        <p:txBody>
          <a:bodyPr/>
          <a:lstStyle/>
          <a:p>
            <a:pPr eaLnBrk="1" hangingPunct="1"/>
            <a:r>
              <a:rPr lang="en-US" altLang="vi-VN" dirty="0">
                <a:latin typeface="Times New Roman" panose="02020603050405020304" pitchFamily="18" charset="0"/>
              </a:rPr>
              <a:t>c. Ma </a:t>
            </a:r>
            <a:r>
              <a:rPr lang="en-US" altLang="vi-VN" dirty="0" err="1">
                <a:latin typeface="Times New Roman" panose="02020603050405020304" pitchFamily="18" charset="0"/>
              </a:rPr>
              <a:t>trận</a:t>
            </a:r>
            <a:r>
              <a:rPr lang="en-US" altLang="vi-VN" dirty="0">
                <a:latin typeface="Times New Roman" panose="02020603050405020304" pitchFamily="18" charset="0"/>
              </a:rPr>
              <a:t> </a:t>
            </a:r>
            <a:r>
              <a:rPr lang="en-US" altLang="vi-VN" dirty="0" err="1">
                <a:latin typeface="Times New Roman" panose="02020603050405020304" pitchFamily="18" charset="0"/>
              </a:rPr>
              <a:t>trọng</a:t>
            </a:r>
            <a:r>
              <a:rPr lang="en-US" altLang="vi-VN" dirty="0">
                <a:latin typeface="Times New Roman" panose="02020603050405020304" pitchFamily="18" charset="0"/>
              </a:rPr>
              <a:t> </a:t>
            </a:r>
            <a:r>
              <a:rPr lang="en-US" altLang="vi-VN" dirty="0" err="1">
                <a:latin typeface="Times New Roman" panose="02020603050405020304" pitchFamily="18" charset="0"/>
              </a:rPr>
              <a:t>số</a:t>
            </a:r>
            <a:endParaRPr lang="en-US" altLang="vi-VN" sz="1800" dirty="0"/>
          </a:p>
        </p:txBody>
      </p:sp>
      <p:sp>
        <p:nvSpPr>
          <p:cNvPr id="226308" name="Rectangle 3">
            <a:extLst>
              <a:ext uri="{FF2B5EF4-FFF2-40B4-BE49-F238E27FC236}">
                <a16:creationId xmlns:a16="http://schemas.microsoft.com/office/drawing/2014/main" id="{3C71446B-89CC-4D1D-9250-BCFDE881905B}"/>
              </a:ext>
            </a:extLst>
          </p:cNvPr>
          <p:cNvSpPr>
            <a:spLocks noGrp="1" noChangeArrowheads="1"/>
          </p:cNvSpPr>
          <p:nvPr>
            <p:ph idx="1"/>
          </p:nvPr>
        </p:nvSpPr>
        <p:spPr>
          <a:xfrm>
            <a:off x="1327731" y="1828800"/>
            <a:ext cx="7511469" cy="4495800"/>
          </a:xfrm>
        </p:spPr>
        <p:txBody>
          <a:bodyPr>
            <a:normAutofit lnSpcReduction="10000"/>
          </a:bodyPr>
          <a:lstStyle/>
          <a:p>
            <a:pPr algn="just" eaLnBrk="1" hangingPunct="1"/>
            <a:r>
              <a:rPr lang="en-GB" altLang="vi-VN" sz="2000" dirty="0" err="1">
                <a:latin typeface=".VnTime" panose="020B7200000000000000" pitchFamily="34" charset="0"/>
              </a:rPr>
              <a:t>Trong</a:t>
            </a:r>
            <a:r>
              <a:rPr lang="en-GB" altLang="vi-VN" sz="2000" dirty="0">
                <a:latin typeface=".VnTime" panose="020B7200000000000000" pitchFamily="34" charset="0"/>
              </a:rPr>
              <a:t> </a:t>
            </a:r>
            <a:r>
              <a:rPr lang="en-GB" altLang="vi-VN" sz="2000" dirty="0" err="1">
                <a:latin typeface=".VnTime" panose="020B7200000000000000" pitchFamily="34" charset="0"/>
              </a:rPr>
              <a:t>tr­êng</a:t>
            </a:r>
            <a:r>
              <a:rPr lang="en-GB" altLang="vi-VN" sz="2000" dirty="0">
                <a:latin typeface=".VnTime" panose="020B7200000000000000" pitchFamily="34" charset="0"/>
              </a:rPr>
              <a:t> </a:t>
            </a:r>
            <a:r>
              <a:rPr lang="en-GB" altLang="vi-VN" sz="2000" dirty="0" err="1">
                <a:latin typeface=".VnTime" panose="020B7200000000000000" pitchFamily="34" charset="0"/>
              </a:rPr>
              <a:t>hîp</a:t>
            </a:r>
            <a:r>
              <a:rPr lang="en-GB" altLang="vi-VN" sz="2000" dirty="0">
                <a:latin typeface=".VnTime" panose="020B7200000000000000" pitchFamily="34" charset="0"/>
              </a:rPr>
              <a:t> ®å </a:t>
            </a:r>
            <a:r>
              <a:rPr lang="en-GB" altLang="vi-VN" sz="2000" dirty="0" err="1">
                <a:latin typeface=".VnTime" panose="020B7200000000000000" pitchFamily="34" charset="0"/>
              </a:rPr>
              <a:t>thÞ</a:t>
            </a:r>
            <a:r>
              <a:rPr lang="en-GB" altLang="vi-VN" sz="2000" dirty="0">
                <a:latin typeface=".VnTime" panose="020B7200000000000000" pitchFamily="34" charset="0"/>
              </a:rPr>
              <a:t> </a:t>
            </a:r>
            <a:r>
              <a:rPr lang="en-GB" altLang="vi-VN" sz="2000" dirty="0" err="1">
                <a:latin typeface=".VnTime" panose="020B7200000000000000" pitchFamily="34" charset="0"/>
              </a:rPr>
              <a:t>cã</a:t>
            </a:r>
            <a:r>
              <a:rPr lang="en-GB" altLang="vi-VN" sz="2000" dirty="0">
                <a:latin typeface=".VnTime" panose="020B7200000000000000" pitchFamily="34" charset="0"/>
              </a:rPr>
              <a:t> </a:t>
            </a:r>
            <a:r>
              <a:rPr lang="en-GB" altLang="vi-VN" sz="2000" dirty="0" err="1">
                <a:latin typeface=".VnTime" panose="020B7200000000000000" pitchFamily="34" charset="0"/>
              </a:rPr>
              <a:t>träng</a:t>
            </a:r>
            <a:r>
              <a:rPr lang="en-GB" altLang="vi-VN" sz="2000" dirty="0">
                <a:latin typeface=".VnTime" panose="020B7200000000000000" pitchFamily="34" charset="0"/>
              </a:rPr>
              <a:t> </a:t>
            </a:r>
            <a:r>
              <a:rPr lang="en-GB" altLang="vi-VN" sz="2000" dirty="0" err="1">
                <a:latin typeface=".VnTime" panose="020B7200000000000000" pitchFamily="34" charset="0"/>
              </a:rPr>
              <a:t>sè</a:t>
            </a:r>
            <a:r>
              <a:rPr lang="en-GB" altLang="vi-VN" sz="2000" dirty="0">
                <a:latin typeface=".VnTime" panose="020B7200000000000000" pitchFamily="34" charset="0"/>
              </a:rPr>
              <a:t> </a:t>
            </a:r>
            <a:r>
              <a:rPr lang="en-GB" altLang="vi-VN" sz="2000" dirty="0" err="1">
                <a:latin typeface=".VnTime" panose="020B7200000000000000" pitchFamily="34" charset="0"/>
              </a:rPr>
              <a:t>trªn</a:t>
            </a:r>
            <a:r>
              <a:rPr lang="en-GB" altLang="vi-VN" sz="2000" dirty="0">
                <a:latin typeface=".VnTime" panose="020B7200000000000000" pitchFamily="34" charset="0"/>
              </a:rPr>
              <a:t> c¹nh, </a:t>
            </a:r>
            <a:r>
              <a:rPr lang="en-GB" altLang="vi-VN" sz="2000" dirty="0" err="1">
                <a:latin typeface=".VnTime" panose="020B7200000000000000" pitchFamily="34" charset="0"/>
              </a:rPr>
              <a:t>thay</a:t>
            </a:r>
            <a:r>
              <a:rPr lang="en-GB" altLang="vi-VN" sz="2000" dirty="0">
                <a:latin typeface=".VnTime" panose="020B7200000000000000" pitchFamily="34" charset="0"/>
              </a:rPr>
              <a:t> v× ma </a:t>
            </a:r>
            <a:r>
              <a:rPr lang="en-GB" altLang="vi-VN" sz="2000" dirty="0" err="1">
                <a:latin typeface=".VnTime" panose="020B7200000000000000" pitchFamily="34" charset="0"/>
              </a:rPr>
              <a:t>trËn</a:t>
            </a:r>
            <a:r>
              <a:rPr lang="en-GB" altLang="vi-VN" sz="2000" dirty="0">
                <a:latin typeface=".VnTime" panose="020B7200000000000000" pitchFamily="34" charset="0"/>
              </a:rPr>
              <a:t> </a:t>
            </a:r>
            <a:r>
              <a:rPr lang="en-GB" altLang="vi-VN" sz="2000" dirty="0" err="1">
                <a:latin typeface=".VnTime" panose="020B7200000000000000" pitchFamily="34" charset="0"/>
              </a:rPr>
              <a:t>kÒ</a:t>
            </a:r>
            <a:r>
              <a:rPr lang="en-GB" altLang="vi-VN" sz="2000" dirty="0">
                <a:latin typeface=".VnTime" panose="020B7200000000000000" pitchFamily="34" charset="0"/>
              </a:rPr>
              <a:t>, ®Ó </a:t>
            </a:r>
            <a:r>
              <a:rPr lang="en-GB" altLang="vi-VN" sz="2000" dirty="0" err="1">
                <a:latin typeface=".VnTime" panose="020B7200000000000000" pitchFamily="34" charset="0"/>
              </a:rPr>
              <a:t>biÓu</a:t>
            </a:r>
            <a:r>
              <a:rPr lang="en-GB" altLang="vi-VN" sz="2000" dirty="0">
                <a:latin typeface=".VnTime" panose="020B7200000000000000" pitchFamily="34" charset="0"/>
              </a:rPr>
              <a:t> </a:t>
            </a:r>
            <a:r>
              <a:rPr lang="en-GB" altLang="vi-VN" sz="2000" dirty="0" err="1">
                <a:latin typeface=".VnTime" panose="020B7200000000000000" pitchFamily="34" charset="0"/>
              </a:rPr>
              <a:t>diÔn</a:t>
            </a:r>
            <a:r>
              <a:rPr lang="en-GB" altLang="vi-VN" sz="2000" dirty="0">
                <a:latin typeface=".VnTime" panose="020B7200000000000000" pitchFamily="34" charset="0"/>
              </a:rPr>
              <a:t> ®å </a:t>
            </a:r>
            <a:r>
              <a:rPr lang="en-GB" altLang="vi-VN" sz="2000" dirty="0" err="1">
                <a:latin typeface=".VnTime" panose="020B7200000000000000" pitchFamily="34" charset="0"/>
              </a:rPr>
              <a:t>thÞ</a:t>
            </a:r>
            <a:r>
              <a:rPr lang="en-GB" altLang="vi-VN" sz="2000" dirty="0">
                <a:latin typeface=".VnTime" panose="020B7200000000000000" pitchFamily="34" charset="0"/>
              </a:rPr>
              <a:t> ta </a:t>
            </a:r>
            <a:r>
              <a:rPr lang="en-GB" altLang="vi-VN" sz="2000" dirty="0" err="1">
                <a:latin typeface=".VnTime" panose="020B7200000000000000" pitchFamily="34" charset="0"/>
              </a:rPr>
              <a:t>sö</a:t>
            </a:r>
            <a:r>
              <a:rPr lang="en-GB" altLang="vi-VN" sz="2000" dirty="0">
                <a:latin typeface=".VnTime" panose="020B7200000000000000" pitchFamily="34" charset="0"/>
              </a:rPr>
              <a:t> </a:t>
            </a:r>
            <a:r>
              <a:rPr lang="en-GB" altLang="vi-VN" sz="2000" dirty="0" err="1">
                <a:latin typeface=".VnTime" panose="020B7200000000000000" pitchFamily="34" charset="0"/>
              </a:rPr>
              <a:t>dông</a:t>
            </a:r>
            <a:r>
              <a:rPr lang="en-GB" altLang="vi-VN" sz="2000" dirty="0">
                <a:latin typeface=".VnTime" panose="020B7200000000000000" pitchFamily="34" charset="0"/>
              </a:rPr>
              <a:t> </a:t>
            </a:r>
            <a:r>
              <a:rPr lang="en-GB" altLang="vi-VN" sz="2000" b="1" dirty="0">
                <a:latin typeface=".VnTime" panose="020B7200000000000000" pitchFamily="34" charset="0"/>
              </a:rPr>
              <a:t>ma </a:t>
            </a:r>
            <a:r>
              <a:rPr lang="en-GB" altLang="vi-VN" sz="2000" b="1" dirty="0" err="1">
                <a:latin typeface=".VnTime" panose="020B7200000000000000" pitchFamily="34" charset="0"/>
              </a:rPr>
              <a:t>trËn</a:t>
            </a:r>
            <a:r>
              <a:rPr lang="en-GB" altLang="vi-VN" sz="2000" b="1" dirty="0">
                <a:latin typeface=".VnTime" panose="020B7200000000000000" pitchFamily="34" charset="0"/>
              </a:rPr>
              <a:t> </a:t>
            </a:r>
            <a:r>
              <a:rPr lang="en-GB" altLang="vi-VN" sz="2000" b="1" dirty="0" err="1">
                <a:latin typeface=".VnTime" panose="020B7200000000000000" pitchFamily="34" charset="0"/>
              </a:rPr>
              <a:t>träng</a:t>
            </a:r>
            <a:r>
              <a:rPr lang="en-GB" altLang="vi-VN" sz="2000" b="1" dirty="0">
                <a:latin typeface=".VnTime" panose="020B7200000000000000" pitchFamily="34" charset="0"/>
              </a:rPr>
              <a:t> </a:t>
            </a:r>
            <a:r>
              <a:rPr lang="en-GB" altLang="vi-VN" sz="2000" b="1" dirty="0" err="1">
                <a:latin typeface=".VnTime" panose="020B7200000000000000" pitchFamily="34" charset="0"/>
              </a:rPr>
              <a:t>sè</a:t>
            </a:r>
            <a:r>
              <a:rPr lang="en-GB" altLang="vi-VN" sz="2000" b="1" dirty="0">
                <a:latin typeface=".VnTime" panose="020B7200000000000000" pitchFamily="34" charset="0"/>
              </a:rPr>
              <a:t>  </a:t>
            </a:r>
            <a:r>
              <a:rPr lang="en-GB" altLang="vi-VN" sz="2000" dirty="0">
                <a:latin typeface=".VnTime" panose="020B7200000000000000" pitchFamily="34" charset="0"/>
              </a:rPr>
              <a:t> </a:t>
            </a:r>
          </a:p>
          <a:p>
            <a:pPr eaLnBrk="1" hangingPunct="1">
              <a:buFontTx/>
              <a:buNone/>
            </a:pPr>
            <a:r>
              <a:rPr lang="en-GB" altLang="vi-VN" sz="3600" dirty="0">
                <a:latin typeface="Times New Roman" panose="02020603050405020304" pitchFamily="18" charset="0"/>
              </a:rPr>
              <a:t>                 C =  c[</a:t>
            </a:r>
            <a:r>
              <a:rPr lang="en-GB" altLang="vi-VN" sz="3600" dirty="0" err="1">
                <a:latin typeface="Times New Roman" panose="02020603050405020304" pitchFamily="18" charset="0"/>
              </a:rPr>
              <a:t>i</a:t>
            </a:r>
            <a:r>
              <a:rPr lang="en-GB" altLang="vi-VN" sz="3600" dirty="0">
                <a:latin typeface="Times New Roman" panose="02020603050405020304" pitchFamily="18" charset="0"/>
              </a:rPr>
              <a:t>, j],  </a:t>
            </a:r>
            <a:r>
              <a:rPr lang="en-GB" altLang="vi-VN" sz="3600" dirty="0" err="1">
                <a:latin typeface="Times New Roman" panose="02020603050405020304" pitchFamily="18" charset="0"/>
              </a:rPr>
              <a:t>i</a:t>
            </a:r>
            <a:r>
              <a:rPr lang="en-GB" altLang="vi-VN" sz="3600" dirty="0">
                <a:latin typeface="Times New Roman" panose="02020603050405020304" pitchFamily="18" charset="0"/>
              </a:rPr>
              <a:t>, j = 1, 2,..., n</a:t>
            </a:r>
          </a:p>
          <a:p>
            <a:pPr eaLnBrk="1" hangingPunct="1">
              <a:buFontTx/>
              <a:buNone/>
            </a:pPr>
            <a:r>
              <a:rPr lang="en-GB" altLang="vi-VN" sz="2000" dirty="0">
                <a:latin typeface=".VnTime" panose="020B7200000000000000" pitchFamily="34" charset="0"/>
              </a:rPr>
              <a:t>    </a:t>
            </a:r>
            <a:r>
              <a:rPr lang="en-GB" altLang="vi-VN" sz="2000" dirty="0" err="1">
                <a:latin typeface=".VnTime" panose="020B7200000000000000" pitchFamily="34" charset="0"/>
              </a:rPr>
              <a:t>víi</a:t>
            </a:r>
            <a:r>
              <a:rPr lang="en-GB" altLang="vi-VN" sz="2000" dirty="0">
                <a:latin typeface=".VnTime" panose="020B7200000000000000" pitchFamily="34" charset="0"/>
              </a:rPr>
              <a:t>   </a:t>
            </a:r>
            <a:endParaRPr lang="en-GB" altLang="vi-VN" sz="2000" i="1" dirty="0">
              <a:latin typeface=".VnTime" panose="020B7200000000000000" pitchFamily="34" charset="0"/>
            </a:endParaRPr>
          </a:p>
          <a:p>
            <a:pPr eaLnBrk="1" hangingPunct="1">
              <a:buFontTx/>
              <a:buNone/>
            </a:pPr>
            <a:r>
              <a:rPr lang="en-GB" altLang="vi-VN" sz="3600" i="1" dirty="0">
                <a:latin typeface=".VnTime" panose="020B7200000000000000" pitchFamily="34" charset="0"/>
              </a:rPr>
              <a:t>			</a:t>
            </a:r>
            <a:endParaRPr lang="en-GB" altLang="vi-VN" sz="3600" dirty="0">
              <a:latin typeface=".VnTime" panose="020B7200000000000000" pitchFamily="34" charset="0"/>
            </a:endParaRPr>
          </a:p>
          <a:p>
            <a:pPr eaLnBrk="1" hangingPunct="1">
              <a:buFontTx/>
              <a:buNone/>
            </a:pPr>
            <a:r>
              <a:rPr lang="en-GB" altLang="vi-VN" sz="3600" dirty="0">
                <a:latin typeface=".VnTime" panose="020B7200000000000000" pitchFamily="34" charset="0"/>
              </a:rPr>
              <a:t>    </a:t>
            </a:r>
          </a:p>
          <a:p>
            <a:pPr algn="just" eaLnBrk="1" hangingPunct="1">
              <a:buFontTx/>
              <a:buNone/>
            </a:pPr>
            <a:r>
              <a:rPr lang="en-GB" altLang="vi-VN" sz="3600" dirty="0">
                <a:latin typeface=".VnTime" panose="020B7200000000000000" pitchFamily="34" charset="0"/>
              </a:rPr>
              <a:t>	</a:t>
            </a:r>
            <a:r>
              <a:rPr lang="en-GB" altLang="vi-VN" sz="2000" dirty="0" err="1">
                <a:latin typeface=".VnTime" panose="020B7200000000000000" pitchFamily="34" charset="0"/>
              </a:rPr>
              <a:t>trong</a:t>
            </a:r>
            <a:r>
              <a:rPr lang="en-GB" altLang="vi-VN" sz="2000" dirty="0">
                <a:latin typeface=".VnTime" panose="020B7200000000000000" pitchFamily="34" charset="0"/>
              </a:rPr>
              <a:t> ®ã </a:t>
            </a:r>
            <a:r>
              <a:rPr lang="en-GB" altLang="vi-VN" sz="2000" i="1" dirty="0">
                <a:latin typeface=".VnTime" panose="020B7200000000000000" pitchFamily="34" charset="0"/>
                <a:sym typeface="Symbol" panose="05050102010706020507" pitchFamily="18" charset="2"/>
              </a:rPr>
              <a:t></a:t>
            </a:r>
            <a:r>
              <a:rPr lang="en-GB" altLang="vi-VN" sz="2000" dirty="0">
                <a:latin typeface=".VnTime" panose="020B7200000000000000" pitchFamily="34" charset="0"/>
                <a:sym typeface="Symbol" panose="05050102010706020507" pitchFamily="18" charset="2"/>
              </a:rPr>
              <a:t> lµ </a:t>
            </a:r>
            <a:r>
              <a:rPr lang="en-GB" altLang="vi-VN" sz="2000" dirty="0" err="1">
                <a:latin typeface=".VnTime" panose="020B7200000000000000" pitchFamily="34" charset="0"/>
                <a:sym typeface="Symbol" panose="05050102010706020507" pitchFamily="18" charset="2"/>
              </a:rPr>
              <a:t>gi</a:t>
            </a:r>
            <a:r>
              <a:rPr lang="en-GB" altLang="vi-VN" sz="2000" dirty="0">
                <a:latin typeface=".VnTime" panose="020B7200000000000000" pitchFamily="34" charset="0"/>
                <a:sym typeface="Symbol" panose="05050102010706020507" pitchFamily="18" charset="2"/>
              </a:rPr>
              <a:t>¸ </a:t>
            </a:r>
            <a:r>
              <a:rPr lang="en-GB" altLang="vi-VN" sz="2000" dirty="0" err="1">
                <a:latin typeface=".VnTime" panose="020B7200000000000000" pitchFamily="34" charset="0"/>
                <a:sym typeface="Symbol" panose="05050102010706020507" pitchFamily="18" charset="2"/>
              </a:rPr>
              <a:t>trÞ</a:t>
            </a:r>
            <a:r>
              <a:rPr lang="en-GB" altLang="vi-VN" sz="2000" dirty="0">
                <a:latin typeface=".VnTime" panose="020B7200000000000000" pitchFamily="34" charset="0"/>
              </a:rPr>
              <a:t> ®</a:t>
            </a:r>
            <a:r>
              <a:rPr lang="en-GB" altLang="vi-VN" sz="2000" dirty="0" err="1">
                <a:latin typeface=".VnTime" panose="020B7200000000000000" pitchFamily="34" charset="0"/>
              </a:rPr>
              <a:t>Æc</a:t>
            </a:r>
            <a:r>
              <a:rPr lang="en-GB" altLang="vi-VN" sz="2000" dirty="0">
                <a:latin typeface=".VnTime" panose="020B7200000000000000" pitchFamily="34" charset="0"/>
              </a:rPr>
              <a:t> </a:t>
            </a:r>
            <a:r>
              <a:rPr lang="en-GB" altLang="vi-VN" sz="2000" dirty="0" err="1">
                <a:latin typeface=".VnTime" panose="020B7200000000000000" pitchFamily="34" charset="0"/>
              </a:rPr>
              <a:t>biÖt</a:t>
            </a:r>
            <a:r>
              <a:rPr lang="en-GB" altLang="vi-VN" sz="2000" dirty="0">
                <a:latin typeface=".VnTime" panose="020B7200000000000000" pitchFamily="34" charset="0"/>
              </a:rPr>
              <a:t> ®Ó </a:t>
            </a:r>
            <a:r>
              <a:rPr lang="en-GB" altLang="vi-VN" sz="2000" dirty="0" err="1">
                <a:latin typeface=".VnTime" panose="020B7200000000000000" pitchFamily="34" charset="0"/>
              </a:rPr>
              <a:t>chØ</a:t>
            </a:r>
            <a:r>
              <a:rPr lang="en-GB" altLang="vi-VN" sz="2000" dirty="0">
                <a:latin typeface=".VnTime" panose="020B7200000000000000" pitchFamily="34" charset="0"/>
              </a:rPr>
              <a:t> </a:t>
            </a:r>
            <a:r>
              <a:rPr lang="en-GB" altLang="vi-VN" sz="2000" dirty="0" err="1">
                <a:latin typeface=".VnTime" panose="020B7200000000000000" pitchFamily="34" charset="0"/>
              </a:rPr>
              <a:t>ra</a:t>
            </a:r>
            <a:r>
              <a:rPr lang="en-GB" altLang="vi-VN" sz="2000" dirty="0">
                <a:latin typeface=".VnTime" panose="020B7200000000000000" pitchFamily="34" charset="0"/>
              </a:rPr>
              <a:t> </a:t>
            </a:r>
            <a:r>
              <a:rPr lang="en-GB" altLang="vi-VN" sz="2000" dirty="0" err="1">
                <a:latin typeface=".VnTime" panose="020B7200000000000000" pitchFamily="34" charset="0"/>
              </a:rPr>
              <a:t>mét</a:t>
            </a:r>
            <a:r>
              <a:rPr lang="en-GB" altLang="vi-VN" sz="2000" dirty="0">
                <a:latin typeface=".VnTime" panose="020B7200000000000000" pitchFamily="34" charset="0"/>
              </a:rPr>
              <a:t> </a:t>
            </a:r>
            <a:r>
              <a:rPr lang="en-GB" altLang="vi-VN" sz="2000" dirty="0" err="1">
                <a:latin typeface=".VnTime" panose="020B7200000000000000" pitchFamily="34" charset="0"/>
              </a:rPr>
              <a:t>cÆp</a:t>
            </a:r>
            <a:r>
              <a:rPr lang="en-GB" altLang="vi-VN" sz="2000" dirty="0">
                <a:latin typeface=".VnTime" panose="020B7200000000000000" pitchFamily="34" charset="0"/>
              </a:rPr>
              <a:t> (</a:t>
            </a:r>
            <a:r>
              <a:rPr lang="en-GB" altLang="vi-VN" sz="2000" i="1" dirty="0" err="1">
                <a:latin typeface=".VnTime" panose="020B7200000000000000" pitchFamily="34" charset="0"/>
              </a:rPr>
              <a:t>i,j</a:t>
            </a:r>
            <a:r>
              <a:rPr lang="en-GB" altLang="vi-VN" sz="2000" dirty="0">
                <a:latin typeface=".VnTime" panose="020B7200000000000000" pitchFamily="34" charset="0"/>
              </a:rPr>
              <a:t>) </a:t>
            </a:r>
            <a:r>
              <a:rPr lang="en-GB" altLang="vi-VN" sz="2000" dirty="0" err="1">
                <a:latin typeface=".VnTime" panose="020B7200000000000000" pitchFamily="34" charset="0"/>
              </a:rPr>
              <a:t>kh«ng</a:t>
            </a:r>
            <a:r>
              <a:rPr lang="en-GB" altLang="vi-VN" sz="2000" dirty="0">
                <a:latin typeface=".VnTime" panose="020B7200000000000000" pitchFamily="34" charset="0"/>
              </a:rPr>
              <a:t> lµ c¹nh, </a:t>
            </a:r>
            <a:r>
              <a:rPr lang="en-GB" altLang="vi-VN" sz="2000" dirty="0" err="1">
                <a:latin typeface=".VnTime" panose="020B7200000000000000" pitchFamily="34" charset="0"/>
              </a:rPr>
              <a:t>tuú</a:t>
            </a:r>
            <a:r>
              <a:rPr lang="en-GB" altLang="vi-VN" sz="2000" dirty="0">
                <a:latin typeface=".VnTime" panose="020B7200000000000000" pitchFamily="34" charset="0"/>
              </a:rPr>
              <a:t> </a:t>
            </a:r>
            <a:r>
              <a:rPr lang="en-GB" altLang="vi-VN" sz="2000" dirty="0" err="1">
                <a:latin typeface=".VnTime" panose="020B7200000000000000" pitchFamily="34" charset="0"/>
              </a:rPr>
              <a:t>tõng</a:t>
            </a:r>
            <a:r>
              <a:rPr lang="en-GB" altLang="vi-VN" sz="2000" dirty="0">
                <a:latin typeface=".VnTime" panose="020B7200000000000000" pitchFamily="34" charset="0"/>
              </a:rPr>
              <a:t> </a:t>
            </a:r>
            <a:r>
              <a:rPr lang="en-GB" altLang="vi-VN" sz="2000" dirty="0" err="1">
                <a:latin typeface=".VnTime" panose="020B7200000000000000" pitchFamily="34" charset="0"/>
              </a:rPr>
              <a:t>tr­êng</a:t>
            </a:r>
            <a:r>
              <a:rPr lang="en-GB" altLang="vi-VN" sz="2000" dirty="0">
                <a:latin typeface=".VnTime" panose="020B7200000000000000" pitchFamily="34" charset="0"/>
              </a:rPr>
              <a:t> </a:t>
            </a:r>
            <a:r>
              <a:rPr lang="en-GB" altLang="vi-VN" sz="2000" dirty="0" err="1">
                <a:latin typeface=".VnTime" panose="020B7200000000000000" pitchFamily="34" charset="0"/>
              </a:rPr>
              <a:t>hîp</a:t>
            </a:r>
            <a:r>
              <a:rPr lang="en-GB" altLang="vi-VN" sz="2000" dirty="0">
                <a:latin typeface=".VnTime" panose="020B7200000000000000" pitchFamily="34" charset="0"/>
              </a:rPr>
              <a:t> </a:t>
            </a:r>
            <a:r>
              <a:rPr lang="en-GB" altLang="vi-VN" sz="2000" dirty="0" err="1">
                <a:latin typeface=".VnTime" panose="020B7200000000000000" pitchFamily="34" charset="0"/>
              </a:rPr>
              <a:t>cô</a:t>
            </a:r>
            <a:r>
              <a:rPr lang="en-GB" altLang="vi-VN" sz="2000" dirty="0">
                <a:latin typeface=".VnTime" panose="020B7200000000000000" pitchFamily="34" charset="0"/>
              </a:rPr>
              <a:t> </a:t>
            </a:r>
            <a:r>
              <a:rPr lang="en-GB" altLang="vi-VN" sz="2000" dirty="0" err="1">
                <a:latin typeface=".VnTime" panose="020B7200000000000000" pitchFamily="34" charset="0"/>
              </a:rPr>
              <a:t>thÓ</a:t>
            </a:r>
            <a:r>
              <a:rPr lang="en-GB" altLang="vi-VN" sz="2000" dirty="0">
                <a:latin typeface=".VnTime" panose="020B7200000000000000" pitchFamily="34" charset="0"/>
              </a:rPr>
              <a:t>, </a:t>
            </a:r>
            <a:r>
              <a:rPr lang="en-GB" altLang="vi-VN" sz="2000" dirty="0" err="1">
                <a:latin typeface=".VnTime" panose="020B7200000000000000" pitchFamily="34" charset="0"/>
              </a:rPr>
              <a:t>cã</a:t>
            </a:r>
            <a:r>
              <a:rPr lang="en-GB" altLang="vi-VN" sz="2000" dirty="0">
                <a:latin typeface=".VnTime" panose="020B7200000000000000" pitchFamily="34" charset="0"/>
              </a:rPr>
              <a:t> </a:t>
            </a:r>
            <a:r>
              <a:rPr lang="en-GB" altLang="vi-VN" sz="2000" dirty="0" err="1">
                <a:latin typeface=".VnTime" panose="020B7200000000000000" pitchFamily="34" charset="0"/>
              </a:rPr>
              <a:t>thÓ</a:t>
            </a:r>
            <a:r>
              <a:rPr lang="en-GB" altLang="vi-VN" sz="2000" dirty="0">
                <a:latin typeface=".VnTime" panose="020B7200000000000000" pitchFamily="34" charset="0"/>
              </a:rPr>
              <a:t> ®­</a:t>
            </a:r>
            <a:r>
              <a:rPr lang="en-GB" altLang="vi-VN" sz="2000" dirty="0" err="1">
                <a:latin typeface=".VnTime" panose="020B7200000000000000" pitchFamily="34" charset="0"/>
              </a:rPr>
              <a:t>îc</a:t>
            </a:r>
            <a:r>
              <a:rPr lang="en-GB" altLang="vi-VN" sz="2000" dirty="0">
                <a:latin typeface=".VnTime" panose="020B7200000000000000" pitchFamily="34" charset="0"/>
              </a:rPr>
              <a:t> ®</a:t>
            </a:r>
            <a:r>
              <a:rPr lang="en-GB" altLang="vi-VN" sz="2000" dirty="0" err="1">
                <a:latin typeface=".VnTime" panose="020B7200000000000000" pitchFamily="34" charset="0"/>
              </a:rPr>
              <a:t>Æt</a:t>
            </a:r>
            <a:r>
              <a:rPr lang="en-GB" altLang="vi-VN" sz="2000" dirty="0">
                <a:latin typeface=".VnTime" panose="020B7200000000000000" pitchFamily="34" charset="0"/>
              </a:rPr>
              <a:t> </a:t>
            </a:r>
            <a:r>
              <a:rPr lang="en-GB" altLang="vi-VN" sz="2000" dirty="0" err="1">
                <a:latin typeface=".VnTime" panose="020B7200000000000000" pitchFamily="34" charset="0"/>
              </a:rPr>
              <a:t>b»ng</a:t>
            </a:r>
            <a:r>
              <a:rPr lang="en-GB" altLang="vi-VN" sz="2000" dirty="0">
                <a:latin typeface=".VnTime" panose="020B7200000000000000" pitchFamily="34" charset="0"/>
              </a:rPr>
              <a:t> </a:t>
            </a:r>
            <a:r>
              <a:rPr lang="en-GB" altLang="vi-VN" sz="2000" dirty="0" err="1">
                <a:latin typeface=".VnTime" panose="020B7200000000000000" pitchFamily="34" charset="0"/>
              </a:rPr>
              <a:t>mét</a:t>
            </a:r>
            <a:r>
              <a:rPr lang="en-GB" altLang="vi-VN" sz="2000" dirty="0">
                <a:latin typeface=".VnTime" panose="020B7200000000000000" pitchFamily="34" charset="0"/>
              </a:rPr>
              <a:t> </a:t>
            </a:r>
            <a:r>
              <a:rPr lang="en-GB" altLang="vi-VN" sz="2000" dirty="0" err="1">
                <a:latin typeface=".VnTime" panose="020B7200000000000000" pitchFamily="34" charset="0"/>
              </a:rPr>
              <a:t>trong</a:t>
            </a:r>
            <a:r>
              <a:rPr lang="en-GB" altLang="vi-VN" sz="2000" dirty="0">
                <a:latin typeface=".VnTime" panose="020B7200000000000000" pitchFamily="34" charset="0"/>
              </a:rPr>
              <a:t> </a:t>
            </a:r>
            <a:r>
              <a:rPr lang="en-GB" altLang="vi-VN" sz="2000" dirty="0" err="1">
                <a:latin typeface=".VnTime" panose="020B7200000000000000" pitchFamily="34" charset="0"/>
              </a:rPr>
              <a:t>c¸c</a:t>
            </a:r>
            <a:r>
              <a:rPr lang="en-GB" altLang="vi-VN" sz="2000" dirty="0">
                <a:latin typeface=".VnTime" panose="020B7200000000000000" pitchFamily="34" charset="0"/>
              </a:rPr>
              <a:t> </a:t>
            </a:r>
            <a:r>
              <a:rPr lang="en-GB" altLang="vi-VN" sz="2000" dirty="0" err="1">
                <a:latin typeface=".VnTime" panose="020B7200000000000000" pitchFamily="34" charset="0"/>
              </a:rPr>
              <a:t>gi</a:t>
            </a:r>
            <a:r>
              <a:rPr lang="en-GB" altLang="vi-VN" sz="2000" dirty="0">
                <a:latin typeface=".VnTime" panose="020B7200000000000000" pitchFamily="34" charset="0"/>
              </a:rPr>
              <a:t>¸ </a:t>
            </a:r>
            <a:r>
              <a:rPr lang="en-GB" altLang="vi-VN" sz="2000" dirty="0" err="1">
                <a:latin typeface=".VnTime" panose="020B7200000000000000" pitchFamily="34" charset="0"/>
              </a:rPr>
              <a:t>trÞ</a:t>
            </a:r>
            <a:r>
              <a:rPr lang="en-GB" altLang="vi-VN" sz="2000" dirty="0">
                <a:latin typeface=".VnTime" panose="020B7200000000000000" pitchFamily="34" charset="0"/>
              </a:rPr>
              <a:t> </a:t>
            </a:r>
            <a:r>
              <a:rPr lang="en-GB" altLang="vi-VN" sz="2000" dirty="0" err="1">
                <a:latin typeface=".VnTime" panose="020B7200000000000000" pitchFamily="34" charset="0"/>
              </a:rPr>
              <a:t>sau</a:t>
            </a:r>
            <a:r>
              <a:rPr lang="en-GB" altLang="vi-VN" sz="2000" dirty="0">
                <a:latin typeface=".VnTime" panose="020B7200000000000000" pitchFamily="34" charset="0"/>
              </a:rPr>
              <a:t>:  0, +</a:t>
            </a:r>
            <a:r>
              <a:rPr lang="en-GB" altLang="vi-VN" sz="2000" dirty="0">
                <a:latin typeface=".VnTime" panose="020B7200000000000000" pitchFamily="34" charset="0"/>
                <a:sym typeface="Symbol" panose="05050102010706020507" pitchFamily="18" charset="2"/>
              </a:rPr>
              <a:t></a:t>
            </a:r>
            <a:r>
              <a:rPr lang="en-GB" altLang="vi-VN" sz="2000" dirty="0">
                <a:latin typeface=".VnTime" panose="020B7200000000000000" pitchFamily="34" charset="0"/>
              </a:rPr>
              <a:t>, -</a:t>
            </a:r>
            <a:r>
              <a:rPr lang="en-GB" altLang="vi-VN" sz="2000" dirty="0">
                <a:latin typeface=".VnTime" panose="020B7200000000000000" pitchFamily="34" charset="0"/>
                <a:sym typeface="Symbol" panose="05050102010706020507" pitchFamily="18" charset="2"/>
              </a:rPr>
              <a:t></a:t>
            </a:r>
            <a:r>
              <a:rPr lang="en-GB" altLang="vi-VN" sz="2000" dirty="0">
                <a:latin typeface=".VnTime" panose="020B7200000000000000" pitchFamily="34" charset="0"/>
              </a:rPr>
              <a:t>.</a:t>
            </a:r>
            <a:endParaRPr lang="en-US" altLang="vi-VN" sz="3600" dirty="0">
              <a:latin typeface=".VnTime" panose="020B7200000000000000" pitchFamily="34" charset="0"/>
            </a:endParaRPr>
          </a:p>
        </p:txBody>
      </p:sp>
      <p:sp>
        <p:nvSpPr>
          <p:cNvPr id="226306" name="Slide Number Placeholder 4">
            <a:extLst>
              <a:ext uri="{FF2B5EF4-FFF2-40B4-BE49-F238E27FC236}">
                <a16:creationId xmlns:a16="http://schemas.microsoft.com/office/drawing/2014/main" id="{B7F928D3-8685-4269-B3DE-9E5484A4A050}"/>
              </a:ext>
            </a:extLst>
          </p:cNvPr>
          <p:cNvSpPr>
            <a:spLocks noGrp="1" noChangeArrowheads="1"/>
          </p:cNvSpPr>
          <p:nvPr>
            <p:ph type="sldNum" sz="quarter" idx="12"/>
          </p:nvPr>
        </p:nvSpPr>
        <p:spPr>
          <a:xfrm>
            <a:off x="5429250" y="5586412"/>
            <a:ext cx="2171700" cy="3571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100">
                <a:solidFill>
                  <a:schemeClr val="tx1"/>
                </a:solidFill>
                <a:latin typeface="Arial" panose="020B0604020202020204" pitchFamily="34" charset="0"/>
              </a:defRPr>
            </a:lvl1pPr>
            <a:lvl2pPr marL="557213" indent="-214313">
              <a:spcBef>
                <a:spcPct val="20000"/>
              </a:spcBef>
              <a:buClr>
                <a:schemeClr val="accent1"/>
              </a:buClr>
              <a:buFont typeface="Wingdings" panose="05000000000000000000" pitchFamily="2" charset="2"/>
              <a:buChar char="§"/>
              <a:defRPr sz="1950">
                <a:solidFill>
                  <a:schemeClr val="tx1"/>
                </a:solidFill>
                <a:latin typeface="Arial" panose="020B0604020202020204" pitchFamily="34" charset="0"/>
              </a:defRPr>
            </a:lvl2pPr>
            <a:lvl3pPr marL="857250" indent="-171450">
              <a:spcBef>
                <a:spcPct val="20000"/>
              </a:spcBef>
              <a:buClr>
                <a:schemeClr val="accent2"/>
              </a:buClr>
              <a:buChar char="•"/>
              <a:defRPr sz="165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ClrTx/>
              <a:buFontTx/>
              <a:buNone/>
            </a:pPr>
            <a:fld id="{8D1C7D12-648D-48D2-AAC8-541701FD5CE9}" type="slidenum">
              <a:rPr lang="en-US" altLang="en-US" sz="900">
                <a:solidFill>
                  <a:schemeClr val="bg1"/>
                </a:solidFill>
              </a:rPr>
              <a:pPr>
                <a:spcBef>
                  <a:spcPct val="0"/>
                </a:spcBef>
                <a:buClrTx/>
                <a:buFontTx/>
                <a:buNone/>
              </a:pPr>
              <a:t>159</a:t>
            </a:fld>
            <a:endParaRPr lang="en-US" altLang="en-US" sz="900">
              <a:solidFill>
                <a:schemeClr val="bg1"/>
              </a:solidFill>
            </a:endParaRPr>
          </a:p>
        </p:txBody>
      </p:sp>
      <p:sp>
        <p:nvSpPr>
          <p:cNvPr id="226309" name="Rectangle 5">
            <a:extLst>
              <a:ext uri="{FF2B5EF4-FFF2-40B4-BE49-F238E27FC236}">
                <a16:creationId xmlns:a16="http://schemas.microsoft.com/office/drawing/2014/main" id="{AA106F6A-9478-401F-998B-E524AE0B8DBE}"/>
              </a:ext>
            </a:extLst>
          </p:cNvPr>
          <p:cNvSpPr>
            <a:spLocks noChangeArrowheads="1"/>
          </p:cNvSpPr>
          <p:nvPr/>
        </p:nvSpPr>
        <p:spPr bwMode="auto">
          <a:xfrm>
            <a:off x="1143001" y="3107509"/>
            <a:ext cx="18473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graphicFrame>
        <p:nvGraphicFramePr>
          <p:cNvPr id="226310" name="Object 4">
            <a:extLst>
              <a:ext uri="{FF2B5EF4-FFF2-40B4-BE49-F238E27FC236}">
                <a16:creationId xmlns:a16="http://schemas.microsoft.com/office/drawing/2014/main" id="{9EFA3A61-D166-4E30-AF43-3EDA22FCF94B}"/>
              </a:ext>
            </a:extLst>
          </p:cNvPr>
          <p:cNvGraphicFramePr>
            <a:graphicFrameLocks noChangeAspect="1"/>
          </p:cNvGraphicFramePr>
          <p:nvPr>
            <p:extLst>
              <p:ext uri="{D42A27DB-BD31-4B8C-83A1-F6EECF244321}">
                <p14:modId xmlns:p14="http://schemas.microsoft.com/office/powerpoint/2010/main" val="1499815758"/>
              </p:ext>
            </p:extLst>
          </p:nvPr>
        </p:nvGraphicFramePr>
        <p:xfrm>
          <a:off x="2562225" y="3407591"/>
          <a:ext cx="5177546" cy="1164409"/>
        </p:xfrm>
        <a:graphic>
          <a:graphicData uri="http://schemas.openxmlformats.org/presentationml/2006/ole">
            <mc:AlternateContent xmlns:mc="http://schemas.openxmlformats.org/markup-compatibility/2006">
              <mc:Choice xmlns:v="urn:schemas-microsoft-com:vml" Requires="v">
                <p:oleObj spid="_x0000_s18447" name="Equation" r:id="rId3" imgW="1981200" imgH="457200" progId="Equation.DSMT4">
                  <p:embed/>
                </p:oleObj>
              </mc:Choice>
              <mc:Fallback>
                <p:oleObj name="Equation" r:id="rId3" imgW="1981200" imgH="457200" progId="Equation.DSMT4">
                  <p:embed/>
                  <p:pic>
                    <p:nvPicPr>
                      <p:cNvPr id="226310" name="Object 4">
                        <a:extLst>
                          <a:ext uri="{FF2B5EF4-FFF2-40B4-BE49-F238E27FC236}">
                            <a16:creationId xmlns:a16="http://schemas.microsoft.com/office/drawing/2014/main" id="{9EFA3A61-D166-4E30-AF43-3EDA22FCF9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2225" y="3407591"/>
                        <a:ext cx="5177546" cy="1164409"/>
                      </a:xfrm>
                      <a:prstGeom prst="rect">
                        <a:avLst/>
                      </a:prstGeom>
                      <a:noFill/>
                      <a:ln>
                        <a:noFill/>
                      </a:ln>
                      <a:extLst/>
                    </p:spPr>
                  </p:pic>
                </p:oleObj>
              </mc:Fallback>
            </mc:AlternateContent>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c. </a:t>
            </a:r>
            <a:r>
              <a:rPr lang="en-US" dirty="0" err="1"/>
              <a:t>Phép</a:t>
            </a:r>
            <a:r>
              <a:rPr lang="en-US" dirty="0"/>
              <a:t> </a:t>
            </a:r>
            <a:r>
              <a:rPr lang="en-US" dirty="0" err="1"/>
              <a:t>hiệu</a:t>
            </a:r>
            <a:endParaRPr lang="en-US" dirty="0"/>
          </a:p>
        </p:txBody>
      </p:sp>
      <p:sp>
        <p:nvSpPr>
          <p:cNvPr id="2" name="TextBox 1">
            <a:extLst>
              <a:ext uri="{FF2B5EF4-FFF2-40B4-BE49-F238E27FC236}">
                <a16:creationId xmlns:a16="http://schemas.microsoft.com/office/drawing/2014/main" id="{E2ADB893-190E-47D1-B8BF-8FEFC86B5AE3}"/>
              </a:ext>
            </a:extLst>
          </p:cNvPr>
          <p:cNvSpPr txBox="1"/>
          <p:nvPr/>
        </p:nvSpPr>
        <p:spPr>
          <a:xfrm>
            <a:off x="1371600" y="1600200"/>
            <a:ext cx="6858000" cy="70788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000" dirty="0"/>
              <a:t>Cho A </a:t>
            </a:r>
            <a:r>
              <a:rPr lang="en-US" sz="2000" dirty="0" err="1"/>
              <a:t>và</a:t>
            </a:r>
            <a:r>
              <a:rPr lang="en-US" sz="2000" dirty="0"/>
              <a:t> B </a:t>
            </a:r>
            <a:r>
              <a:rPr lang="en-US" sz="2000" dirty="0" err="1"/>
              <a:t>là</a:t>
            </a:r>
            <a:r>
              <a:rPr lang="en-US" sz="2000" dirty="0"/>
              <a:t> 2 </a:t>
            </a:r>
            <a:r>
              <a:rPr lang="en-US" sz="2000" dirty="0" err="1"/>
              <a:t>tập</a:t>
            </a:r>
            <a:r>
              <a:rPr lang="en-US" sz="2000" dirty="0"/>
              <a:t> </a:t>
            </a:r>
            <a:r>
              <a:rPr lang="en-US" sz="2000" dirty="0" err="1"/>
              <a:t>hợp</a:t>
            </a:r>
            <a:r>
              <a:rPr lang="en-US" sz="2000" dirty="0"/>
              <a:t> </a:t>
            </a:r>
            <a:r>
              <a:rPr lang="en-US" sz="2000" dirty="0" err="1"/>
              <a:t>hiệu</a:t>
            </a:r>
            <a:r>
              <a:rPr lang="en-US" sz="2000" dirty="0"/>
              <a:t> </a:t>
            </a:r>
            <a:r>
              <a:rPr lang="en-US" sz="2000" dirty="0" err="1"/>
              <a:t>của</a:t>
            </a:r>
            <a:r>
              <a:rPr lang="en-US" sz="2000" dirty="0"/>
              <a:t> A </a:t>
            </a:r>
            <a:r>
              <a:rPr lang="en-US" sz="2000" dirty="0" err="1"/>
              <a:t>và</a:t>
            </a:r>
            <a:r>
              <a:rPr lang="en-US" sz="2000" dirty="0"/>
              <a:t> B </a:t>
            </a:r>
            <a:r>
              <a:rPr lang="en-US" sz="2000" dirty="0" err="1"/>
              <a:t>kí</a:t>
            </a:r>
            <a:r>
              <a:rPr lang="en-US" sz="2000" dirty="0"/>
              <a:t> </a:t>
            </a:r>
            <a:r>
              <a:rPr lang="en-US" sz="2000" dirty="0" err="1"/>
              <a:t>hiệu</a:t>
            </a:r>
            <a:r>
              <a:rPr lang="en-US" sz="2000" dirty="0"/>
              <a:t> A\B (</a:t>
            </a:r>
            <a:r>
              <a:rPr lang="en-US" sz="2000" dirty="0" err="1"/>
              <a:t>hoặc</a:t>
            </a:r>
            <a:r>
              <a:rPr lang="en-US" sz="2000" dirty="0"/>
              <a:t> A-B)  </a:t>
            </a:r>
            <a:r>
              <a:rPr lang="en-US" sz="2000" dirty="0" err="1"/>
              <a:t>là</a:t>
            </a:r>
            <a:r>
              <a:rPr lang="en-US" sz="2000" dirty="0"/>
              <a:t> </a:t>
            </a:r>
            <a:r>
              <a:rPr lang="en-US" sz="2000" dirty="0" err="1"/>
              <a:t>các</a:t>
            </a:r>
            <a:r>
              <a:rPr lang="en-US" sz="2000" dirty="0"/>
              <a:t> </a:t>
            </a:r>
            <a:r>
              <a:rPr lang="en-US" sz="2000" dirty="0" err="1"/>
              <a:t>phần</a:t>
            </a:r>
            <a:r>
              <a:rPr lang="en-US" sz="2000" dirty="0"/>
              <a:t> </a:t>
            </a:r>
            <a:r>
              <a:rPr lang="en-US" sz="2000" dirty="0" err="1"/>
              <a:t>tử</a:t>
            </a:r>
            <a:r>
              <a:rPr lang="en-US" sz="2000" dirty="0"/>
              <a:t> </a:t>
            </a:r>
            <a:r>
              <a:rPr lang="en-US" sz="2000" dirty="0" err="1"/>
              <a:t>thuộc</a:t>
            </a:r>
            <a:r>
              <a:rPr lang="en-US" sz="2000" dirty="0"/>
              <a:t> A </a:t>
            </a:r>
            <a:r>
              <a:rPr lang="en-US" sz="2000" dirty="0" err="1"/>
              <a:t>mà</a:t>
            </a:r>
            <a:r>
              <a:rPr lang="en-US" sz="2000" dirty="0"/>
              <a:t> </a:t>
            </a:r>
            <a:r>
              <a:rPr lang="en-US" sz="2000" dirty="0" err="1"/>
              <a:t>không</a:t>
            </a:r>
            <a:r>
              <a:rPr lang="en-US" sz="2000" dirty="0"/>
              <a:t> </a:t>
            </a:r>
            <a:r>
              <a:rPr lang="en-US" sz="2000" dirty="0" err="1"/>
              <a:t>thuộc</a:t>
            </a:r>
            <a:r>
              <a:rPr lang="en-US" sz="2000" dirty="0"/>
              <a:t> B</a:t>
            </a:r>
          </a:p>
        </p:txBody>
      </p:sp>
      <p:sp>
        <p:nvSpPr>
          <p:cNvPr id="22" name="TextBox 21">
            <a:extLst>
              <a:ext uri="{FF2B5EF4-FFF2-40B4-BE49-F238E27FC236}">
                <a16:creationId xmlns:a16="http://schemas.microsoft.com/office/drawing/2014/main" id="{CEE8B2CF-B0DD-43E1-AD6A-03E91412A119}"/>
              </a:ext>
            </a:extLst>
          </p:cNvPr>
          <p:cNvSpPr txBox="1"/>
          <p:nvPr/>
        </p:nvSpPr>
        <p:spPr>
          <a:xfrm>
            <a:off x="1371600" y="2671406"/>
            <a:ext cx="6858000"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just"/>
            <a:r>
              <a:rPr lang="en-US" sz="2000" dirty="0" err="1"/>
              <a:t>Công</a:t>
            </a:r>
            <a:r>
              <a:rPr lang="en-US" sz="2000" dirty="0"/>
              <a:t> </a:t>
            </a:r>
            <a:r>
              <a:rPr lang="en-US" sz="2000" dirty="0" err="1"/>
              <a:t>thức</a:t>
            </a:r>
            <a:r>
              <a:rPr lang="en-US" sz="2000" dirty="0"/>
              <a:t>: A\B={</a:t>
            </a:r>
            <a:r>
              <a:rPr lang="en-US" sz="2000" dirty="0" err="1"/>
              <a:t>x|x</a:t>
            </a:r>
            <a:r>
              <a:rPr lang="en-US" sz="2000" dirty="0"/>
              <a:t> </a:t>
            </a:r>
            <a:r>
              <a:rPr lang="en-US" sz="2000" dirty="0">
                <a:sym typeface="Symbol" panose="05050102010706020507" pitchFamily="18" charset="2"/>
              </a:rPr>
              <a:t></a:t>
            </a:r>
            <a:r>
              <a:rPr lang="en-US" sz="2000" dirty="0"/>
              <a:t>A </a:t>
            </a:r>
            <a:r>
              <a:rPr lang="en-US" sz="2000" dirty="0">
                <a:sym typeface="Symbol" panose="05050102010706020507" pitchFamily="18" charset="2"/>
              </a:rPr>
              <a:t></a:t>
            </a:r>
            <a:r>
              <a:rPr lang="en-US" sz="2000" dirty="0"/>
              <a:t> x</a:t>
            </a:r>
            <a:r>
              <a:rPr lang="en-US" sz="2000" dirty="0">
                <a:sym typeface="Symbol" panose="05050102010706020507" pitchFamily="18" charset="2"/>
              </a:rPr>
              <a:t></a:t>
            </a:r>
            <a:r>
              <a:rPr lang="en-US" sz="2000" dirty="0"/>
              <a:t> B}</a:t>
            </a:r>
          </a:p>
        </p:txBody>
      </p:sp>
      <p:sp>
        <p:nvSpPr>
          <p:cNvPr id="23" name="TextBox 22">
            <a:extLst>
              <a:ext uri="{FF2B5EF4-FFF2-40B4-BE49-F238E27FC236}">
                <a16:creationId xmlns:a16="http://schemas.microsoft.com/office/drawing/2014/main" id="{122426E0-65A7-48EF-8371-DB445AC93D38}"/>
              </a:ext>
            </a:extLst>
          </p:cNvPr>
          <p:cNvSpPr txBox="1"/>
          <p:nvPr/>
        </p:nvSpPr>
        <p:spPr>
          <a:xfrm>
            <a:off x="1371600" y="3228945"/>
            <a:ext cx="6858000"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just"/>
            <a:r>
              <a:rPr lang="en-US" sz="2000" dirty="0"/>
              <a:t>S</a:t>
            </a:r>
            <a:r>
              <a:rPr lang="vi-VN" sz="2000" dirty="0"/>
              <a:t>ơ</a:t>
            </a:r>
            <a:r>
              <a:rPr lang="en-US" sz="2000" dirty="0"/>
              <a:t> </a:t>
            </a:r>
            <a:r>
              <a:rPr lang="en-US" sz="2000" dirty="0" err="1"/>
              <a:t>đồ</a:t>
            </a:r>
            <a:r>
              <a:rPr lang="en-US" sz="2000" dirty="0"/>
              <a:t> </a:t>
            </a:r>
            <a:r>
              <a:rPr lang="en-US" sz="2000" dirty="0" err="1"/>
              <a:t>ven</a:t>
            </a:r>
            <a:endParaRPr lang="en-US" sz="2000" dirty="0"/>
          </a:p>
        </p:txBody>
      </p:sp>
      <p:sp>
        <p:nvSpPr>
          <p:cNvPr id="46" name="TextBox 45">
            <a:extLst>
              <a:ext uri="{FF2B5EF4-FFF2-40B4-BE49-F238E27FC236}">
                <a16:creationId xmlns:a16="http://schemas.microsoft.com/office/drawing/2014/main" id="{92D0018C-4274-42DC-BEB4-A8F4048267B4}"/>
              </a:ext>
            </a:extLst>
          </p:cNvPr>
          <p:cNvSpPr txBox="1"/>
          <p:nvPr/>
        </p:nvSpPr>
        <p:spPr>
          <a:xfrm>
            <a:off x="1356360" y="4946994"/>
            <a:ext cx="6858000" cy="70788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just"/>
            <a:r>
              <a:rPr lang="en-US" sz="2000" dirty="0" err="1"/>
              <a:t>Ví</a:t>
            </a:r>
            <a:r>
              <a:rPr lang="en-US" sz="2000" dirty="0"/>
              <a:t> </a:t>
            </a:r>
            <a:r>
              <a:rPr lang="en-US" sz="2000" dirty="0" err="1"/>
              <a:t>dụ</a:t>
            </a:r>
            <a:r>
              <a:rPr lang="en-US" sz="2000" dirty="0"/>
              <a:t>: </a:t>
            </a:r>
          </a:p>
          <a:p>
            <a:r>
              <a:rPr lang="en-US" sz="2000" b="1" dirty="0"/>
              <a:t>A={1,2,3, 4,9,10}, B={-1, 0, 1, 2, 7,8} =&gt;</a:t>
            </a:r>
            <a:r>
              <a:rPr lang="en-US" sz="2000" dirty="0"/>
              <a:t>A </a:t>
            </a:r>
            <a:r>
              <a:rPr lang="en-US" sz="2000" dirty="0">
                <a:sym typeface="Symbol" panose="05050102010706020507" pitchFamily="18" charset="2"/>
              </a:rPr>
              <a:t>\</a:t>
            </a:r>
            <a:r>
              <a:rPr lang="en-US" sz="2000" dirty="0"/>
              <a:t> B</a:t>
            </a:r>
          </a:p>
        </p:txBody>
      </p:sp>
      <p:sp>
        <p:nvSpPr>
          <p:cNvPr id="47" name="TextBox 46">
            <a:extLst>
              <a:ext uri="{FF2B5EF4-FFF2-40B4-BE49-F238E27FC236}">
                <a16:creationId xmlns:a16="http://schemas.microsoft.com/office/drawing/2014/main" id="{73FAD6FF-07ED-4A3E-93A6-2B3503E220D2}"/>
              </a:ext>
            </a:extLst>
          </p:cNvPr>
          <p:cNvSpPr txBox="1"/>
          <p:nvPr/>
        </p:nvSpPr>
        <p:spPr>
          <a:xfrm>
            <a:off x="1372270" y="5769406"/>
            <a:ext cx="6858000" cy="70788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000" dirty="0"/>
              <a:t>A\B={3,4,9,10}</a:t>
            </a:r>
          </a:p>
          <a:p>
            <a:r>
              <a:rPr lang="en-US" sz="2000" dirty="0"/>
              <a:t>B\A</a:t>
            </a:r>
          </a:p>
        </p:txBody>
      </p:sp>
      <p:grpSp>
        <p:nvGrpSpPr>
          <p:cNvPr id="18" name="Group 17">
            <a:extLst>
              <a:ext uri="{FF2B5EF4-FFF2-40B4-BE49-F238E27FC236}">
                <a16:creationId xmlns:a16="http://schemas.microsoft.com/office/drawing/2014/main" id="{E35978D1-1BFB-48B6-BBFF-7E419AA04507}"/>
              </a:ext>
            </a:extLst>
          </p:cNvPr>
          <p:cNvGrpSpPr/>
          <p:nvPr/>
        </p:nvGrpSpPr>
        <p:grpSpPr bwMode="auto">
          <a:xfrm>
            <a:off x="2390775" y="3848287"/>
            <a:ext cx="4267200" cy="879475"/>
            <a:chOff x="0" y="0"/>
            <a:chExt cx="4267200" cy="879144"/>
          </a:xfrm>
        </p:grpSpPr>
        <p:sp>
          <p:nvSpPr>
            <p:cNvPr id="19" name="Oval 18">
              <a:extLst>
                <a:ext uri="{FF2B5EF4-FFF2-40B4-BE49-F238E27FC236}">
                  <a16:creationId xmlns:a16="http://schemas.microsoft.com/office/drawing/2014/main" id="{4DBC876A-6AF2-4BEA-9583-AF47DB62AE1E}"/>
                </a:ext>
              </a:extLst>
            </p:cNvPr>
            <p:cNvSpPr/>
            <p:nvPr/>
          </p:nvSpPr>
          <p:spPr>
            <a:xfrm>
              <a:off x="1600200" y="41259"/>
              <a:ext cx="1981200" cy="837885"/>
            </a:xfrm>
            <a:prstGeom prst="ellipse">
              <a:avLst/>
            </a:prstGeom>
          </p:spPr>
          <p:style>
            <a:lnRef idx="2">
              <a:schemeClr val="dk1"/>
            </a:lnRef>
            <a:fillRef idx="1">
              <a:schemeClr val="lt1"/>
            </a:fillRef>
            <a:effectRef idx="0">
              <a:schemeClr val="dk1"/>
            </a:effectRef>
            <a:fontRef idx="minor">
              <a:schemeClr val="dk1"/>
            </a:fontRef>
          </p:style>
          <p:txBody>
            <a:bodyPr anchor="ctr"/>
            <a:lstStyle/>
            <a:p>
              <a:endParaRPr lang="en-US"/>
            </a:p>
          </p:txBody>
        </p:sp>
        <p:sp>
          <p:nvSpPr>
            <p:cNvPr id="20" name="Oval 19">
              <a:extLst>
                <a:ext uri="{FF2B5EF4-FFF2-40B4-BE49-F238E27FC236}">
                  <a16:creationId xmlns:a16="http://schemas.microsoft.com/office/drawing/2014/main" id="{0ADA4505-D096-4590-9E08-C9359241B621}"/>
                </a:ext>
              </a:extLst>
            </p:cNvPr>
            <p:cNvSpPr/>
            <p:nvPr/>
          </p:nvSpPr>
          <p:spPr>
            <a:xfrm>
              <a:off x="533400" y="0"/>
              <a:ext cx="1981200" cy="8378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a:p>
          </p:txBody>
        </p:sp>
        <p:cxnSp>
          <p:nvCxnSpPr>
            <p:cNvPr id="21" name="Straight Connector 20">
              <a:extLst>
                <a:ext uri="{FF2B5EF4-FFF2-40B4-BE49-F238E27FC236}">
                  <a16:creationId xmlns:a16="http://schemas.microsoft.com/office/drawing/2014/main" id="{85DFDE48-EA4F-40BE-A94D-A74A46D99278}"/>
                </a:ext>
              </a:extLst>
            </p:cNvPr>
            <p:cNvCxnSpPr/>
            <p:nvPr/>
          </p:nvCxnSpPr>
          <p:spPr>
            <a:xfrm flipV="1">
              <a:off x="812800" y="144409"/>
              <a:ext cx="939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157DE6E-83A8-4E9F-B56F-4F61AFDEDFCA}"/>
                </a:ext>
              </a:extLst>
            </p:cNvPr>
            <p:cNvCxnSpPr/>
            <p:nvPr/>
          </p:nvCxnSpPr>
          <p:spPr>
            <a:xfrm>
              <a:off x="584200" y="296751"/>
              <a:ext cx="1066800" cy="1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028C009-AB8A-4963-AC47-97B8AF214BFD}"/>
                </a:ext>
              </a:extLst>
            </p:cNvPr>
            <p:cNvCxnSpPr/>
            <p:nvPr/>
          </p:nvCxnSpPr>
          <p:spPr>
            <a:xfrm>
              <a:off x="584200" y="449094"/>
              <a:ext cx="1066800" cy="1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F948B83-F02F-4C28-B5D6-6CB0C55A06ED}"/>
                </a:ext>
              </a:extLst>
            </p:cNvPr>
            <p:cNvCxnSpPr/>
            <p:nvPr/>
          </p:nvCxnSpPr>
          <p:spPr>
            <a:xfrm>
              <a:off x="660400" y="601437"/>
              <a:ext cx="1016000" cy="1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87A49CB-2738-4C93-811F-6A1996A04A4D}"/>
                </a:ext>
              </a:extLst>
            </p:cNvPr>
            <p:cNvCxnSpPr/>
            <p:nvPr/>
          </p:nvCxnSpPr>
          <p:spPr>
            <a:xfrm flipV="1">
              <a:off x="1066800" y="756953"/>
              <a:ext cx="823913" cy="46020"/>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Box 19">
              <a:extLst>
                <a:ext uri="{FF2B5EF4-FFF2-40B4-BE49-F238E27FC236}">
                  <a16:creationId xmlns:a16="http://schemas.microsoft.com/office/drawing/2014/main" id="{30ADCF4B-84F9-4E48-BE42-B4E6F6A48E24}"/>
                </a:ext>
              </a:extLst>
            </p:cNvPr>
            <p:cNvSpPr txBox="1">
              <a:spLocks noChangeArrowheads="1"/>
            </p:cNvSpPr>
            <p:nvPr/>
          </p:nvSpPr>
          <p:spPr bwMode="auto">
            <a:xfrm>
              <a:off x="0" y="296840"/>
              <a:ext cx="533400" cy="354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Aft>
                  <a:spcPts val="0"/>
                </a:spcAft>
              </a:pPr>
              <a:r>
                <a:rPr lang="en-US" sz="180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a:t>
              </a:r>
              <a:endParaRPr lang="en-US" sz="1200">
                <a:effectLst/>
                <a:latin typeface="Times New Roman" panose="02020603050405020304" pitchFamily="18" charset="0"/>
                <a:ea typeface="Times New Roman" panose="02020603050405020304" pitchFamily="18" charset="0"/>
              </a:endParaRPr>
            </a:p>
          </p:txBody>
        </p:sp>
        <p:sp>
          <p:nvSpPr>
            <p:cNvPr id="29" name="TextBox 20">
              <a:extLst>
                <a:ext uri="{FF2B5EF4-FFF2-40B4-BE49-F238E27FC236}">
                  <a16:creationId xmlns:a16="http://schemas.microsoft.com/office/drawing/2014/main" id="{0C21D76D-DCB1-403B-ADB2-D03129287778}"/>
                </a:ext>
              </a:extLst>
            </p:cNvPr>
            <p:cNvSpPr txBox="1">
              <a:spLocks noChangeArrowheads="1"/>
            </p:cNvSpPr>
            <p:nvPr/>
          </p:nvSpPr>
          <p:spPr bwMode="auto">
            <a:xfrm>
              <a:off x="3733800" y="296840"/>
              <a:ext cx="533400" cy="354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Aft>
                  <a:spcPts val="0"/>
                </a:spcAft>
              </a:pPr>
              <a:r>
                <a:rPr lang="en-US" sz="180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a:t>
              </a:r>
              <a:endParaRPr lang="en-US" sz="1200">
                <a:effectLst/>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41562842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circle(in)">
                                      <p:cBhvr>
                                        <p:cTn id="12" dur="20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500" fill="hold"/>
                                        <p:tgtEl>
                                          <p:spTgt spid="18"/>
                                        </p:tgtEl>
                                        <p:attrNameLst>
                                          <p:attrName>ppt_x</p:attrName>
                                        </p:attrNameLst>
                                      </p:cBhvr>
                                      <p:tavLst>
                                        <p:tav tm="0">
                                          <p:val>
                                            <p:strVal val="#ppt_x"/>
                                          </p:val>
                                        </p:tav>
                                        <p:tav tm="100000">
                                          <p:val>
                                            <p:strVal val="#ppt_x"/>
                                          </p:val>
                                        </p:tav>
                                      </p:tavLst>
                                    </p:anim>
                                    <p:anim calcmode="lin" valueType="num">
                                      <p:cBhvr additive="base">
                                        <p:cTn id="2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down)">
                                      <p:cBhvr>
                                        <p:cTn id="28" dur="500"/>
                                        <p:tgtEl>
                                          <p:spTgt spid="4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wipe(down)">
                                      <p:cBhvr>
                                        <p:cTn id="3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2" grpId="0" animBg="1"/>
      <p:bldP spid="23" grpId="0" animBg="1"/>
      <p:bldP spid="46" grpId="0" animBg="1"/>
      <p:bldP spid="47"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a:extLst>
              <a:ext uri="{FF2B5EF4-FFF2-40B4-BE49-F238E27FC236}">
                <a16:creationId xmlns:a16="http://schemas.microsoft.com/office/drawing/2014/main" id="{8C5199F6-7A00-4D17-AAAF-9754EB9D45C5}"/>
              </a:ext>
            </a:extLst>
          </p:cNvPr>
          <p:cNvSpPr>
            <a:spLocks noGrp="1" noChangeArrowheads="1"/>
          </p:cNvSpPr>
          <p:nvPr>
            <p:ph type="title"/>
          </p:nvPr>
        </p:nvSpPr>
        <p:spPr/>
        <p:txBody>
          <a:bodyPr/>
          <a:lstStyle/>
          <a:p>
            <a:pPr eaLnBrk="1" hangingPunct="1"/>
            <a:endParaRPr lang="vi-VN" altLang="vi-VN"/>
          </a:p>
        </p:txBody>
      </p:sp>
      <p:sp>
        <p:nvSpPr>
          <p:cNvPr id="227331" name="Rectangle 3">
            <a:extLst>
              <a:ext uri="{FF2B5EF4-FFF2-40B4-BE49-F238E27FC236}">
                <a16:creationId xmlns:a16="http://schemas.microsoft.com/office/drawing/2014/main" id="{68FE78A8-35CF-4B35-95A6-75AA20B7D409}"/>
              </a:ext>
            </a:extLst>
          </p:cNvPr>
          <p:cNvSpPr>
            <a:spLocks noGrp="1" noChangeArrowheads="1"/>
          </p:cNvSpPr>
          <p:nvPr>
            <p:ph idx="1"/>
          </p:nvPr>
        </p:nvSpPr>
        <p:spPr/>
        <p:txBody>
          <a:bodyPr/>
          <a:lstStyle/>
          <a:p>
            <a:pPr eaLnBrk="1" hangingPunct="1"/>
            <a:endParaRPr lang="vi-VN" altLang="vi-VN"/>
          </a:p>
        </p:txBody>
      </p:sp>
      <p:pic>
        <p:nvPicPr>
          <p:cNvPr id="227332" name="Picture 4">
            <a:extLst>
              <a:ext uri="{FF2B5EF4-FFF2-40B4-BE49-F238E27FC236}">
                <a16:creationId xmlns:a16="http://schemas.microsoft.com/office/drawing/2014/main" id="{17D308EB-896A-430E-9FA5-A55B1E375C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000251"/>
            <a:ext cx="5657850" cy="2878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8354" name="Rectangle 2">
            <a:extLst>
              <a:ext uri="{FF2B5EF4-FFF2-40B4-BE49-F238E27FC236}">
                <a16:creationId xmlns:a16="http://schemas.microsoft.com/office/drawing/2014/main" id="{C40F8F14-C29E-4AC5-ADB1-78B1EF11389A}"/>
              </a:ext>
            </a:extLst>
          </p:cNvPr>
          <p:cNvSpPr>
            <a:spLocks noGrp="1" noChangeArrowheads="1"/>
          </p:cNvSpPr>
          <p:nvPr>
            <p:ph type="title"/>
          </p:nvPr>
        </p:nvSpPr>
        <p:spPr/>
        <p:txBody>
          <a:bodyPr/>
          <a:lstStyle/>
          <a:p>
            <a:r>
              <a:rPr lang="en-US" altLang="vi-VN" dirty="0"/>
              <a:t>d. </a:t>
            </a:r>
            <a:r>
              <a:rPr lang="en-US" altLang="vi-VN" dirty="0" err="1"/>
              <a:t>Danh</a:t>
            </a:r>
            <a:r>
              <a:rPr lang="en-US" altLang="vi-VN" dirty="0"/>
              <a:t> </a:t>
            </a:r>
            <a:r>
              <a:rPr lang="en-US" altLang="vi-VN" dirty="0" err="1"/>
              <a:t>sách</a:t>
            </a:r>
            <a:r>
              <a:rPr lang="en-US" altLang="vi-VN" dirty="0"/>
              <a:t> </a:t>
            </a:r>
            <a:r>
              <a:rPr lang="en-US" altLang="vi-VN" dirty="0" err="1"/>
              <a:t>kề</a:t>
            </a:r>
            <a:endParaRPr lang="en-US" altLang="vi-VN" dirty="0"/>
          </a:p>
        </p:txBody>
      </p:sp>
      <p:sp>
        <p:nvSpPr>
          <p:cNvPr id="6147" name="Rectangle 3">
            <a:extLst>
              <a:ext uri="{FF2B5EF4-FFF2-40B4-BE49-F238E27FC236}">
                <a16:creationId xmlns:a16="http://schemas.microsoft.com/office/drawing/2014/main" id="{21E28547-0096-4705-B8F1-4DEE16DA41B2}"/>
              </a:ext>
            </a:extLst>
          </p:cNvPr>
          <p:cNvSpPr>
            <a:spLocks noGrp="1" noChangeArrowheads="1"/>
          </p:cNvSpPr>
          <p:nvPr>
            <p:ph idx="1"/>
          </p:nvPr>
        </p:nvSpPr>
        <p:spPr>
          <a:xfrm>
            <a:off x="1009650" y="1548272"/>
            <a:ext cx="7010400" cy="1881188"/>
          </a:xfrm>
        </p:spPr>
        <p:txBody>
          <a:bodyPr/>
          <a:lstStyle/>
          <a:p>
            <a:pPr lvl="1" algn="just">
              <a:lnSpc>
                <a:spcPct val="90000"/>
              </a:lnSpc>
              <a:buFont typeface="Verdana" panose="020B0604030504040204" pitchFamily="34" charset="0"/>
              <a:buNone/>
            </a:pPr>
            <a:r>
              <a:rPr lang="en-US" altLang="vi-VN" sz="1800" dirty="0" err="1"/>
              <a:t>Là</a:t>
            </a:r>
            <a:r>
              <a:rPr lang="en-US" altLang="vi-VN" sz="1800" dirty="0"/>
              <a:t> </a:t>
            </a:r>
            <a:r>
              <a:rPr lang="en-US" altLang="vi-VN" sz="1800" dirty="0" err="1"/>
              <a:t>danh</a:t>
            </a:r>
            <a:r>
              <a:rPr lang="en-US" altLang="vi-VN" sz="1800" dirty="0"/>
              <a:t> </a:t>
            </a:r>
            <a:r>
              <a:rPr lang="en-US" altLang="vi-VN" sz="1800" dirty="0" err="1"/>
              <a:t>sách</a:t>
            </a:r>
            <a:r>
              <a:rPr lang="en-US" altLang="vi-VN" sz="1800" dirty="0"/>
              <a:t> </a:t>
            </a:r>
            <a:r>
              <a:rPr lang="en-US" altLang="vi-VN" sz="1800" dirty="0" err="1"/>
              <a:t>gồm</a:t>
            </a:r>
            <a:r>
              <a:rPr lang="en-US" altLang="vi-VN" sz="1800" dirty="0"/>
              <a:t> 2 </a:t>
            </a:r>
            <a:r>
              <a:rPr lang="en-US" altLang="vi-VN" sz="1800" dirty="0" err="1"/>
              <a:t>cột</a:t>
            </a:r>
            <a:r>
              <a:rPr lang="en-US" altLang="vi-VN" sz="1800" dirty="0"/>
              <a:t>. </a:t>
            </a:r>
            <a:r>
              <a:rPr lang="en-US" altLang="vi-VN" sz="1800" dirty="0" err="1"/>
              <a:t>Cột</a:t>
            </a:r>
            <a:r>
              <a:rPr lang="en-US" altLang="vi-VN" sz="1800" dirty="0"/>
              <a:t> </a:t>
            </a:r>
            <a:r>
              <a:rPr lang="en-US" altLang="vi-VN" sz="1800" dirty="0" err="1"/>
              <a:t>đầu</a:t>
            </a:r>
            <a:r>
              <a:rPr lang="en-US" altLang="vi-VN" sz="1800" dirty="0"/>
              <a:t> </a:t>
            </a:r>
            <a:r>
              <a:rPr lang="en-US" altLang="vi-VN" sz="1800" dirty="0" err="1"/>
              <a:t>liệt</a:t>
            </a:r>
            <a:r>
              <a:rPr lang="en-US" altLang="vi-VN" sz="1800" dirty="0"/>
              <a:t> </a:t>
            </a:r>
            <a:r>
              <a:rPr lang="en-US" altLang="vi-VN" sz="1800" dirty="0" err="1"/>
              <a:t>kê</a:t>
            </a:r>
            <a:r>
              <a:rPr lang="en-US" altLang="vi-VN" sz="1800" dirty="0"/>
              <a:t> </a:t>
            </a:r>
            <a:r>
              <a:rPr lang="en-US" altLang="vi-VN" sz="1800" dirty="0" err="1"/>
              <a:t>tất</a:t>
            </a:r>
            <a:r>
              <a:rPr lang="en-US" altLang="vi-VN" sz="1800" dirty="0"/>
              <a:t> </a:t>
            </a:r>
            <a:r>
              <a:rPr lang="en-US" altLang="vi-VN" sz="1800" dirty="0" err="1"/>
              <a:t>cả</a:t>
            </a:r>
            <a:r>
              <a:rPr lang="en-US" altLang="vi-VN" sz="1800" dirty="0"/>
              <a:t> </a:t>
            </a:r>
            <a:r>
              <a:rPr lang="en-US" altLang="vi-VN" sz="1800" dirty="0" err="1"/>
              <a:t>các</a:t>
            </a:r>
            <a:r>
              <a:rPr lang="en-US" altLang="vi-VN" sz="1800" dirty="0"/>
              <a:t> </a:t>
            </a:r>
            <a:r>
              <a:rPr lang="en-US" altLang="vi-VN" sz="1800" dirty="0" err="1"/>
              <a:t>đỉnh</a:t>
            </a:r>
            <a:r>
              <a:rPr lang="en-US" altLang="vi-VN" sz="1800" dirty="0"/>
              <a:t> </a:t>
            </a:r>
            <a:r>
              <a:rPr lang="en-US" altLang="vi-VN" sz="1800" dirty="0" err="1"/>
              <a:t>của</a:t>
            </a:r>
            <a:r>
              <a:rPr lang="en-US" altLang="vi-VN" sz="1800" dirty="0"/>
              <a:t> </a:t>
            </a:r>
            <a:r>
              <a:rPr lang="en-US" altLang="vi-VN" sz="1800" dirty="0" err="1"/>
              <a:t>đồ</a:t>
            </a:r>
            <a:r>
              <a:rPr lang="en-US" altLang="vi-VN" sz="1800" dirty="0"/>
              <a:t> </a:t>
            </a:r>
            <a:r>
              <a:rPr lang="en-US" altLang="vi-VN" sz="1800" dirty="0" err="1"/>
              <a:t>thị</a:t>
            </a:r>
            <a:r>
              <a:rPr lang="en-US" altLang="vi-VN" sz="1800" dirty="0"/>
              <a:t>. </a:t>
            </a:r>
            <a:r>
              <a:rPr lang="en-US" altLang="vi-VN" sz="1800" dirty="0" err="1"/>
              <a:t>Trên</a:t>
            </a:r>
            <a:r>
              <a:rPr lang="en-US" altLang="vi-VN" sz="1800" dirty="0"/>
              <a:t> </a:t>
            </a:r>
            <a:r>
              <a:rPr lang="en-US" altLang="vi-VN" sz="1800" dirty="0" err="1"/>
              <a:t>mỗi</a:t>
            </a:r>
            <a:r>
              <a:rPr lang="en-US" altLang="vi-VN" sz="1800" dirty="0"/>
              <a:t> </a:t>
            </a:r>
            <a:r>
              <a:rPr lang="en-US" altLang="vi-VN" sz="1800" dirty="0" err="1"/>
              <a:t>dòng</a:t>
            </a:r>
            <a:r>
              <a:rPr lang="en-US" altLang="vi-VN" sz="1800" dirty="0"/>
              <a:t> </a:t>
            </a:r>
            <a:r>
              <a:rPr lang="en-US" altLang="vi-VN" sz="1800" dirty="0" err="1"/>
              <a:t>của</a:t>
            </a:r>
            <a:r>
              <a:rPr lang="en-US" altLang="vi-VN" sz="1800" dirty="0"/>
              <a:t> </a:t>
            </a:r>
            <a:r>
              <a:rPr lang="en-US" altLang="vi-VN" sz="1800" dirty="0" err="1"/>
              <a:t>cột</a:t>
            </a:r>
            <a:r>
              <a:rPr lang="en-US" altLang="vi-VN" sz="1800" dirty="0"/>
              <a:t> </a:t>
            </a:r>
            <a:r>
              <a:rPr lang="en-US" altLang="vi-VN" sz="1800" dirty="0" err="1"/>
              <a:t>thứ</a:t>
            </a:r>
            <a:r>
              <a:rPr lang="en-US" altLang="vi-VN" sz="1800" dirty="0"/>
              <a:t> </a:t>
            </a:r>
            <a:r>
              <a:rPr lang="en-US" altLang="vi-VN" sz="1800" dirty="0" err="1"/>
              <a:t>hai</a:t>
            </a:r>
            <a:r>
              <a:rPr lang="en-US" altLang="vi-VN" sz="1800" dirty="0"/>
              <a:t> </a:t>
            </a:r>
            <a:r>
              <a:rPr lang="en-US" altLang="vi-VN" sz="1800" dirty="0" err="1"/>
              <a:t>lần</a:t>
            </a:r>
            <a:r>
              <a:rPr lang="en-US" altLang="vi-VN" sz="1800" dirty="0"/>
              <a:t> </a:t>
            </a:r>
            <a:r>
              <a:rPr lang="en-US" altLang="vi-VN" sz="1800" dirty="0" err="1"/>
              <a:t>lượt</a:t>
            </a:r>
            <a:r>
              <a:rPr lang="en-US" altLang="vi-VN" sz="1800" dirty="0"/>
              <a:t> </a:t>
            </a:r>
            <a:r>
              <a:rPr lang="en-US" altLang="vi-VN" sz="1800" dirty="0" err="1"/>
              <a:t>liệt</a:t>
            </a:r>
            <a:r>
              <a:rPr lang="en-US" altLang="vi-VN" sz="1800" dirty="0"/>
              <a:t> </a:t>
            </a:r>
            <a:r>
              <a:rPr lang="en-US" altLang="vi-VN" sz="1800" dirty="0" err="1"/>
              <a:t>kê</a:t>
            </a:r>
            <a:r>
              <a:rPr lang="en-US" altLang="vi-VN" sz="1800" dirty="0"/>
              <a:t> </a:t>
            </a:r>
            <a:r>
              <a:rPr lang="en-US" altLang="vi-VN" sz="1800" dirty="0" err="1"/>
              <a:t>các</a:t>
            </a:r>
            <a:r>
              <a:rPr lang="en-US" altLang="vi-VN" sz="1800" dirty="0"/>
              <a:t> </a:t>
            </a:r>
            <a:r>
              <a:rPr lang="en-US" altLang="vi-VN" sz="1800" dirty="0" err="1"/>
              <a:t>đỉnh</a:t>
            </a:r>
            <a:r>
              <a:rPr lang="en-US" altLang="vi-VN" sz="1800" dirty="0"/>
              <a:t> </a:t>
            </a:r>
            <a:r>
              <a:rPr lang="en-US" altLang="vi-VN" sz="1800" dirty="0" err="1"/>
              <a:t>liền</a:t>
            </a:r>
            <a:r>
              <a:rPr lang="en-US" altLang="vi-VN" sz="1800" dirty="0"/>
              <a:t> </a:t>
            </a:r>
            <a:r>
              <a:rPr lang="en-US" altLang="vi-VN" sz="1800" dirty="0" err="1"/>
              <a:t>kề</a:t>
            </a:r>
            <a:r>
              <a:rPr lang="en-US" altLang="vi-VN" sz="1800" dirty="0"/>
              <a:t> </a:t>
            </a:r>
            <a:r>
              <a:rPr lang="en-US" altLang="vi-VN" sz="1800" dirty="0" err="1"/>
              <a:t>với</a:t>
            </a:r>
            <a:r>
              <a:rPr lang="en-US" altLang="vi-VN" sz="1800" dirty="0"/>
              <a:t> </a:t>
            </a:r>
            <a:r>
              <a:rPr lang="en-US" altLang="vi-VN" sz="1800" dirty="0" err="1"/>
              <a:t>đỉnh</a:t>
            </a:r>
            <a:r>
              <a:rPr lang="en-US" altLang="vi-VN" sz="1800" dirty="0"/>
              <a:t> </a:t>
            </a:r>
            <a:r>
              <a:rPr lang="en-US" altLang="vi-VN" sz="1800" dirty="0" err="1"/>
              <a:t>tương</a:t>
            </a:r>
            <a:r>
              <a:rPr lang="en-US" altLang="vi-VN" sz="1800" dirty="0"/>
              <a:t> </a:t>
            </a:r>
            <a:r>
              <a:rPr lang="en-US" altLang="vi-VN" sz="1800" dirty="0" err="1"/>
              <a:t>ứng</a:t>
            </a:r>
            <a:r>
              <a:rPr lang="en-US" altLang="vi-VN" sz="1800" dirty="0"/>
              <a:t> </a:t>
            </a:r>
            <a:r>
              <a:rPr lang="en-US" altLang="vi-VN" sz="1800" dirty="0" err="1"/>
              <a:t>trong</a:t>
            </a:r>
            <a:r>
              <a:rPr lang="en-US" altLang="vi-VN" sz="1800" dirty="0"/>
              <a:t> </a:t>
            </a:r>
            <a:r>
              <a:rPr lang="en-US" altLang="vi-VN" sz="1800" dirty="0" err="1"/>
              <a:t>cột</a:t>
            </a:r>
            <a:r>
              <a:rPr lang="en-US" altLang="vi-VN" sz="1800" dirty="0"/>
              <a:t> </a:t>
            </a:r>
            <a:r>
              <a:rPr lang="en-US" altLang="vi-VN" sz="1800" dirty="0" err="1"/>
              <a:t>thứ</a:t>
            </a:r>
            <a:r>
              <a:rPr lang="en-US" altLang="vi-VN" sz="1800" dirty="0"/>
              <a:t> </a:t>
            </a:r>
            <a:r>
              <a:rPr lang="en-US" altLang="vi-VN" sz="1800" dirty="0" err="1"/>
              <a:t>nhất</a:t>
            </a:r>
            <a:r>
              <a:rPr lang="en-US" altLang="vi-VN" sz="1800" dirty="0"/>
              <a:t>.</a:t>
            </a:r>
          </a:p>
          <a:p>
            <a:pPr lvl="1" algn="just">
              <a:lnSpc>
                <a:spcPct val="90000"/>
              </a:lnSpc>
              <a:buFont typeface="Verdana" panose="020B0604030504040204" pitchFamily="34" charset="0"/>
              <a:buNone/>
            </a:pPr>
            <a:r>
              <a:rPr lang="en-US" altLang="vi-VN" sz="1800" dirty="0" err="1"/>
              <a:t>số</a:t>
            </a:r>
            <a:r>
              <a:rPr lang="en-US" altLang="vi-VN" sz="1800" dirty="0"/>
              <a:t> ô </a:t>
            </a:r>
            <a:r>
              <a:rPr lang="en-US" altLang="vi-VN" sz="1800" dirty="0" err="1"/>
              <a:t>nhớ</a:t>
            </a:r>
            <a:r>
              <a:rPr lang="en-US" altLang="vi-VN" sz="1800" dirty="0"/>
              <a:t>: </a:t>
            </a:r>
            <a:r>
              <a:rPr lang="en-US" altLang="vi-VN" sz="1800" dirty="0" err="1"/>
              <a:t>mỗi</a:t>
            </a:r>
            <a:r>
              <a:rPr lang="en-US" altLang="vi-VN" sz="1800" dirty="0"/>
              <a:t> </a:t>
            </a:r>
            <a:r>
              <a:rPr lang="en-US" altLang="vi-VN" sz="1800" dirty="0" err="1"/>
              <a:t>cạnh</a:t>
            </a:r>
            <a:r>
              <a:rPr lang="en-US" altLang="vi-VN" sz="1800" dirty="0"/>
              <a:t> </a:t>
            </a:r>
            <a:r>
              <a:rPr lang="en-US" altLang="vi-VN" sz="1800" dirty="0" err="1"/>
              <a:t>là</a:t>
            </a:r>
            <a:r>
              <a:rPr lang="en-US" altLang="vi-VN" sz="1800" dirty="0"/>
              <a:t> </a:t>
            </a:r>
            <a:r>
              <a:rPr lang="en-US" altLang="vi-VN" sz="1800" dirty="0" err="1"/>
              <a:t>một</a:t>
            </a:r>
            <a:r>
              <a:rPr lang="en-US" altLang="vi-VN" sz="1800" dirty="0"/>
              <a:t> ô </a:t>
            </a:r>
            <a:r>
              <a:rPr lang="en-US" altLang="vi-VN" sz="1800" dirty="0" err="1"/>
              <a:t>nhớ</a:t>
            </a:r>
            <a:endParaRPr lang="en-US" altLang="vi-VN" sz="1800" dirty="0"/>
          </a:p>
          <a:p>
            <a:pPr lvl="1" algn="just">
              <a:lnSpc>
                <a:spcPct val="90000"/>
              </a:lnSpc>
              <a:buFont typeface="Verdana" panose="020B0604030504040204" pitchFamily="34" charset="0"/>
              <a:buNone/>
            </a:pPr>
            <a:r>
              <a:rPr lang="en-US" altLang="vi-VN" sz="1800" dirty="0" err="1">
                <a:hlinkClick r:id="rId2" action="ppaction://hlinkfile">
                  <a:extLst>
                    <a:ext uri="{A12FA001-AC4F-418D-AE19-62706E023703}">
                      <ahyp:hlinkClr xmlns:ahyp="http://schemas.microsoft.com/office/drawing/2018/hyperlinkcolor" xmlns="" val="tx"/>
                    </a:ext>
                  </a:extLst>
                </a:hlinkClick>
              </a:rPr>
              <a:t>Ví</a:t>
            </a:r>
            <a:r>
              <a:rPr lang="en-US" altLang="vi-VN" sz="1800" dirty="0">
                <a:hlinkClick r:id="rId2" action="ppaction://hlinkfile">
                  <a:extLst>
                    <a:ext uri="{A12FA001-AC4F-418D-AE19-62706E023703}">
                      <ahyp:hlinkClr xmlns:ahyp="http://schemas.microsoft.com/office/drawing/2018/hyperlinkcolor" xmlns="" val="tx"/>
                    </a:ext>
                  </a:extLst>
                </a:hlinkClick>
              </a:rPr>
              <a:t> </a:t>
            </a:r>
            <a:r>
              <a:rPr lang="en-US" altLang="vi-VN" sz="1800" dirty="0" err="1">
                <a:hlinkClick r:id="rId2" action="ppaction://hlinkfile">
                  <a:extLst>
                    <a:ext uri="{A12FA001-AC4F-418D-AE19-62706E023703}">
                      <ahyp:hlinkClr xmlns:ahyp="http://schemas.microsoft.com/office/drawing/2018/hyperlinkcolor" xmlns="" val="tx"/>
                    </a:ext>
                  </a:extLst>
                </a:hlinkClick>
              </a:rPr>
              <a:t>dụ</a:t>
            </a:r>
            <a:r>
              <a:rPr lang="en-US" altLang="vi-VN" sz="1800" dirty="0">
                <a:hlinkClick r:id="rId2" action="ppaction://hlinkfile">
                  <a:extLst>
                    <a:ext uri="{A12FA001-AC4F-418D-AE19-62706E023703}">
                      <ahyp:hlinkClr xmlns:ahyp="http://schemas.microsoft.com/office/drawing/2018/hyperlinkcolor" xmlns="" val="tx"/>
                    </a:ext>
                  </a:extLst>
                </a:hlinkClick>
              </a:rPr>
              <a:t>:</a:t>
            </a:r>
            <a:endParaRPr lang="en-US" altLang="vi-VN" sz="1800" dirty="0"/>
          </a:p>
        </p:txBody>
      </p:sp>
      <p:grpSp>
        <p:nvGrpSpPr>
          <p:cNvPr id="2" name="Group 273">
            <a:extLst>
              <a:ext uri="{FF2B5EF4-FFF2-40B4-BE49-F238E27FC236}">
                <a16:creationId xmlns:a16="http://schemas.microsoft.com/office/drawing/2014/main" id="{053675E2-8907-487F-A889-406C33CA3BF0}"/>
              </a:ext>
            </a:extLst>
          </p:cNvPr>
          <p:cNvGrpSpPr>
            <a:grpSpLocks/>
          </p:cNvGrpSpPr>
          <p:nvPr/>
        </p:nvGrpSpPr>
        <p:grpSpPr bwMode="auto">
          <a:xfrm>
            <a:off x="1428750" y="4286250"/>
            <a:ext cx="1828800" cy="1500188"/>
            <a:chOff x="1008" y="2832"/>
            <a:chExt cx="1536" cy="1260"/>
          </a:xfrm>
        </p:grpSpPr>
        <p:grpSp>
          <p:nvGrpSpPr>
            <p:cNvPr id="228371" name="Group 270">
              <a:extLst>
                <a:ext uri="{FF2B5EF4-FFF2-40B4-BE49-F238E27FC236}">
                  <a16:creationId xmlns:a16="http://schemas.microsoft.com/office/drawing/2014/main" id="{56DA9EE0-5F1D-4A9B-87B7-3902597C03F1}"/>
                </a:ext>
              </a:extLst>
            </p:cNvPr>
            <p:cNvGrpSpPr>
              <a:grpSpLocks/>
            </p:cNvGrpSpPr>
            <p:nvPr/>
          </p:nvGrpSpPr>
          <p:grpSpPr bwMode="auto">
            <a:xfrm>
              <a:off x="1008" y="2832"/>
              <a:ext cx="1536" cy="1260"/>
              <a:chOff x="1008" y="2832"/>
              <a:chExt cx="1536" cy="1260"/>
            </a:xfrm>
          </p:grpSpPr>
          <p:sp>
            <p:nvSpPr>
              <p:cNvPr id="228374" name="Line 6">
                <a:extLst>
                  <a:ext uri="{FF2B5EF4-FFF2-40B4-BE49-F238E27FC236}">
                    <a16:creationId xmlns:a16="http://schemas.microsoft.com/office/drawing/2014/main" id="{3CE92811-0FDE-420D-B7D4-6BF6FE2BB2E5}"/>
                  </a:ext>
                </a:extLst>
              </p:cNvPr>
              <p:cNvSpPr>
                <a:spLocks noChangeShapeType="1"/>
              </p:cNvSpPr>
              <p:nvPr/>
            </p:nvSpPr>
            <p:spPr bwMode="auto">
              <a:xfrm flipH="1">
                <a:off x="2064" y="3408"/>
                <a:ext cx="336" cy="48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228375" name="Group 269">
                <a:extLst>
                  <a:ext uri="{FF2B5EF4-FFF2-40B4-BE49-F238E27FC236}">
                    <a16:creationId xmlns:a16="http://schemas.microsoft.com/office/drawing/2014/main" id="{AD4F793A-836F-4BB8-80CA-10999CB19FFD}"/>
                  </a:ext>
                </a:extLst>
              </p:cNvPr>
              <p:cNvGrpSpPr>
                <a:grpSpLocks/>
              </p:cNvGrpSpPr>
              <p:nvPr/>
            </p:nvGrpSpPr>
            <p:grpSpPr bwMode="auto">
              <a:xfrm>
                <a:off x="1008" y="2832"/>
                <a:ext cx="1536" cy="1260"/>
                <a:chOff x="1008" y="2832"/>
                <a:chExt cx="1536" cy="1260"/>
              </a:xfrm>
            </p:grpSpPr>
            <p:sp>
              <p:nvSpPr>
                <p:cNvPr id="228376" name="Rectangle 4">
                  <a:extLst>
                    <a:ext uri="{FF2B5EF4-FFF2-40B4-BE49-F238E27FC236}">
                      <a16:creationId xmlns:a16="http://schemas.microsoft.com/office/drawing/2014/main" id="{C7D7E495-9203-4E0A-A43C-AA64B6A19370}"/>
                    </a:ext>
                  </a:extLst>
                </p:cNvPr>
                <p:cNvSpPr>
                  <a:spLocks noChangeArrowheads="1"/>
                </p:cNvSpPr>
                <p:nvPr/>
              </p:nvSpPr>
              <p:spPr bwMode="auto">
                <a:xfrm>
                  <a:off x="1488" y="2976"/>
                  <a:ext cx="576" cy="9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28377" name="Line 5">
                  <a:extLst>
                    <a:ext uri="{FF2B5EF4-FFF2-40B4-BE49-F238E27FC236}">
                      <a16:creationId xmlns:a16="http://schemas.microsoft.com/office/drawing/2014/main" id="{71A345B4-CF08-4F58-A878-C45A1B85598E}"/>
                    </a:ext>
                  </a:extLst>
                </p:cNvPr>
                <p:cNvSpPr>
                  <a:spLocks noChangeShapeType="1"/>
                </p:cNvSpPr>
                <p:nvPr/>
              </p:nvSpPr>
              <p:spPr bwMode="auto">
                <a:xfrm flipH="1">
                  <a:off x="1152" y="2976"/>
                  <a:ext cx="336" cy="48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28378" name="Line 7">
                  <a:extLst>
                    <a:ext uri="{FF2B5EF4-FFF2-40B4-BE49-F238E27FC236}">
                      <a16:creationId xmlns:a16="http://schemas.microsoft.com/office/drawing/2014/main" id="{7D592F27-81F9-406A-B63D-33604B44BC79}"/>
                    </a:ext>
                  </a:extLst>
                </p:cNvPr>
                <p:cNvSpPr>
                  <a:spLocks noChangeShapeType="1"/>
                </p:cNvSpPr>
                <p:nvPr/>
              </p:nvSpPr>
              <p:spPr bwMode="auto">
                <a:xfrm>
                  <a:off x="1152" y="3456"/>
                  <a:ext cx="336" cy="43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28379" name="Line 8">
                  <a:extLst>
                    <a:ext uri="{FF2B5EF4-FFF2-40B4-BE49-F238E27FC236}">
                      <a16:creationId xmlns:a16="http://schemas.microsoft.com/office/drawing/2014/main" id="{FDA50D0D-0DAC-49D2-9C16-6E28744EA4B7}"/>
                    </a:ext>
                  </a:extLst>
                </p:cNvPr>
                <p:cNvSpPr>
                  <a:spLocks noChangeShapeType="1"/>
                </p:cNvSpPr>
                <p:nvPr/>
              </p:nvSpPr>
              <p:spPr bwMode="auto">
                <a:xfrm>
                  <a:off x="2064" y="2976"/>
                  <a:ext cx="336" cy="43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28380" name="Line 9">
                  <a:extLst>
                    <a:ext uri="{FF2B5EF4-FFF2-40B4-BE49-F238E27FC236}">
                      <a16:creationId xmlns:a16="http://schemas.microsoft.com/office/drawing/2014/main" id="{14BF6EDA-DA5C-4D1A-BD88-54834E9D989A}"/>
                    </a:ext>
                  </a:extLst>
                </p:cNvPr>
                <p:cNvSpPr>
                  <a:spLocks noChangeShapeType="1"/>
                </p:cNvSpPr>
                <p:nvPr/>
              </p:nvSpPr>
              <p:spPr bwMode="auto">
                <a:xfrm>
                  <a:off x="1152" y="3456"/>
                  <a:ext cx="912" cy="43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28381" name="Oval 12">
                  <a:extLst>
                    <a:ext uri="{FF2B5EF4-FFF2-40B4-BE49-F238E27FC236}">
                      <a16:creationId xmlns:a16="http://schemas.microsoft.com/office/drawing/2014/main" id="{B4D690E9-C03E-4460-B808-178524B02FD2}"/>
                    </a:ext>
                  </a:extLst>
                </p:cNvPr>
                <p:cNvSpPr>
                  <a:spLocks noChangeArrowheads="1"/>
                </p:cNvSpPr>
                <p:nvPr/>
              </p:nvSpPr>
              <p:spPr bwMode="auto">
                <a:xfrm>
                  <a:off x="1134" y="3438"/>
                  <a:ext cx="48" cy="48"/>
                </a:xfrm>
                <a:prstGeom prst="ellipse">
                  <a:avLst/>
                </a:prstGeom>
                <a:solidFill>
                  <a:schemeClr val="accent1"/>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28382" name="Oval 13">
                  <a:extLst>
                    <a:ext uri="{FF2B5EF4-FFF2-40B4-BE49-F238E27FC236}">
                      <a16:creationId xmlns:a16="http://schemas.microsoft.com/office/drawing/2014/main" id="{8BB7CACD-6AEF-4B4D-8545-D1FEBF2C04A8}"/>
                    </a:ext>
                  </a:extLst>
                </p:cNvPr>
                <p:cNvSpPr>
                  <a:spLocks noChangeArrowheads="1"/>
                </p:cNvSpPr>
                <p:nvPr/>
              </p:nvSpPr>
              <p:spPr bwMode="auto">
                <a:xfrm>
                  <a:off x="2370" y="3390"/>
                  <a:ext cx="48" cy="48"/>
                </a:xfrm>
                <a:prstGeom prst="ellipse">
                  <a:avLst/>
                </a:prstGeom>
                <a:solidFill>
                  <a:schemeClr val="accent1"/>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28383" name="Oval 14">
                  <a:extLst>
                    <a:ext uri="{FF2B5EF4-FFF2-40B4-BE49-F238E27FC236}">
                      <a16:creationId xmlns:a16="http://schemas.microsoft.com/office/drawing/2014/main" id="{F73B98FA-7FB4-46D6-ACB6-2E0BC512668F}"/>
                    </a:ext>
                  </a:extLst>
                </p:cNvPr>
                <p:cNvSpPr>
                  <a:spLocks noChangeArrowheads="1"/>
                </p:cNvSpPr>
                <p:nvPr/>
              </p:nvSpPr>
              <p:spPr bwMode="auto">
                <a:xfrm>
                  <a:off x="2043" y="2958"/>
                  <a:ext cx="48" cy="48"/>
                </a:xfrm>
                <a:prstGeom prst="ellipse">
                  <a:avLst/>
                </a:prstGeom>
                <a:solidFill>
                  <a:schemeClr val="accent1"/>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28384" name="Oval 15">
                  <a:extLst>
                    <a:ext uri="{FF2B5EF4-FFF2-40B4-BE49-F238E27FC236}">
                      <a16:creationId xmlns:a16="http://schemas.microsoft.com/office/drawing/2014/main" id="{B95362AF-ECD6-4C7D-94E6-644A50D53E62}"/>
                    </a:ext>
                  </a:extLst>
                </p:cNvPr>
                <p:cNvSpPr>
                  <a:spLocks noChangeArrowheads="1"/>
                </p:cNvSpPr>
                <p:nvPr/>
              </p:nvSpPr>
              <p:spPr bwMode="auto">
                <a:xfrm>
                  <a:off x="1467" y="2958"/>
                  <a:ext cx="48" cy="48"/>
                </a:xfrm>
                <a:prstGeom prst="ellipse">
                  <a:avLst/>
                </a:prstGeom>
                <a:solidFill>
                  <a:schemeClr val="accent1"/>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28385" name="Text Box 16">
                  <a:extLst>
                    <a:ext uri="{FF2B5EF4-FFF2-40B4-BE49-F238E27FC236}">
                      <a16:creationId xmlns:a16="http://schemas.microsoft.com/office/drawing/2014/main" id="{46697556-624C-4EEE-AAE0-3E6B664A8719}"/>
                    </a:ext>
                  </a:extLst>
                </p:cNvPr>
                <p:cNvSpPr txBox="1">
                  <a:spLocks noChangeArrowheads="1"/>
                </p:cNvSpPr>
                <p:nvPr/>
              </p:nvSpPr>
              <p:spPr bwMode="auto">
                <a:xfrm>
                  <a:off x="1008" y="3408"/>
                  <a:ext cx="19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350"/>
                    <a:t>1</a:t>
                  </a:r>
                </a:p>
              </p:txBody>
            </p:sp>
            <p:sp>
              <p:nvSpPr>
                <p:cNvPr id="228386" name="Text Box 17">
                  <a:extLst>
                    <a:ext uri="{FF2B5EF4-FFF2-40B4-BE49-F238E27FC236}">
                      <a16:creationId xmlns:a16="http://schemas.microsoft.com/office/drawing/2014/main" id="{B24D0473-ACEF-4EBB-B15D-1268A581EE64}"/>
                    </a:ext>
                  </a:extLst>
                </p:cNvPr>
                <p:cNvSpPr txBox="1">
                  <a:spLocks noChangeArrowheads="1"/>
                </p:cNvSpPr>
                <p:nvPr/>
              </p:nvSpPr>
              <p:spPr bwMode="auto">
                <a:xfrm>
                  <a:off x="1344" y="3840"/>
                  <a:ext cx="24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350"/>
                    <a:t>2</a:t>
                  </a:r>
                </a:p>
              </p:txBody>
            </p:sp>
            <p:sp>
              <p:nvSpPr>
                <p:cNvPr id="228387" name="Text Box 18">
                  <a:extLst>
                    <a:ext uri="{FF2B5EF4-FFF2-40B4-BE49-F238E27FC236}">
                      <a16:creationId xmlns:a16="http://schemas.microsoft.com/office/drawing/2014/main" id="{50BD2FF3-B55A-480F-8D86-7FCEB434E99F}"/>
                    </a:ext>
                  </a:extLst>
                </p:cNvPr>
                <p:cNvSpPr txBox="1">
                  <a:spLocks noChangeArrowheads="1"/>
                </p:cNvSpPr>
                <p:nvPr/>
              </p:nvSpPr>
              <p:spPr bwMode="auto">
                <a:xfrm>
                  <a:off x="1248" y="2832"/>
                  <a:ext cx="28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350"/>
                    <a:t>3</a:t>
                  </a:r>
                </a:p>
              </p:txBody>
            </p:sp>
            <p:sp>
              <p:nvSpPr>
                <p:cNvPr id="228388" name="Text Box 19">
                  <a:extLst>
                    <a:ext uri="{FF2B5EF4-FFF2-40B4-BE49-F238E27FC236}">
                      <a16:creationId xmlns:a16="http://schemas.microsoft.com/office/drawing/2014/main" id="{186EB2D5-273B-4AD7-9EBE-5F820D051D70}"/>
                    </a:ext>
                  </a:extLst>
                </p:cNvPr>
                <p:cNvSpPr txBox="1">
                  <a:spLocks noChangeArrowheads="1"/>
                </p:cNvSpPr>
                <p:nvPr/>
              </p:nvSpPr>
              <p:spPr bwMode="auto">
                <a:xfrm>
                  <a:off x="2064" y="2832"/>
                  <a:ext cx="24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350"/>
                    <a:t>4</a:t>
                  </a:r>
                </a:p>
              </p:txBody>
            </p:sp>
            <p:sp>
              <p:nvSpPr>
                <p:cNvPr id="228389" name="Text Box 20">
                  <a:extLst>
                    <a:ext uri="{FF2B5EF4-FFF2-40B4-BE49-F238E27FC236}">
                      <a16:creationId xmlns:a16="http://schemas.microsoft.com/office/drawing/2014/main" id="{01E1B4D8-FDAB-46BA-A39B-350BACB6B4DA}"/>
                    </a:ext>
                  </a:extLst>
                </p:cNvPr>
                <p:cNvSpPr txBox="1">
                  <a:spLocks noChangeArrowheads="1"/>
                </p:cNvSpPr>
                <p:nvPr/>
              </p:nvSpPr>
              <p:spPr bwMode="auto">
                <a:xfrm>
                  <a:off x="2304" y="3408"/>
                  <a:ext cx="24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350"/>
                    <a:t>6</a:t>
                  </a:r>
                </a:p>
              </p:txBody>
            </p:sp>
            <p:sp>
              <p:nvSpPr>
                <p:cNvPr id="228390" name="Text Box 21">
                  <a:extLst>
                    <a:ext uri="{FF2B5EF4-FFF2-40B4-BE49-F238E27FC236}">
                      <a16:creationId xmlns:a16="http://schemas.microsoft.com/office/drawing/2014/main" id="{60AB6254-CD9B-4C84-8A5B-443CCB4F7E53}"/>
                    </a:ext>
                  </a:extLst>
                </p:cNvPr>
                <p:cNvSpPr txBox="1">
                  <a:spLocks noChangeArrowheads="1"/>
                </p:cNvSpPr>
                <p:nvPr/>
              </p:nvSpPr>
              <p:spPr bwMode="auto">
                <a:xfrm>
                  <a:off x="2064" y="3792"/>
                  <a:ext cx="24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350"/>
                    <a:t>5</a:t>
                  </a:r>
                </a:p>
              </p:txBody>
            </p:sp>
          </p:grpSp>
        </p:grpSp>
        <p:sp>
          <p:nvSpPr>
            <p:cNvPr id="228372" name="Oval 271">
              <a:extLst>
                <a:ext uri="{FF2B5EF4-FFF2-40B4-BE49-F238E27FC236}">
                  <a16:creationId xmlns:a16="http://schemas.microsoft.com/office/drawing/2014/main" id="{1ABBB940-1717-48BA-B414-56E7A4BCB5F0}"/>
                </a:ext>
              </a:extLst>
            </p:cNvPr>
            <p:cNvSpPr>
              <a:spLocks noChangeArrowheads="1"/>
            </p:cNvSpPr>
            <p:nvPr/>
          </p:nvSpPr>
          <p:spPr bwMode="auto">
            <a:xfrm>
              <a:off x="1470" y="3861"/>
              <a:ext cx="48" cy="48"/>
            </a:xfrm>
            <a:prstGeom prst="ellipse">
              <a:avLst/>
            </a:prstGeom>
            <a:solidFill>
              <a:schemeClr val="accent1"/>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28373" name="Oval 272">
              <a:extLst>
                <a:ext uri="{FF2B5EF4-FFF2-40B4-BE49-F238E27FC236}">
                  <a16:creationId xmlns:a16="http://schemas.microsoft.com/office/drawing/2014/main" id="{C3BFCD61-A5CE-4B21-A5F6-B17C045D2721}"/>
                </a:ext>
              </a:extLst>
            </p:cNvPr>
            <p:cNvSpPr>
              <a:spLocks noChangeArrowheads="1"/>
            </p:cNvSpPr>
            <p:nvPr/>
          </p:nvSpPr>
          <p:spPr bwMode="auto">
            <a:xfrm>
              <a:off x="2037" y="3858"/>
              <a:ext cx="48" cy="48"/>
            </a:xfrm>
            <a:prstGeom prst="ellipse">
              <a:avLst/>
            </a:prstGeom>
            <a:solidFill>
              <a:schemeClr val="accent1"/>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grpSp>
      <p:sp>
        <p:nvSpPr>
          <p:cNvPr id="228357" name="Text Box 277">
            <a:extLst>
              <a:ext uri="{FF2B5EF4-FFF2-40B4-BE49-F238E27FC236}">
                <a16:creationId xmlns:a16="http://schemas.microsoft.com/office/drawing/2014/main" id="{2AD94813-F7C9-4F48-A9D4-6379CC499E1B}"/>
              </a:ext>
            </a:extLst>
          </p:cNvPr>
          <p:cNvSpPr txBox="1">
            <a:spLocks noChangeArrowheads="1"/>
          </p:cNvSpPr>
          <p:nvPr/>
        </p:nvSpPr>
        <p:spPr bwMode="auto">
          <a:xfrm>
            <a:off x="3486150" y="4000501"/>
            <a:ext cx="285750" cy="30008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350"/>
              <a:t>1</a:t>
            </a:r>
          </a:p>
        </p:txBody>
      </p:sp>
      <p:sp>
        <p:nvSpPr>
          <p:cNvPr id="228358" name="Text Box 278">
            <a:extLst>
              <a:ext uri="{FF2B5EF4-FFF2-40B4-BE49-F238E27FC236}">
                <a16:creationId xmlns:a16="http://schemas.microsoft.com/office/drawing/2014/main" id="{DC4C0A11-9A18-468E-94C6-98ECD0C5030D}"/>
              </a:ext>
            </a:extLst>
          </p:cNvPr>
          <p:cNvSpPr txBox="1">
            <a:spLocks noChangeArrowheads="1"/>
          </p:cNvSpPr>
          <p:nvPr/>
        </p:nvSpPr>
        <p:spPr bwMode="auto">
          <a:xfrm>
            <a:off x="3771900" y="4000501"/>
            <a:ext cx="742950" cy="30008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350"/>
              <a:t>2 3 5</a:t>
            </a:r>
          </a:p>
        </p:txBody>
      </p:sp>
      <p:sp>
        <p:nvSpPr>
          <p:cNvPr id="228359" name="Text Box 279">
            <a:extLst>
              <a:ext uri="{FF2B5EF4-FFF2-40B4-BE49-F238E27FC236}">
                <a16:creationId xmlns:a16="http://schemas.microsoft.com/office/drawing/2014/main" id="{C6F798AE-C36D-44F1-8A0A-EC660D002358}"/>
              </a:ext>
            </a:extLst>
          </p:cNvPr>
          <p:cNvSpPr txBox="1">
            <a:spLocks noChangeArrowheads="1"/>
          </p:cNvSpPr>
          <p:nvPr/>
        </p:nvSpPr>
        <p:spPr bwMode="auto">
          <a:xfrm>
            <a:off x="3486150" y="4296966"/>
            <a:ext cx="285750" cy="30008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350"/>
              <a:t>2</a:t>
            </a:r>
          </a:p>
        </p:txBody>
      </p:sp>
      <p:sp>
        <p:nvSpPr>
          <p:cNvPr id="228360" name="Text Box 280">
            <a:extLst>
              <a:ext uri="{FF2B5EF4-FFF2-40B4-BE49-F238E27FC236}">
                <a16:creationId xmlns:a16="http://schemas.microsoft.com/office/drawing/2014/main" id="{AC1D59D2-338B-4FA2-B382-DAFD79745603}"/>
              </a:ext>
            </a:extLst>
          </p:cNvPr>
          <p:cNvSpPr txBox="1">
            <a:spLocks noChangeArrowheads="1"/>
          </p:cNvSpPr>
          <p:nvPr/>
        </p:nvSpPr>
        <p:spPr bwMode="auto">
          <a:xfrm>
            <a:off x="3771900" y="4296966"/>
            <a:ext cx="742950" cy="30008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350"/>
              <a:t>1 3 5</a:t>
            </a:r>
          </a:p>
        </p:txBody>
      </p:sp>
      <p:sp>
        <p:nvSpPr>
          <p:cNvPr id="228361" name="Text Box 281">
            <a:extLst>
              <a:ext uri="{FF2B5EF4-FFF2-40B4-BE49-F238E27FC236}">
                <a16:creationId xmlns:a16="http://schemas.microsoft.com/office/drawing/2014/main" id="{6E4DC315-D64D-4F11-9E8B-4906E7089F10}"/>
              </a:ext>
            </a:extLst>
          </p:cNvPr>
          <p:cNvSpPr txBox="1">
            <a:spLocks noChangeArrowheads="1"/>
          </p:cNvSpPr>
          <p:nvPr/>
        </p:nvSpPr>
        <p:spPr bwMode="auto">
          <a:xfrm>
            <a:off x="3486150" y="4582716"/>
            <a:ext cx="285750" cy="30008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350"/>
              <a:t>3</a:t>
            </a:r>
          </a:p>
        </p:txBody>
      </p:sp>
      <p:sp>
        <p:nvSpPr>
          <p:cNvPr id="228362" name="Text Box 282">
            <a:extLst>
              <a:ext uri="{FF2B5EF4-FFF2-40B4-BE49-F238E27FC236}">
                <a16:creationId xmlns:a16="http://schemas.microsoft.com/office/drawing/2014/main" id="{5F118299-14EC-49EA-A43A-96D856C53797}"/>
              </a:ext>
            </a:extLst>
          </p:cNvPr>
          <p:cNvSpPr txBox="1">
            <a:spLocks noChangeArrowheads="1"/>
          </p:cNvSpPr>
          <p:nvPr/>
        </p:nvSpPr>
        <p:spPr bwMode="auto">
          <a:xfrm>
            <a:off x="3771900" y="4582716"/>
            <a:ext cx="742950" cy="30008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350"/>
              <a:t>1 2 4</a:t>
            </a:r>
          </a:p>
        </p:txBody>
      </p:sp>
      <p:sp>
        <p:nvSpPr>
          <p:cNvPr id="228363" name="Text Box 283">
            <a:extLst>
              <a:ext uri="{FF2B5EF4-FFF2-40B4-BE49-F238E27FC236}">
                <a16:creationId xmlns:a16="http://schemas.microsoft.com/office/drawing/2014/main" id="{E2FB58E8-4D77-40C7-B81A-BA351392E5B1}"/>
              </a:ext>
            </a:extLst>
          </p:cNvPr>
          <p:cNvSpPr txBox="1">
            <a:spLocks noChangeArrowheads="1"/>
          </p:cNvSpPr>
          <p:nvPr/>
        </p:nvSpPr>
        <p:spPr bwMode="auto">
          <a:xfrm>
            <a:off x="3486150" y="4868466"/>
            <a:ext cx="285750" cy="30008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350"/>
              <a:t>4</a:t>
            </a:r>
          </a:p>
        </p:txBody>
      </p:sp>
      <p:sp>
        <p:nvSpPr>
          <p:cNvPr id="228364" name="Text Box 284">
            <a:extLst>
              <a:ext uri="{FF2B5EF4-FFF2-40B4-BE49-F238E27FC236}">
                <a16:creationId xmlns:a16="http://schemas.microsoft.com/office/drawing/2014/main" id="{625B3164-522D-4FD7-965B-4B97BE319139}"/>
              </a:ext>
            </a:extLst>
          </p:cNvPr>
          <p:cNvSpPr txBox="1">
            <a:spLocks noChangeArrowheads="1"/>
          </p:cNvSpPr>
          <p:nvPr/>
        </p:nvSpPr>
        <p:spPr bwMode="auto">
          <a:xfrm>
            <a:off x="3771900" y="4868466"/>
            <a:ext cx="742950" cy="30008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350"/>
              <a:t>3 5 6</a:t>
            </a:r>
          </a:p>
        </p:txBody>
      </p:sp>
      <p:sp>
        <p:nvSpPr>
          <p:cNvPr id="228365" name="Text Box 285">
            <a:extLst>
              <a:ext uri="{FF2B5EF4-FFF2-40B4-BE49-F238E27FC236}">
                <a16:creationId xmlns:a16="http://schemas.microsoft.com/office/drawing/2014/main" id="{6F4D6FDB-12F6-44C9-A2C3-EA8F3C293A26}"/>
              </a:ext>
            </a:extLst>
          </p:cNvPr>
          <p:cNvSpPr txBox="1">
            <a:spLocks noChangeArrowheads="1"/>
          </p:cNvSpPr>
          <p:nvPr/>
        </p:nvSpPr>
        <p:spPr bwMode="auto">
          <a:xfrm>
            <a:off x="3486150" y="5154216"/>
            <a:ext cx="285750" cy="30008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350"/>
              <a:t>5</a:t>
            </a:r>
          </a:p>
        </p:txBody>
      </p:sp>
      <p:sp>
        <p:nvSpPr>
          <p:cNvPr id="228366" name="Text Box 286">
            <a:extLst>
              <a:ext uri="{FF2B5EF4-FFF2-40B4-BE49-F238E27FC236}">
                <a16:creationId xmlns:a16="http://schemas.microsoft.com/office/drawing/2014/main" id="{36D62046-1359-46B4-9D16-4EC82F28F45E}"/>
              </a:ext>
            </a:extLst>
          </p:cNvPr>
          <p:cNvSpPr txBox="1">
            <a:spLocks noChangeArrowheads="1"/>
          </p:cNvSpPr>
          <p:nvPr/>
        </p:nvSpPr>
        <p:spPr bwMode="auto">
          <a:xfrm>
            <a:off x="3771900" y="5154216"/>
            <a:ext cx="742950" cy="30008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350"/>
              <a:t>1 2 4 6</a:t>
            </a:r>
          </a:p>
        </p:txBody>
      </p:sp>
      <p:sp>
        <p:nvSpPr>
          <p:cNvPr id="228367" name="Text Box 287">
            <a:extLst>
              <a:ext uri="{FF2B5EF4-FFF2-40B4-BE49-F238E27FC236}">
                <a16:creationId xmlns:a16="http://schemas.microsoft.com/office/drawing/2014/main" id="{F02111B8-94AD-4D28-AFE8-C14C38953A36}"/>
              </a:ext>
            </a:extLst>
          </p:cNvPr>
          <p:cNvSpPr txBox="1">
            <a:spLocks noChangeArrowheads="1"/>
          </p:cNvSpPr>
          <p:nvPr/>
        </p:nvSpPr>
        <p:spPr bwMode="auto">
          <a:xfrm>
            <a:off x="3486150" y="5439966"/>
            <a:ext cx="285750" cy="30008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350"/>
              <a:t>6</a:t>
            </a:r>
          </a:p>
        </p:txBody>
      </p:sp>
      <p:sp>
        <p:nvSpPr>
          <p:cNvPr id="228368" name="Text Box 288">
            <a:extLst>
              <a:ext uri="{FF2B5EF4-FFF2-40B4-BE49-F238E27FC236}">
                <a16:creationId xmlns:a16="http://schemas.microsoft.com/office/drawing/2014/main" id="{ECF730AF-53B4-4DA1-AA19-0601D8EE02C3}"/>
              </a:ext>
            </a:extLst>
          </p:cNvPr>
          <p:cNvSpPr txBox="1">
            <a:spLocks noChangeArrowheads="1"/>
          </p:cNvSpPr>
          <p:nvPr/>
        </p:nvSpPr>
        <p:spPr bwMode="auto">
          <a:xfrm>
            <a:off x="3771900" y="5439966"/>
            <a:ext cx="742950" cy="30008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350"/>
              <a:t>4 5</a:t>
            </a:r>
          </a:p>
        </p:txBody>
      </p:sp>
      <p:sp>
        <p:nvSpPr>
          <p:cNvPr id="228369" name="Line 289">
            <a:extLst>
              <a:ext uri="{FF2B5EF4-FFF2-40B4-BE49-F238E27FC236}">
                <a16:creationId xmlns:a16="http://schemas.microsoft.com/office/drawing/2014/main" id="{5B1D49CD-C996-42B4-A459-2F57F46ADE82}"/>
              </a:ext>
            </a:extLst>
          </p:cNvPr>
          <p:cNvSpPr>
            <a:spLocks noChangeShapeType="1"/>
          </p:cNvSpPr>
          <p:nvPr/>
        </p:nvSpPr>
        <p:spPr bwMode="auto">
          <a:xfrm>
            <a:off x="3771900" y="4000500"/>
            <a:ext cx="0" cy="17145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28370" name="TextBox 2">
            <a:extLst>
              <a:ext uri="{FF2B5EF4-FFF2-40B4-BE49-F238E27FC236}">
                <a16:creationId xmlns:a16="http://schemas.microsoft.com/office/drawing/2014/main" id="{4BDC01F5-A82A-4E56-AA1F-EE31A422316B}"/>
              </a:ext>
            </a:extLst>
          </p:cNvPr>
          <p:cNvSpPr txBox="1">
            <a:spLocks noChangeArrowheads="1"/>
          </p:cNvSpPr>
          <p:nvPr/>
        </p:nvSpPr>
        <p:spPr bwMode="auto">
          <a:xfrm>
            <a:off x="4800600" y="3028951"/>
            <a:ext cx="2857500" cy="2793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lvl="1" algn="just" eaLnBrk="1" hangingPunct="1">
              <a:lnSpc>
                <a:spcPct val="90000"/>
              </a:lnSpc>
              <a:spcBef>
                <a:spcPct val="0"/>
              </a:spcBef>
              <a:buClrTx/>
              <a:buFontTx/>
              <a:buChar char="-"/>
            </a:pPr>
            <a:r>
              <a:rPr lang="en-US" altLang="vi-VN" sz="2000" dirty="0"/>
              <a:t>With undirected graph: if graph has m edge then memory cells: is 2m</a:t>
            </a:r>
          </a:p>
          <a:p>
            <a:pPr lvl="1" algn="just" eaLnBrk="1" hangingPunct="1">
              <a:lnSpc>
                <a:spcPct val="90000"/>
              </a:lnSpc>
              <a:spcBef>
                <a:spcPct val="0"/>
              </a:spcBef>
              <a:buClrTx/>
              <a:buFontTx/>
              <a:buChar char="-"/>
            </a:pPr>
            <a:r>
              <a:rPr lang="en-US" altLang="vi-VN" sz="2000" dirty="0"/>
              <a:t>With directed graph: if graph has m edge then memory cells: is m</a:t>
            </a:r>
          </a:p>
          <a:p>
            <a:pPr eaLnBrk="1" hangingPunct="1">
              <a:spcBef>
                <a:spcPct val="0"/>
              </a:spcBef>
              <a:buClrTx/>
              <a:buFontTx/>
              <a:buNone/>
            </a:pPr>
            <a:endParaRPr lang="vi-VN" altLang="en-US" sz="14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blinds(horizontal)">
                                      <p:cBhvr>
                                        <p:cTn id="7" dur="500"/>
                                        <p:tgtEl>
                                          <p:spTgt spid="61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147">
                                            <p:txEl>
                                              <p:pRg st="1" end="1"/>
                                            </p:txEl>
                                          </p:spTgt>
                                        </p:tgtEl>
                                        <p:attrNameLst>
                                          <p:attrName>style.visibility</p:attrName>
                                        </p:attrNameLst>
                                      </p:cBhvr>
                                      <p:to>
                                        <p:strVal val="visible"/>
                                      </p:to>
                                    </p:set>
                                    <p:animEffect transition="in" filter="blinds(horizontal)">
                                      <p:cBhvr>
                                        <p:cTn id="12" dur="500"/>
                                        <p:tgtEl>
                                          <p:spTgt spid="614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147">
                                            <p:txEl>
                                              <p:pRg st="2" end="2"/>
                                            </p:txEl>
                                          </p:spTgt>
                                        </p:tgtEl>
                                        <p:attrNameLst>
                                          <p:attrName>style.visibility</p:attrName>
                                        </p:attrNameLst>
                                      </p:cBhvr>
                                      <p:to>
                                        <p:strVal val="visible"/>
                                      </p:to>
                                    </p:set>
                                    <p:animEffect transition="in" filter="blinds(horizontal)">
                                      <p:cBhvr>
                                        <p:cTn id="22" dur="500"/>
                                        <p:tgtEl>
                                          <p:spTgt spid="614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bldLvl="5" autoUpdateAnimBg="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445" name="Rectangle 87">
            <a:extLst>
              <a:ext uri="{FF2B5EF4-FFF2-40B4-BE49-F238E27FC236}">
                <a16:creationId xmlns:a16="http://schemas.microsoft.com/office/drawing/2014/main" id="{EDD06C66-726A-4712-B01D-CC9F87EA7388}"/>
              </a:ext>
            </a:extLst>
          </p:cNvPr>
          <p:cNvSpPr>
            <a:spLocks noGrp="1" noChangeArrowheads="1"/>
          </p:cNvSpPr>
          <p:nvPr>
            <p:ph type="title"/>
          </p:nvPr>
        </p:nvSpPr>
        <p:spPr>
          <a:xfrm>
            <a:off x="1240045" y="497781"/>
            <a:ext cx="5624513" cy="857251"/>
          </a:xfrm>
        </p:spPr>
        <p:txBody>
          <a:bodyPr>
            <a:noAutofit/>
          </a:bodyPr>
          <a:lstStyle/>
          <a:p>
            <a:pPr eaLnBrk="1" hangingPunct="1"/>
            <a:r>
              <a:rPr lang="en-US" altLang="vi-VN" sz="2800" dirty="0" err="1">
                <a:latin typeface="Times New Roman" panose="02020603050405020304" pitchFamily="18" charset="0"/>
              </a:rPr>
              <a:t>Danh</a:t>
            </a:r>
            <a:r>
              <a:rPr lang="en-US" altLang="vi-VN" sz="2800" dirty="0">
                <a:latin typeface="Times New Roman" panose="02020603050405020304" pitchFamily="18" charset="0"/>
              </a:rPr>
              <a:t> </a:t>
            </a:r>
            <a:r>
              <a:rPr lang="en-US" altLang="vi-VN" sz="2800" dirty="0" err="1">
                <a:latin typeface="Times New Roman" panose="02020603050405020304" pitchFamily="18" charset="0"/>
              </a:rPr>
              <a:t>sách</a:t>
            </a:r>
            <a:r>
              <a:rPr lang="en-US" altLang="vi-VN" sz="2800" dirty="0">
                <a:latin typeface="Times New Roman" panose="02020603050405020304" pitchFamily="18" charset="0"/>
              </a:rPr>
              <a:t> </a:t>
            </a:r>
            <a:r>
              <a:rPr lang="en-US" altLang="vi-VN" sz="2800" dirty="0" err="1">
                <a:latin typeface="Times New Roman" panose="02020603050405020304" pitchFamily="18" charset="0"/>
              </a:rPr>
              <a:t>kề</a:t>
            </a:r>
            <a:r>
              <a:rPr lang="en-US" altLang="vi-VN" sz="2800" dirty="0">
                <a:latin typeface="Times New Roman" panose="02020603050405020304" pitchFamily="18" charset="0"/>
              </a:rPr>
              <a:t> </a:t>
            </a:r>
            <a:r>
              <a:rPr lang="en-US" altLang="vi-VN" sz="2800" dirty="0" err="1">
                <a:latin typeface="Times New Roman" panose="02020603050405020304" pitchFamily="18" charset="0"/>
              </a:rPr>
              <a:t>của</a:t>
            </a:r>
            <a:r>
              <a:rPr lang="en-US" altLang="vi-VN" sz="2800" dirty="0">
                <a:latin typeface="Times New Roman" panose="02020603050405020304" pitchFamily="18" charset="0"/>
              </a:rPr>
              <a:t> </a:t>
            </a:r>
            <a:r>
              <a:rPr lang="en-US" altLang="vi-VN" sz="2800" dirty="0" err="1">
                <a:latin typeface="Times New Roman" panose="02020603050405020304" pitchFamily="18" charset="0"/>
              </a:rPr>
              <a:t>đồ</a:t>
            </a:r>
            <a:r>
              <a:rPr lang="en-US" altLang="vi-VN" sz="2800" dirty="0">
                <a:latin typeface="Times New Roman" panose="02020603050405020304" pitchFamily="18" charset="0"/>
              </a:rPr>
              <a:t> </a:t>
            </a:r>
            <a:r>
              <a:rPr lang="en-US" altLang="vi-VN" sz="2800" dirty="0" err="1">
                <a:latin typeface="Times New Roman" panose="02020603050405020304" pitchFamily="18" charset="0"/>
              </a:rPr>
              <a:t>thị</a:t>
            </a:r>
            <a:r>
              <a:rPr lang="en-US" altLang="vi-VN" sz="2800" dirty="0">
                <a:latin typeface="Times New Roman" panose="02020603050405020304" pitchFamily="18" charset="0"/>
              </a:rPr>
              <a:t> </a:t>
            </a:r>
            <a:r>
              <a:rPr lang="en-US" altLang="vi-VN" sz="2800" dirty="0" err="1">
                <a:latin typeface="Times New Roman" panose="02020603050405020304" pitchFamily="18" charset="0"/>
              </a:rPr>
              <a:t>vô</a:t>
            </a:r>
            <a:r>
              <a:rPr lang="en-US" altLang="vi-VN" sz="2800" dirty="0">
                <a:latin typeface="Times New Roman" panose="02020603050405020304" pitchFamily="18" charset="0"/>
              </a:rPr>
              <a:t> </a:t>
            </a:r>
            <a:r>
              <a:rPr lang="en-US" altLang="vi-VN" sz="2800" dirty="0" err="1">
                <a:latin typeface="Times New Roman" panose="02020603050405020304" pitchFamily="18" charset="0"/>
              </a:rPr>
              <a:t>hướng</a:t>
            </a:r>
            <a:endParaRPr lang="en-US" altLang="vi-VN" sz="2800" dirty="0">
              <a:latin typeface="Times New Roman" panose="02020603050405020304" pitchFamily="18" charset="0"/>
            </a:endParaRPr>
          </a:p>
        </p:txBody>
      </p:sp>
      <p:sp>
        <p:nvSpPr>
          <p:cNvPr id="229378" name="Slide Number Placeholder 3">
            <a:extLst>
              <a:ext uri="{FF2B5EF4-FFF2-40B4-BE49-F238E27FC236}">
                <a16:creationId xmlns:a16="http://schemas.microsoft.com/office/drawing/2014/main" id="{B66D851A-4913-435A-A5DF-4DD8255B7C50}"/>
              </a:ext>
            </a:extLst>
          </p:cNvPr>
          <p:cNvSpPr>
            <a:spLocks noGrp="1" noChangeArrowheads="1"/>
          </p:cNvSpPr>
          <p:nvPr>
            <p:ph type="sldNum" sz="quarter" idx="12"/>
          </p:nvPr>
        </p:nvSpPr>
        <p:spPr>
          <a:xfrm>
            <a:off x="5429250" y="5586412"/>
            <a:ext cx="2171700" cy="3571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100">
                <a:solidFill>
                  <a:schemeClr val="tx1"/>
                </a:solidFill>
                <a:latin typeface="Arial" panose="020B0604020202020204" pitchFamily="34" charset="0"/>
              </a:defRPr>
            </a:lvl1pPr>
            <a:lvl2pPr marL="557213" indent="-214313">
              <a:spcBef>
                <a:spcPct val="20000"/>
              </a:spcBef>
              <a:buClr>
                <a:schemeClr val="accent1"/>
              </a:buClr>
              <a:buFont typeface="Wingdings" panose="05000000000000000000" pitchFamily="2" charset="2"/>
              <a:buChar char="§"/>
              <a:defRPr sz="1950">
                <a:solidFill>
                  <a:schemeClr val="tx1"/>
                </a:solidFill>
                <a:latin typeface="Arial" panose="020B0604020202020204" pitchFamily="34" charset="0"/>
              </a:defRPr>
            </a:lvl2pPr>
            <a:lvl3pPr marL="857250" indent="-171450">
              <a:spcBef>
                <a:spcPct val="20000"/>
              </a:spcBef>
              <a:buClr>
                <a:schemeClr val="accent2"/>
              </a:buClr>
              <a:buChar char="•"/>
              <a:defRPr sz="165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ClrTx/>
              <a:buFontTx/>
              <a:buNone/>
            </a:pPr>
            <a:fld id="{EFFDC13C-1B74-49BC-9307-7802DB4A901D}" type="slidenum">
              <a:rPr lang="en-US" altLang="en-US" sz="900">
                <a:solidFill>
                  <a:schemeClr val="bg1"/>
                </a:solidFill>
              </a:rPr>
              <a:pPr>
                <a:spcBef>
                  <a:spcPct val="0"/>
                </a:spcBef>
                <a:buClrTx/>
                <a:buFontTx/>
                <a:buNone/>
              </a:pPr>
              <a:t>162</a:t>
            </a:fld>
            <a:endParaRPr lang="en-US" altLang="en-US" sz="900">
              <a:solidFill>
                <a:schemeClr val="bg1"/>
              </a:solidFill>
            </a:endParaRPr>
          </a:p>
        </p:txBody>
      </p:sp>
      <p:sp>
        <p:nvSpPr>
          <p:cNvPr id="229379" name="Rectangle 2">
            <a:extLst>
              <a:ext uri="{FF2B5EF4-FFF2-40B4-BE49-F238E27FC236}">
                <a16:creationId xmlns:a16="http://schemas.microsoft.com/office/drawing/2014/main" id="{9DC2858C-6907-4CCE-A8AF-0AB094E7C0EA}"/>
              </a:ext>
            </a:extLst>
          </p:cNvPr>
          <p:cNvSpPr>
            <a:spLocks noChangeArrowheads="1"/>
          </p:cNvSpPr>
          <p:nvPr/>
        </p:nvSpPr>
        <p:spPr bwMode="auto">
          <a:xfrm>
            <a:off x="4816080" y="2882505"/>
            <a:ext cx="369094" cy="407194"/>
          </a:xfrm>
          <a:prstGeom prst="rect">
            <a:avLst/>
          </a:prstGeom>
          <a:solidFill>
            <a:srgbClr val="FF9999"/>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29380" name="Rectangle 3">
            <a:extLst>
              <a:ext uri="{FF2B5EF4-FFF2-40B4-BE49-F238E27FC236}">
                <a16:creationId xmlns:a16="http://schemas.microsoft.com/office/drawing/2014/main" id="{F342CC68-712F-4C80-990F-5B0B1C61A4B3}"/>
              </a:ext>
            </a:extLst>
          </p:cNvPr>
          <p:cNvSpPr>
            <a:spLocks noChangeArrowheads="1"/>
          </p:cNvSpPr>
          <p:nvPr/>
        </p:nvSpPr>
        <p:spPr bwMode="auto">
          <a:xfrm>
            <a:off x="4816080" y="3289698"/>
            <a:ext cx="369094" cy="407194"/>
          </a:xfrm>
          <a:prstGeom prst="rect">
            <a:avLst/>
          </a:prstGeom>
          <a:solidFill>
            <a:srgbClr val="FF9999"/>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29381" name="Rectangle 4">
            <a:extLst>
              <a:ext uri="{FF2B5EF4-FFF2-40B4-BE49-F238E27FC236}">
                <a16:creationId xmlns:a16="http://schemas.microsoft.com/office/drawing/2014/main" id="{3FA4A885-2E90-4450-A299-D4A3F34CE4F8}"/>
              </a:ext>
            </a:extLst>
          </p:cNvPr>
          <p:cNvSpPr>
            <a:spLocks noChangeArrowheads="1"/>
          </p:cNvSpPr>
          <p:nvPr/>
        </p:nvSpPr>
        <p:spPr bwMode="auto">
          <a:xfrm>
            <a:off x="4816080" y="3696891"/>
            <a:ext cx="369094" cy="408384"/>
          </a:xfrm>
          <a:prstGeom prst="rect">
            <a:avLst/>
          </a:prstGeom>
          <a:solidFill>
            <a:srgbClr val="FF9999"/>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29382" name="Rectangle 5">
            <a:extLst>
              <a:ext uri="{FF2B5EF4-FFF2-40B4-BE49-F238E27FC236}">
                <a16:creationId xmlns:a16="http://schemas.microsoft.com/office/drawing/2014/main" id="{753C66E6-E71D-4A3F-9CB4-EA196C3DF2AA}"/>
              </a:ext>
            </a:extLst>
          </p:cNvPr>
          <p:cNvSpPr>
            <a:spLocks noChangeArrowheads="1"/>
          </p:cNvSpPr>
          <p:nvPr/>
        </p:nvSpPr>
        <p:spPr bwMode="auto">
          <a:xfrm>
            <a:off x="4816080" y="4105276"/>
            <a:ext cx="369094" cy="407194"/>
          </a:xfrm>
          <a:prstGeom prst="rect">
            <a:avLst/>
          </a:prstGeom>
          <a:solidFill>
            <a:srgbClr val="FF9999"/>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29383" name="Rectangle 6">
            <a:extLst>
              <a:ext uri="{FF2B5EF4-FFF2-40B4-BE49-F238E27FC236}">
                <a16:creationId xmlns:a16="http://schemas.microsoft.com/office/drawing/2014/main" id="{0911762F-6F62-4A91-864D-0ABEA5BC1AB7}"/>
              </a:ext>
            </a:extLst>
          </p:cNvPr>
          <p:cNvSpPr>
            <a:spLocks noChangeArrowheads="1"/>
          </p:cNvSpPr>
          <p:nvPr/>
        </p:nvSpPr>
        <p:spPr bwMode="auto">
          <a:xfrm>
            <a:off x="4816080" y="4512470"/>
            <a:ext cx="369094" cy="407194"/>
          </a:xfrm>
          <a:prstGeom prst="rect">
            <a:avLst/>
          </a:prstGeom>
          <a:solidFill>
            <a:srgbClr val="FF9999"/>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29384" name="Rectangle 7">
            <a:extLst>
              <a:ext uri="{FF2B5EF4-FFF2-40B4-BE49-F238E27FC236}">
                <a16:creationId xmlns:a16="http://schemas.microsoft.com/office/drawing/2014/main" id="{309D1D70-EE63-4938-852F-C2B33DB474E7}"/>
              </a:ext>
            </a:extLst>
          </p:cNvPr>
          <p:cNvSpPr>
            <a:spLocks noChangeArrowheads="1"/>
          </p:cNvSpPr>
          <p:nvPr/>
        </p:nvSpPr>
        <p:spPr bwMode="auto">
          <a:xfrm>
            <a:off x="4816080" y="4919664"/>
            <a:ext cx="369094" cy="407194"/>
          </a:xfrm>
          <a:prstGeom prst="rect">
            <a:avLst/>
          </a:prstGeom>
          <a:solidFill>
            <a:srgbClr val="FF9999"/>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29385" name="Rectangle 8">
            <a:extLst>
              <a:ext uri="{FF2B5EF4-FFF2-40B4-BE49-F238E27FC236}">
                <a16:creationId xmlns:a16="http://schemas.microsoft.com/office/drawing/2014/main" id="{3C87A593-243A-4866-98EC-C4749FC5CFDE}"/>
              </a:ext>
            </a:extLst>
          </p:cNvPr>
          <p:cNvSpPr>
            <a:spLocks noChangeArrowheads="1"/>
          </p:cNvSpPr>
          <p:nvPr/>
        </p:nvSpPr>
        <p:spPr bwMode="auto">
          <a:xfrm>
            <a:off x="6213873" y="4551761"/>
            <a:ext cx="369094" cy="348853"/>
          </a:xfrm>
          <a:prstGeom prst="rect">
            <a:avLst/>
          </a:prstGeom>
          <a:solidFill>
            <a:srgbClr val="FF9999"/>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29386" name="Rectangle 9">
            <a:extLst>
              <a:ext uri="{FF2B5EF4-FFF2-40B4-BE49-F238E27FC236}">
                <a16:creationId xmlns:a16="http://schemas.microsoft.com/office/drawing/2014/main" id="{7EDE0BB8-40FE-4CAE-99ED-9540D1CB9B14}"/>
              </a:ext>
            </a:extLst>
          </p:cNvPr>
          <p:cNvSpPr>
            <a:spLocks noChangeArrowheads="1"/>
          </p:cNvSpPr>
          <p:nvPr/>
        </p:nvSpPr>
        <p:spPr bwMode="auto">
          <a:xfrm>
            <a:off x="6586539" y="4552950"/>
            <a:ext cx="369094" cy="348854"/>
          </a:xfrm>
          <a:prstGeom prst="rect">
            <a:avLst/>
          </a:prstGeom>
          <a:solidFill>
            <a:srgbClr val="FF9999"/>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29387" name="Rectangle 10">
            <a:extLst>
              <a:ext uri="{FF2B5EF4-FFF2-40B4-BE49-F238E27FC236}">
                <a16:creationId xmlns:a16="http://schemas.microsoft.com/office/drawing/2014/main" id="{D0AF4068-8E8F-44E8-B6C4-54B8BDCFD9FD}"/>
              </a:ext>
            </a:extLst>
          </p:cNvPr>
          <p:cNvSpPr>
            <a:spLocks noChangeArrowheads="1"/>
          </p:cNvSpPr>
          <p:nvPr/>
        </p:nvSpPr>
        <p:spPr bwMode="auto">
          <a:xfrm>
            <a:off x="5357814" y="4557714"/>
            <a:ext cx="369094" cy="350044"/>
          </a:xfrm>
          <a:prstGeom prst="rect">
            <a:avLst/>
          </a:prstGeom>
          <a:solidFill>
            <a:srgbClr val="FF9999"/>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29388" name="Rectangle 11">
            <a:extLst>
              <a:ext uri="{FF2B5EF4-FFF2-40B4-BE49-F238E27FC236}">
                <a16:creationId xmlns:a16="http://schemas.microsoft.com/office/drawing/2014/main" id="{65ED3F7E-EC32-4988-8439-060834C815B0}"/>
              </a:ext>
            </a:extLst>
          </p:cNvPr>
          <p:cNvSpPr>
            <a:spLocks noChangeArrowheads="1"/>
          </p:cNvSpPr>
          <p:nvPr/>
        </p:nvSpPr>
        <p:spPr bwMode="auto">
          <a:xfrm>
            <a:off x="5730480" y="4558905"/>
            <a:ext cx="369094" cy="350044"/>
          </a:xfrm>
          <a:prstGeom prst="rect">
            <a:avLst/>
          </a:prstGeom>
          <a:solidFill>
            <a:srgbClr val="FF9999"/>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29389" name="Rectangle 12">
            <a:extLst>
              <a:ext uri="{FF2B5EF4-FFF2-40B4-BE49-F238E27FC236}">
                <a16:creationId xmlns:a16="http://schemas.microsoft.com/office/drawing/2014/main" id="{AEED4011-CCB7-499C-9633-EDAB8438E5E1}"/>
              </a:ext>
            </a:extLst>
          </p:cNvPr>
          <p:cNvSpPr>
            <a:spLocks noChangeArrowheads="1"/>
          </p:cNvSpPr>
          <p:nvPr/>
        </p:nvSpPr>
        <p:spPr bwMode="auto">
          <a:xfrm>
            <a:off x="5357814" y="4163616"/>
            <a:ext cx="369094" cy="351234"/>
          </a:xfrm>
          <a:prstGeom prst="rect">
            <a:avLst/>
          </a:prstGeom>
          <a:solidFill>
            <a:srgbClr val="FF9999"/>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29390" name="Rectangle 13">
            <a:extLst>
              <a:ext uri="{FF2B5EF4-FFF2-40B4-BE49-F238E27FC236}">
                <a16:creationId xmlns:a16="http://schemas.microsoft.com/office/drawing/2014/main" id="{DAD7AD10-233C-4610-BEDA-8AA42CE2F72B}"/>
              </a:ext>
            </a:extLst>
          </p:cNvPr>
          <p:cNvSpPr>
            <a:spLocks noChangeArrowheads="1"/>
          </p:cNvSpPr>
          <p:nvPr/>
        </p:nvSpPr>
        <p:spPr bwMode="auto">
          <a:xfrm>
            <a:off x="5730480" y="4164807"/>
            <a:ext cx="369094" cy="350044"/>
          </a:xfrm>
          <a:prstGeom prst="rect">
            <a:avLst/>
          </a:prstGeom>
          <a:solidFill>
            <a:srgbClr val="FF9999"/>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29391" name="Rectangle 14">
            <a:extLst>
              <a:ext uri="{FF2B5EF4-FFF2-40B4-BE49-F238E27FC236}">
                <a16:creationId xmlns:a16="http://schemas.microsoft.com/office/drawing/2014/main" id="{9A967208-117A-4B54-A2BB-FAD4EF8594C2}"/>
              </a:ext>
            </a:extLst>
          </p:cNvPr>
          <p:cNvSpPr>
            <a:spLocks noChangeArrowheads="1"/>
          </p:cNvSpPr>
          <p:nvPr/>
        </p:nvSpPr>
        <p:spPr bwMode="auto">
          <a:xfrm>
            <a:off x="5357814" y="3714751"/>
            <a:ext cx="369094" cy="394097"/>
          </a:xfrm>
          <a:prstGeom prst="rect">
            <a:avLst/>
          </a:prstGeom>
          <a:solidFill>
            <a:srgbClr val="FF9999"/>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29392" name="Rectangle 15">
            <a:extLst>
              <a:ext uri="{FF2B5EF4-FFF2-40B4-BE49-F238E27FC236}">
                <a16:creationId xmlns:a16="http://schemas.microsoft.com/office/drawing/2014/main" id="{2ABED576-77BD-436D-8777-E12AF876E12E}"/>
              </a:ext>
            </a:extLst>
          </p:cNvPr>
          <p:cNvSpPr>
            <a:spLocks noChangeArrowheads="1"/>
          </p:cNvSpPr>
          <p:nvPr/>
        </p:nvSpPr>
        <p:spPr bwMode="auto">
          <a:xfrm>
            <a:off x="5730480" y="3714750"/>
            <a:ext cx="369094" cy="395288"/>
          </a:xfrm>
          <a:prstGeom prst="rect">
            <a:avLst/>
          </a:prstGeom>
          <a:solidFill>
            <a:srgbClr val="FF9999"/>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grpSp>
        <p:nvGrpSpPr>
          <p:cNvPr id="229393" name="Group 16">
            <a:extLst>
              <a:ext uri="{FF2B5EF4-FFF2-40B4-BE49-F238E27FC236}">
                <a16:creationId xmlns:a16="http://schemas.microsoft.com/office/drawing/2014/main" id="{AEC076C9-6170-4DE6-9FEB-72F13608BC61}"/>
              </a:ext>
            </a:extLst>
          </p:cNvPr>
          <p:cNvGrpSpPr>
            <a:grpSpLocks/>
          </p:cNvGrpSpPr>
          <p:nvPr/>
        </p:nvGrpSpPr>
        <p:grpSpPr bwMode="auto">
          <a:xfrm>
            <a:off x="5351860" y="3337323"/>
            <a:ext cx="741759" cy="350044"/>
            <a:chOff x="3802" y="3869"/>
            <a:chExt cx="868" cy="289"/>
          </a:xfrm>
        </p:grpSpPr>
        <p:sp>
          <p:nvSpPr>
            <p:cNvPr id="229465" name="Rectangle 17">
              <a:extLst>
                <a:ext uri="{FF2B5EF4-FFF2-40B4-BE49-F238E27FC236}">
                  <a16:creationId xmlns:a16="http://schemas.microsoft.com/office/drawing/2014/main" id="{E8530B79-A883-419C-B708-0854492ED335}"/>
                </a:ext>
              </a:extLst>
            </p:cNvPr>
            <p:cNvSpPr>
              <a:spLocks noChangeArrowheads="1"/>
            </p:cNvSpPr>
            <p:nvPr/>
          </p:nvSpPr>
          <p:spPr bwMode="auto">
            <a:xfrm>
              <a:off x="3802" y="3869"/>
              <a:ext cx="432" cy="288"/>
            </a:xfrm>
            <a:prstGeom prst="rect">
              <a:avLst/>
            </a:prstGeom>
            <a:solidFill>
              <a:srgbClr val="FF9999"/>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29466" name="Rectangle 18">
              <a:extLst>
                <a:ext uri="{FF2B5EF4-FFF2-40B4-BE49-F238E27FC236}">
                  <a16:creationId xmlns:a16="http://schemas.microsoft.com/office/drawing/2014/main" id="{0802F5BC-F796-444B-BCBA-DC5F293CF1A3}"/>
                </a:ext>
              </a:extLst>
            </p:cNvPr>
            <p:cNvSpPr>
              <a:spLocks noChangeArrowheads="1"/>
            </p:cNvSpPr>
            <p:nvPr/>
          </p:nvSpPr>
          <p:spPr bwMode="auto">
            <a:xfrm>
              <a:off x="4238" y="3870"/>
              <a:ext cx="432" cy="288"/>
            </a:xfrm>
            <a:prstGeom prst="rect">
              <a:avLst/>
            </a:prstGeom>
            <a:solidFill>
              <a:srgbClr val="FF9999"/>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grpSp>
      <p:sp>
        <p:nvSpPr>
          <p:cNvPr id="229394" name="Rectangle 19">
            <a:extLst>
              <a:ext uri="{FF2B5EF4-FFF2-40B4-BE49-F238E27FC236}">
                <a16:creationId xmlns:a16="http://schemas.microsoft.com/office/drawing/2014/main" id="{A8471BD2-2CDA-4887-90D7-81100108D48B}"/>
              </a:ext>
            </a:extLst>
          </p:cNvPr>
          <p:cNvSpPr>
            <a:spLocks noChangeArrowheads="1"/>
          </p:cNvSpPr>
          <p:nvPr/>
        </p:nvSpPr>
        <p:spPr bwMode="auto">
          <a:xfrm>
            <a:off x="5351861" y="2915842"/>
            <a:ext cx="369094" cy="348853"/>
          </a:xfrm>
          <a:prstGeom prst="rect">
            <a:avLst/>
          </a:prstGeom>
          <a:solidFill>
            <a:srgbClr val="FF9999"/>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29395" name="Rectangle 20">
            <a:extLst>
              <a:ext uri="{FF2B5EF4-FFF2-40B4-BE49-F238E27FC236}">
                <a16:creationId xmlns:a16="http://schemas.microsoft.com/office/drawing/2014/main" id="{AFD70248-90CE-40E0-B5D9-CD3B781FC0DA}"/>
              </a:ext>
            </a:extLst>
          </p:cNvPr>
          <p:cNvSpPr>
            <a:spLocks noChangeArrowheads="1"/>
          </p:cNvSpPr>
          <p:nvPr/>
        </p:nvSpPr>
        <p:spPr bwMode="auto">
          <a:xfrm>
            <a:off x="5724526" y="2914651"/>
            <a:ext cx="369094" cy="351235"/>
          </a:xfrm>
          <a:prstGeom prst="rect">
            <a:avLst/>
          </a:prstGeom>
          <a:solidFill>
            <a:srgbClr val="FF9999"/>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29396" name="Rectangle 21">
            <a:extLst>
              <a:ext uri="{FF2B5EF4-FFF2-40B4-BE49-F238E27FC236}">
                <a16:creationId xmlns:a16="http://schemas.microsoft.com/office/drawing/2014/main" id="{1B46359A-4F81-46ED-A14A-1040761568AF}"/>
              </a:ext>
            </a:extLst>
          </p:cNvPr>
          <p:cNvSpPr>
            <a:spLocks noChangeArrowheads="1"/>
          </p:cNvSpPr>
          <p:nvPr/>
        </p:nvSpPr>
        <p:spPr bwMode="auto">
          <a:xfrm>
            <a:off x="6200776" y="2915842"/>
            <a:ext cx="369094" cy="348853"/>
          </a:xfrm>
          <a:prstGeom prst="rect">
            <a:avLst/>
          </a:prstGeom>
          <a:solidFill>
            <a:srgbClr val="FF9999"/>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29397" name="Rectangle 22">
            <a:extLst>
              <a:ext uri="{FF2B5EF4-FFF2-40B4-BE49-F238E27FC236}">
                <a16:creationId xmlns:a16="http://schemas.microsoft.com/office/drawing/2014/main" id="{E2271BF3-9779-4BB3-B4B9-95C4199F76FB}"/>
              </a:ext>
            </a:extLst>
          </p:cNvPr>
          <p:cNvSpPr>
            <a:spLocks noChangeArrowheads="1"/>
          </p:cNvSpPr>
          <p:nvPr/>
        </p:nvSpPr>
        <p:spPr bwMode="auto">
          <a:xfrm>
            <a:off x="6573442" y="2914651"/>
            <a:ext cx="369094" cy="351235"/>
          </a:xfrm>
          <a:prstGeom prst="rect">
            <a:avLst/>
          </a:prstGeom>
          <a:solidFill>
            <a:srgbClr val="FF9999"/>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29398" name="Rectangle 23">
            <a:extLst>
              <a:ext uri="{FF2B5EF4-FFF2-40B4-BE49-F238E27FC236}">
                <a16:creationId xmlns:a16="http://schemas.microsoft.com/office/drawing/2014/main" id="{F787217D-16A0-4877-9FB6-00728DCAEC1A}"/>
              </a:ext>
            </a:extLst>
          </p:cNvPr>
          <p:cNvSpPr>
            <a:spLocks noChangeArrowheads="1"/>
          </p:cNvSpPr>
          <p:nvPr/>
        </p:nvSpPr>
        <p:spPr bwMode="auto">
          <a:xfrm>
            <a:off x="6199586" y="3714751"/>
            <a:ext cx="369094" cy="394097"/>
          </a:xfrm>
          <a:prstGeom prst="rect">
            <a:avLst/>
          </a:prstGeom>
          <a:solidFill>
            <a:srgbClr val="FF9999"/>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29399" name="Rectangle 24">
            <a:extLst>
              <a:ext uri="{FF2B5EF4-FFF2-40B4-BE49-F238E27FC236}">
                <a16:creationId xmlns:a16="http://schemas.microsoft.com/office/drawing/2014/main" id="{9960ABAC-B383-4EBE-BB1C-93F750B166E3}"/>
              </a:ext>
            </a:extLst>
          </p:cNvPr>
          <p:cNvSpPr>
            <a:spLocks noChangeArrowheads="1"/>
          </p:cNvSpPr>
          <p:nvPr/>
        </p:nvSpPr>
        <p:spPr bwMode="auto">
          <a:xfrm>
            <a:off x="6571061" y="3714750"/>
            <a:ext cx="369094" cy="395288"/>
          </a:xfrm>
          <a:prstGeom prst="rect">
            <a:avLst/>
          </a:prstGeom>
          <a:solidFill>
            <a:srgbClr val="FF9999"/>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29400" name="Rectangle 25">
            <a:extLst>
              <a:ext uri="{FF2B5EF4-FFF2-40B4-BE49-F238E27FC236}">
                <a16:creationId xmlns:a16="http://schemas.microsoft.com/office/drawing/2014/main" id="{92E71C7E-CD05-4B44-8F2A-12ACD9374D91}"/>
              </a:ext>
            </a:extLst>
          </p:cNvPr>
          <p:cNvSpPr>
            <a:spLocks noChangeArrowheads="1"/>
          </p:cNvSpPr>
          <p:nvPr/>
        </p:nvSpPr>
        <p:spPr bwMode="auto">
          <a:xfrm>
            <a:off x="6215064" y="4163617"/>
            <a:ext cx="369094" cy="348853"/>
          </a:xfrm>
          <a:prstGeom prst="rect">
            <a:avLst/>
          </a:prstGeom>
          <a:solidFill>
            <a:srgbClr val="FF9999"/>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29401" name="Rectangle 26">
            <a:extLst>
              <a:ext uri="{FF2B5EF4-FFF2-40B4-BE49-F238E27FC236}">
                <a16:creationId xmlns:a16="http://schemas.microsoft.com/office/drawing/2014/main" id="{AAEB12FC-1132-4177-BB55-29E64C69EC39}"/>
              </a:ext>
            </a:extLst>
          </p:cNvPr>
          <p:cNvSpPr>
            <a:spLocks noChangeArrowheads="1"/>
          </p:cNvSpPr>
          <p:nvPr/>
        </p:nvSpPr>
        <p:spPr bwMode="auto">
          <a:xfrm>
            <a:off x="6587730" y="4164806"/>
            <a:ext cx="369094" cy="348854"/>
          </a:xfrm>
          <a:prstGeom prst="rect">
            <a:avLst/>
          </a:prstGeom>
          <a:solidFill>
            <a:srgbClr val="FF9999"/>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grpSp>
        <p:nvGrpSpPr>
          <p:cNvPr id="229402" name="Group 27">
            <a:extLst>
              <a:ext uri="{FF2B5EF4-FFF2-40B4-BE49-F238E27FC236}">
                <a16:creationId xmlns:a16="http://schemas.microsoft.com/office/drawing/2014/main" id="{46A4C706-5EBE-4C37-8D41-14AB1A0E5958}"/>
              </a:ext>
            </a:extLst>
          </p:cNvPr>
          <p:cNvGrpSpPr>
            <a:grpSpLocks/>
          </p:cNvGrpSpPr>
          <p:nvPr/>
        </p:nvGrpSpPr>
        <p:grpSpPr bwMode="auto">
          <a:xfrm>
            <a:off x="7041357" y="4180286"/>
            <a:ext cx="741760" cy="350044"/>
            <a:chOff x="3802" y="3869"/>
            <a:chExt cx="868" cy="289"/>
          </a:xfrm>
        </p:grpSpPr>
        <p:sp>
          <p:nvSpPr>
            <p:cNvPr id="229463" name="Rectangle 28">
              <a:extLst>
                <a:ext uri="{FF2B5EF4-FFF2-40B4-BE49-F238E27FC236}">
                  <a16:creationId xmlns:a16="http://schemas.microsoft.com/office/drawing/2014/main" id="{04123583-54FB-43B9-B17C-7B17FD5B1DE6}"/>
                </a:ext>
              </a:extLst>
            </p:cNvPr>
            <p:cNvSpPr>
              <a:spLocks noChangeArrowheads="1"/>
            </p:cNvSpPr>
            <p:nvPr/>
          </p:nvSpPr>
          <p:spPr bwMode="auto">
            <a:xfrm>
              <a:off x="3802" y="3869"/>
              <a:ext cx="432" cy="288"/>
            </a:xfrm>
            <a:prstGeom prst="rect">
              <a:avLst/>
            </a:prstGeom>
            <a:solidFill>
              <a:srgbClr val="FF9999"/>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29464" name="Rectangle 29">
              <a:extLst>
                <a:ext uri="{FF2B5EF4-FFF2-40B4-BE49-F238E27FC236}">
                  <a16:creationId xmlns:a16="http://schemas.microsoft.com/office/drawing/2014/main" id="{BDABDF3A-A680-427E-A357-1AA526797D6F}"/>
                </a:ext>
              </a:extLst>
            </p:cNvPr>
            <p:cNvSpPr>
              <a:spLocks noChangeArrowheads="1"/>
            </p:cNvSpPr>
            <p:nvPr/>
          </p:nvSpPr>
          <p:spPr bwMode="auto">
            <a:xfrm>
              <a:off x="4238" y="3870"/>
              <a:ext cx="432" cy="288"/>
            </a:xfrm>
            <a:prstGeom prst="rect">
              <a:avLst/>
            </a:prstGeom>
            <a:solidFill>
              <a:srgbClr val="FF9999"/>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grpSp>
      <p:grpSp>
        <p:nvGrpSpPr>
          <p:cNvPr id="229403" name="Group 30">
            <a:extLst>
              <a:ext uri="{FF2B5EF4-FFF2-40B4-BE49-F238E27FC236}">
                <a16:creationId xmlns:a16="http://schemas.microsoft.com/office/drawing/2014/main" id="{9D71693E-7892-4B34-9BBA-C3B60799B9B7}"/>
              </a:ext>
            </a:extLst>
          </p:cNvPr>
          <p:cNvGrpSpPr>
            <a:grpSpLocks/>
          </p:cNvGrpSpPr>
          <p:nvPr/>
        </p:nvGrpSpPr>
        <p:grpSpPr bwMode="auto">
          <a:xfrm>
            <a:off x="7030641" y="3715941"/>
            <a:ext cx="741759" cy="390525"/>
            <a:chOff x="3802" y="3869"/>
            <a:chExt cx="868" cy="289"/>
          </a:xfrm>
        </p:grpSpPr>
        <p:sp>
          <p:nvSpPr>
            <p:cNvPr id="229461" name="Rectangle 31">
              <a:extLst>
                <a:ext uri="{FF2B5EF4-FFF2-40B4-BE49-F238E27FC236}">
                  <a16:creationId xmlns:a16="http://schemas.microsoft.com/office/drawing/2014/main" id="{F92B0CA6-A6C7-4301-9022-535AEB73A7D7}"/>
                </a:ext>
              </a:extLst>
            </p:cNvPr>
            <p:cNvSpPr>
              <a:spLocks noChangeArrowheads="1"/>
            </p:cNvSpPr>
            <p:nvPr/>
          </p:nvSpPr>
          <p:spPr bwMode="auto">
            <a:xfrm>
              <a:off x="3802" y="3869"/>
              <a:ext cx="432" cy="288"/>
            </a:xfrm>
            <a:prstGeom prst="rect">
              <a:avLst/>
            </a:prstGeom>
            <a:solidFill>
              <a:srgbClr val="FF9999"/>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29462" name="Rectangle 32">
              <a:extLst>
                <a:ext uri="{FF2B5EF4-FFF2-40B4-BE49-F238E27FC236}">
                  <a16:creationId xmlns:a16="http://schemas.microsoft.com/office/drawing/2014/main" id="{F5F4A9A5-816F-4299-98E6-DE2C705FA7F6}"/>
                </a:ext>
              </a:extLst>
            </p:cNvPr>
            <p:cNvSpPr>
              <a:spLocks noChangeArrowheads="1"/>
            </p:cNvSpPr>
            <p:nvPr/>
          </p:nvSpPr>
          <p:spPr bwMode="auto">
            <a:xfrm>
              <a:off x="4238" y="3870"/>
              <a:ext cx="432" cy="288"/>
            </a:xfrm>
            <a:prstGeom prst="rect">
              <a:avLst/>
            </a:prstGeom>
            <a:solidFill>
              <a:srgbClr val="FF9999"/>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grpSp>
      <p:sp>
        <p:nvSpPr>
          <p:cNvPr id="229404" name="Text Box 33">
            <a:extLst>
              <a:ext uri="{FF2B5EF4-FFF2-40B4-BE49-F238E27FC236}">
                <a16:creationId xmlns:a16="http://schemas.microsoft.com/office/drawing/2014/main" id="{7B0D5CD9-8FE5-4D9F-AEF1-0D97A2418C74}"/>
              </a:ext>
            </a:extLst>
          </p:cNvPr>
          <p:cNvSpPr txBox="1">
            <a:spLocks noChangeArrowheads="1"/>
          </p:cNvSpPr>
          <p:nvPr/>
        </p:nvSpPr>
        <p:spPr bwMode="auto">
          <a:xfrm>
            <a:off x="5394722" y="2905125"/>
            <a:ext cx="338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solidFill>
                  <a:srgbClr val="002060"/>
                </a:solidFill>
              </a:rPr>
              <a:t>B</a:t>
            </a:r>
          </a:p>
        </p:txBody>
      </p:sp>
      <p:sp>
        <p:nvSpPr>
          <p:cNvPr id="229405" name="Text Box 34">
            <a:extLst>
              <a:ext uri="{FF2B5EF4-FFF2-40B4-BE49-F238E27FC236}">
                <a16:creationId xmlns:a16="http://schemas.microsoft.com/office/drawing/2014/main" id="{41BA3F72-429C-4EBF-8E96-76F16CDA3777}"/>
              </a:ext>
            </a:extLst>
          </p:cNvPr>
          <p:cNvSpPr txBox="1">
            <a:spLocks noChangeArrowheads="1"/>
          </p:cNvSpPr>
          <p:nvPr/>
        </p:nvSpPr>
        <p:spPr bwMode="auto">
          <a:xfrm>
            <a:off x="6232922" y="2921794"/>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t>D</a:t>
            </a:r>
          </a:p>
        </p:txBody>
      </p:sp>
      <p:sp>
        <p:nvSpPr>
          <p:cNvPr id="229406" name="Text Box 35">
            <a:extLst>
              <a:ext uri="{FF2B5EF4-FFF2-40B4-BE49-F238E27FC236}">
                <a16:creationId xmlns:a16="http://schemas.microsoft.com/office/drawing/2014/main" id="{8DDBECBD-2885-4B97-9F88-B81C6673F0DB}"/>
              </a:ext>
            </a:extLst>
          </p:cNvPr>
          <p:cNvSpPr txBox="1">
            <a:spLocks noChangeArrowheads="1"/>
          </p:cNvSpPr>
          <p:nvPr/>
        </p:nvSpPr>
        <p:spPr bwMode="auto">
          <a:xfrm>
            <a:off x="5404247" y="3713560"/>
            <a:ext cx="2905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t>B</a:t>
            </a:r>
          </a:p>
        </p:txBody>
      </p:sp>
      <p:sp>
        <p:nvSpPr>
          <p:cNvPr id="229407" name="Text Box 36">
            <a:extLst>
              <a:ext uri="{FF2B5EF4-FFF2-40B4-BE49-F238E27FC236}">
                <a16:creationId xmlns:a16="http://schemas.microsoft.com/office/drawing/2014/main" id="{7DB79BC3-7E87-4A1A-9BE7-B93E84BB2CA0}"/>
              </a:ext>
            </a:extLst>
          </p:cNvPr>
          <p:cNvSpPr txBox="1">
            <a:spLocks noChangeArrowheads="1"/>
          </p:cNvSpPr>
          <p:nvPr/>
        </p:nvSpPr>
        <p:spPr bwMode="auto">
          <a:xfrm>
            <a:off x="6224589" y="3713560"/>
            <a:ext cx="3036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t>D</a:t>
            </a:r>
          </a:p>
        </p:txBody>
      </p:sp>
      <p:sp>
        <p:nvSpPr>
          <p:cNvPr id="229408" name="Text Box 37">
            <a:extLst>
              <a:ext uri="{FF2B5EF4-FFF2-40B4-BE49-F238E27FC236}">
                <a16:creationId xmlns:a16="http://schemas.microsoft.com/office/drawing/2014/main" id="{8DD99BAD-F428-4E1E-B436-08AEB41FFC9A}"/>
              </a:ext>
            </a:extLst>
          </p:cNvPr>
          <p:cNvSpPr txBox="1">
            <a:spLocks noChangeArrowheads="1"/>
          </p:cNvSpPr>
          <p:nvPr/>
        </p:nvSpPr>
        <p:spPr bwMode="auto">
          <a:xfrm>
            <a:off x="5394722" y="4561286"/>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t>C</a:t>
            </a:r>
          </a:p>
        </p:txBody>
      </p:sp>
      <p:sp>
        <p:nvSpPr>
          <p:cNvPr id="229409" name="Text Box 38">
            <a:extLst>
              <a:ext uri="{FF2B5EF4-FFF2-40B4-BE49-F238E27FC236}">
                <a16:creationId xmlns:a16="http://schemas.microsoft.com/office/drawing/2014/main" id="{619B7F4D-4A67-4D0A-9465-56A60C9DD4EF}"/>
              </a:ext>
            </a:extLst>
          </p:cNvPr>
          <p:cNvSpPr txBox="1">
            <a:spLocks noChangeArrowheads="1"/>
          </p:cNvSpPr>
          <p:nvPr/>
        </p:nvSpPr>
        <p:spPr bwMode="auto">
          <a:xfrm>
            <a:off x="5404247" y="4163616"/>
            <a:ext cx="338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t>A</a:t>
            </a:r>
          </a:p>
        </p:txBody>
      </p:sp>
      <p:sp>
        <p:nvSpPr>
          <p:cNvPr id="229410" name="Text Box 39">
            <a:extLst>
              <a:ext uri="{FF2B5EF4-FFF2-40B4-BE49-F238E27FC236}">
                <a16:creationId xmlns:a16="http://schemas.microsoft.com/office/drawing/2014/main" id="{1E17BFA2-024C-410C-B772-4D82F0101581}"/>
              </a:ext>
            </a:extLst>
          </p:cNvPr>
          <p:cNvSpPr txBox="1">
            <a:spLocks noChangeArrowheads="1"/>
          </p:cNvSpPr>
          <p:nvPr/>
        </p:nvSpPr>
        <p:spPr bwMode="auto">
          <a:xfrm>
            <a:off x="6241256" y="4181476"/>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t>C</a:t>
            </a:r>
          </a:p>
        </p:txBody>
      </p:sp>
      <p:sp>
        <p:nvSpPr>
          <p:cNvPr id="229411" name="Text Box 40">
            <a:extLst>
              <a:ext uri="{FF2B5EF4-FFF2-40B4-BE49-F238E27FC236}">
                <a16:creationId xmlns:a16="http://schemas.microsoft.com/office/drawing/2014/main" id="{DD766059-8119-4ED6-9559-23629B6B6854}"/>
              </a:ext>
            </a:extLst>
          </p:cNvPr>
          <p:cNvSpPr txBox="1">
            <a:spLocks noChangeArrowheads="1"/>
          </p:cNvSpPr>
          <p:nvPr/>
        </p:nvSpPr>
        <p:spPr bwMode="auto">
          <a:xfrm>
            <a:off x="7069931" y="4171951"/>
            <a:ext cx="338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t>E</a:t>
            </a:r>
          </a:p>
        </p:txBody>
      </p:sp>
      <p:sp>
        <p:nvSpPr>
          <p:cNvPr id="229412" name="Text Box 41">
            <a:extLst>
              <a:ext uri="{FF2B5EF4-FFF2-40B4-BE49-F238E27FC236}">
                <a16:creationId xmlns:a16="http://schemas.microsoft.com/office/drawing/2014/main" id="{02EE8342-B90D-4854-87E0-28911256E0E0}"/>
              </a:ext>
            </a:extLst>
          </p:cNvPr>
          <p:cNvSpPr txBox="1">
            <a:spLocks noChangeArrowheads="1"/>
          </p:cNvSpPr>
          <p:nvPr/>
        </p:nvSpPr>
        <p:spPr bwMode="auto">
          <a:xfrm>
            <a:off x="6232922" y="4561285"/>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t>D</a:t>
            </a:r>
          </a:p>
        </p:txBody>
      </p:sp>
      <p:sp>
        <p:nvSpPr>
          <p:cNvPr id="229413" name="Text Box 42">
            <a:extLst>
              <a:ext uri="{FF2B5EF4-FFF2-40B4-BE49-F238E27FC236}">
                <a16:creationId xmlns:a16="http://schemas.microsoft.com/office/drawing/2014/main" id="{2233BE2A-B771-4DBB-8707-655871B171E7}"/>
              </a:ext>
            </a:extLst>
          </p:cNvPr>
          <p:cNvSpPr txBox="1">
            <a:spLocks noChangeArrowheads="1"/>
          </p:cNvSpPr>
          <p:nvPr/>
        </p:nvSpPr>
        <p:spPr bwMode="auto">
          <a:xfrm>
            <a:off x="7060406" y="3725467"/>
            <a:ext cx="338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t>E</a:t>
            </a:r>
          </a:p>
        </p:txBody>
      </p:sp>
      <p:grpSp>
        <p:nvGrpSpPr>
          <p:cNvPr id="229414" name="Group 43">
            <a:extLst>
              <a:ext uri="{FF2B5EF4-FFF2-40B4-BE49-F238E27FC236}">
                <a16:creationId xmlns:a16="http://schemas.microsoft.com/office/drawing/2014/main" id="{6A0EA036-F39A-400C-9DAF-CD264D72980A}"/>
              </a:ext>
            </a:extLst>
          </p:cNvPr>
          <p:cNvGrpSpPr>
            <a:grpSpLocks/>
          </p:cNvGrpSpPr>
          <p:nvPr/>
        </p:nvGrpSpPr>
        <p:grpSpPr bwMode="auto">
          <a:xfrm>
            <a:off x="6206729" y="3337323"/>
            <a:ext cx="741759" cy="350044"/>
            <a:chOff x="3802" y="3869"/>
            <a:chExt cx="868" cy="289"/>
          </a:xfrm>
        </p:grpSpPr>
        <p:sp>
          <p:nvSpPr>
            <p:cNvPr id="229459" name="Rectangle 44">
              <a:extLst>
                <a:ext uri="{FF2B5EF4-FFF2-40B4-BE49-F238E27FC236}">
                  <a16:creationId xmlns:a16="http://schemas.microsoft.com/office/drawing/2014/main" id="{DB00EE81-78DC-46F4-9B6C-D1F079252763}"/>
                </a:ext>
              </a:extLst>
            </p:cNvPr>
            <p:cNvSpPr>
              <a:spLocks noChangeArrowheads="1"/>
            </p:cNvSpPr>
            <p:nvPr/>
          </p:nvSpPr>
          <p:spPr bwMode="auto">
            <a:xfrm>
              <a:off x="3802" y="3869"/>
              <a:ext cx="432" cy="288"/>
            </a:xfrm>
            <a:prstGeom prst="rect">
              <a:avLst/>
            </a:prstGeom>
            <a:solidFill>
              <a:srgbClr val="FF9999"/>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29460" name="Rectangle 45">
              <a:extLst>
                <a:ext uri="{FF2B5EF4-FFF2-40B4-BE49-F238E27FC236}">
                  <a16:creationId xmlns:a16="http://schemas.microsoft.com/office/drawing/2014/main" id="{371675EE-61D3-45C0-8C16-B4BFE877DB5B}"/>
                </a:ext>
              </a:extLst>
            </p:cNvPr>
            <p:cNvSpPr>
              <a:spLocks noChangeArrowheads="1"/>
            </p:cNvSpPr>
            <p:nvPr/>
          </p:nvSpPr>
          <p:spPr bwMode="auto">
            <a:xfrm>
              <a:off x="4238" y="3870"/>
              <a:ext cx="432" cy="288"/>
            </a:xfrm>
            <a:prstGeom prst="rect">
              <a:avLst/>
            </a:prstGeom>
            <a:solidFill>
              <a:srgbClr val="FF9999"/>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grpSp>
      <p:sp>
        <p:nvSpPr>
          <p:cNvPr id="229415" name="Text Box 46">
            <a:extLst>
              <a:ext uri="{FF2B5EF4-FFF2-40B4-BE49-F238E27FC236}">
                <a16:creationId xmlns:a16="http://schemas.microsoft.com/office/drawing/2014/main" id="{31A730C4-83E5-4D71-921E-7D598014E2CB}"/>
              </a:ext>
            </a:extLst>
          </p:cNvPr>
          <p:cNvSpPr txBox="1">
            <a:spLocks noChangeArrowheads="1"/>
          </p:cNvSpPr>
          <p:nvPr/>
        </p:nvSpPr>
        <p:spPr bwMode="auto">
          <a:xfrm>
            <a:off x="5386388" y="3334941"/>
            <a:ext cx="338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solidFill>
                  <a:srgbClr val="002060"/>
                </a:solidFill>
              </a:rPr>
              <a:t>A</a:t>
            </a:r>
          </a:p>
        </p:txBody>
      </p:sp>
      <p:sp>
        <p:nvSpPr>
          <p:cNvPr id="229416" name="Text Box 47">
            <a:extLst>
              <a:ext uri="{FF2B5EF4-FFF2-40B4-BE49-F238E27FC236}">
                <a16:creationId xmlns:a16="http://schemas.microsoft.com/office/drawing/2014/main" id="{0AF442CB-C79B-4C6D-BA25-7CA3C64DA4E3}"/>
              </a:ext>
            </a:extLst>
          </p:cNvPr>
          <p:cNvSpPr txBox="1">
            <a:spLocks noChangeArrowheads="1"/>
          </p:cNvSpPr>
          <p:nvPr/>
        </p:nvSpPr>
        <p:spPr bwMode="auto">
          <a:xfrm>
            <a:off x="6224587" y="3343276"/>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t>C</a:t>
            </a:r>
          </a:p>
        </p:txBody>
      </p:sp>
      <p:sp>
        <p:nvSpPr>
          <p:cNvPr id="229417" name="Line 48">
            <a:extLst>
              <a:ext uri="{FF2B5EF4-FFF2-40B4-BE49-F238E27FC236}">
                <a16:creationId xmlns:a16="http://schemas.microsoft.com/office/drawing/2014/main" id="{94E2EC15-A1BD-4571-AE40-6B74FD062DCC}"/>
              </a:ext>
            </a:extLst>
          </p:cNvPr>
          <p:cNvSpPr>
            <a:spLocks noChangeShapeType="1"/>
          </p:cNvSpPr>
          <p:nvPr/>
        </p:nvSpPr>
        <p:spPr bwMode="auto">
          <a:xfrm>
            <a:off x="5005388" y="3098006"/>
            <a:ext cx="352425"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29418" name="Line 49">
            <a:extLst>
              <a:ext uri="{FF2B5EF4-FFF2-40B4-BE49-F238E27FC236}">
                <a16:creationId xmlns:a16="http://schemas.microsoft.com/office/drawing/2014/main" id="{8B487752-59EC-4EFC-A482-432326DF023B}"/>
              </a:ext>
            </a:extLst>
          </p:cNvPr>
          <p:cNvSpPr>
            <a:spLocks noChangeShapeType="1"/>
          </p:cNvSpPr>
          <p:nvPr/>
        </p:nvSpPr>
        <p:spPr bwMode="auto">
          <a:xfrm>
            <a:off x="5013722" y="3502819"/>
            <a:ext cx="352425"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29419" name="Line 50">
            <a:extLst>
              <a:ext uri="{FF2B5EF4-FFF2-40B4-BE49-F238E27FC236}">
                <a16:creationId xmlns:a16="http://schemas.microsoft.com/office/drawing/2014/main" id="{254891ED-ADD5-4311-92AB-9744E86C6255}"/>
              </a:ext>
            </a:extLst>
          </p:cNvPr>
          <p:cNvSpPr>
            <a:spLocks noChangeShapeType="1"/>
          </p:cNvSpPr>
          <p:nvPr/>
        </p:nvSpPr>
        <p:spPr bwMode="auto">
          <a:xfrm>
            <a:off x="5005388" y="3907631"/>
            <a:ext cx="352425"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29420" name="Line 51">
            <a:extLst>
              <a:ext uri="{FF2B5EF4-FFF2-40B4-BE49-F238E27FC236}">
                <a16:creationId xmlns:a16="http://schemas.microsoft.com/office/drawing/2014/main" id="{EB5C7951-766D-4EC8-946E-5A42BEFE78EB}"/>
              </a:ext>
            </a:extLst>
          </p:cNvPr>
          <p:cNvSpPr>
            <a:spLocks noChangeShapeType="1"/>
          </p:cNvSpPr>
          <p:nvPr/>
        </p:nvSpPr>
        <p:spPr bwMode="auto">
          <a:xfrm>
            <a:off x="5016104" y="4295775"/>
            <a:ext cx="352425"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29421" name="Line 52">
            <a:extLst>
              <a:ext uri="{FF2B5EF4-FFF2-40B4-BE49-F238E27FC236}">
                <a16:creationId xmlns:a16="http://schemas.microsoft.com/office/drawing/2014/main" id="{930F03A1-166D-4E73-80EC-663E095E08E5}"/>
              </a:ext>
            </a:extLst>
          </p:cNvPr>
          <p:cNvSpPr>
            <a:spLocks noChangeShapeType="1"/>
          </p:cNvSpPr>
          <p:nvPr/>
        </p:nvSpPr>
        <p:spPr bwMode="auto">
          <a:xfrm>
            <a:off x="5013722" y="4701779"/>
            <a:ext cx="352425"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29422" name="Line 53">
            <a:extLst>
              <a:ext uri="{FF2B5EF4-FFF2-40B4-BE49-F238E27FC236}">
                <a16:creationId xmlns:a16="http://schemas.microsoft.com/office/drawing/2014/main" id="{6647A25E-9D24-4E40-B1AC-8656F97B4589}"/>
              </a:ext>
            </a:extLst>
          </p:cNvPr>
          <p:cNvSpPr>
            <a:spLocks noChangeShapeType="1"/>
          </p:cNvSpPr>
          <p:nvPr/>
        </p:nvSpPr>
        <p:spPr bwMode="auto">
          <a:xfrm>
            <a:off x="5878116" y="3114675"/>
            <a:ext cx="352425"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29423" name="Line 54">
            <a:extLst>
              <a:ext uri="{FF2B5EF4-FFF2-40B4-BE49-F238E27FC236}">
                <a16:creationId xmlns:a16="http://schemas.microsoft.com/office/drawing/2014/main" id="{DBDA40C3-3666-46B4-A10B-586B56504D29}"/>
              </a:ext>
            </a:extLst>
          </p:cNvPr>
          <p:cNvSpPr>
            <a:spLocks noChangeShapeType="1"/>
          </p:cNvSpPr>
          <p:nvPr/>
        </p:nvSpPr>
        <p:spPr bwMode="auto">
          <a:xfrm>
            <a:off x="5886450" y="3519488"/>
            <a:ext cx="352425"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29424" name="Line 55">
            <a:extLst>
              <a:ext uri="{FF2B5EF4-FFF2-40B4-BE49-F238E27FC236}">
                <a16:creationId xmlns:a16="http://schemas.microsoft.com/office/drawing/2014/main" id="{D9B2871D-A725-42F9-B51E-AF1812107CFC}"/>
              </a:ext>
            </a:extLst>
          </p:cNvPr>
          <p:cNvSpPr>
            <a:spLocks noChangeShapeType="1"/>
          </p:cNvSpPr>
          <p:nvPr/>
        </p:nvSpPr>
        <p:spPr bwMode="auto">
          <a:xfrm>
            <a:off x="5878116" y="3924300"/>
            <a:ext cx="352425" cy="1191"/>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29425" name="Line 56">
            <a:extLst>
              <a:ext uri="{FF2B5EF4-FFF2-40B4-BE49-F238E27FC236}">
                <a16:creationId xmlns:a16="http://schemas.microsoft.com/office/drawing/2014/main" id="{19B1914B-7B44-427C-B151-A57AEEC683FD}"/>
              </a:ext>
            </a:extLst>
          </p:cNvPr>
          <p:cNvSpPr>
            <a:spLocks noChangeShapeType="1"/>
          </p:cNvSpPr>
          <p:nvPr/>
        </p:nvSpPr>
        <p:spPr bwMode="auto">
          <a:xfrm>
            <a:off x="5888831" y="4312444"/>
            <a:ext cx="352425"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29426" name="Line 57">
            <a:extLst>
              <a:ext uri="{FF2B5EF4-FFF2-40B4-BE49-F238E27FC236}">
                <a16:creationId xmlns:a16="http://schemas.microsoft.com/office/drawing/2014/main" id="{7E0ECCDC-EE20-4CCD-9035-7F08518FE3F3}"/>
              </a:ext>
            </a:extLst>
          </p:cNvPr>
          <p:cNvSpPr>
            <a:spLocks noChangeShapeType="1"/>
          </p:cNvSpPr>
          <p:nvPr/>
        </p:nvSpPr>
        <p:spPr bwMode="auto">
          <a:xfrm>
            <a:off x="5886450" y="4718447"/>
            <a:ext cx="352425"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29427" name="Line 58">
            <a:extLst>
              <a:ext uri="{FF2B5EF4-FFF2-40B4-BE49-F238E27FC236}">
                <a16:creationId xmlns:a16="http://schemas.microsoft.com/office/drawing/2014/main" id="{4C8EB211-69F0-49A5-9DDC-C1BC6CD7857F}"/>
              </a:ext>
            </a:extLst>
          </p:cNvPr>
          <p:cNvSpPr>
            <a:spLocks noChangeShapeType="1"/>
          </p:cNvSpPr>
          <p:nvPr/>
        </p:nvSpPr>
        <p:spPr bwMode="auto">
          <a:xfrm>
            <a:off x="6698456" y="3940969"/>
            <a:ext cx="352425" cy="1191"/>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29428" name="Line 59">
            <a:extLst>
              <a:ext uri="{FF2B5EF4-FFF2-40B4-BE49-F238E27FC236}">
                <a16:creationId xmlns:a16="http://schemas.microsoft.com/office/drawing/2014/main" id="{6A265BAC-4BD5-4BFF-80DA-91ABBD2BC784}"/>
              </a:ext>
            </a:extLst>
          </p:cNvPr>
          <p:cNvSpPr>
            <a:spLocks noChangeShapeType="1"/>
          </p:cNvSpPr>
          <p:nvPr/>
        </p:nvSpPr>
        <p:spPr bwMode="auto">
          <a:xfrm>
            <a:off x="6709172" y="4329113"/>
            <a:ext cx="352425"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29429" name="Line 60">
            <a:extLst>
              <a:ext uri="{FF2B5EF4-FFF2-40B4-BE49-F238E27FC236}">
                <a16:creationId xmlns:a16="http://schemas.microsoft.com/office/drawing/2014/main" id="{A8249541-6351-4325-94CF-90EF9F620C02}"/>
              </a:ext>
            </a:extLst>
          </p:cNvPr>
          <p:cNvSpPr>
            <a:spLocks noChangeShapeType="1"/>
          </p:cNvSpPr>
          <p:nvPr/>
        </p:nvSpPr>
        <p:spPr bwMode="auto">
          <a:xfrm flipV="1">
            <a:off x="7404497" y="3714750"/>
            <a:ext cx="360759" cy="3714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9430" name="Line 61">
            <a:extLst>
              <a:ext uri="{FF2B5EF4-FFF2-40B4-BE49-F238E27FC236}">
                <a16:creationId xmlns:a16="http://schemas.microsoft.com/office/drawing/2014/main" id="{4311690B-FFEC-45DC-92FF-573E4BCC7D84}"/>
              </a:ext>
            </a:extLst>
          </p:cNvPr>
          <p:cNvSpPr>
            <a:spLocks noChangeShapeType="1"/>
          </p:cNvSpPr>
          <p:nvPr/>
        </p:nvSpPr>
        <p:spPr bwMode="auto">
          <a:xfrm flipV="1">
            <a:off x="7430691" y="4181476"/>
            <a:ext cx="360759" cy="31789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9431" name="Line 62">
            <a:extLst>
              <a:ext uri="{FF2B5EF4-FFF2-40B4-BE49-F238E27FC236}">
                <a16:creationId xmlns:a16="http://schemas.microsoft.com/office/drawing/2014/main" id="{2230B35F-A7B6-4CD9-8F30-792F397FA768}"/>
              </a:ext>
            </a:extLst>
          </p:cNvPr>
          <p:cNvSpPr>
            <a:spLocks noChangeShapeType="1"/>
          </p:cNvSpPr>
          <p:nvPr/>
        </p:nvSpPr>
        <p:spPr bwMode="auto">
          <a:xfrm flipV="1">
            <a:off x="6584157" y="2928939"/>
            <a:ext cx="360760" cy="31789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9432" name="Line 63">
            <a:extLst>
              <a:ext uri="{FF2B5EF4-FFF2-40B4-BE49-F238E27FC236}">
                <a16:creationId xmlns:a16="http://schemas.microsoft.com/office/drawing/2014/main" id="{FCB3D526-9166-4ED1-8654-B1D86188A0B1}"/>
              </a:ext>
            </a:extLst>
          </p:cNvPr>
          <p:cNvSpPr>
            <a:spLocks noChangeShapeType="1"/>
          </p:cNvSpPr>
          <p:nvPr/>
        </p:nvSpPr>
        <p:spPr bwMode="auto">
          <a:xfrm flipV="1">
            <a:off x="6584157" y="3334941"/>
            <a:ext cx="360760" cy="31789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9433" name="Line 64">
            <a:extLst>
              <a:ext uri="{FF2B5EF4-FFF2-40B4-BE49-F238E27FC236}">
                <a16:creationId xmlns:a16="http://schemas.microsoft.com/office/drawing/2014/main" id="{02829B65-A734-474F-95F1-079EB2B3B056}"/>
              </a:ext>
            </a:extLst>
          </p:cNvPr>
          <p:cNvSpPr>
            <a:spLocks noChangeShapeType="1"/>
          </p:cNvSpPr>
          <p:nvPr/>
        </p:nvSpPr>
        <p:spPr bwMode="auto">
          <a:xfrm flipV="1">
            <a:off x="6584157" y="4552951"/>
            <a:ext cx="360760" cy="31789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9434" name="Line 65">
            <a:extLst>
              <a:ext uri="{FF2B5EF4-FFF2-40B4-BE49-F238E27FC236}">
                <a16:creationId xmlns:a16="http://schemas.microsoft.com/office/drawing/2014/main" id="{80C965AC-4156-42FA-9C3A-9D4D8C5D36D3}"/>
              </a:ext>
            </a:extLst>
          </p:cNvPr>
          <p:cNvSpPr>
            <a:spLocks noChangeShapeType="1"/>
          </p:cNvSpPr>
          <p:nvPr/>
        </p:nvSpPr>
        <p:spPr bwMode="auto">
          <a:xfrm flipV="1">
            <a:off x="4827985" y="4947047"/>
            <a:ext cx="360759" cy="31789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9435" name="Text Box 66">
            <a:extLst>
              <a:ext uri="{FF2B5EF4-FFF2-40B4-BE49-F238E27FC236}">
                <a16:creationId xmlns:a16="http://schemas.microsoft.com/office/drawing/2014/main" id="{B655E252-C3E7-45A2-9AA5-521DEA5ABD22}"/>
              </a:ext>
            </a:extLst>
          </p:cNvPr>
          <p:cNvSpPr txBox="1">
            <a:spLocks noChangeArrowheads="1"/>
          </p:cNvSpPr>
          <p:nvPr/>
        </p:nvSpPr>
        <p:spPr bwMode="auto">
          <a:xfrm>
            <a:off x="4500564" y="2857501"/>
            <a:ext cx="332185" cy="2516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5000"/>
              </a:spcBef>
              <a:buClrTx/>
              <a:buFontTx/>
              <a:buNone/>
            </a:pPr>
            <a:r>
              <a:rPr lang="en-US" altLang="vi-VN" sz="1800"/>
              <a:t>A</a:t>
            </a:r>
          </a:p>
          <a:p>
            <a:pPr eaLnBrk="1" hangingPunct="1">
              <a:spcBef>
                <a:spcPct val="55000"/>
              </a:spcBef>
              <a:buClrTx/>
              <a:buFontTx/>
              <a:buNone/>
            </a:pPr>
            <a:r>
              <a:rPr lang="en-US" altLang="vi-VN" sz="1800"/>
              <a:t>B</a:t>
            </a:r>
          </a:p>
          <a:p>
            <a:pPr eaLnBrk="1" hangingPunct="1">
              <a:spcBef>
                <a:spcPct val="55000"/>
              </a:spcBef>
              <a:buClrTx/>
              <a:buFontTx/>
              <a:buNone/>
            </a:pPr>
            <a:r>
              <a:rPr lang="en-US" altLang="vi-VN" sz="1800"/>
              <a:t>C</a:t>
            </a:r>
          </a:p>
          <a:p>
            <a:pPr eaLnBrk="1" hangingPunct="1">
              <a:spcBef>
                <a:spcPct val="55000"/>
              </a:spcBef>
              <a:buClrTx/>
              <a:buFontTx/>
              <a:buNone/>
            </a:pPr>
            <a:r>
              <a:rPr lang="en-US" altLang="vi-VN" sz="1800"/>
              <a:t>D</a:t>
            </a:r>
          </a:p>
          <a:p>
            <a:pPr eaLnBrk="1" hangingPunct="1">
              <a:spcBef>
                <a:spcPct val="55000"/>
              </a:spcBef>
              <a:buClrTx/>
              <a:buFontTx/>
              <a:buNone/>
            </a:pPr>
            <a:r>
              <a:rPr lang="en-US" altLang="vi-VN" sz="1800"/>
              <a:t>E</a:t>
            </a:r>
          </a:p>
          <a:p>
            <a:pPr eaLnBrk="1" hangingPunct="1">
              <a:spcBef>
                <a:spcPct val="55000"/>
              </a:spcBef>
              <a:buClrTx/>
              <a:buFontTx/>
              <a:buNone/>
            </a:pPr>
            <a:r>
              <a:rPr lang="en-US" altLang="vi-VN" sz="1800"/>
              <a:t>F</a:t>
            </a:r>
          </a:p>
        </p:txBody>
      </p:sp>
      <p:grpSp>
        <p:nvGrpSpPr>
          <p:cNvPr id="229436" name="Group 89">
            <a:extLst>
              <a:ext uri="{FF2B5EF4-FFF2-40B4-BE49-F238E27FC236}">
                <a16:creationId xmlns:a16="http://schemas.microsoft.com/office/drawing/2014/main" id="{B7C1EE76-2E24-4F36-A4D3-4EE51EDF4C06}"/>
              </a:ext>
            </a:extLst>
          </p:cNvPr>
          <p:cNvGrpSpPr>
            <a:grpSpLocks/>
          </p:cNvGrpSpPr>
          <p:nvPr/>
        </p:nvGrpSpPr>
        <p:grpSpPr bwMode="auto">
          <a:xfrm>
            <a:off x="1428750" y="2914650"/>
            <a:ext cx="2743200" cy="1653779"/>
            <a:chOff x="240" y="1728"/>
            <a:chExt cx="2304" cy="1389"/>
          </a:xfrm>
        </p:grpSpPr>
        <p:sp>
          <p:nvSpPr>
            <p:cNvPr id="229447" name="Oval 67">
              <a:extLst>
                <a:ext uri="{FF2B5EF4-FFF2-40B4-BE49-F238E27FC236}">
                  <a16:creationId xmlns:a16="http://schemas.microsoft.com/office/drawing/2014/main" id="{B24503B0-47C4-4154-B402-5022B2E6E21F}"/>
                </a:ext>
              </a:extLst>
            </p:cNvPr>
            <p:cNvSpPr>
              <a:spLocks noChangeArrowheads="1"/>
            </p:cNvSpPr>
            <p:nvPr/>
          </p:nvSpPr>
          <p:spPr bwMode="auto">
            <a:xfrm>
              <a:off x="240" y="2064"/>
              <a:ext cx="336" cy="336"/>
            </a:xfrm>
            <a:prstGeom prst="ellipse">
              <a:avLst/>
            </a:prstGeom>
            <a:solidFill>
              <a:srgbClr val="FFFF00"/>
            </a:solidFill>
            <a:ln w="952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t>A</a:t>
              </a:r>
            </a:p>
          </p:txBody>
        </p:sp>
        <p:sp>
          <p:nvSpPr>
            <p:cNvPr id="229448" name="Oval 68">
              <a:extLst>
                <a:ext uri="{FF2B5EF4-FFF2-40B4-BE49-F238E27FC236}">
                  <a16:creationId xmlns:a16="http://schemas.microsoft.com/office/drawing/2014/main" id="{6FECBBC8-D990-4BD5-9FDE-A65C013888F5}"/>
                </a:ext>
              </a:extLst>
            </p:cNvPr>
            <p:cNvSpPr>
              <a:spLocks noChangeArrowheads="1"/>
            </p:cNvSpPr>
            <p:nvPr/>
          </p:nvSpPr>
          <p:spPr bwMode="auto">
            <a:xfrm>
              <a:off x="960" y="1728"/>
              <a:ext cx="336" cy="336"/>
            </a:xfrm>
            <a:prstGeom prst="ellipse">
              <a:avLst/>
            </a:prstGeom>
            <a:solidFill>
              <a:srgbClr val="FFFF00"/>
            </a:solidFill>
            <a:ln w="952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t>B</a:t>
              </a:r>
            </a:p>
          </p:txBody>
        </p:sp>
        <p:sp>
          <p:nvSpPr>
            <p:cNvPr id="229449" name="Oval 69">
              <a:extLst>
                <a:ext uri="{FF2B5EF4-FFF2-40B4-BE49-F238E27FC236}">
                  <a16:creationId xmlns:a16="http://schemas.microsoft.com/office/drawing/2014/main" id="{516284DB-07B2-42B1-9E4F-7138BD349C37}"/>
                </a:ext>
              </a:extLst>
            </p:cNvPr>
            <p:cNvSpPr>
              <a:spLocks noChangeArrowheads="1"/>
            </p:cNvSpPr>
            <p:nvPr/>
          </p:nvSpPr>
          <p:spPr bwMode="auto">
            <a:xfrm>
              <a:off x="1824" y="1920"/>
              <a:ext cx="336" cy="336"/>
            </a:xfrm>
            <a:prstGeom prst="ellipse">
              <a:avLst/>
            </a:prstGeom>
            <a:solidFill>
              <a:srgbClr val="FFFF00"/>
            </a:solidFill>
            <a:ln w="952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t>C</a:t>
              </a:r>
            </a:p>
          </p:txBody>
        </p:sp>
        <p:sp>
          <p:nvSpPr>
            <p:cNvPr id="229450" name="Oval 70">
              <a:extLst>
                <a:ext uri="{FF2B5EF4-FFF2-40B4-BE49-F238E27FC236}">
                  <a16:creationId xmlns:a16="http://schemas.microsoft.com/office/drawing/2014/main" id="{D652CFBB-0DBF-4840-B3A6-83B77F044BCC}"/>
                </a:ext>
              </a:extLst>
            </p:cNvPr>
            <p:cNvSpPr>
              <a:spLocks noChangeArrowheads="1"/>
            </p:cNvSpPr>
            <p:nvPr/>
          </p:nvSpPr>
          <p:spPr bwMode="auto">
            <a:xfrm>
              <a:off x="1536" y="2781"/>
              <a:ext cx="336" cy="336"/>
            </a:xfrm>
            <a:prstGeom prst="ellipse">
              <a:avLst/>
            </a:prstGeom>
            <a:solidFill>
              <a:srgbClr val="FFFF00"/>
            </a:solidFill>
            <a:ln w="952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t>E</a:t>
              </a:r>
            </a:p>
          </p:txBody>
        </p:sp>
        <p:sp>
          <p:nvSpPr>
            <p:cNvPr id="229451" name="Oval 71">
              <a:extLst>
                <a:ext uri="{FF2B5EF4-FFF2-40B4-BE49-F238E27FC236}">
                  <a16:creationId xmlns:a16="http://schemas.microsoft.com/office/drawing/2014/main" id="{EBEF4277-0058-429F-BF0E-3BC7189C6A35}"/>
                </a:ext>
              </a:extLst>
            </p:cNvPr>
            <p:cNvSpPr>
              <a:spLocks noChangeArrowheads="1"/>
            </p:cNvSpPr>
            <p:nvPr/>
          </p:nvSpPr>
          <p:spPr bwMode="auto">
            <a:xfrm>
              <a:off x="672" y="2688"/>
              <a:ext cx="336" cy="336"/>
            </a:xfrm>
            <a:prstGeom prst="ellipse">
              <a:avLst/>
            </a:prstGeom>
            <a:solidFill>
              <a:srgbClr val="FFFF00"/>
            </a:solidFill>
            <a:ln w="952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t>D</a:t>
              </a:r>
            </a:p>
          </p:txBody>
        </p:sp>
        <p:sp>
          <p:nvSpPr>
            <p:cNvPr id="229452" name="Oval 72">
              <a:extLst>
                <a:ext uri="{FF2B5EF4-FFF2-40B4-BE49-F238E27FC236}">
                  <a16:creationId xmlns:a16="http://schemas.microsoft.com/office/drawing/2014/main" id="{CA50AF2A-171E-49C0-91D7-8DC8E1920898}"/>
                </a:ext>
              </a:extLst>
            </p:cNvPr>
            <p:cNvSpPr>
              <a:spLocks noChangeArrowheads="1"/>
            </p:cNvSpPr>
            <p:nvPr/>
          </p:nvSpPr>
          <p:spPr bwMode="auto">
            <a:xfrm>
              <a:off x="2208" y="2448"/>
              <a:ext cx="336" cy="336"/>
            </a:xfrm>
            <a:prstGeom prst="ellipse">
              <a:avLst/>
            </a:prstGeom>
            <a:solidFill>
              <a:srgbClr val="FFFF00"/>
            </a:solidFill>
            <a:ln w="952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t>F</a:t>
              </a:r>
            </a:p>
          </p:txBody>
        </p:sp>
        <p:cxnSp>
          <p:nvCxnSpPr>
            <p:cNvPr id="229453" name="AutoShape 73">
              <a:extLst>
                <a:ext uri="{FF2B5EF4-FFF2-40B4-BE49-F238E27FC236}">
                  <a16:creationId xmlns:a16="http://schemas.microsoft.com/office/drawing/2014/main" id="{19088F10-5FCF-4B18-8D6E-77AED6BE653E}"/>
                </a:ext>
              </a:extLst>
            </p:cNvPr>
            <p:cNvCxnSpPr>
              <a:cxnSpLocks noChangeShapeType="1"/>
              <a:stCxn id="229449" idx="4"/>
              <a:endCxn id="229450" idx="0"/>
            </p:cNvCxnSpPr>
            <p:nvPr/>
          </p:nvCxnSpPr>
          <p:spPr bwMode="auto">
            <a:xfrm flipH="1">
              <a:off x="1704" y="2256"/>
              <a:ext cx="288" cy="52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29454" name="AutoShape 74">
              <a:extLst>
                <a:ext uri="{FF2B5EF4-FFF2-40B4-BE49-F238E27FC236}">
                  <a16:creationId xmlns:a16="http://schemas.microsoft.com/office/drawing/2014/main" id="{E1ABDB3D-958F-458E-8B62-E2AAAB02C7E6}"/>
                </a:ext>
              </a:extLst>
            </p:cNvPr>
            <p:cNvCxnSpPr>
              <a:cxnSpLocks noChangeShapeType="1"/>
              <a:stCxn id="229451" idx="6"/>
              <a:endCxn id="229450" idx="2"/>
            </p:cNvCxnSpPr>
            <p:nvPr/>
          </p:nvCxnSpPr>
          <p:spPr bwMode="auto">
            <a:xfrm>
              <a:off x="1008" y="2856"/>
              <a:ext cx="528" cy="9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29455" name="AutoShape 75">
              <a:extLst>
                <a:ext uri="{FF2B5EF4-FFF2-40B4-BE49-F238E27FC236}">
                  <a16:creationId xmlns:a16="http://schemas.microsoft.com/office/drawing/2014/main" id="{15D84810-74D1-42B1-9D56-D787ECAA05E5}"/>
                </a:ext>
              </a:extLst>
            </p:cNvPr>
            <p:cNvCxnSpPr>
              <a:cxnSpLocks noChangeShapeType="1"/>
              <a:stCxn id="229447" idx="5"/>
              <a:endCxn id="229451" idx="1"/>
            </p:cNvCxnSpPr>
            <p:nvPr/>
          </p:nvCxnSpPr>
          <p:spPr bwMode="auto">
            <a:xfrm>
              <a:off x="527" y="2351"/>
              <a:ext cx="194" cy="386"/>
            </a:xfrm>
            <a:prstGeom prst="straightConnector1">
              <a:avLst/>
            </a:prstGeom>
            <a:noFill/>
            <a:ln w="25400">
              <a:solidFill>
                <a:schemeClr val="tx1"/>
              </a:solidFill>
              <a:round/>
              <a:headEnd/>
              <a:tailEnd/>
            </a:ln>
            <a:extLst>
              <a:ext uri="{909E8E84-426E-40DD-AFC4-6F175D3DCCD1}">
                <a14:hiddenFill xmlns:a14="http://schemas.microsoft.com/office/drawing/2010/main">
                  <a:noFill/>
                </a14:hiddenFill>
              </a:ext>
            </a:extLst>
          </p:spPr>
        </p:cxnSp>
        <p:cxnSp>
          <p:nvCxnSpPr>
            <p:cNvPr id="229456" name="AutoShape 76">
              <a:extLst>
                <a:ext uri="{FF2B5EF4-FFF2-40B4-BE49-F238E27FC236}">
                  <a16:creationId xmlns:a16="http://schemas.microsoft.com/office/drawing/2014/main" id="{5DE2E80C-C212-4493-B074-69C8B9663052}"/>
                </a:ext>
              </a:extLst>
            </p:cNvPr>
            <p:cNvCxnSpPr>
              <a:cxnSpLocks noChangeShapeType="1"/>
              <a:stCxn id="229449" idx="3"/>
              <a:endCxn id="229451" idx="7"/>
            </p:cNvCxnSpPr>
            <p:nvPr/>
          </p:nvCxnSpPr>
          <p:spPr bwMode="auto">
            <a:xfrm flipH="1">
              <a:off x="959" y="2207"/>
              <a:ext cx="914" cy="53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29457" name="AutoShape 77">
              <a:extLst>
                <a:ext uri="{FF2B5EF4-FFF2-40B4-BE49-F238E27FC236}">
                  <a16:creationId xmlns:a16="http://schemas.microsoft.com/office/drawing/2014/main" id="{0D4430FE-7EE2-4ADF-ABBB-3A2EED103E78}"/>
                </a:ext>
              </a:extLst>
            </p:cNvPr>
            <p:cNvCxnSpPr>
              <a:cxnSpLocks noChangeShapeType="1"/>
              <a:stCxn id="229448" idx="6"/>
              <a:endCxn id="229449" idx="2"/>
            </p:cNvCxnSpPr>
            <p:nvPr/>
          </p:nvCxnSpPr>
          <p:spPr bwMode="auto">
            <a:xfrm>
              <a:off x="1296" y="1896"/>
              <a:ext cx="528" cy="192"/>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29458" name="AutoShape 78">
              <a:extLst>
                <a:ext uri="{FF2B5EF4-FFF2-40B4-BE49-F238E27FC236}">
                  <a16:creationId xmlns:a16="http://schemas.microsoft.com/office/drawing/2014/main" id="{D9DC7295-FFA3-4CCE-B69B-2F7A75103B90}"/>
                </a:ext>
              </a:extLst>
            </p:cNvPr>
            <p:cNvCxnSpPr>
              <a:cxnSpLocks noChangeShapeType="1"/>
              <a:stCxn id="229447" idx="7"/>
              <a:endCxn id="229448" idx="2"/>
            </p:cNvCxnSpPr>
            <p:nvPr/>
          </p:nvCxnSpPr>
          <p:spPr bwMode="auto">
            <a:xfrm flipV="1">
              <a:off x="527" y="1896"/>
              <a:ext cx="433" cy="217"/>
            </a:xfrm>
            <a:prstGeom prst="straightConnector1">
              <a:avLst/>
            </a:prstGeom>
            <a:noFill/>
            <a:ln w="25400">
              <a:solidFill>
                <a:srgbClr val="0000FF"/>
              </a:solidFill>
              <a:round/>
              <a:headEnd/>
              <a:tailEnd/>
            </a:ln>
            <a:extLst>
              <a:ext uri="{909E8E84-426E-40DD-AFC4-6F175D3DCCD1}">
                <a14:hiddenFill xmlns:a14="http://schemas.microsoft.com/office/drawing/2010/main">
                  <a:noFill/>
                </a14:hiddenFill>
              </a:ext>
            </a:extLst>
          </p:spPr>
        </p:cxnSp>
      </p:grpSp>
      <p:sp>
        <p:nvSpPr>
          <p:cNvPr id="229437" name="Rectangle 79">
            <a:extLst>
              <a:ext uri="{FF2B5EF4-FFF2-40B4-BE49-F238E27FC236}">
                <a16:creationId xmlns:a16="http://schemas.microsoft.com/office/drawing/2014/main" id="{01D90620-FD43-4CA4-8329-50BCC8F52DFE}"/>
              </a:ext>
            </a:extLst>
          </p:cNvPr>
          <p:cNvSpPr>
            <a:spLocks noChangeArrowheads="1"/>
          </p:cNvSpPr>
          <p:nvPr/>
        </p:nvSpPr>
        <p:spPr bwMode="auto">
          <a:xfrm>
            <a:off x="5529263" y="5126713"/>
            <a:ext cx="2585964" cy="369332"/>
          </a:xfrm>
          <a:prstGeom prst="rect">
            <a:avLst/>
          </a:prstGeom>
          <a:noFill/>
          <a:ln w="9525">
            <a:solidFill>
              <a:srgbClr val="FF9999"/>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t>Bộ nhớ = </a:t>
            </a:r>
            <a:r>
              <a:rPr lang="en-US" altLang="vi-VN" sz="1800" i="1"/>
              <a:t>a</a:t>
            </a:r>
            <a:r>
              <a:rPr lang="en-US" altLang="vi-VN" sz="1800"/>
              <a:t> |</a:t>
            </a:r>
            <a:r>
              <a:rPr lang="en-US" altLang="vi-VN" sz="1800" i="1"/>
              <a:t>V</a:t>
            </a:r>
            <a:r>
              <a:rPr lang="en-US" altLang="vi-VN" sz="1800"/>
              <a:t>| + 2 </a:t>
            </a:r>
            <a:r>
              <a:rPr lang="en-US" altLang="vi-VN" sz="1800" i="1"/>
              <a:t>b</a:t>
            </a:r>
            <a:r>
              <a:rPr lang="en-US" altLang="vi-VN" sz="1800"/>
              <a:t> |</a:t>
            </a:r>
            <a:r>
              <a:rPr lang="en-US" altLang="vi-VN" sz="1800" i="1"/>
              <a:t>E</a:t>
            </a:r>
            <a:r>
              <a:rPr lang="en-US" altLang="vi-VN" sz="1800"/>
              <a:t>|</a:t>
            </a:r>
          </a:p>
        </p:txBody>
      </p:sp>
      <p:sp>
        <p:nvSpPr>
          <p:cNvPr id="229438" name="Text Box 80">
            <a:extLst>
              <a:ext uri="{FF2B5EF4-FFF2-40B4-BE49-F238E27FC236}">
                <a16:creationId xmlns:a16="http://schemas.microsoft.com/office/drawing/2014/main" id="{36B6BEBA-00AC-4C6A-ABBF-F054AADBD242}"/>
              </a:ext>
            </a:extLst>
          </p:cNvPr>
          <p:cNvSpPr txBox="1">
            <a:spLocks noChangeArrowheads="1"/>
          </p:cNvSpPr>
          <p:nvPr/>
        </p:nvSpPr>
        <p:spPr bwMode="auto">
          <a:xfrm>
            <a:off x="1395413" y="2010967"/>
            <a:ext cx="6325791" cy="324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70000"/>
              </a:lnSpc>
              <a:spcBef>
                <a:spcPct val="50000"/>
              </a:spcBef>
              <a:buClrTx/>
              <a:buFontTx/>
              <a:buNone/>
            </a:pPr>
            <a:r>
              <a:rPr lang="en-US" altLang="vi-VN" sz="2100">
                <a:solidFill>
                  <a:srgbClr val="C00000"/>
                </a:solidFill>
                <a:latin typeface="Times New Roman" panose="02020603050405020304" pitchFamily="18" charset="0"/>
                <a:sym typeface="Math A"/>
              </a:rPr>
              <a:t>Với mỗi </a:t>
            </a:r>
            <a:r>
              <a:rPr lang="en-US" altLang="vi-VN" sz="2100" i="1">
                <a:solidFill>
                  <a:srgbClr val="C00000"/>
                </a:solidFill>
                <a:latin typeface="Times New Roman" panose="02020603050405020304" pitchFamily="18" charset="0"/>
                <a:sym typeface="Math A"/>
              </a:rPr>
              <a:t>v </a:t>
            </a:r>
            <a:r>
              <a:rPr lang="en-US" altLang="vi-VN" sz="2100">
                <a:solidFill>
                  <a:srgbClr val="C00000"/>
                </a:solidFill>
                <a:latin typeface="Times New Roman" panose="02020603050405020304" pitchFamily="18" charset="0"/>
                <a:sym typeface="Symbol" panose="05050102010706020507" pitchFamily="18" charset="2"/>
              </a:rPr>
              <a:t></a:t>
            </a:r>
            <a:r>
              <a:rPr lang="en-US" altLang="vi-VN" sz="2100">
                <a:solidFill>
                  <a:srgbClr val="C00000"/>
                </a:solidFill>
                <a:latin typeface="Times New Roman" panose="02020603050405020304" pitchFamily="18" charset="0"/>
                <a:sym typeface="Math A"/>
              </a:rPr>
              <a:t> </a:t>
            </a:r>
            <a:r>
              <a:rPr lang="en-US" altLang="vi-VN" sz="2100" i="1">
                <a:solidFill>
                  <a:srgbClr val="C00000"/>
                </a:solidFill>
                <a:latin typeface="Times New Roman" panose="02020603050405020304" pitchFamily="18" charset="0"/>
                <a:sym typeface="Math A"/>
              </a:rPr>
              <a:t>V</a:t>
            </a:r>
            <a:r>
              <a:rPr lang="en-US" altLang="vi-VN" sz="2100">
                <a:solidFill>
                  <a:srgbClr val="C00000"/>
                </a:solidFill>
                <a:latin typeface="Times New Roman" panose="02020603050405020304" pitchFamily="18" charset="0"/>
                <a:sym typeface="Math A"/>
              </a:rPr>
              <a:t>, Ke</a:t>
            </a:r>
            <a:r>
              <a:rPr lang="en-US" altLang="vi-VN" sz="2100">
                <a:solidFill>
                  <a:srgbClr val="C00000"/>
                </a:solidFill>
                <a:latin typeface="Times New Roman" panose="02020603050405020304" pitchFamily="18" charset="0"/>
              </a:rPr>
              <a:t>(</a:t>
            </a:r>
            <a:r>
              <a:rPr lang="en-US" altLang="vi-VN" sz="2100" i="1">
                <a:solidFill>
                  <a:srgbClr val="C00000"/>
                </a:solidFill>
                <a:latin typeface="Times New Roman" panose="02020603050405020304" pitchFamily="18" charset="0"/>
              </a:rPr>
              <a:t>v</a:t>
            </a:r>
            <a:r>
              <a:rPr lang="en-US" altLang="vi-VN" sz="2100">
                <a:solidFill>
                  <a:srgbClr val="C00000"/>
                </a:solidFill>
                <a:latin typeface="Times New Roman" panose="02020603050405020304" pitchFamily="18" charset="0"/>
              </a:rPr>
              <a:t>) = danh sách các đỉnh </a:t>
            </a:r>
            <a:r>
              <a:rPr lang="en-US" altLang="vi-VN" sz="2100" i="1">
                <a:solidFill>
                  <a:srgbClr val="C00000"/>
                </a:solidFill>
                <a:latin typeface="Times New Roman" panose="02020603050405020304" pitchFamily="18" charset="0"/>
              </a:rPr>
              <a:t>u:</a:t>
            </a:r>
            <a:r>
              <a:rPr lang="en-US" altLang="vi-VN" sz="2100">
                <a:solidFill>
                  <a:srgbClr val="C00000"/>
                </a:solidFill>
                <a:latin typeface="Times New Roman" panose="02020603050405020304" pitchFamily="18" charset="0"/>
              </a:rPr>
              <a:t> (</a:t>
            </a:r>
            <a:r>
              <a:rPr lang="en-US" altLang="vi-VN" sz="2100" i="1">
                <a:solidFill>
                  <a:srgbClr val="C00000"/>
                </a:solidFill>
                <a:latin typeface="Times New Roman" panose="02020603050405020304" pitchFamily="18" charset="0"/>
              </a:rPr>
              <a:t>v</a:t>
            </a:r>
            <a:r>
              <a:rPr lang="en-US" altLang="vi-VN" sz="2100">
                <a:solidFill>
                  <a:srgbClr val="C00000"/>
                </a:solidFill>
                <a:latin typeface="Times New Roman" panose="02020603050405020304" pitchFamily="18" charset="0"/>
              </a:rPr>
              <a:t>, </a:t>
            </a:r>
            <a:r>
              <a:rPr lang="en-US" altLang="vi-VN" sz="2100" i="1">
                <a:solidFill>
                  <a:srgbClr val="C00000"/>
                </a:solidFill>
                <a:latin typeface="Times New Roman" panose="02020603050405020304" pitchFamily="18" charset="0"/>
              </a:rPr>
              <a:t>u)</a:t>
            </a:r>
            <a:r>
              <a:rPr lang="en-US" altLang="vi-VN" sz="2100">
                <a:solidFill>
                  <a:srgbClr val="C00000"/>
                </a:solidFill>
                <a:latin typeface="Times New Roman" panose="02020603050405020304" pitchFamily="18" charset="0"/>
              </a:rPr>
              <a:t> </a:t>
            </a:r>
            <a:r>
              <a:rPr lang="en-US" altLang="vi-VN" sz="2100">
                <a:solidFill>
                  <a:srgbClr val="C00000"/>
                </a:solidFill>
                <a:latin typeface="Times New Roman" panose="02020603050405020304" pitchFamily="18" charset="0"/>
                <a:sym typeface="Symbol" panose="05050102010706020507" pitchFamily="18" charset="2"/>
              </a:rPr>
              <a:t></a:t>
            </a:r>
            <a:r>
              <a:rPr lang="en-US" altLang="vi-VN" sz="2100">
                <a:solidFill>
                  <a:srgbClr val="C00000"/>
                </a:solidFill>
                <a:latin typeface="Times New Roman" panose="02020603050405020304" pitchFamily="18" charset="0"/>
              </a:rPr>
              <a:t> </a:t>
            </a:r>
            <a:r>
              <a:rPr lang="en-US" altLang="vi-VN" sz="2100" i="1">
                <a:solidFill>
                  <a:srgbClr val="C00000"/>
                </a:solidFill>
                <a:latin typeface="Times New Roman" panose="02020603050405020304" pitchFamily="18" charset="0"/>
                <a:sym typeface="Math A"/>
              </a:rPr>
              <a:t>E</a:t>
            </a:r>
          </a:p>
        </p:txBody>
      </p:sp>
      <p:sp>
        <p:nvSpPr>
          <p:cNvPr id="229439" name="AutoShape 81">
            <a:extLst>
              <a:ext uri="{FF2B5EF4-FFF2-40B4-BE49-F238E27FC236}">
                <a16:creationId xmlns:a16="http://schemas.microsoft.com/office/drawing/2014/main" id="{2E64FB2F-C24F-412C-BA47-A279DB56C4BE}"/>
              </a:ext>
            </a:extLst>
          </p:cNvPr>
          <p:cNvSpPr>
            <a:spLocks/>
          </p:cNvSpPr>
          <p:nvPr/>
        </p:nvSpPr>
        <p:spPr bwMode="auto">
          <a:xfrm rot="5400000">
            <a:off x="4895255" y="2622352"/>
            <a:ext cx="182166" cy="371475"/>
          </a:xfrm>
          <a:prstGeom prst="leftBrace">
            <a:avLst>
              <a:gd name="adj1" fmla="val 16993"/>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29440" name="AutoShape 82">
            <a:extLst>
              <a:ext uri="{FF2B5EF4-FFF2-40B4-BE49-F238E27FC236}">
                <a16:creationId xmlns:a16="http://schemas.microsoft.com/office/drawing/2014/main" id="{D33A03EA-101F-4F4F-955B-43A73E22F3E5}"/>
              </a:ext>
            </a:extLst>
          </p:cNvPr>
          <p:cNvSpPr>
            <a:spLocks/>
          </p:cNvSpPr>
          <p:nvPr/>
        </p:nvSpPr>
        <p:spPr bwMode="auto">
          <a:xfrm rot="5400000">
            <a:off x="5612608" y="2433638"/>
            <a:ext cx="191690" cy="741759"/>
          </a:xfrm>
          <a:prstGeom prst="leftBrace">
            <a:avLst>
              <a:gd name="adj1" fmla="val 32246"/>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29441" name="AutoShape 83">
            <a:extLst>
              <a:ext uri="{FF2B5EF4-FFF2-40B4-BE49-F238E27FC236}">
                <a16:creationId xmlns:a16="http://schemas.microsoft.com/office/drawing/2014/main" id="{9E561801-EDF9-4A05-86C6-3F33B6A91314}"/>
              </a:ext>
            </a:extLst>
          </p:cNvPr>
          <p:cNvSpPr>
            <a:spLocks/>
          </p:cNvSpPr>
          <p:nvPr/>
        </p:nvSpPr>
        <p:spPr bwMode="auto">
          <a:xfrm rot="5400000">
            <a:off x="4895255" y="2622352"/>
            <a:ext cx="182166" cy="371475"/>
          </a:xfrm>
          <a:prstGeom prst="leftBrace">
            <a:avLst>
              <a:gd name="adj1" fmla="val 16993"/>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29442" name="AutoShape 84">
            <a:extLst>
              <a:ext uri="{FF2B5EF4-FFF2-40B4-BE49-F238E27FC236}">
                <a16:creationId xmlns:a16="http://schemas.microsoft.com/office/drawing/2014/main" id="{C992A71D-06A1-4337-95C5-F24133A1F327}"/>
              </a:ext>
            </a:extLst>
          </p:cNvPr>
          <p:cNvSpPr>
            <a:spLocks/>
          </p:cNvSpPr>
          <p:nvPr/>
        </p:nvSpPr>
        <p:spPr bwMode="auto">
          <a:xfrm rot="5400000">
            <a:off x="5612608" y="2433638"/>
            <a:ext cx="191690" cy="741759"/>
          </a:xfrm>
          <a:prstGeom prst="leftBrace">
            <a:avLst>
              <a:gd name="adj1" fmla="val 32246"/>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29443" name="Text Box 85">
            <a:extLst>
              <a:ext uri="{FF2B5EF4-FFF2-40B4-BE49-F238E27FC236}">
                <a16:creationId xmlns:a16="http://schemas.microsoft.com/office/drawing/2014/main" id="{C0F0E32C-F428-45EA-A4B2-2A2CD7D54196}"/>
              </a:ext>
            </a:extLst>
          </p:cNvPr>
          <p:cNvSpPr txBox="1">
            <a:spLocks noChangeArrowheads="1"/>
          </p:cNvSpPr>
          <p:nvPr/>
        </p:nvSpPr>
        <p:spPr bwMode="auto">
          <a:xfrm>
            <a:off x="4867275" y="2400300"/>
            <a:ext cx="2000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800" i="1"/>
              <a:t>a</a:t>
            </a:r>
            <a:endParaRPr lang="en-US" altLang="vi-VN" sz="1800"/>
          </a:p>
        </p:txBody>
      </p:sp>
      <p:sp>
        <p:nvSpPr>
          <p:cNvPr id="229444" name="Text Box 86">
            <a:extLst>
              <a:ext uri="{FF2B5EF4-FFF2-40B4-BE49-F238E27FC236}">
                <a16:creationId xmlns:a16="http://schemas.microsoft.com/office/drawing/2014/main" id="{26700742-6453-44A7-8E84-67ADF2FDA2F7}"/>
              </a:ext>
            </a:extLst>
          </p:cNvPr>
          <p:cNvSpPr txBox="1">
            <a:spLocks noChangeArrowheads="1"/>
          </p:cNvSpPr>
          <p:nvPr/>
        </p:nvSpPr>
        <p:spPr bwMode="auto">
          <a:xfrm>
            <a:off x="5587604" y="2401491"/>
            <a:ext cx="2000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800" i="1"/>
              <a:t>b</a:t>
            </a:r>
            <a:endParaRPr lang="en-US" altLang="vi-VN" sz="1800"/>
          </a:p>
        </p:txBody>
      </p:sp>
      <p:sp>
        <p:nvSpPr>
          <p:cNvPr id="229446" name="Text Box 88">
            <a:extLst>
              <a:ext uri="{FF2B5EF4-FFF2-40B4-BE49-F238E27FC236}">
                <a16:creationId xmlns:a16="http://schemas.microsoft.com/office/drawing/2014/main" id="{F2785A6B-E820-4982-AD3E-362FDFE5505D}"/>
              </a:ext>
            </a:extLst>
          </p:cNvPr>
          <p:cNvSpPr txBox="1">
            <a:spLocks noChangeArrowheads="1"/>
          </p:cNvSpPr>
          <p:nvPr/>
        </p:nvSpPr>
        <p:spPr bwMode="auto">
          <a:xfrm>
            <a:off x="7025878" y="2857501"/>
            <a:ext cx="975122"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350">
                <a:solidFill>
                  <a:srgbClr val="000099"/>
                </a:solidFill>
              </a:rPr>
              <a:t>Danh sách </a:t>
            </a:r>
          </a:p>
          <a:p>
            <a:pPr eaLnBrk="1" hangingPunct="1">
              <a:spcBef>
                <a:spcPct val="0"/>
              </a:spcBef>
              <a:buClrTx/>
              <a:buFontTx/>
              <a:buNone/>
            </a:pPr>
            <a:r>
              <a:rPr lang="en-US" altLang="vi-VN" sz="1350">
                <a:solidFill>
                  <a:srgbClr val="000099"/>
                </a:solidFill>
              </a:rPr>
              <a:t>đỉnh kề</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50" name="Rectangle 66">
            <a:extLst>
              <a:ext uri="{FF2B5EF4-FFF2-40B4-BE49-F238E27FC236}">
                <a16:creationId xmlns:a16="http://schemas.microsoft.com/office/drawing/2014/main" id="{8DCE0F2C-3CFC-480F-A3BD-34E65B1FAEBB}"/>
              </a:ext>
            </a:extLst>
          </p:cNvPr>
          <p:cNvSpPr>
            <a:spLocks noGrp="1" noChangeArrowheads="1"/>
          </p:cNvSpPr>
          <p:nvPr>
            <p:ph type="title"/>
          </p:nvPr>
        </p:nvSpPr>
        <p:spPr>
          <a:xfrm>
            <a:off x="1347787" y="523867"/>
            <a:ext cx="6421041" cy="857251"/>
          </a:xfrm>
        </p:spPr>
        <p:txBody>
          <a:bodyPr>
            <a:noAutofit/>
          </a:bodyPr>
          <a:lstStyle/>
          <a:p>
            <a:pPr eaLnBrk="1" hangingPunct="1"/>
            <a:r>
              <a:rPr lang="en-US" altLang="vi-VN" sz="3200" dirty="0" err="1">
                <a:latin typeface="Times New Roman" panose="02020603050405020304" pitchFamily="18" charset="0"/>
              </a:rPr>
              <a:t>Danh</a:t>
            </a:r>
            <a:r>
              <a:rPr lang="en-US" altLang="vi-VN" sz="3200" dirty="0">
                <a:latin typeface="Times New Roman" panose="02020603050405020304" pitchFamily="18" charset="0"/>
              </a:rPr>
              <a:t> </a:t>
            </a:r>
            <a:r>
              <a:rPr lang="en-US" altLang="vi-VN" sz="3200" dirty="0" err="1">
                <a:latin typeface="Times New Roman" panose="02020603050405020304" pitchFamily="18" charset="0"/>
              </a:rPr>
              <a:t>sách</a:t>
            </a:r>
            <a:r>
              <a:rPr lang="en-US" altLang="vi-VN" sz="3200" dirty="0">
                <a:latin typeface="Times New Roman" panose="02020603050405020304" pitchFamily="18" charset="0"/>
              </a:rPr>
              <a:t> </a:t>
            </a:r>
            <a:r>
              <a:rPr lang="en-US" altLang="vi-VN" sz="3200" dirty="0" err="1">
                <a:latin typeface="Times New Roman" panose="02020603050405020304" pitchFamily="18" charset="0"/>
              </a:rPr>
              <a:t>kề</a:t>
            </a:r>
            <a:r>
              <a:rPr lang="en-US" altLang="vi-VN" sz="3200" dirty="0">
                <a:latin typeface="Times New Roman" panose="02020603050405020304" pitchFamily="18" charset="0"/>
              </a:rPr>
              <a:t> </a:t>
            </a:r>
            <a:r>
              <a:rPr lang="en-US" altLang="vi-VN" sz="3200" dirty="0" err="1">
                <a:latin typeface="Times New Roman" panose="02020603050405020304" pitchFamily="18" charset="0"/>
              </a:rPr>
              <a:t>của</a:t>
            </a:r>
            <a:r>
              <a:rPr lang="en-US" altLang="vi-VN" sz="3200" dirty="0">
                <a:latin typeface="Times New Roman" panose="02020603050405020304" pitchFamily="18" charset="0"/>
              </a:rPr>
              <a:t> </a:t>
            </a:r>
            <a:r>
              <a:rPr lang="en-US" altLang="vi-VN" sz="3200" dirty="0" err="1">
                <a:latin typeface="Times New Roman" panose="02020603050405020304" pitchFamily="18" charset="0"/>
              </a:rPr>
              <a:t>đồ</a:t>
            </a:r>
            <a:r>
              <a:rPr lang="en-US" altLang="vi-VN" sz="3200" dirty="0">
                <a:latin typeface="Times New Roman" panose="02020603050405020304" pitchFamily="18" charset="0"/>
              </a:rPr>
              <a:t> </a:t>
            </a:r>
            <a:r>
              <a:rPr lang="en-US" altLang="vi-VN" sz="3200" dirty="0" err="1">
                <a:latin typeface="Times New Roman" panose="02020603050405020304" pitchFamily="18" charset="0"/>
              </a:rPr>
              <a:t>thị</a:t>
            </a:r>
            <a:r>
              <a:rPr lang="en-US" altLang="vi-VN" sz="3200" dirty="0">
                <a:latin typeface="Times New Roman" panose="02020603050405020304" pitchFamily="18" charset="0"/>
              </a:rPr>
              <a:t> </a:t>
            </a:r>
            <a:r>
              <a:rPr lang="en-US" altLang="vi-VN" sz="3200" dirty="0" err="1">
                <a:latin typeface="Times New Roman" panose="02020603050405020304" pitchFamily="18" charset="0"/>
              </a:rPr>
              <a:t>có</a:t>
            </a:r>
            <a:r>
              <a:rPr lang="en-US" altLang="vi-VN" sz="3200" dirty="0">
                <a:latin typeface="Times New Roman" panose="02020603050405020304" pitchFamily="18" charset="0"/>
              </a:rPr>
              <a:t> </a:t>
            </a:r>
            <a:r>
              <a:rPr lang="en-US" altLang="vi-VN" sz="3200" dirty="0" err="1">
                <a:latin typeface="Times New Roman" panose="02020603050405020304" pitchFamily="18" charset="0"/>
              </a:rPr>
              <a:t>hướng</a:t>
            </a:r>
            <a:endParaRPr lang="en-US" altLang="vi-VN" sz="3200" dirty="0">
              <a:latin typeface="Times New Roman" panose="02020603050405020304" pitchFamily="18" charset="0"/>
            </a:endParaRPr>
          </a:p>
        </p:txBody>
      </p:sp>
      <p:sp>
        <p:nvSpPr>
          <p:cNvPr id="230402" name="Slide Number Placeholder 3">
            <a:extLst>
              <a:ext uri="{FF2B5EF4-FFF2-40B4-BE49-F238E27FC236}">
                <a16:creationId xmlns:a16="http://schemas.microsoft.com/office/drawing/2014/main" id="{36029E24-5FA0-465B-8D34-95D2CC2C6D7F}"/>
              </a:ext>
            </a:extLst>
          </p:cNvPr>
          <p:cNvSpPr>
            <a:spLocks noGrp="1" noChangeArrowheads="1"/>
          </p:cNvSpPr>
          <p:nvPr>
            <p:ph type="sldNum" sz="quarter" idx="12"/>
          </p:nvPr>
        </p:nvSpPr>
        <p:spPr>
          <a:xfrm>
            <a:off x="5429250" y="5586412"/>
            <a:ext cx="2171700" cy="3571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100">
                <a:solidFill>
                  <a:schemeClr val="tx1"/>
                </a:solidFill>
                <a:latin typeface="Arial" panose="020B0604020202020204" pitchFamily="34" charset="0"/>
              </a:defRPr>
            </a:lvl1pPr>
            <a:lvl2pPr marL="557213" indent="-214313">
              <a:spcBef>
                <a:spcPct val="20000"/>
              </a:spcBef>
              <a:buClr>
                <a:schemeClr val="accent1"/>
              </a:buClr>
              <a:buFont typeface="Wingdings" panose="05000000000000000000" pitchFamily="2" charset="2"/>
              <a:buChar char="§"/>
              <a:defRPr sz="1950">
                <a:solidFill>
                  <a:schemeClr val="tx1"/>
                </a:solidFill>
                <a:latin typeface="Arial" panose="020B0604020202020204" pitchFamily="34" charset="0"/>
              </a:defRPr>
            </a:lvl2pPr>
            <a:lvl3pPr marL="857250" indent="-171450">
              <a:spcBef>
                <a:spcPct val="20000"/>
              </a:spcBef>
              <a:buClr>
                <a:schemeClr val="accent2"/>
              </a:buClr>
              <a:buChar char="•"/>
              <a:defRPr sz="165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ClrTx/>
              <a:buFontTx/>
              <a:buNone/>
            </a:pPr>
            <a:fld id="{A8F14148-357E-48B6-83D7-11A56571E4CF}" type="slidenum">
              <a:rPr lang="en-US" altLang="en-US" sz="900">
                <a:solidFill>
                  <a:schemeClr val="bg1"/>
                </a:solidFill>
              </a:rPr>
              <a:pPr>
                <a:spcBef>
                  <a:spcPct val="0"/>
                </a:spcBef>
                <a:buClrTx/>
                <a:buFontTx/>
                <a:buNone/>
              </a:pPr>
              <a:t>163</a:t>
            </a:fld>
            <a:endParaRPr lang="en-US" altLang="en-US" sz="900">
              <a:solidFill>
                <a:schemeClr val="bg1"/>
              </a:solidFill>
            </a:endParaRPr>
          </a:p>
        </p:txBody>
      </p:sp>
      <p:sp>
        <p:nvSpPr>
          <p:cNvPr id="230403" name="Rectangle 2">
            <a:extLst>
              <a:ext uri="{FF2B5EF4-FFF2-40B4-BE49-F238E27FC236}">
                <a16:creationId xmlns:a16="http://schemas.microsoft.com/office/drawing/2014/main" id="{FC59290C-F9FA-4830-830D-4FB97875746C}"/>
              </a:ext>
            </a:extLst>
          </p:cNvPr>
          <p:cNvSpPr>
            <a:spLocks noChangeArrowheads="1"/>
          </p:cNvSpPr>
          <p:nvPr/>
        </p:nvSpPr>
        <p:spPr bwMode="auto">
          <a:xfrm>
            <a:off x="4830367" y="2876551"/>
            <a:ext cx="369094" cy="407194"/>
          </a:xfrm>
          <a:prstGeom prst="rect">
            <a:avLst/>
          </a:prstGeom>
          <a:solidFill>
            <a:srgbClr val="FF9999"/>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30404" name="Rectangle 3">
            <a:extLst>
              <a:ext uri="{FF2B5EF4-FFF2-40B4-BE49-F238E27FC236}">
                <a16:creationId xmlns:a16="http://schemas.microsoft.com/office/drawing/2014/main" id="{AE0676ED-2D89-4B46-AACB-71D826163B63}"/>
              </a:ext>
            </a:extLst>
          </p:cNvPr>
          <p:cNvSpPr>
            <a:spLocks noChangeArrowheads="1"/>
          </p:cNvSpPr>
          <p:nvPr/>
        </p:nvSpPr>
        <p:spPr bwMode="auto">
          <a:xfrm>
            <a:off x="4830367" y="3283745"/>
            <a:ext cx="369094" cy="407194"/>
          </a:xfrm>
          <a:prstGeom prst="rect">
            <a:avLst/>
          </a:prstGeom>
          <a:solidFill>
            <a:srgbClr val="FF9999"/>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30405" name="Rectangle 4">
            <a:extLst>
              <a:ext uri="{FF2B5EF4-FFF2-40B4-BE49-F238E27FC236}">
                <a16:creationId xmlns:a16="http://schemas.microsoft.com/office/drawing/2014/main" id="{14713434-8827-4846-A93A-255807FB36C7}"/>
              </a:ext>
            </a:extLst>
          </p:cNvPr>
          <p:cNvSpPr>
            <a:spLocks noChangeArrowheads="1"/>
          </p:cNvSpPr>
          <p:nvPr/>
        </p:nvSpPr>
        <p:spPr bwMode="auto">
          <a:xfrm>
            <a:off x="4830367" y="3690939"/>
            <a:ext cx="369094" cy="408385"/>
          </a:xfrm>
          <a:prstGeom prst="rect">
            <a:avLst/>
          </a:prstGeom>
          <a:solidFill>
            <a:srgbClr val="FF9999"/>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30406" name="Rectangle 5">
            <a:extLst>
              <a:ext uri="{FF2B5EF4-FFF2-40B4-BE49-F238E27FC236}">
                <a16:creationId xmlns:a16="http://schemas.microsoft.com/office/drawing/2014/main" id="{9CD09689-E370-4AC3-961C-F9CAF8C4B0BC}"/>
              </a:ext>
            </a:extLst>
          </p:cNvPr>
          <p:cNvSpPr>
            <a:spLocks noChangeArrowheads="1"/>
          </p:cNvSpPr>
          <p:nvPr/>
        </p:nvSpPr>
        <p:spPr bwMode="auto">
          <a:xfrm>
            <a:off x="4830367" y="4099323"/>
            <a:ext cx="369094" cy="407194"/>
          </a:xfrm>
          <a:prstGeom prst="rect">
            <a:avLst/>
          </a:prstGeom>
          <a:solidFill>
            <a:srgbClr val="FF9999"/>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30407" name="Rectangle 6">
            <a:extLst>
              <a:ext uri="{FF2B5EF4-FFF2-40B4-BE49-F238E27FC236}">
                <a16:creationId xmlns:a16="http://schemas.microsoft.com/office/drawing/2014/main" id="{0EA34A76-2335-427E-AC6B-995FA02EAD11}"/>
              </a:ext>
            </a:extLst>
          </p:cNvPr>
          <p:cNvSpPr>
            <a:spLocks noChangeArrowheads="1"/>
          </p:cNvSpPr>
          <p:nvPr/>
        </p:nvSpPr>
        <p:spPr bwMode="auto">
          <a:xfrm>
            <a:off x="4830367" y="4506517"/>
            <a:ext cx="369094" cy="407194"/>
          </a:xfrm>
          <a:prstGeom prst="rect">
            <a:avLst/>
          </a:prstGeom>
          <a:solidFill>
            <a:srgbClr val="FF9999"/>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30408" name="Rectangle 7">
            <a:extLst>
              <a:ext uri="{FF2B5EF4-FFF2-40B4-BE49-F238E27FC236}">
                <a16:creationId xmlns:a16="http://schemas.microsoft.com/office/drawing/2014/main" id="{80709934-31FF-483C-AC45-B18A1098EFCD}"/>
              </a:ext>
            </a:extLst>
          </p:cNvPr>
          <p:cNvSpPr>
            <a:spLocks noChangeArrowheads="1"/>
          </p:cNvSpPr>
          <p:nvPr/>
        </p:nvSpPr>
        <p:spPr bwMode="auto">
          <a:xfrm>
            <a:off x="4830367" y="4913711"/>
            <a:ext cx="369094" cy="407194"/>
          </a:xfrm>
          <a:prstGeom prst="rect">
            <a:avLst/>
          </a:prstGeom>
          <a:solidFill>
            <a:srgbClr val="FF9999"/>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grpSp>
        <p:nvGrpSpPr>
          <p:cNvPr id="230409" name="Group 8">
            <a:extLst>
              <a:ext uri="{FF2B5EF4-FFF2-40B4-BE49-F238E27FC236}">
                <a16:creationId xmlns:a16="http://schemas.microsoft.com/office/drawing/2014/main" id="{1C315A93-7E18-4493-87D0-9E01BC2C4707}"/>
              </a:ext>
            </a:extLst>
          </p:cNvPr>
          <p:cNvGrpSpPr>
            <a:grpSpLocks/>
          </p:cNvGrpSpPr>
          <p:nvPr/>
        </p:nvGrpSpPr>
        <p:grpSpPr bwMode="auto">
          <a:xfrm>
            <a:off x="5366147" y="2909889"/>
            <a:ext cx="741759" cy="350044"/>
            <a:chOff x="3802" y="3869"/>
            <a:chExt cx="868" cy="289"/>
          </a:xfrm>
        </p:grpSpPr>
        <p:sp>
          <p:nvSpPr>
            <p:cNvPr id="230466" name="Rectangle 9">
              <a:extLst>
                <a:ext uri="{FF2B5EF4-FFF2-40B4-BE49-F238E27FC236}">
                  <a16:creationId xmlns:a16="http://schemas.microsoft.com/office/drawing/2014/main" id="{EE98F17A-4087-470C-AED3-8F3D8915F31F}"/>
                </a:ext>
              </a:extLst>
            </p:cNvPr>
            <p:cNvSpPr>
              <a:spLocks noChangeArrowheads="1"/>
            </p:cNvSpPr>
            <p:nvPr/>
          </p:nvSpPr>
          <p:spPr bwMode="auto">
            <a:xfrm>
              <a:off x="3802" y="3869"/>
              <a:ext cx="432" cy="288"/>
            </a:xfrm>
            <a:prstGeom prst="rect">
              <a:avLst/>
            </a:prstGeom>
            <a:solidFill>
              <a:srgbClr val="FF9999"/>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30467" name="Rectangle 10">
              <a:extLst>
                <a:ext uri="{FF2B5EF4-FFF2-40B4-BE49-F238E27FC236}">
                  <a16:creationId xmlns:a16="http://schemas.microsoft.com/office/drawing/2014/main" id="{0064175F-AEA4-4AD9-A259-82D21DD98845}"/>
                </a:ext>
              </a:extLst>
            </p:cNvPr>
            <p:cNvSpPr>
              <a:spLocks noChangeArrowheads="1"/>
            </p:cNvSpPr>
            <p:nvPr/>
          </p:nvSpPr>
          <p:spPr bwMode="auto">
            <a:xfrm>
              <a:off x="4238" y="3870"/>
              <a:ext cx="432" cy="288"/>
            </a:xfrm>
            <a:prstGeom prst="rect">
              <a:avLst/>
            </a:prstGeom>
            <a:solidFill>
              <a:srgbClr val="FF9999"/>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grpSp>
      <p:grpSp>
        <p:nvGrpSpPr>
          <p:cNvPr id="230410" name="Group 11">
            <a:extLst>
              <a:ext uri="{FF2B5EF4-FFF2-40B4-BE49-F238E27FC236}">
                <a16:creationId xmlns:a16="http://schemas.microsoft.com/office/drawing/2014/main" id="{D9243D73-6F07-4FD4-B7FD-45B17369265E}"/>
              </a:ext>
            </a:extLst>
          </p:cNvPr>
          <p:cNvGrpSpPr>
            <a:grpSpLocks/>
          </p:cNvGrpSpPr>
          <p:nvPr/>
        </p:nvGrpSpPr>
        <p:grpSpPr bwMode="auto">
          <a:xfrm>
            <a:off x="6215064" y="2909889"/>
            <a:ext cx="741760" cy="350044"/>
            <a:chOff x="3802" y="3869"/>
            <a:chExt cx="868" cy="289"/>
          </a:xfrm>
        </p:grpSpPr>
        <p:sp>
          <p:nvSpPr>
            <p:cNvPr id="230464" name="Rectangle 12">
              <a:extLst>
                <a:ext uri="{FF2B5EF4-FFF2-40B4-BE49-F238E27FC236}">
                  <a16:creationId xmlns:a16="http://schemas.microsoft.com/office/drawing/2014/main" id="{DDFE697A-6FAB-47A3-B4DE-425FFEAF5B62}"/>
                </a:ext>
              </a:extLst>
            </p:cNvPr>
            <p:cNvSpPr>
              <a:spLocks noChangeArrowheads="1"/>
            </p:cNvSpPr>
            <p:nvPr/>
          </p:nvSpPr>
          <p:spPr bwMode="auto">
            <a:xfrm>
              <a:off x="3802" y="3869"/>
              <a:ext cx="432" cy="288"/>
            </a:xfrm>
            <a:prstGeom prst="rect">
              <a:avLst/>
            </a:prstGeom>
            <a:solidFill>
              <a:srgbClr val="FF9999"/>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30465" name="Rectangle 13">
              <a:extLst>
                <a:ext uri="{FF2B5EF4-FFF2-40B4-BE49-F238E27FC236}">
                  <a16:creationId xmlns:a16="http://schemas.microsoft.com/office/drawing/2014/main" id="{732626CD-4A9C-4977-B6A6-F80126B75909}"/>
                </a:ext>
              </a:extLst>
            </p:cNvPr>
            <p:cNvSpPr>
              <a:spLocks noChangeArrowheads="1"/>
            </p:cNvSpPr>
            <p:nvPr/>
          </p:nvSpPr>
          <p:spPr bwMode="auto">
            <a:xfrm>
              <a:off x="4238" y="3870"/>
              <a:ext cx="432" cy="288"/>
            </a:xfrm>
            <a:prstGeom prst="rect">
              <a:avLst/>
            </a:prstGeom>
            <a:solidFill>
              <a:srgbClr val="FF9999"/>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grpSp>
      <p:grpSp>
        <p:nvGrpSpPr>
          <p:cNvPr id="230411" name="Group 14">
            <a:extLst>
              <a:ext uri="{FF2B5EF4-FFF2-40B4-BE49-F238E27FC236}">
                <a16:creationId xmlns:a16="http://schemas.microsoft.com/office/drawing/2014/main" id="{D7BD568C-1511-48EB-BBD0-78E6F360B190}"/>
              </a:ext>
            </a:extLst>
          </p:cNvPr>
          <p:cNvGrpSpPr>
            <a:grpSpLocks/>
          </p:cNvGrpSpPr>
          <p:nvPr/>
        </p:nvGrpSpPr>
        <p:grpSpPr bwMode="auto">
          <a:xfrm>
            <a:off x="5353051" y="4139805"/>
            <a:ext cx="741760" cy="350044"/>
            <a:chOff x="3802" y="3869"/>
            <a:chExt cx="868" cy="289"/>
          </a:xfrm>
        </p:grpSpPr>
        <p:sp>
          <p:nvSpPr>
            <p:cNvPr id="230462" name="Rectangle 15">
              <a:extLst>
                <a:ext uri="{FF2B5EF4-FFF2-40B4-BE49-F238E27FC236}">
                  <a16:creationId xmlns:a16="http://schemas.microsoft.com/office/drawing/2014/main" id="{7621FEA1-55F6-419B-9133-190586DC1BE2}"/>
                </a:ext>
              </a:extLst>
            </p:cNvPr>
            <p:cNvSpPr>
              <a:spLocks noChangeArrowheads="1"/>
            </p:cNvSpPr>
            <p:nvPr/>
          </p:nvSpPr>
          <p:spPr bwMode="auto">
            <a:xfrm>
              <a:off x="3802" y="3869"/>
              <a:ext cx="432" cy="288"/>
            </a:xfrm>
            <a:prstGeom prst="rect">
              <a:avLst/>
            </a:prstGeom>
            <a:solidFill>
              <a:srgbClr val="FF9999"/>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30463" name="Rectangle 16">
              <a:extLst>
                <a:ext uri="{FF2B5EF4-FFF2-40B4-BE49-F238E27FC236}">
                  <a16:creationId xmlns:a16="http://schemas.microsoft.com/office/drawing/2014/main" id="{314C38AE-D089-48F5-9240-938A59E78DE6}"/>
                </a:ext>
              </a:extLst>
            </p:cNvPr>
            <p:cNvSpPr>
              <a:spLocks noChangeArrowheads="1"/>
            </p:cNvSpPr>
            <p:nvPr/>
          </p:nvSpPr>
          <p:spPr bwMode="auto">
            <a:xfrm>
              <a:off x="4238" y="3870"/>
              <a:ext cx="432" cy="288"/>
            </a:xfrm>
            <a:prstGeom prst="rect">
              <a:avLst/>
            </a:prstGeom>
            <a:solidFill>
              <a:srgbClr val="FF9999"/>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grpSp>
      <p:grpSp>
        <p:nvGrpSpPr>
          <p:cNvPr id="230412" name="Group 17">
            <a:extLst>
              <a:ext uri="{FF2B5EF4-FFF2-40B4-BE49-F238E27FC236}">
                <a16:creationId xmlns:a16="http://schemas.microsoft.com/office/drawing/2014/main" id="{1317984D-7F53-44D3-BD99-B2707AD4A59C}"/>
              </a:ext>
            </a:extLst>
          </p:cNvPr>
          <p:cNvGrpSpPr>
            <a:grpSpLocks/>
          </p:cNvGrpSpPr>
          <p:nvPr/>
        </p:nvGrpSpPr>
        <p:grpSpPr bwMode="auto">
          <a:xfrm>
            <a:off x="5351860" y="3732611"/>
            <a:ext cx="741759" cy="350044"/>
            <a:chOff x="3802" y="3869"/>
            <a:chExt cx="868" cy="289"/>
          </a:xfrm>
        </p:grpSpPr>
        <p:sp>
          <p:nvSpPr>
            <p:cNvPr id="230460" name="Rectangle 18">
              <a:extLst>
                <a:ext uri="{FF2B5EF4-FFF2-40B4-BE49-F238E27FC236}">
                  <a16:creationId xmlns:a16="http://schemas.microsoft.com/office/drawing/2014/main" id="{CA2B968A-174B-4E3B-AA48-0316FD32E88A}"/>
                </a:ext>
              </a:extLst>
            </p:cNvPr>
            <p:cNvSpPr>
              <a:spLocks noChangeArrowheads="1"/>
            </p:cNvSpPr>
            <p:nvPr/>
          </p:nvSpPr>
          <p:spPr bwMode="auto">
            <a:xfrm>
              <a:off x="3802" y="3869"/>
              <a:ext cx="432" cy="288"/>
            </a:xfrm>
            <a:prstGeom prst="rect">
              <a:avLst/>
            </a:prstGeom>
            <a:solidFill>
              <a:srgbClr val="FF9999"/>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30461" name="Rectangle 19">
              <a:extLst>
                <a:ext uri="{FF2B5EF4-FFF2-40B4-BE49-F238E27FC236}">
                  <a16:creationId xmlns:a16="http://schemas.microsoft.com/office/drawing/2014/main" id="{B0AC2C3E-D547-4CF7-88CC-B5E9536D5656}"/>
                </a:ext>
              </a:extLst>
            </p:cNvPr>
            <p:cNvSpPr>
              <a:spLocks noChangeArrowheads="1"/>
            </p:cNvSpPr>
            <p:nvPr/>
          </p:nvSpPr>
          <p:spPr bwMode="auto">
            <a:xfrm>
              <a:off x="4238" y="3870"/>
              <a:ext cx="432" cy="288"/>
            </a:xfrm>
            <a:prstGeom prst="rect">
              <a:avLst/>
            </a:prstGeom>
            <a:solidFill>
              <a:srgbClr val="FF9999"/>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grpSp>
      <p:sp>
        <p:nvSpPr>
          <p:cNvPr id="230413" name="Text Box 20">
            <a:extLst>
              <a:ext uri="{FF2B5EF4-FFF2-40B4-BE49-F238E27FC236}">
                <a16:creationId xmlns:a16="http://schemas.microsoft.com/office/drawing/2014/main" id="{112D1EE8-BCEC-489B-BB13-CD4863AE4FE7}"/>
              </a:ext>
            </a:extLst>
          </p:cNvPr>
          <p:cNvSpPr txBox="1">
            <a:spLocks noChangeArrowheads="1"/>
          </p:cNvSpPr>
          <p:nvPr/>
        </p:nvSpPr>
        <p:spPr bwMode="auto">
          <a:xfrm>
            <a:off x="5409010" y="2899172"/>
            <a:ext cx="338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solidFill>
                  <a:srgbClr val="002060"/>
                </a:solidFill>
              </a:rPr>
              <a:t>B</a:t>
            </a:r>
          </a:p>
        </p:txBody>
      </p:sp>
      <p:sp>
        <p:nvSpPr>
          <p:cNvPr id="230414" name="Text Box 21">
            <a:extLst>
              <a:ext uri="{FF2B5EF4-FFF2-40B4-BE49-F238E27FC236}">
                <a16:creationId xmlns:a16="http://schemas.microsoft.com/office/drawing/2014/main" id="{1AE3BC0C-7DEA-4FD3-B982-18A9C6160DBA}"/>
              </a:ext>
            </a:extLst>
          </p:cNvPr>
          <p:cNvSpPr txBox="1">
            <a:spLocks noChangeArrowheads="1"/>
          </p:cNvSpPr>
          <p:nvPr/>
        </p:nvSpPr>
        <p:spPr bwMode="auto">
          <a:xfrm>
            <a:off x="6247210" y="2915841"/>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t>D</a:t>
            </a:r>
          </a:p>
        </p:txBody>
      </p:sp>
      <p:sp>
        <p:nvSpPr>
          <p:cNvPr id="230415" name="Text Box 22">
            <a:extLst>
              <a:ext uri="{FF2B5EF4-FFF2-40B4-BE49-F238E27FC236}">
                <a16:creationId xmlns:a16="http://schemas.microsoft.com/office/drawing/2014/main" id="{01AF0D34-075B-47E6-AE3A-29E5109B3C7F}"/>
              </a:ext>
            </a:extLst>
          </p:cNvPr>
          <p:cNvSpPr txBox="1">
            <a:spLocks noChangeArrowheads="1"/>
          </p:cNvSpPr>
          <p:nvPr/>
        </p:nvSpPr>
        <p:spPr bwMode="auto">
          <a:xfrm>
            <a:off x="5412581" y="4138613"/>
            <a:ext cx="338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t>E</a:t>
            </a:r>
          </a:p>
        </p:txBody>
      </p:sp>
      <p:sp>
        <p:nvSpPr>
          <p:cNvPr id="230416" name="Text Box 23">
            <a:extLst>
              <a:ext uri="{FF2B5EF4-FFF2-40B4-BE49-F238E27FC236}">
                <a16:creationId xmlns:a16="http://schemas.microsoft.com/office/drawing/2014/main" id="{67EDFB49-0A3B-4B19-B2D0-E4F4D2338E72}"/>
              </a:ext>
            </a:extLst>
          </p:cNvPr>
          <p:cNvSpPr txBox="1">
            <a:spLocks noChangeArrowheads="1"/>
          </p:cNvSpPr>
          <p:nvPr/>
        </p:nvSpPr>
        <p:spPr bwMode="auto">
          <a:xfrm>
            <a:off x="5404247" y="3745706"/>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t>D</a:t>
            </a:r>
          </a:p>
        </p:txBody>
      </p:sp>
      <p:grpSp>
        <p:nvGrpSpPr>
          <p:cNvPr id="230417" name="Group 24">
            <a:extLst>
              <a:ext uri="{FF2B5EF4-FFF2-40B4-BE49-F238E27FC236}">
                <a16:creationId xmlns:a16="http://schemas.microsoft.com/office/drawing/2014/main" id="{E2FDD4D8-5DAE-4F4E-806C-2B552B4032BF}"/>
              </a:ext>
            </a:extLst>
          </p:cNvPr>
          <p:cNvGrpSpPr>
            <a:grpSpLocks/>
          </p:cNvGrpSpPr>
          <p:nvPr/>
        </p:nvGrpSpPr>
        <p:grpSpPr bwMode="auto">
          <a:xfrm>
            <a:off x="5364957" y="3331370"/>
            <a:ext cx="741760" cy="350044"/>
            <a:chOff x="3802" y="3869"/>
            <a:chExt cx="868" cy="289"/>
          </a:xfrm>
        </p:grpSpPr>
        <p:sp>
          <p:nvSpPr>
            <p:cNvPr id="230458" name="Rectangle 25">
              <a:extLst>
                <a:ext uri="{FF2B5EF4-FFF2-40B4-BE49-F238E27FC236}">
                  <a16:creationId xmlns:a16="http://schemas.microsoft.com/office/drawing/2014/main" id="{E2D62025-3807-4F01-880F-296581BF08B0}"/>
                </a:ext>
              </a:extLst>
            </p:cNvPr>
            <p:cNvSpPr>
              <a:spLocks noChangeArrowheads="1"/>
            </p:cNvSpPr>
            <p:nvPr/>
          </p:nvSpPr>
          <p:spPr bwMode="auto">
            <a:xfrm>
              <a:off x="3802" y="3869"/>
              <a:ext cx="432" cy="288"/>
            </a:xfrm>
            <a:prstGeom prst="rect">
              <a:avLst/>
            </a:prstGeom>
            <a:solidFill>
              <a:srgbClr val="FF9999"/>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30459" name="Rectangle 26">
              <a:extLst>
                <a:ext uri="{FF2B5EF4-FFF2-40B4-BE49-F238E27FC236}">
                  <a16:creationId xmlns:a16="http://schemas.microsoft.com/office/drawing/2014/main" id="{48F20749-4D11-4761-B989-E76E31D019A9}"/>
                </a:ext>
              </a:extLst>
            </p:cNvPr>
            <p:cNvSpPr>
              <a:spLocks noChangeArrowheads="1"/>
            </p:cNvSpPr>
            <p:nvPr/>
          </p:nvSpPr>
          <p:spPr bwMode="auto">
            <a:xfrm>
              <a:off x="4238" y="3870"/>
              <a:ext cx="432" cy="288"/>
            </a:xfrm>
            <a:prstGeom prst="rect">
              <a:avLst/>
            </a:prstGeom>
            <a:solidFill>
              <a:srgbClr val="FF9999"/>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grpSp>
      <p:sp>
        <p:nvSpPr>
          <p:cNvPr id="230418" name="Text Box 27">
            <a:extLst>
              <a:ext uri="{FF2B5EF4-FFF2-40B4-BE49-F238E27FC236}">
                <a16:creationId xmlns:a16="http://schemas.microsoft.com/office/drawing/2014/main" id="{F3FD3028-FB23-46B0-849A-4F4FCB391CB1}"/>
              </a:ext>
            </a:extLst>
          </p:cNvPr>
          <p:cNvSpPr txBox="1">
            <a:spLocks noChangeArrowheads="1"/>
          </p:cNvSpPr>
          <p:nvPr/>
        </p:nvSpPr>
        <p:spPr bwMode="auto">
          <a:xfrm>
            <a:off x="5410200" y="3328988"/>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t>C</a:t>
            </a:r>
          </a:p>
        </p:txBody>
      </p:sp>
      <p:sp>
        <p:nvSpPr>
          <p:cNvPr id="230419" name="Line 28">
            <a:extLst>
              <a:ext uri="{FF2B5EF4-FFF2-40B4-BE49-F238E27FC236}">
                <a16:creationId xmlns:a16="http://schemas.microsoft.com/office/drawing/2014/main" id="{59063CED-5C90-46C0-8F1B-7912F338CFAD}"/>
              </a:ext>
            </a:extLst>
          </p:cNvPr>
          <p:cNvSpPr>
            <a:spLocks noChangeShapeType="1"/>
          </p:cNvSpPr>
          <p:nvPr/>
        </p:nvSpPr>
        <p:spPr bwMode="auto">
          <a:xfrm>
            <a:off x="5019675" y="3092054"/>
            <a:ext cx="352425"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0420" name="Line 29">
            <a:extLst>
              <a:ext uri="{FF2B5EF4-FFF2-40B4-BE49-F238E27FC236}">
                <a16:creationId xmlns:a16="http://schemas.microsoft.com/office/drawing/2014/main" id="{1CE5B71B-FFCA-448D-B1C1-1E57D5DF3BA6}"/>
              </a:ext>
            </a:extLst>
          </p:cNvPr>
          <p:cNvSpPr>
            <a:spLocks noChangeShapeType="1"/>
          </p:cNvSpPr>
          <p:nvPr/>
        </p:nvSpPr>
        <p:spPr bwMode="auto">
          <a:xfrm>
            <a:off x="5028010" y="3496866"/>
            <a:ext cx="352425"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0421" name="Line 30">
            <a:extLst>
              <a:ext uri="{FF2B5EF4-FFF2-40B4-BE49-F238E27FC236}">
                <a16:creationId xmlns:a16="http://schemas.microsoft.com/office/drawing/2014/main" id="{3213346A-910B-41A5-A59E-071C201AE53F}"/>
              </a:ext>
            </a:extLst>
          </p:cNvPr>
          <p:cNvSpPr>
            <a:spLocks noChangeShapeType="1"/>
          </p:cNvSpPr>
          <p:nvPr/>
        </p:nvSpPr>
        <p:spPr bwMode="auto">
          <a:xfrm>
            <a:off x="5019675" y="3901679"/>
            <a:ext cx="352425"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0422" name="Line 31">
            <a:extLst>
              <a:ext uri="{FF2B5EF4-FFF2-40B4-BE49-F238E27FC236}">
                <a16:creationId xmlns:a16="http://schemas.microsoft.com/office/drawing/2014/main" id="{3B7A1E2F-BBF8-4200-85A0-B98AE8E5F5A1}"/>
              </a:ext>
            </a:extLst>
          </p:cNvPr>
          <p:cNvSpPr>
            <a:spLocks noChangeShapeType="1"/>
          </p:cNvSpPr>
          <p:nvPr/>
        </p:nvSpPr>
        <p:spPr bwMode="auto">
          <a:xfrm>
            <a:off x="5030391" y="4289822"/>
            <a:ext cx="352425"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0423" name="Line 32">
            <a:extLst>
              <a:ext uri="{FF2B5EF4-FFF2-40B4-BE49-F238E27FC236}">
                <a16:creationId xmlns:a16="http://schemas.microsoft.com/office/drawing/2014/main" id="{0C45EB57-6316-40FE-8F9E-391F556422BD}"/>
              </a:ext>
            </a:extLst>
          </p:cNvPr>
          <p:cNvSpPr>
            <a:spLocks noChangeShapeType="1"/>
          </p:cNvSpPr>
          <p:nvPr/>
        </p:nvSpPr>
        <p:spPr bwMode="auto">
          <a:xfrm>
            <a:off x="5892404" y="3108722"/>
            <a:ext cx="352425"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0424" name="Line 33">
            <a:extLst>
              <a:ext uri="{FF2B5EF4-FFF2-40B4-BE49-F238E27FC236}">
                <a16:creationId xmlns:a16="http://schemas.microsoft.com/office/drawing/2014/main" id="{1E040609-B463-4789-976B-47A57280449B}"/>
              </a:ext>
            </a:extLst>
          </p:cNvPr>
          <p:cNvSpPr>
            <a:spLocks noChangeShapeType="1"/>
          </p:cNvSpPr>
          <p:nvPr/>
        </p:nvSpPr>
        <p:spPr bwMode="auto">
          <a:xfrm flipV="1">
            <a:off x="5742385" y="4140995"/>
            <a:ext cx="360759" cy="31789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0425" name="Line 34">
            <a:extLst>
              <a:ext uri="{FF2B5EF4-FFF2-40B4-BE49-F238E27FC236}">
                <a16:creationId xmlns:a16="http://schemas.microsoft.com/office/drawing/2014/main" id="{63098BCE-41DA-4A9B-B2EA-74694A236DFC}"/>
              </a:ext>
            </a:extLst>
          </p:cNvPr>
          <p:cNvSpPr>
            <a:spLocks noChangeShapeType="1"/>
          </p:cNvSpPr>
          <p:nvPr/>
        </p:nvSpPr>
        <p:spPr bwMode="auto">
          <a:xfrm flipV="1">
            <a:off x="6598445" y="2922985"/>
            <a:ext cx="360760" cy="31789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0426" name="Line 35">
            <a:extLst>
              <a:ext uri="{FF2B5EF4-FFF2-40B4-BE49-F238E27FC236}">
                <a16:creationId xmlns:a16="http://schemas.microsoft.com/office/drawing/2014/main" id="{25FB8591-DCC4-4F2F-AEEB-CA1B12C3CEBE}"/>
              </a:ext>
            </a:extLst>
          </p:cNvPr>
          <p:cNvSpPr>
            <a:spLocks noChangeShapeType="1"/>
          </p:cNvSpPr>
          <p:nvPr/>
        </p:nvSpPr>
        <p:spPr bwMode="auto">
          <a:xfrm flipV="1">
            <a:off x="5743576" y="3346847"/>
            <a:ext cx="360760" cy="31789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0427" name="AutoShape 36">
            <a:extLst>
              <a:ext uri="{FF2B5EF4-FFF2-40B4-BE49-F238E27FC236}">
                <a16:creationId xmlns:a16="http://schemas.microsoft.com/office/drawing/2014/main" id="{ED8660B6-903B-4CC3-976A-0D926DF4EDCC}"/>
              </a:ext>
            </a:extLst>
          </p:cNvPr>
          <p:cNvSpPr>
            <a:spLocks/>
          </p:cNvSpPr>
          <p:nvPr/>
        </p:nvSpPr>
        <p:spPr bwMode="auto">
          <a:xfrm rot="5400000">
            <a:off x="4932164" y="2622352"/>
            <a:ext cx="182166" cy="371475"/>
          </a:xfrm>
          <a:prstGeom prst="leftBrace">
            <a:avLst>
              <a:gd name="adj1" fmla="val 16993"/>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30428" name="AutoShape 37">
            <a:extLst>
              <a:ext uri="{FF2B5EF4-FFF2-40B4-BE49-F238E27FC236}">
                <a16:creationId xmlns:a16="http://schemas.microsoft.com/office/drawing/2014/main" id="{D4361928-069A-4D18-9C9A-82F339780B6B}"/>
              </a:ext>
            </a:extLst>
          </p:cNvPr>
          <p:cNvSpPr>
            <a:spLocks/>
          </p:cNvSpPr>
          <p:nvPr/>
        </p:nvSpPr>
        <p:spPr bwMode="auto">
          <a:xfrm rot="5400000">
            <a:off x="5649517" y="2433639"/>
            <a:ext cx="191690" cy="741760"/>
          </a:xfrm>
          <a:prstGeom prst="leftBrace">
            <a:avLst>
              <a:gd name="adj1" fmla="val 32246"/>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30429" name="AutoShape 38">
            <a:extLst>
              <a:ext uri="{FF2B5EF4-FFF2-40B4-BE49-F238E27FC236}">
                <a16:creationId xmlns:a16="http://schemas.microsoft.com/office/drawing/2014/main" id="{53309B81-52EF-477B-B231-E7833B670E9D}"/>
              </a:ext>
            </a:extLst>
          </p:cNvPr>
          <p:cNvSpPr>
            <a:spLocks/>
          </p:cNvSpPr>
          <p:nvPr/>
        </p:nvSpPr>
        <p:spPr bwMode="auto">
          <a:xfrm rot="5400000">
            <a:off x="4932164" y="2622352"/>
            <a:ext cx="182166" cy="371475"/>
          </a:xfrm>
          <a:prstGeom prst="leftBrace">
            <a:avLst>
              <a:gd name="adj1" fmla="val 16993"/>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30430" name="AutoShape 39">
            <a:extLst>
              <a:ext uri="{FF2B5EF4-FFF2-40B4-BE49-F238E27FC236}">
                <a16:creationId xmlns:a16="http://schemas.microsoft.com/office/drawing/2014/main" id="{B11F80AC-42CE-4058-BD50-CB752A3303BF}"/>
              </a:ext>
            </a:extLst>
          </p:cNvPr>
          <p:cNvSpPr>
            <a:spLocks/>
          </p:cNvSpPr>
          <p:nvPr/>
        </p:nvSpPr>
        <p:spPr bwMode="auto">
          <a:xfrm rot="5400000">
            <a:off x="5649517" y="2433639"/>
            <a:ext cx="191690" cy="741760"/>
          </a:xfrm>
          <a:prstGeom prst="leftBrace">
            <a:avLst>
              <a:gd name="adj1" fmla="val 32246"/>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30431" name="Text Box 40">
            <a:extLst>
              <a:ext uri="{FF2B5EF4-FFF2-40B4-BE49-F238E27FC236}">
                <a16:creationId xmlns:a16="http://schemas.microsoft.com/office/drawing/2014/main" id="{8AE5613F-5259-433C-A90D-3247F1AE6A78}"/>
              </a:ext>
            </a:extLst>
          </p:cNvPr>
          <p:cNvSpPr txBox="1">
            <a:spLocks noChangeArrowheads="1"/>
          </p:cNvSpPr>
          <p:nvPr/>
        </p:nvSpPr>
        <p:spPr bwMode="auto">
          <a:xfrm>
            <a:off x="4904185" y="2400300"/>
            <a:ext cx="2000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800" i="1"/>
              <a:t>a</a:t>
            </a:r>
            <a:endParaRPr lang="en-US" altLang="vi-VN" sz="1800"/>
          </a:p>
        </p:txBody>
      </p:sp>
      <p:sp>
        <p:nvSpPr>
          <p:cNvPr id="230432" name="Text Box 41">
            <a:extLst>
              <a:ext uri="{FF2B5EF4-FFF2-40B4-BE49-F238E27FC236}">
                <a16:creationId xmlns:a16="http://schemas.microsoft.com/office/drawing/2014/main" id="{4073B4B9-7760-408E-8751-F6EE063169A2}"/>
              </a:ext>
            </a:extLst>
          </p:cNvPr>
          <p:cNvSpPr txBox="1">
            <a:spLocks noChangeArrowheads="1"/>
          </p:cNvSpPr>
          <p:nvPr/>
        </p:nvSpPr>
        <p:spPr bwMode="auto">
          <a:xfrm>
            <a:off x="5624513" y="2401491"/>
            <a:ext cx="2000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800" i="1"/>
              <a:t>b</a:t>
            </a:r>
            <a:endParaRPr lang="en-US" altLang="vi-VN" sz="1800"/>
          </a:p>
        </p:txBody>
      </p:sp>
      <p:sp>
        <p:nvSpPr>
          <p:cNvPr id="230433" name="Text Box 42">
            <a:extLst>
              <a:ext uri="{FF2B5EF4-FFF2-40B4-BE49-F238E27FC236}">
                <a16:creationId xmlns:a16="http://schemas.microsoft.com/office/drawing/2014/main" id="{F98D02D3-93B5-4848-87A6-08713DD2DC8E}"/>
              </a:ext>
            </a:extLst>
          </p:cNvPr>
          <p:cNvSpPr txBox="1">
            <a:spLocks noChangeArrowheads="1"/>
          </p:cNvSpPr>
          <p:nvPr/>
        </p:nvSpPr>
        <p:spPr bwMode="auto">
          <a:xfrm>
            <a:off x="4514851" y="2851548"/>
            <a:ext cx="332185" cy="2516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5000"/>
              </a:spcBef>
              <a:buClrTx/>
              <a:buFontTx/>
              <a:buNone/>
            </a:pPr>
            <a:r>
              <a:rPr lang="en-US" altLang="vi-VN" sz="1800"/>
              <a:t>A</a:t>
            </a:r>
          </a:p>
          <a:p>
            <a:pPr eaLnBrk="1" hangingPunct="1">
              <a:spcBef>
                <a:spcPct val="55000"/>
              </a:spcBef>
              <a:buClrTx/>
              <a:buFontTx/>
              <a:buNone/>
            </a:pPr>
            <a:r>
              <a:rPr lang="en-US" altLang="vi-VN" sz="1800"/>
              <a:t>B</a:t>
            </a:r>
          </a:p>
          <a:p>
            <a:pPr eaLnBrk="1" hangingPunct="1">
              <a:spcBef>
                <a:spcPct val="55000"/>
              </a:spcBef>
              <a:buClrTx/>
              <a:buFontTx/>
              <a:buNone/>
            </a:pPr>
            <a:r>
              <a:rPr lang="en-US" altLang="vi-VN" sz="1800"/>
              <a:t>C</a:t>
            </a:r>
          </a:p>
          <a:p>
            <a:pPr eaLnBrk="1" hangingPunct="1">
              <a:spcBef>
                <a:spcPct val="55000"/>
              </a:spcBef>
              <a:buClrTx/>
              <a:buFontTx/>
              <a:buNone/>
            </a:pPr>
            <a:r>
              <a:rPr lang="en-US" altLang="vi-VN" sz="1800"/>
              <a:t>D</a:t>
            </a:r>
          </a:p>
          <a:p>
            <a:pPr eaLnBrk="1" hangingPunct="1">
              <a:spcBef>
                <a:spcPct val="55000"/>
              </a:spcBef>
              <a:buClrTx/>
              <a:buFontTx/>
              <a:buNone/>
            </a:pPr>
            <a:r>
              <a:rPr lang="en-US" altLang="vi-VN" sz="1800"/>
              <a:t>E</a:t>
            </a:r>
          </a:p>
          <a:p>
            <a:pPr eaLnBrk="1" hangingPunct="1">
              <a:spcBef>
                <a:spcPct val="55000"/>
              </a:spcBef>
              <a:buClrTx/>
              <a:buFontTx/>
              <a:buNone/>
            </a:pPr>
            <a:r>
              <a:rPr lang="en-US" altLang="vi-VN" sz="1800"/>
              <a:t>F</a:t>
            </a:r>
          </a:p>
        </p:txBody>
      </p:sp>
      <p:grpSp>
        <p:nvGrpSpPr>
          <p:cNvPr id="230434" name="Group 43">
            <a:extLst>
              <a:ext uri="{FF2B5EF4-FFF2-40B4-BE49-F238E27FC236}">
                <a16:creationId xmlns:a16="http://schemas.microsoft.com/office/drawing/2014/main" id="{E166D8E2-4F1D-4714-B4AB-984A28AF06CB}"/>
              </a:ext>
            </a:extLst>
          </p:cNvPr>
          <p:cNvGrpSpPr>
            <a:grpSpLocks/>
          </p:cNvGrpSpPr>
          <p:nvPr/>
        </p:nvGrpSpPr>
        <p:grpSpPr bwMode="auto">
          <a:xfrm>
            <a:off x="5891213" y="3732609"/>
            <a:ext cx="1066800" cy="375047"/>
            <a:chOff x="4002" y="2866"/>
            <a:chExt cx="896" cy="315"/>
          </a:xfrm>
        </p:grpSpPr>
        <p:grpSp>
          <p:nvGrpSpPr>
            <p:cNvPr id="230452" name="Group 44">
              <a:extLst>
                <a:ext uri="{FF2B5EF4-FFF2-40B4-BE49-F238E27FC236}">
                  <a16:creationId xmlns:a16="http://schemas.microsoft.com/office/drawing/2014/main" id="{298109CD-E10C-4232-BB6D-C747B62AA9BC}"/>
                </a:ext>
              </a:extLst>
            </p:cNvPr>
            <p:cNvGrpSpPr>
              <a:grpSpLocks/>
            </p:cNvGrpSpPr>
            <p:nvPr/>
          </p:nvGrpSpPr>
          <p:grpSpPr bwMode="auto">
            <a:xfrm>
              <a:off x="4273" y="2866"/>
              <a:ext cx="623" cy="294"/>
              <a:chOff x="3802" y="3869"/>
              <a:chExt cx="868" cy="289"/>
            </a:xfrm>
          </p:grpSpPr>
          <p:sp>
            <p:nvSpPr>
              <p:cNvPr id="230456" name="Rectangle 45">
                <a:extLst>
                  <a:ext uri="{FF2B5EF4-FFF2-40B4-BE49-F238E27FC236}">
                    <a16:creationId xmlns:a16="http://schemas.microsoft.com/office/drawing/2014/main" id="{90A6ED4C-2143-4436-9535-E387E18A7EB9}"/>
                  </a:ext>
                </a:extLst>
              </p:cNvPr>
              <p:cNvSpPr>
                <a:spLocks noChangeArrowheads="1"/>
              </p:cNvSpPr>
              <p:nvPr/>
            </p:nvSpPr>
            <p:spPr bwMode="auto">
              <a:xfrm>
                <a:off x="3802" y="3869"/>
                <a:ext cx="432" cy="288"/>
              </a:xfrm>
              <a:prstGeom prst="rect">
                <a:avLst/>
              </a:prstGeom>
              <a:solidFill>
                <a:srgbClr val="FF9999"/>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30457" name="Rectangle 46">
                <a:extLst>
                  <a:ext uri="{FF2B5EF4-FFF2-40B4-BE49-F238E27FC236}">
                    <a16:creationId xmlns:a16="http://schemas.microsoft.com/office/drawing/2014/main" id="{7E2666CA-9938-4A8A-807D-B45EE780E76A}"/>
                  </a:ext>
                </a:extLst>
              </p:cNvPr>
              <p:cNvSpPr>
                <a:spLocks noChangeArrowheads="1"/>
              </p:cNvSpPr>
              <p:nvPr/>
            </p:nvSpPr>
            <p:spPr bwMode="auto">
              <a:xfrm>
                <a:off x="4238" y="3870"/>
                <a:ext cx="432" cy="288"/>
              </a:xfrm>
              <a:prstGeom prst="rect">
                <a:avLst/>
              </a:prstGeom>
              <a:solidFill>
                <a:srgbClr val="FF9999"/>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grpSp>
        <p:sp>
          <p:nvSpPr>
            <p:cNvPr id="230453" name="Text Box 47">
              <a:extLst>
                <a:ext uri="{FF2B5EF4-FFF2-40B4-BE49-F238E27FC236}">
                  <a16:creationId xmlns:a16="http://schemas.microsoft.com/office/drawing/2014/main" id="{84293D7E-81EC-4911-A18A-AAD255A204B6}"/>
                </a:ext>
              </a:extLst>
            </p:cNvPr>
            <p:cNvSpPr txBox="1">
              <a:spLocks noChangeArrowheads="1"/>
            </p:cNvSpPr>
            <p:nvPr/>
          </p:nvSpPr>
          <p:spPr bwMode="auto">
            <a:xfrm>
              <a:off x="4300" y="2871"/>
              <a:ext cx="284"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t>E</a:t>
              </a:r>
            </a:p>
          </p:txBody>
        </p:sp>
        <p:sp>
          <p:nvSpPr>
            <p:cNvPr id="230454" name="Line 48">
              <a:extLst>
                <a:ext uri="{FF2B5EF4-FFF2-40B4-BE49-F238E27FC236}">
                  <a16:creationId xmlns:a16="http://schemas.microsoft.com/office/drawing/2014/main" id="{21F04A14-C725-4749-8FDC-7E68EA34E03E}"/>
                </a:ext>
              </a:extLst>
            </p:cNvPr>
            <p:cNvSpPr>
              <a:spLocks noChangeShapeType="1"/>
            </p:cNvSpPr>
            <p:nvPr/>
          </p:nvSpPr>
          <p:spPr bwMode="auto">
            <a:xfrm>
              <a:off x="4002" y="3033"/>
              <a:ext cx="29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0455" name="Line 49">
              <a:extLst>
                <a:ext uri="{FF2B5EF4-FFF2-40B4-BE49-F238E27FC236}">
                  <a16:creationId xmlns:a16="http://schemas.microsoft.com/office/drawing/2014/main" id="{67E46744-1514-4ED0-B4BD-BBC1B93B2068}"/>
                </a:ext>
              </a:extLst>
            </p:cNvPr>
            <p:cNvSpPr>
              <a:spLocks noChangeShapeType="1"/>
            </p:cNvSpPr>
            <p:nvPr/>
          </p:nvSpPr>
          <p:spPr bwMode="auto">
            <a:xfrm flipV="1">
              <a:off x="4595" y="2877"/>
              <a:ext cx="303" cy="2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30435" name="Line 50">
            <a:extLst>
              <a:ext uri="{FF2B5EF4-FFF2-40B4-BE49-F238E27FC236}">
                <a16:creationId xmlns:a16="http://schemas.microsoft.com/office/drawing/2014/main" id="{253B2231-6815-4572-AFB1-126776FA448F}"/>
              </a:ext>
            </a:extLst>
          </p:cNvPr>
          <p:cNvSpPr>
            <a:spLocks noChangeShapeType="1"/>
          </p:cNvSpPr>
          <p:nvPr/>
        </p:nvSpPr>
        <p:spPr bwMode="auto">
          <a:xfrm flipH="1">
            <a:off x="4832749" y="4512470"/>
            <a:ext cx="354806" cy="40838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436" name="Line 51">
            <a:extLst>
              <a:ext uri="{FF2B5EF4-FFF2-40B4-BE49-F238E27FC236}">
                <a16:creationId xmlns:a16="http://schemas.microsoft.com/office/drawing/2014/main" id="{2B3EF78B-80CE-42F4-AF76-236D9BB7A4F4}"/>
              </a:ext>
            </a:extLst>
          </p:cNvPr>
          <p:cNvSpPr>
            <a:spLocks noChangeShapeType="1"/>
          </p:cNvSpPr>
          <p:nvPr/>
        </p:nvSpPr>
        <p:spPr bwMode="auto">
          <a:xfrm flipH="1">
            <a:off x="4832747" y="4920855"/>
            <a:ext cx="370284" cy="39290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437" name="Oval 52">
            <a:extLst>
              <a:ext uri="{FF2B5EF4-FFF2-40B4-BE49-F238E27FC236}">
                <a16:creationId xmlns:a16="http://schemas.microsoft.com/office/drawing/2014/main" id="{C27383EF-3CBF-4786-9838-7EDA38BC1A7E}"/>
              </a:ext>
            </a:extLst>
          </p:cNvPr>
          <p:cNvSpPr>
            <a:spLocks noChangeArrowheads="1"/>
          </p:cNvSpPr>
          <p:nvPr/>
        </p:nvSpPr>
        <p:spPr bwMode="auto">
          <a:xfrm>
            <a:off x="1428750" y="3318272"/>
            <a:ext cx="400050" cy="400050"/>
          </a:xfrm>
          <a:prstGeom prst="ellipse">
            <a:avLst/>
          </a:prstGeom>
          <a:solidFill>
            <a:srgbClr val="FFFF00"/>
          </a:solidFill>
          <a:ln w="952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t>A</a:t>
            </a:r>
          </a:p>
        </p:txBody>
      </p:sp>
      <p:sp>
        <p:nvSpPr>
          <p:cNvPr id="230438" name="Oval 53">
            <a:extLst>
              <a:ext uri="{FF2B5EF4-FFF2-40B4-BE49-F238E27FC236}">
                <a16:creationId xmlns:a16="http://schemas.microsoft.com/office/drawing/2014/main" id="{4556A6B3-136B-4A1E-9225-018E3B1B6791}"/>
              </a:ext>
            </a:extLst>
          </p:cNvPr>
          <p:cNvSpPr>
            <a:spLocks noChangeArrowheads="1"/>
          </p:cNvSpPr>
          <p:nvPr/>
        </p:nvSpPr>
        <p:spPr bwMode="auto">
          <a:xfrm>
            <a:off x="2286000" y="2918222"/>
            <a:ext cx="400050" cy="400050"/>
          </a:xfrm>
          <a:prstGeom prst="ellipse">
            <a:avLst/>
          </a:prstGeom>
          <a:solidFill>
            <a:srgbClr val="FFFF00"/>
          </a:solidFill>
          <a:ln w="952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t>B</a:t>
            </a:r>
          </a:p>
        </p:txBody>
      </p:sp>
      <p:sp>
        <p:nvSpPr>
          <p:cNvPr id="230439" name="Oval 54">
            <a:extLst>
              <a:ext uri="{FF2B5EF4-FFF2-40B4-BE49-F238E27FC236}">
                <a16:creationId xmlns:a16="http://schemas.microsoft.com/office/drawing/2014/main" id="{51471A32-6D15-43A4-A04B-9E943D682445}"/>
              </a:ext>
            </a:extLst>
          </p:cNvPr>
          <p:cNvSpPr>
            <a:spLocks noChangeArrowheads="1"/>
          </p:cNvSpPr>
          <p:nvPr/>
        </p:nvSpPr>
        <p:spPr bwMode="auto">
          <a:xfrm>
            <a:off x="3314700" y="3146822"/>
            <a:ext cx="400050" cy="400050"/>
          </a:xfrm>
          <a:prstGeom prst="ellipse">
            <a:avLst/>
          </a:prstGeom>
          <a:solidFill>
            <a:srgbClr val="FFFF00"/>
          </a:solidFill>
          <a:ln w="952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t>C</a:t>
            </a:r>
          </a:p>
        </p:txBody>
      </p:sp>
      <p:sp>
        <p:nvSpPr>
          <p:cNvPr id="230440" name="Oval 55">
            <a:extLst>
              <a:ext uri="{FF2B5EF4-FFF2-40B4-BE49-F238E27FC236}">
                <a16:creationId xmlns:a16="http://schemas.microsoft.com/office/drawing/2014/main" id="{9E0EAF5F-1677-4B19-8117-F852446C3FEE}"/>
              </a:ext>
            </a:extLst>
          </p:cNvPr>
          <p:cNvSpPr>
            <a:spLocks noChangeArrowheads="1"/>
          </p:cNvSpPr>
          <p:nvPr/>
        </p:nvSpPr>
        <p:spPr bwMode="auto">
          <a:xfrm>
            <a:off x="2971800" y="4171950"/>
            <a:ext cx="400050" cy="400050"/>
          </a:xfrm>
          <a:prstGeom prst="ellipse">
            <a:avLst/>
          </a:prstGeom>
          <a:solidFill>
            <a:srgbClr val="FFFF00"/>
          </a:solidFill>
          <a:ln w="952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t>E</a:t>
            </a:r>
          </a:p>
        </p:txBody>
      </p:sp>
      <p:sp>
        <p:nvSpPr>
          <p:cNvPr id="230441" name="Oval 56">
            <a:extLst>
              <a:ext uri="{FF2B5EF4-FFF2-40B4-BE49-F238E27FC236}">
                <a16:creationId xmlns:a16="http://schemas.microsoft.com/office/drawing/2014/main" id="{8F911E42-9648-44F6-841C-FAD8995874EC}"/>
              </a:ext>
            </a:extLst>
          </p:cNvPr>
          <p:cNvSpPr>
            <a:spLocks noChangeArrowheads="1"/>
          </p:cNvSpPr>
          <p:nvPr/>
        </p:nvSpPr>
        <p:spPr bwMode="auto">
          <a:xfrm>
            <a:off x="1943100" y="4061222"/>
            <a:ext cx="400050" cy="400050"/>
          </a:xfrm>
          <a:prstGeom prst="ellipse">
            <a:avLst/>
          </a:prstGeom>
          <a:solidFill>
            <a:srgbClr val="FFFF00"/>
          </a:solidFill>
          <a:ln w="952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t>D</a:t>
            </a:r>
          </a:p>
        </p:txBody>
      </p:sp>
      <p:sp>
        <p:nvSpPr>
          <p:cNvPr id="230442" name="Oval 57">
            <a:extLst>
              <a:ext uri="{FF2B5EF4-FFF2-40B4-BE49-F238E27FC236}">
                <a16:creationId xmlns:a16="http://schemas.microsoft.com/office/drawing/2014/main" id="{40E4D11D-28E2-4A5D-BE8A-9505FCEE183D}"/>
              </a:ext>
            </a:extLst>
          </p:cNvPr>
          <p:cNvSpPr>
            <a:spLocks noChangeArrowheads="1"/>
          </p:cNvSpPr>
          <p:nvPr/>
        </p:nvSpPr>
        <p:spPr bwMode="auto">
          <a:xfrm>
            <a:off x="3771900" y="3775472"/>
            <a:ext cx="400050" cy="400050"/>
          </a:xfrm>
          <a:prstGeom prst="ellipse">
            <a:avLst/>
          </a:prstGeom>
          <a:solidFill>
            <a:srgbClr val="FFFF00"/>
          </a:solidFill>
          <a:ln w="952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t>F</a:t>
            </a:r>
          </a:p>
        </p:txBody>
      </p:sp>
      <p:cxnSp>
        <p:nvCxnSpPr>
          <p:cNvPr id="230443" name="AutoShape 58">
            <a:extLst>
              <a:ext uri="{FF2B5EF4-FFF2-40B4-BE49-F238E27FC236}">
                <a16:creationId xmlns:a16="http://schemas.microsoft.com/office/drawing/2014/main" id="{C05552A4-265F-4A63-AD69-99668D0DB727}"/>
              </a:ext>
            </a:extLst>
          </p:cNvPr>
          <p:cNvCxnSpPr>
            <a:cxnSpLocks noChangeShapeType="1"/>
            <a:stCxn id="230439" idx="4"/>
            <a:endCxn id="230440" idx="0"/>
          </p:cNvCxnSpPr>
          <p:nvPr/>
        </p:nvCxnSpPr>
        <p:spPr bwMode="auto">
          <a:xfrm flipH="1">
            <a:off x="3171825" y="3546873"/>
            <a:ext cx="342900" cy="62507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30444" name="AutoShape 59">
            <a:extLst>
              <a:ext uri="{FF2B5EF4-FFF2-40B4-BE49-F238E27FC236}">
                <a16:creationId xmlns:a16="http://schemas.microsoft.com/office/drawing/2014/main" id="{B2CC775C-E78B-490E-AC10-17820A6588DB}"/>
              </a:ext>
            </a:extLst>
          </p:cNvPr>
          <p:cNvCxnSpPr>
            <a:cxnSpLocks noChangeShapeType="1"/>
            <a:stCxn id="230441" idx="6"/>
            <a:endCxn id="230440" idx="2"/>
          </p:cNvCxnSpPr>
          <p:nvPr/>
        </p:nvCxnSpPr>
        <p:spPr bwMode="auto">
          <a:xfrm>
            <a:off x="2343150" y="4261248"/>
            <a:ext cx="628650" cy="11072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30445" name="AutoShape 60">
            <a:extLst>
              <a:ext uri="{FF2B5EF4-FFF2-40B4-BE49-F238E27FC236}">
                <a16:creationId xmlns:a16="http://schemas.microsoft.com/office/drawing/2014/main" id="{625E3C9C-3B93-4B78-8177-52B8437F80C9}"/>
              </a:ext>
            </a:extLst>
          </p:cNvPr>
          <p:cNvCxnSpPr>
            <a:cxnSpLocks noChangeShapeType="1"/>
            <a:stCxn id="230437" idx="5"/>
            <a:endCxn id="230441" idx="1"/>
          </p:cNvCxnSpPr>
          <p:nvPr/>
        </p:nvCxnSpPr>
        <p:spPr bwMode="auto">
          <a:xfrm>
            <a:off x="1770461" y="3659983"/>
            <a:ext cx="230981" cy="45958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30446" name="AutoShape 61">
            <a:extLst>
              <a:ext uri="{FF2B5EF4-FFF2-40B4-BE49-F238E27FC236}">
                <a16:creationId xmlns:a16="http://schemas.microsoft.com/office/drawing/2014/main" id="{46DA9D5A-395D-474E-B2C1-99F1F0A39D1D}"/>
              </a:ext>
            </a:extLst>
          </p:cNvPr>
          <p:cNvCxnSpPr>
            <a:cxnSpLocks noChangeShapeType="1"/>
            <a:stCxn id="230439" idx="3"/>
            <a:endCxn id="230441" idx="7"/>
          </p:cNvCxnSpPr>
          <p:nvPr/>
        </p:nvCxnSpPr>
        <p:spPr bwMode="auto">
          <a:xfrm flipH="1">
            <a:off x="2284811" y="3488533"/>
            <a:ext cx="1088231" cy="63103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30447" name="AutoShape 62">
            <a:extLst>
              <a:ext uri="{FF2B5EF4-FFF2-40B4-BE49-F238E27FC236}">
                <a16:creationId xmlns:a16="http://schemas.microsoft.com/office/drawing/2014/main" id="{A5E7DB34-37FA-4E93-A9B3-9A0E858DABD1}"/>
              </a:ext>
            </a:extLst>
          </p:cNvPr>
          <p:cNvCxnSpPr>
            <a:cxnSpLocks noChangeShapeType="1"/>
            <a:stCxn id="230438" idx="6"/>
            <a:endCxn id="230439" idx="2"/>
          </p:cNvCxnSpPr>
          <p:nvPr/>
        </p:nvCxnSpPr>
        <p:spPr bwMode="auto">
          <a:xfrm>
            <a:off x="2686050" y="3118247"/>
            <a:ext cx="628650" cy="2286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30448" name="AutoShape 63">
            <a:extLst>
              <a:ext uri="{FF2B5EF4-FFF2-40B4-BE49-F238E27FC236}">
                <a16:creationId xmlns:a16="http://schemas.microsoft.com/office/drawing/2014/main" id="{36CCB5AB-3529-4159-9D24-7AA90C66CEE5}"/>
              </a:ext>
            </a:extLst>
          </p:cNvPr>
          <p:cNvCxnSpPr>
            <a:cxnSpLocks noChangeShapeType="1"/>
            <a:stCxn id="230437" idx="7"/>
            <a:endCxn id="230438" idx="2"/>
          </p:cNvCxnSpPr>
          <p:nvPr/>
        </p:nvCxnSpPr>
        <p:spPr bwMode="auto">
          <a:xfrm flipV="1">
            <a:off x="1770461" y="3118249"/>
            <a:ext cx="515540" cy="258365"/>
          </a:xfrm>
          <a:prstGeom prst="straightConnector1">
            <a:avLst/>
          </a:prstGeom>
          <a:noFill/>
          <a:ln w="25400">
            <a:solidFill>
              <a:schemeClr val="accent2"/>
            </a:solidFill>
            <a:round/>
            <a:headEnd/>
            <a:tailEnd type="triangle" w="med" len="med"/>
          </a:ln>
          <a:extLst>
            <a:ext uri="{909E8E84-426E-40DD-AFC4-6F175D3DCCD1}">
              <a14:hiddenFill xmlns:a14="http://schemas.microsoft.com/office/drawing/2010/main">
                <a:noFill/>
              </a14:hiddenFill>
            </a:ext>
          </a:extLst>
        </p:spPr>
      </p:cxnSp>
      <p:sp>
        <p:nvSpPr>
          <p:cNvPr id="230449" name="Rectangle 65">
            <a:extLst>
              <a:ext uri="{FF2B5EF4-FFF2-40B4-BE49-F238E27FC236}">
                <a16:creationId xmlns:a16="http://schemas.microsoft.com/office/drawing/2014/main" id="{75330093-16E0-4AAE-ACF2-CBD57BF00072}"/>
              </a:ext>
            </a:extLst>
          </p:cNvPr>
          <p:cNvSpPr>
            <a:spLocks noChangeArrowheads="1"/>
          </p:cNvSpPr>
          <p:nvPr/>
        </p:nvSpPr>
        <p:spPr bwMode="auto">
          <a:xfrm>
            <a:off x="5534026" y="5126713"/>
            <a:ext cx="2393604" cy="369332"/>
          </a:xfrm>
          <a:prstGeom prst="rect">
            <a:avLst/>
          </a:prstGeom>
          <a:noFill/>
          <a:ln w="9525">
            <a:solidFill>
              <a:srgbClr val="FF9999"/>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t>Bộ nhớ = </a:t>
            </a:r>
            <a:r>
              <a:rPr lang="en-US" altLang="vi-VN" sz="1800" i="1"/>
              <a:t>a</a:t>
            </a:r>
            <a:r>
              <a:rPr lang="en-US" altLang="vi-VN" sz="1800"/>
              <a:t> |</a:t>
            </a:r>
            <a:r>
              <a:rPr lang="en-US" altLang="vi-VN" sz="1800" i="1"/>
              <a:t>V</a:t>
            </a:r>
            <a:r>
              <a:rPr lang="en-US" altLang="vi-VN" sz="1800"/>
              <a:t>| + </a:t>
            </a:r>
            <a:r>
              <a:rPr lang="en-US" altLang="vi-VN" sz="1800" i="1"/>
              <a:t>b</a:t>
            </a:r>
            <a:r>
              <a:rPr lang="en-US" altLang="vi-VN" sz="1800"/>
              <a:t> |</a:t>
            </a:r>
            <a:r>
              <a:rPr lang="en-US" altLang="vi-VN" sz="1800" i="1"/>
              <a:t>E</a:t>
            </a:r>
            <a:r>
              <a:rPr lang="en-US" altLang="vi-VN" sz="1800"/>
              <a:t>|</a:t>
            </a:r>
          </a:p>
        </p:txBody>
      </p:sp>
      <p:sp>
        <p:nvSpPr>
          <p:cNvPr id="230451" name="Text Box 67">
            <a:extLst>
              <a:ext uri="{FF2B5EF4-FFF2-40B4-BE49-F238E27FC236}">
                <a16:creationId xmlns:a16="http://schemas.microsoft.com/office/drawing/2014/main" id="{A40ED028-4828-4E7F-B42A-53A7D790230E}"/>
              </a:ext>
            </a:extLst>
          </p:cNvPr>
          <p:cNvSpPr txBox="1">
            <a:spLocks noChangeArrowheads="1"/>
          </p:cNvSpPr>
          <p:nvPr/>
        </p:nvSpPr>
        <p:spPr bwMode="auto">
          <a:xfrm>
            <a:off x="1422797" y="1988344"/>
            <a:ext cx="6271022" cy="322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70000"/>
              </a:lnSpc>
              <a:spcBef>
                <a:spcPct val="50000"/>
              </a:spcBef>
              <a:buClrTx/>
              <a:buFontTx/>
              <a:buNone/>
            </a:pPr>
            <a:r>
              <a:rPr lang="en-US" altLang="en-US" sz="2100">
                <a:solidFill>
                  <a:srgbClr val="C00000"/>
                </a:solidFill>
                <a:ea typeface="SimSun" panose="02010600030101010101" pitchFamily="2" charset="-122"/>
                <a:sym typeface="Math A"/>
              </a:rPr>
              <a:t>Với mỗi </a:t>
            </a:r>
            <a:r>
              <a:rPr lang="en-US" altLang="en-US" sz="2100" i="1">
                <a:solidFill>
                  <a:srgbClr val="C00000"/>
                </a:solidFill>
                <a:ea typeface="SimSun" panose="02010600030101010101" pitchFamily="2" charset="-122"/>
                <a:sym typeface="Math A"/>
              </a:rPr>
              <a:t>v </a:t>
            </a:r>
            <a:r>
              <a:rPr lang="en-US" altLang="en-US" sz="2100">
                <a:solidFill>
                  <a:srgbClr val="C00000"/>
                </a:solidFill>
                <a:ea typeface="SimSun" panose="02010600030101010101" pitchFamily="2" charset="-122"/>
                <a:sym typeface="Symbol" panose="05050102010706020507" pitchFamily="18" charset="2"/>
              </a:rPr>
              <a:t></a:t>
            </a:r>
            <a:r>
              <a:rPr lang="en-US" altLang="en-US" sz="2100">
                <a:solidFill>
                  <a:srgbClr val="C00000"/>
                </a:solidFill>
                <a:ea typeface="SimSun" panose="02010600030101010101" pitchFamily="2" charset="-122"/>
                <a:sym typeface="Math A"/>
              </a:rPr>
              <a:t> </a:t>
            </a:r>
            <a:r>
              <a:rPr lang="en-US" altLang="en-US" sz="2100" i="1">
                <a:solidFill>
                  <a:srgbClr val="C00000"/>
                </a:solidFill>
                <a:ea typeface="SimSun" panose="02010600030101010101" pitchFamily="2" charset="-122"/>
                <a:sym typeface="Math A"/>
              </a:rPr>
              <a:t>V</a:t>
            </a:r>
            <a:r>
              <a:rPr lang="en-US" altLang="en-US" sz="2100">
                <a:solidFill>
                  <a:srgbClr val="C00000"/>
                </a:solidFill>
                <a:ea typeface="SimSun" panose="02010600030101010101" pitchFamily="2" charset="-122"/>
                <a:sym typeface="Math A"/>
              </a:rPr>
              <a:t>, Ke</a:t>
            </a:r>
            <a:r>
              <a:rPr lang="en-US" altLang="en-US" sz="2100">
                <a:solidFill>
                  <a:srgbClr val="C00000"/>
                </a:solidFill>
                <a:ea typeface="SimSun" panose="02010600030101010101" pitchFamily="2" charset="-122"/>
              </a:rPr>
              <a:t>(</a:t>
            </a:r>
            <a:r>
              <a:rPr lang="en-US" altLang="en-US" sz="2100" i="1">
                <a:solidFill>
                  <a:srgbClr val="C00000"/>
                </a:solidFill>
                <a:ea typeface="SimSun" panose="02010600030101010101" pitchFamily="2" charset="-122"/>
              </a:rPr>
              <a:t>v</a:t>
            </a:r>
            <a:r>
              <a:rPr lang="en-US" altLang="en-US" sz="2100">
                <a:solidFill>
                  <a:srgbClr val="C00000"/>
                </a:solidFill>
                <a:ea typeface="SimSun" panose="02010600030101010101" pitchFamily="2" charset="-122"/>
              </a:rPr>
              <a:t>) = { </a:t>
            </a:r>
            <a:r>
              <a:rPr lang="en-US" altLang="en-US" sz="2100" i="1">
                <a:solidFill>
                  <a:srgbClr val="C00000"/>
                </a:solidFill>
                <a:ea typeface="SimSun" panose="02010600030101010101" pitchFamily="2" charset="-122"/>
              </a:rPr>
              <a:t>u:</a:t>
            </a:r>
            <a:r>
              <a:rPr lang="en-US" altLang="en-US" sz="2100">
                <a:solidFill>
                  <a:srgbClr val="C00000"/>
                </a:solidFill>
                <a:ea typeface="SimSun" panose="02010600030101010101" pitchFamily="2" charset="-122"/>
              </a:rPr>
              <a:t> (</a:t>
            </a:r>
            <a:r>
              <a:rPr lang="en-US" altLang="en-US" sz="2100" i="1">
                <a:solidFill>
                  <a:srgbClr val="C00000"/>
                </a:solidFill>
                <a:ea typeface="SimSun" panose="02010600030101010101" pitchFamily="2" charset="-122"/>
              </a:rPr>
              <a:t>v</a:t>
            </a:r>
            <a:r>
              <a:rPr lang="en-US" altLang="en-US" sz="2100">
                <a:solidFill>
                  <a:srgbClr val="C00000"/>
                </a:solidFill>
                <a:ea typeface="SimSun" panose="02010600030101010101" pitchFamily="2" charset="-122"/>
              </a:rPr>
              <a:t>, </a:t>
            </a:r>
            <a:r>
              <a:rPr lang="en-US" altLang="en-US" sz="2100" i="1">
                <a:solidFill>
                  <a:srgbClr val="C00000"/>
                </a:solidFill>
                <a:ea typeface="SimSun" panose="02010600030101010101" pitchFamily="2" charset="-122"/>
              </a:rPr>
              <a:t>u)</a:t>
            </a:r>
            <a:r>
              <a:rPr lang="en-US" altLang="en-US" sz="2100">
                <a:solidFill>
                  <a:srgbClr val="C00000"/>
                </a:solidFill>
                <a:ea typeface="SimSun" panose="02010600030101010101" pitchFamily="2" charset="-122"/>
              </a:rPr>
              <a:t> </a:t>
            </a:r>
            <a:r>
              <a:rPr lang="en-US" altLang="en-US" sz="2100">
                <a:solidFill>
                  <a:srgbClr val="C00000"/>
                </a:solidFill>
                <a:ea typeface="SimSun" panose="02010600030101010101" pitchFamily="2" charset="-122"/>
                <a:sym typeface="Symbol" panose="05050102010706020507" pitchFamily="18" charset="2"/>
              </a:rPr>
              <a:t></a:t>
            </a:r>
            <a:r>
              <a:rPr lang="en-US" altLang="en-US" sz="2100">
                <a:solidFill>
                  <a:srgbClr val="C00000"/>
                </a:solidFill>
                <a:ea typeface="SimSun" panose="02010600030101010101" pitchFamily="2" charset="-122"/>
              </a:rPr>
              <a:t> </a:t>
            </a:r>
            <a:r>
              <a:rPr lang="en-US" altLang="en-US" sz="2100" i="1">
                <a:solidFill>
                  <a:srgbClr val="C00000"/>
                </a:solidFill>
                <a:ea typeface="SimSun" panose="02010600030101010101" pitchFamily="2" charset="-122"/>
                <a:sym typeface="Math A"/>
              </a:rPr>
              <a:t>E </a:t>
            </a:r>
            <a:r>
              <a:rPr lang="en-US" altLang="en-US" sz="2100">
                <a:solidFill>
                  <a:srgbClr val="C00000"/>
                </a:solidFill>
                <a:ea typeface="SimSun" panose="02010600030101010101" pitchFamily="2" charset="-122"/>
                <a:sym typeface="Math A"/>
              </a:rPr>
              <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itle 1">
            <a:extLst>
              <a:ext uri="{FF2B5EF4-FFF2-40B4-BE49-F238E27FC236}">
                <a16:creationId xmlns:a16="http://schemas.microsoft.com/office/drawing/2014/main" id="{94718AC7-860C-4866-AACD-3D232DD24F68}"/>
              </a:ext>
            </a:extLst>
          </p:cNvPr>
          <p:cNvSpPr>
            <a:spLocks noGrp="1" noChangeArrowheads="1"/>
          </p:cNvSpPr>
          <p:nvPr>
            <p:ph type="title"/>
          </p:nvPr>
        </p:nvSpPr>
        <p:spPr/>
        <p:txBody>
          <a:bodyPr/>
          <a:lstStyle/>
          <a:p>
            <a:endParaRPr lang="vi-VN" altLang="vi-VN"/>
          </a:p>
        </p:txBody>
      </p:sp>
      <p:pic>
        <p:nvPicPr>
          <p:cNvPr id="231427" name="Picture 2">
            <a:extLst>
              <a:ext uri="{FF2B5EF4-FFF2-40B4-BE49-F238E27FC236}">
                <a16:creationId xmlns:a16="http://schemas.microsoft.com/office/drawing/2014/main" id="{0FD0C1BB-8628-4C92-A90B-AF3CE68DCE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2374" y="1707356"/>
            <a:ext cx="5479256" cy="344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1" name="Rectangle 2">
            <a:extLst>
              <a:ext uri="{FF2B5EF4-FFF2-40B4-BE49-F238E27FC236}">
                <a16:creationId xmlns:a16="http://schemas.microsoft.com/office/drawing/2014/main" id="{C06E3E60-A4F4-4160-8FDE-C1C24E1AB1A4}"/>
              </a:ext>
            </a:extLst>
          </p:cNvPr>
          <p:cNvSpPr>
            <a:spLocks noChangeArrowheads="1"/>
          </p:cNvSpPr>
          <p:nvPr/>
        </p:nvSpPr>
        <p:spPr bwMode="auto">
          <a:xfrm>
            <a:off x="1371600" y="1905000"/>
            <a:ext cx="7315200" cy="2923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ClrTx/>
              <a:buFontTx/>
              <a:buNone/>
            </a:pPr>
            <a:r>
              <a:rPr lang="vi-VN" altLang="en-US" sz="2000" dirty="0">
                <a:solidFill>
                  <a:srgbClr val="000000"/>
                </a:solidFill>
                <a:latin typeface="Verdana" panose="020B0604030504040204" pitchFamily="34" charset="0"/>
              </a:rPr>
              <a:t>Ưu điểm của danh sách kề là chi phí duyệt và lưu trữ khá tối ưu. Đặc biệt là danh sách kề trong mảng.</a:t>
            </a:r>
          </a:p>
          <a:p>
            <a:pPr algn="just">
              <a:spcBef>
                <a:spcPct val="0"/>
              </a:spcBef>
              <a:buClrTx/>
              <a:buFontTx/>
              <a:buNone/>
            </a:pPr>
            <a:r>
              <a:rPr lang="vi-VN" altLang="en-US" sz="2000" dirty="0">
                <a:solidFill>
                  <a:srgbClr val="000000"/>
                </a:solidFill>
                <a:latin typeface="Verdana" panose="020B0604030504040204" pitchFamily="34" charset="0"/>
              </a:rPr>
              <a:t>– Cài đặt bài toán bằng danh sách kề tương đối dài hơn so với ma trận kề và danh sách cạnh.</a:t>
            </a:r>
          </a:p>
          <a:p>
            <a:pPr algn="just">
              <a:spcBef>
                <a:spcPct val="0"/>
              </a:spcBef>
              <a:buClrTx/>
              <a:buFontTx/>
              <a:buNone/>
            </a:pPr>
            <a:r>
              <a:rPr lang="vi-VN" altLang="en-US" sz="2000" dirty="0">
                <a:solidFill>
                  <a:srgbClr val="000000"/>
                </a:solidFill>
                <a:latin typeface="Verdana" panose="020B0604030504040204" pitchFamily="34" charset="0"/>
              </a:rPr>
              <a:t>– Đối với từng bài toán cụ thể, tùy vào dữ liệu bài toán cho, các bạn hãy lựa chọn cách tổ chức dữ liệu phù hợp nhất, không nhất thiết lúc nào cũng tổ chức danh </a:t>
            </a:r>
            <a:r>
              <a:rPr lang="vi-VN" altLang="en-US" sz="2400" dirty="0">
                <a:solidFill>
                  <a:srgbClr val="000000"/>
                </a:solidFill>
                <a:latin typeface="Verdana" panose="020B0604030504040204" pitchFamily="34" charset="0"/>
              </a:rPr>
              <a:t>sách</a:t>
            </a:r>
            <a:r>
              <a:rPr lang="vi-VN" altLang="en-US" sz="2000" dirty="0">
                <a:solidFill>
                  <a:srgbClr val="000000"/>
                </a:solidFill>
                <a:latin typeface="Verdana" panose="020B0604030504040204" pitchFamily="34" charset="0"/>
              </a:rPr>
              <a:t> kề.</a:t>
            </a:r>
            <a:r>
              <a:rPr lang="en-US" altLang="en-US" sz="2000" dirty="0">
                <a:solidFill>
                  <a:srgbClr val="000000"/>
                </a:solidFill>
                <a:latin typeface="Verdana" panose="020B0604030504040204" pitchFamily="34" charset="0"/>
              </a:rPr>
              <a:t>- </a:t>
            </a:r>
          </a:p>
          <a:p>
            <a:pPr algn="just">
              <a:spcBef>
                <a:spcPct val="0"/>
              </a:spcBef>
              <a:buClrTx/>
              <a:buFontTx/>
              <a:buNone/>
            </a:pPr>
            <a:r>
              <a:rPr lang="en-US" altLang="en-US" sz="2000" dirty="0">
                <a:solidFill>
                  <a:srgbClr val="000000"/>
                </a:solidFill>
                <a:latin typeface="Verdana" panose="020B0604030504040204" pitchFamily="34" charset="0"/>
              </a:rPr>
              <a:t>- </a:t>
            </a:r>
            <a:r>
              <a:rPr lang="en-US" altLang="en-US" sz="2000" dirty="0" err="1">
                <a:solidFill>
                  <a:srgbClr val="000000"/>
                </a:solidFill>
                <a:latin typeface="Verdana" panose="020B0604030504040204" pitchFamily="34" charset="0"/>
              </a:rPr>
              <a:t>Độ</a:t>
            </a:r>
            <a:r>
              <a:rPr lang="en-US" altLang="en-US" sz="2000" dirty="0">
                <a:solidFill>
                  <a:srgbClr val="000000"/>
                </a:solidFill>
                <a:latin typeface="Verdana" panose="020B0604030504040204" pitchFamily="34" charset="0"/>
              </a:rPr>
              <a:t> </a:t>
            </a:r>
            <a:r>
              <a:rPr lang="en-US" altLang="en-US" sz="2000" dirty="0" err="1">
                <a:solidFill>
                  <a:srgbClr val="000000"/>
                </a:solidFill>
                <a:latin typeface="Verdana" panose="020B0604030504040204" pitchFamily="34" charset="0"/>
              </a:rPr>
              <a:t>phức</a:t>
            </a:r>
            <a:r>
              <a:rPr lang="en-US" altLang="en-US" sz="2000" dirty="0">
                <a:solidFill>
                  <a:srgbClr val="000000"/>
                </a:solidFill>
                <a:latin typeface="Verdana" panose="020B0604030504040204" pitchFamily="34" charset="0"/>
              </a:rPr>
              <a:t> </a:t>
            </a:r>
            <a:r>
              <a:rPr lang="en-US" altLang="en-US" sz="2000" dirty="0" err="1">
                <a:solidFill>
                  <a:srgbClr val="000000"/>
                </a:solidFill>
                <a:latin typeface="Verdana" panose="020B0604030504040204" pitchFamily="34" charset="0"/>
              </a:rPr>
              <a:t>tạp</a:t>
            </a:r>
            <a:r>
              <a:rPr lang="en-US" altLang="en-US" sz="2000" dirty="0">
                <a:solidFill>
                  <a:srgbClr val="000000"/>
                </a:solidFill>
                <a:latin typeface="Verdana" panose="020B0604030504040204" pitchFamily="34" charset="0"/>
              </a:rPr>
              <a:t> </a:t>
            </a:r>
            <a:r>
              <a:rPr lang="en-US" altLang="en-US" sz="2000" dirty="0" err="1">
                <a:solidFill>
                  <a:srgbClr val="000000"/>
                </a:solidFill>
                <a:latin typeface="Verdana" panose="020B0604030504040204" pitchFamily="34" charset="0"/>
              </a:rPr>
              <a:t>của</a:t>
            </a:r>
            <a:r>
              <a:rPr lang="en-US" altLang="en-US" sz="2000" dirty="0">
                <a:solidFill>
                  <a:srgbClr val="000000"/>
                </a:solidFill>
                <a:latin typeface="Verdana" panose="020B0604030504040204" pitchFamily="34" charset="0"/>
              </a:rPr>
              <a:t> </a:t>
            </a:r>
            <a:r>
              <a:rPr lang="en-US" altLang="en-US" sz="2000" dirty="0" err="1">
                <a:solidFill>
                  <a:srgbClr val="000000"/>
                </a:solidFill>
                <a:latin typeface="Verdana" panose="020B0604030504040204" pitchFamily="34" charset="0"/>
              </a:rPr>
              <a:t>thuật</a:t>
            </a:r>
            <a:r>
              <a:rPr lang="en-US" altLang="en-US" sz="2000" dirty="0">
                <a:solidFill>
                  <a:srgbClr val="000000"/>
                </a:solidFill>
                <a:latin typeface="Verdana" panose="020B0604030504040204" pitchFamily="34" charset="0"/>
              </a:rPr>
              <a:t> </a:t>
            </a:r>
            <a:r>
              <a:rPr lang="en-US" altLang="en-US" sz="2000" dirty="0" err="1">
                <a:solidFill>
                  <a:srgbClr val="000000"/>
                </a:solidFill>
                <a:latin typeface="Verdana" panose="020B0604030504040204" pitchFamily="34" charset="0"/>
              </a:rPr>
              <a:t>toán</a:t>
            </a:r>
            <a:r>
              <a:rPr lang="en-US" altLang="en-US" sz="2000" dirty="0">
                <a:solidFill>
                  <a:srgbClr val="000000"/>
                </a:solidFill>
                <a:latin typeface="Verdana" panose="020B0604030504040204" pitchFamily="34" charset="0"/>
              </a:rPr>
              <a:t> la O(m), m </a:t>
            </a:r>
            <a:r>
              <a:rPr lang="en-US" altLang="en-US" sz="2000" dirty="0" err="1">
                <a:solidFill>
                  <a:srgbClr val="000000"/>
                </a:solidFill>
                <a:latin typeface="Verdana" panose="020B0604030504040204" pitchFamily="34" charset="0"/>
              </a:rPr>
              <a:t>là</a:t>
            </a:r>
            <a:r>
              <a:rPr lang="en-US" altLang="en-US" sz="2000" dirty="0">
                <a:solidFill>
                  <a:srgbClr val="000000"/>
                </a:solidFill>
                <a:latin typeface="Verdana" panose="020B0604030504040204" pitchFamily="34" charset="0"/>
              </a:rPr>
              <a:t> </a:t>
            </a:r>
            <a:r>
              <a:rPr lang="en-US" altLang="en-US" sz="2000" dirty="0" err="1">
                <a:solidFill>
                  <a:srgbClr val="000000"/>
                </a:solidFill>
                <a:latin typeface="Verdana" panose="020B0604030504040204" pitchFamily="34" charset="0"/>
              </a:rPr>
              <a:t>số</a:t>
            </a:r>
            <a:r>
              <a:rPr lang="en-US" altLang="en-US" sz="2000" dirty="0">
                <a:solidFill>
                  <a:srgbClr val="000000"/>
                </a:solidFill>
                <a:latin typeface="Verdana" panose="020B0604030504040204" pitchFamily="34" charset="0"/>
              </a:rPr>
              <a:t> </a:t>
            </a:r>
            <a:r>
              <a:rPr lang="en-US" altLang="en-US" sz="2000" dirty="0" err="1">
                <a:solidFill>
                  <a:srgbClr val="000000"/>
                </a:solidFill>
                <a:latin typeface="Verdana" panose="020B0604030504040204" pitchFamily="34" charset="0"/>
              </a:rPr>
              <a:t>cạnh</a:t>
            </a:r>
            <a:endParaRPr lang="vi-VN" altLang="en-US" sz="2000" dirty="0">
              <a:solidFill>
                <a:srgbClr val="000000"/>
              </a:solidFill>
              <a:latin typeface="Verdana" panose="020B0604030504040204" pitchFamily="3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3474" name="Rectangle 2">
            <a:extLst>
              <a:ext uri="{FF2B5EF4-FFF2-40B4-BE49-F238E27FC236}">
                <a16:creationId xmlns:a16="http://schemas.microsoft.com/office/drawing/2014/main" id="{04825691-B304-4641-BA55-E3D34BC91169}"/>
              </a:ext>
            </a:extLst>
          </p:cNvPr>
          <p:cNvSpPr>
            <a:spLocks noGrp="1" noChangeArrowheads="1"/>
          </p:cNvSpPr>
          <p:nvPr>
            <p:ph type="title"/>
          </p:nvPr>
        </p:nvSpPr>
        <p:spPr>
          <a:xfrm>
            <a:off x="1447800" y="533400"/>
            <a:ext cx="5624513" cy="857250"/>
          </a:xfrm>
        </p:spPr>
        <p:txBody>
          <a:bodyPr>
            <a:normAutofit/>
          </a:bodyPr>
          <a:lstStyle/>
          <a:p>
            <a:r>
              <a:rPr lang="en-US" altLang="vi-VN" sz="3600" dirty="0"/>
              <a:t>e. </a:t>
            </a:r>
            <a:r>
              <a:rPr lang="en-US" altLang="vi-VN" sz="3600" dirty="0" err="1"/>
              <a:t>Danh</a:t>
            </a:r>
            <a:r>
              <a:rPr lang="en-US" altLang="vi-VN" sz="3600" dirty="0"/>
              <a:t> </a:t>
            </a:r>
            <a:r>
              <a:rPr lang="en-US" altLang="vi-VN" sz="3600" dirty="0" err="1"/>
              <a:t>sách</a:t>
            </a:r>
            <a:r>
              <a:rPr lang="en-US" altLang="vi-VN" sz="3600" dirty="0"/>
              <a:t> </a:t>
            </a:r>
            <a:r>
              <a:rPr lang="en-US" altLang="vi-VN" sz="3600" dirty="0" err="1"/>
              <a:t>cạnh</a:t>
            </a:r>
            <a:endParaRPr lang="en-US" altLang="vi-VN" sz="3600" dirty="0"/>
          </a:p>
        </p:txBody>
      </p:sp>
      <p:sp>
        <p:nvSpPr>
          <p:cNvPr id="8195" name="Rectangle 3">
            <a:extLst>
              <a:ext uri="{FF2B5EF4-FFF2-40B4-BE49-F238E27FC236}">
                <a16:creationId xmlns:a16="http://schemas.microsoft.com/office/drawing/2014/main" id="{5A2FC933-EB65-4DB1-B0E6-A0A902499401}"/>
              </a:ext>
            </a:extLst>
          </p:cNvPr>
          <p:cNvSpPr>
            <a:spLocks noGrp="1" noChangeArrowheads="1"/>
          </p:cNvSpPr>
          <p:nvPr>
            <p:ph sz="half" idx="1"/>
          </p:nvPr>
        </p:nvSpPr>
        <p:spPr>
          <a:xfrm>
            <a:off x="1055797" y="1912309"/>
            <a:ext cx="7422110" cy="3402642"/>
          </a:xfrm>
        </p:spPr>
        <p:txBody>
          <a:bodyPr/>
          <a:lstStyle/>
          <a:p>
            <a:pPr algn="just"/>
            <a:r>
              <a:rPr lang="vi-VN" altLang="vi-VN" dirty="0"/>
              <a:t>   Trường hợp đồ thị thưa, tức là số cạnh ít, phương pháp ma trận kề </a:t>
            </a:r>
            <a:r>
              <a:rPr lang="en-US" altLang="vi-VN" dirty="0"/>
              <a:t>(n</a:t>
            </a:r>
            <a:r>
              <a:rPr lang="en-US" altLang="vi-VN" baseline="30000" dirty="0"/>
              <a:t>2</a:t>
            </a:r>
            <a:r>
              <a:rPr lang="en-US" altLang="vi-VN" dirty="0"/>
              <a:t>) </a:t>
            </a:r>
            <a:r>
              <a:rPr lang="vi-VN" altLang="vi-VN" dirty="0"/>
              <a:t>phải</a:t>
            </a:r>
            <a:r>
              <a:rPr lang="en-US" altLang="vi-VN" dirty="0"/>
              <a:t> </a:t>
            </a:r>
            <a:r>
              <a:rPr lang="vi-VN" altLang="vi-VN" dirty="0"/>
              <a:t>chấp nhận nhiều lãng phí, thì ta dùng phương pháp danh sách cạnh</a:t>
            </a:r>
            <a:r>
              <a:rPr lang="en-US" altLang="vi-VN" dirty="0"/>
              <a:t> (2*m)</a:t>
            </a:r>
            <a:r>
              <a:rPr lang="vi-VN" altLang="vi-VN" dirty="0"/>
              <a:t> sau đây:</a:t>
            </a:r>
          </a:p>
          <a:p>
            <a:pPr algn="just"/>
            <a:r>
              <a:rPr lang="vi-VN" altLang="vi-VN" dirty="0"/>
              <a:t> Số ô nhớ: </a:t>
            </a:r>
            <a:endParaRPr lang="en-US" altLang="vi-VN" dirty="0"/>
          </a:p>
          <a:p>
            <a:pPr lvl="1" algn="just">
              <a:lnSpc>
                <a:spcPct val="90000"/>
              </a:lnSpc>
              <a:buFontTx/>
              <a:buChar char="-"/>
            </a:pPr>
            <a:r>
              <a:rPr lang="en-US" altLang="vi-VN" dirty="0"/>
              <a:t> With undirected graph: if graph has m edge then memory cells: is 2m</a:t>
            </a:r>
          </a:p>
          <a:p>
            <a:pPr lvl="1" algn="just">
              <a:lnSpc>
                <a:spcPct val="90000"/>
              </a:lnSpc>
              <a:buFontTx/>
              <a:buChar char="-"/>
            </a:pPr>
            <a:r>
              <a:rPr lang="en-US" altLang="vi-VN" dirty="0"/>
              <a:t>With directed graph: if graph has m edge then memory cells: is m</a:t>
            </a:r>
          </a:p>
          <a:p>
            <a:pPr algn="just"/>
            <a:endParaRPr lang="vi-VN" altLang="vi-VN"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blinds(horizontal)">
                                      <p:cBhvr>
                                        <p:cTn id="7" dur="500"/>
                                        <p:tgtEl>
                                          <p:spTgt spid="81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195">
                                            <p:txEl>
                                              <p:pRg st="1" end="1"/>
                                            </p:txEl>
                                          </p:spTgt>
                                        </p:tgtEl>
                                        <p:attrNameLst>
                                          <p:attrName>style.visibility</p:attrName>
                                        </p:attrNameLst>
                                      </p:cBhvr>
                                      <p:to>
                                        <p:strVal val="visible"/>
                                      </p:to>
                                    </p:set>
                                    <p:animEffect transition="in" filter="blinds(horizontal)">
                                      <p:cBhvr>
                                        <p:cTn id="12" dur="500"/>
                                        <p:tgtEl>
                                          <p:spTgt spid="819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195">
                                            <p:txEl>
                                              <p:pRg st="2" end="2"/>
                                            </p:txEl>
                                          </p:spTgt>
                                        </p:tgtEl>
                                        <p:attrNameLst>
                                          <p:attrName>style.visibility</p:attrName>
                                        </p:attrNameLst>
                                      </p:cBhvr>
                                      <p:to>
                                        <p:strVal val="visible"/>
                                      </p:to>
                                    </p:set>
                                    <p:animEffect transition="in" filter="blinds(horizontal)">
                                      <p:cBhvr>
                                        <p:cTn id="17" dur="500"/>
                                        <p:tgtEl>
                                          <p:spTgt spid="819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195">
                                            <p:txEl>
                                              <p:pRg st="3" end="3"/>
                                            </p:txEl>
                                          </p:spTgt>
                                        </p:tgtEl>
                                        <p:attrNameLst>
                                          <p:attrName>style.visibility</p:attrName>
                                        </p:attrNameLst>
                                      </p:cBhvr>
                                      <p:to>
                                        <p:strVal val="visible"/>
                                      </p:to>
                                    </p:set>
                                    <p:animEffect transition="in" filter="blinds(horizontal)">
                                      <p:cBhvr>
                                        <p:cTn id="22" dur="500"/>
                                        <p:tgtEl>
                                          <p:spTgt spid="819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bldLvl="5" autoUpdateAnimBg="0"/>
    </p:bldLst>
  </p:timing>
</p:sld>
</file>

<file path=ppt/slides/slide1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4498" name="Rectangle 2">
            <a:extLst>
              <a:ext uri="{FF2B5EF4-FFF2-40B4-BE49-F238E27FC236}">
                <a16:creationId xmlns:a16="http://schemas.microsoft.com/office/drawing/2014/main" id="{15AC326A-866F-4CE3-9424-9CD4F031946C}"/>
              </a:ext>
            </a:extLst>
          </p:cNvPr>
          <p:cNvSpPr>
            <a:spLocks noGrp="1" noChangeArrowheads="1"/>
          </p:cNvSpPr>
          <p:nvPr>
            <p:ph type="title"/>
          </p:nvPr>
        </p:nvSpPr>
        <p:spPr>
          <a:xfrm>
            <a:off x="1162050" y="540545"/>
            <a:ext cx="5624513" cy="857250"/>
          </a:xfrm>
        </p:spPr>
        <p:txBody>
          <a:bodyPr/>
          <a:lstStyle/>
          <a:p>
            <a:r>
              <a:rPr lang="en-US" altLang="vi-VN" dirty="0"/>
              <a:t>e. </a:t>
            </a:r>
            <a:r>
              <a:rPr lang="en-US" altLang="vi-VN" dirty="0" err="1"/>
              <a:t>Danh</a:t>
            </a:r>
            <a:r>
              <a:rPr lang="en-US" altLang="vi-VN" dirty="0"/>
              <a:t> </a:t>
            </a:r>
            <a:r>
              <a:rPr lang="en-US" altLang="vi-VN" dirty="0" err="1"/>
              <a:t>sách</a:t>
            </a:r>
            <a:r>
              <a:rPr lang="en-US" altLang="vi-VN" dirty="0"/>
              <a:t> </a:t>
            </a:r>
            <a:r>
              <a:rPr lang="en-US" altLang="vi-VN" dirty="0" err="1"/>
              <a:t>cạnh</a:t>
            </a:r>
            <a:endParaRPr lang="en-US" altLang="vi-VN" dirty="0"/>
          </a:p>
        </p:txBody>
      </p:sp>
      <p:sp>
        <p:nvSpPr>
          <p:cNvPr id="8195" name="Rectangle 3">
            <a:extLst>
              <a:ext uri="{FF2B5EF4-FFF2-40B4-BE49-F238E27FC236}">
                <a16:creationId xmlns:a16="http://schemas.microsoft.com/office/drawing/2014/main" id="{B63BEB3A-D9DF-423D-B28D-AEE4317BD1C6}"/>
              </a:ext>
            </a:extLst>
          </p:cNvPr>
          <p:cNvSpPr>
            <a:spLocks noGrp="1" noChangeArrowheads="1"/>
          </p:cNvSpPr>
          <p:nvPr>
            <p:ph sz="half" idx="1"/>
          </p:nvPr>
        </p:nvSpPr>
        <p:spPr>
          <a:xfrm>
            <a:off x="886647" y="1662114"/>
            <a:ext cx="3728216" cy="3498056"/>
          </a:xfrm>
        </p:spPr>
        <p:txBody>
          <a:bodyPr/>
          <a:lstStyle/>
          <a:p>
            <a:pPr marL="645319" lvl="1" indent="-342900" algn="just">
              <a:lnSpc>
                <a:spcPct val="90000"/>
              </a:lnSpc>
              <a:buNone/>
            </a:pPr>
            <a:r>
              <a:rPr lang="en-US" altLang="vi-VN" dirty="0" err="1"/>
              <a:t>Danh</a:t>
            </a:r>
            <a:r>
              <a:rPr lang="en-US" altLang="vi-VN" dirty="0"/>
              <a:t> </a:t>
            </a:r>
            <a:r>
              <a:rPr lang="en-US" altLang="vi-VN" dirty="0" err="1"/>
              <a:t>sách</a:t>
            </a:r>
            <a:r>
              <a:rPr lang="en-US" altLang="vi-VN" dirty="0"/>
              <a:t> </a:t>
            </a:r>
            <a:r>
              <a:rPr lang="en-US" altLang="vi-VN" dirty="0" err="1"/>
              <a:t>cạnh</a:t>
            </a:r>
            <a:r>
              <a:rPr lang="en-US" altLang="vi-VN" dirty="0"/>
              <a:t> (</a:t>
            </a:r>
            <a:r>
              <a:rPr lang="en-US" altLang="vi-VN" dirty="0" err="1"/>
              <a:t>cung</a:t>
            </a:r>
            <a:r>
              <a:rPr lang="en-US" altLang="vi-VN" dirty="0"/>
              <a:t>) </a:t>
            </a:r>
            <a:r>
              <a:rPr lang="en-US" altLang="vi-VN" dirty="0" err="1"/>
              <a:t>của</a:t>
            </a:r>
            <a:r>
              <a:rPr lang="en-US" altLang="vi-VN" dirty="0"/>
              <a:t> </a:t>
            </a:r>
            <a:r>
              <a:rPr lang="en-US" altLang="vi-VN" dirty="0" err="1"/>
              <a:t>đồ</a:t>
            </a:r>
            <a:r>
              <a:rPr lang="en-US" altLang="vi-VN" dirty="0"/>
              <a:t> </a:t>
            </a:r>
            <a:r>
              <a:rPr lang="en-US" altLang="vi-VN" dirty="0" err="1"/>
              <a:t>thị</a:t>
            </a:r>
            <a:r>
              <a:rPr lang="en-US" altLang="vi-VN" dirty="0"/>
              <a:t> </a:t>
            </a:r>
            <a:r>
              <a:rPr lang="en-US" altLang="vi-VN" dirty="0" err="1"/>
              <a:t>có</a:t>
            </a:r>
            <a:r>
              <a:rPr lang="en-US" altLang="vi-VN" dirty="0"/>
              <a:t> n </a:t>
            </a:r>
            <a:r>
              <a:rPr lang="en-US" altLang="vi-VN" dirty="0" err="1"/>
              <a:t>cạnh</a:t>
            </a:r>
            <a:r>
              <a:rPr lang="en-US" altLang="vi-VN" dirty="0"/>
              <a:t> (</a:t>
            </a:r>
            <a:r>
              <a:rPr lang="en-US" altLang="vi-VN" dirty="0" err="1"/>
              <a:t>cung</a:t>
            </a:r>
            <a:r>
              <a:rPr lang="en-US" altLang="vi-VN" dirty="0"/>
              <a:t>) </a:t>
            </a:r>
            <a:r>
              <a:rPr lang="en-US" altLang="vi-VN" dirty="0" err="1"/>
              <a:t>là</a:t>
            </a:r>
            <a:r>
              <a:rPr lang="en-US" altLang="vi-VN" dirty="0"/>
              <a:t> </a:t>
            </a:r>
            <a:r>
              <a:rPr lang="en-US" altLang="vi-VN" dirty="0" err="1"/>
              <a:t>danh</a:t>
            </a:r>
            <a:r>
              <a:rPr lang="en-US" altLang="vi-VN" dirty="0"/>
              <a:t> </a:t>
            </a:r>
            <a:r>
              <a:rPr lang="en-US" altLang="vi-VN" dirty="0" err="1"/>
              <a:t>sách</a:t>
            </a:r>
            <a:r>
              <a:rPr lang="en-US" altLang="vi-VN" dirty="0"/>
              <a:t> </a:t>
            </a:r>
            <a:r>
              <a:rPr lang="en-US" altLang="vi-VN" dirty="0" err="1"/>
              <a:t>gồm</a:t>
            </a:r>
            <a:r>
              <a:rPr lang="en-US" altLang="vi-VN" dirty="0"/>
              <a:t> n </a:t>
            </a:r>
            <a:r>
              <a:rPr lang="en-US" altLang="vi-VN" dirty="0" err="1"/>
              <a:t>dòng</a:t>
            </a:r>
            <a:r>
              <a:rPr lang="en-US" altLang="vi-VN" dirty="0"/>
              <a:t> </a:t>
            </a:r>
            <a:r>
              <a:rPr lang="en-US" altLang="vi-VN" dirty="0" err="1"/>
              <a:t>và</a:t>
            </a:r>
            <a:r>
              <a:rPr lang="en-US" altLang="vi-VN" dirty="0"/>
              <a:t> 2 </a:t>
            </a:r>
            <a:r>
              <a:rPr lang="en-US" altLang="vi-VN" dirty="0" err="1"/>
              <a:t>cột</a:t>
            </a:r>
            <a:r>
              <a:rPr lang="en-US" altLang="vi-VN" dirty="0"/>
              <a:t>. </a:t>
            </a:r>
            <a:r>
              <a:rPr lang="en-US" altLang="vi-VN" dirty="0" err="1"/>
              <a:t>Mỗi</a:t>
            </a:r>
            <a:r>
              <a:rPr lang="en-US" altLang="vi-VN" dirty="0"/>
              <a:t> </a:t>
            </a:r>
            <a:r>
              <a:rPr lang="en-US" altLang="vi-VN" dirty="0" err="1"/>
              <a:t>dòng</a:t>
            </a:r>
            <a:r>
              <a:rPr lang="en-US" altLang="vi-VN" dirty="0"/>
              <a:t> </a:t>
            </a:r>
            <a:r>
              <a:rPr lang="en-US" altLang="vi-VN" dirty="0" err="1"/>
              <a:t>tương</a:t>
            </a:r>
            <a:r>
              <a:rPr lang="en-US" altLang="vi-VN" dirty="0"/>
              <a:t> </a:t>
            </a:r>
            <a:r>
              <a:rPr lang="en-US" altLang="vi-VN" dirty="0" err="1"/>
              <a:t>ứng</a:t>
            </a:r>
            <a:r>
              <a:rPr lang="en-US" altLang="vi-VN" dirty="0"/>
              <a:t> </a:t>
            </a:r>
            <a:r>
              <a:rPr lang="en-US" altLang="vi-VN" dirty="0" err="1"/>
              <a:t>với</a:t>
            </a:r>
            <a:r>
              <a:rPr lang="en-US" altLang="vi-VN" dirty="0"/>
              <a:t> </a:t>
            </a:r>
            <a:r>
              <a:rPr lang="en-US" altLang="vi-VN" dirty="0" err="1"/>
              <a:t>một</a:t>
            </a:r>
            <a:r>
              <a:rPr lang="en-US" altLang="vi-VN" dirty="0"/>
              <a:t> </a:t>
            </a:r>
            <a:r>
              <a:rPr lang="en-US" altLang="vi-VN" dirty="0" err="1"/>
              <a:t>cạnh</a:t>
            </a:r>
            <a:r>
              <a:rPr lang="en-US" altLang="vi-VN" dirty="0"/>
              <a:t> (</a:t>
            </a:r>
            <a:r>
              <a:rPr lang="en-US" altLang="vi-VN" dirty="0" err="1"/>
              <a:t>cung</a:t>
            </a:r>
            <a:r>
              <a:rPr lang="en-US" altLang="vi-VN" dirty="0"/>
              <a:t>) </a:t>
            </a:r>
            <a:r>
              <a:rPr lang="en-US" altLang="vi-VN" dirty="0" err="1"/>
              <a:t>của</a:t>
            </a:r>
            <a:r>
              <a:rPr lang="en-US" altLang="vi-VN" dirty="0"/>
              <a:t> </a:t>
            </a:r>
            <a:r>
              <a:rPr lang="en-US" altLang="vi-VN" dirty="0" err="1"/>
              <a:t>đồ</a:t>
            </a:r>
            <a:r>
              <a:rPr lang="en-US" altLang="vi-VN" dirty="0"/>
              <a:t> </a:t>
            </a:r>
            <a:r>
              <a:rPr lang="en-US" altLang="vi-VN" dirty="0" err="1"/>
              <a:t>thị</a:t>
            </a:r>
            <a:r>
              <a:rPr lang="en-US" altLang="vi-VN" dirty="0"/>
              <a:t>. </a:t>
            </a:r>
            <a:r>
              <a:rPr lang="en-US" altLang="vi-VN" dirty="0" err="1"/>
              <a:t>Trên</a:t>
            </a:r>
            <a:r>
              <a:rPr lang="en-US" altLang="vi-VN" dirty="0"/>
              <a:t> </a:t>
            </a:r>
            <a:r>
              <a:rPr lang="en-US" altLang="vi-VN" dirty="0" err="1"/>
              <a:t>mỗi</a:t>
            </a:r>
            <a:r>
              <a:rPr lang="en-US" altLang="vi-VN" dirty="0"/>
              <a:t> </a:t>
            </a:r>
            <a:r>
              <a:rPr lang="en-US" altLang="vi-VN" dirty="0" err="1"/>
              <a:t>dòng</a:t>
            </a:r>
            <a:r>
              <a:rPr lang="en-US" altLang="vi-VN" dirty="0"/>
              <a:t>, </a:t>
            </a:r>
            <a:r>
              <a:rPr lang="en-US" altLang="vi-VN" dirty="0" err="1"/>
              <a:t>cột</a:t>
            </a:r>
            <a:r>
              <a:rPr lang="en-US" altLang="vi-VN" dirty="0"/>
              <a:t> </a:t>
            </a:r>
            <a:r>
              <a:rPr lang="en-US" altLang="vi-VN" dirty="0" err="1"/>
              <a:t>đầu</a:t>
            </a:r>
            <a:r>
              <a:rPr lang="en-US" altLang="vi-VN" dirty="0"/>
              <a:t> </a:t>
            </a:r>
            <a:r>
              <a:rPr lang="en-US" altLang="vi-VN" dirty="0" err="1"/>
              <a:t>ghi</a:t>
            </a:r>
            <a:r>
              <a:rPr lang="en-US" altLang="vi-VN" dirty="0"/>
              <a:t> </a:t>
            </a:r>
            <a:r>
              <a:rPr lang="en-US" altLang="vi-VN" dirty="0" err="1"/>
              <a:t>đỉnh</a:t>
            </a:r>
            <a:r>
              <a:rPr lang="en-US" altLang="vi-VN" dirty="0"/>
              <a:t> (</a:t>
            </a:r>
            <a:r>
              <a:rPr lang="en-US" altLang="vi-VN" dirty="0" err="1"/>
              <a:t>đỉnh</a:t>
            </a:r>
            <a:r>
              <a:rPr lang="en-US" altLang="vi-VN" dirty="0"/>
              <a:t> </a:t>
            </a:r>
            <a:r>
              <a:rPr lang="en-US" altLang="vi-VN" dirty="0" err="1"/>
              <a:t>đầu</a:t>
            </a:r>
            <a:r>
              <a:rPr lang="en-US" altLang="vi-VN" dirty="0"/>
              <a:t>), </a:t>
            </a:r>
            <a:r>
              <a:rPr lang="en-US" altLang="vi-VN" dirty="0" err="1"/>
              <a:t>cột</a:t>
            </a:r>
            <a:r>
              <a:rPr lang="en-US" altLang="vi-VN" dirty="0"/>
              <a:t> </a:t>
            </a:r>
            <a:r>
              <a:rPr lang="en-US" altLang="vi-VN" dirty="0" err="1"/>
              <a:t>thứ</a:t>
            </a:r>
            <a:r>
              <a:rPr lang="en-US" altLang="vi-VN" dirty="0"/>
              <a:t> </a:t>
            </a:r>
            <a:r>
              <a:rPr lang="en-US" altLang="vi-VN" dirty="0" err="1"/>
              <a:t>hai</a:t>
            </a:r>
            <a:r>
              <a:rPr lang="en-US" altLang="vi-VN" dirty="0"/>
              <a:t> </a:t>
            </a:r>
            <a:r>
              <a:rPr lang="en-US" altLang="vi-VN" dirty="0" err="1"/>
              <a:t>ghi</a:t>
            </a:r>
            <a:r>
              <a:rPr lang="en-US" altLang="vi-VN" dirty="0"/>
              <a:t> </a:t>
            </a:r>
            <a:r>
              <a:rPr lang="en-US" altLang="vi-VN" dirty="0" err="1"/>
              <a:t>đỉnh</a:t>
            </a:r>
            <a:r>
              <a:rPr lang="en-US" altLang="vi-VN" dirty="0"/>
              <a:t> </a:t>
            </a:r>
            <a:r>
              <a:rPr lang="en-US" altLang="vi-VN" dirty="0" err="1"/>
              <a:t>kề</a:t>
            </a:r>
            <a:r>
              <a:rPr lang="en-US" altLang="vi-VN" dirty="0"/>
              <a:t> (</a:t>
            </a:r>
            <a:r>
              <a:rPr lang="en-US" altLang="vi-VN" dirty="0" err="1"/>
              <a:t>đỉnh</a:t>
            </a:r>
            <a:r>
              <a:rPr lang="en-US" altLang="vi-VN" dirty="0"/>
              <a:t> </a:t>
            </a:r>
            <a:r>
              <a:rPr lang="en-US" altLang="vi-VN" dirty="0" err="1"/>
              <a:t>cuối</a:t>
            </a:r>
            <a:r>
              <a:rPr lang="en-US" altLang="vi-VN" dirty="0"/>
              <a:t>) </a:t>
            </a:r>
            <a:r>
              <a:rPr lang="en-US" altLang="vi-VN" dirty="0" err="1"/>
              <a:t>của</a:t>
            </a:r>
            <a:r>
              <a:rPr lang="en-US" altLang="vi-VN" dirty="0"/>
              <a:t> </a:t>
            </a:r>
            <a:r>
              <a:rPr lang="en-US" altLang="vi-VN" dirty="0" err="1"/>
              <a:t>cạnh</a:t>
            </a:r>
            <a:r>
              <a:rPr lang="en-US" altLang="vi-VN" dirty="0"/>
              <a:t>, (</a:t>
            </a:r>
            <a:r>
              <a:rPr lang="en-US" altLang="vi-VN" dirty="0" err="1"/>
              <a:t>cung</a:t>
            </a:r>
            <a:r>
              <a:rPr lang="en-US" altLang="vi-VN" dirty="0"/>
              <a:t>) </a:t>
            </a:r>
            <a:r>
              <a:rPr lang="en-US" altLang="vi-VN" dirty="0" err="1"/>
              <a:t>tương</a:t>
            </a:r>
            <a:r>
              <a:rPr lang="en-US" altLang="vi-VN" dirty="0"/>
              <a:t> </a:t>
            </a:r>
            <a:r>
              <a:rPr lang="en-US" altLang="vi-VN" dirty="0" err="1"/>
              <a:t>ứng</a:t>
            </a:r>
            <a:r>
              <a:rPr lang="en-US" altLang="vi-VN" dirty="0"/>
              <a:t>.</a:t>
            </a:r>
          </a:p>
        </p:txBody>
      </p:sp>
      <p:sp>
        <p:nvSpPr>
          <p:cNvPr id="8217" name="Rectangle 25">
            <a:extLst>
              <a:ext uri="{FF2B5EF4-FFF2-40B4-BE49-F238E27FC236}">
                <a16:creationId xmlns:a16="http://schemas.microsoft.com/office/drawing/2014/main" id="{FCB54E4A-2416-4A93-82D8-A89EDE0C90AF}"/>
              </a:ext>
            </a:extLst>
          </p:cNvPr>
          <p:cNvSpPr>
            <a:spLocks noGrp="1" noChangeArrowheads="1"/>
          </p:cNvSpPr>
          <p:nvPr>
            <p:ph sz="half" idx="2"/>
          </p:nvPr>
        </p:nvSpPr>
        <p:spPr>
          <a:xfrm>
            <a:off x="4914900" y="1657351"/>
            <a:ext cx="2743200" cy="3498056"/>
          </a:xfrm>
        </p:spPr>
        <p:txBody>
          <a:bodyPr/>
          <a:lstStyle/>
          <a:p>
            <a:pPr lvl="1" algn="just"/>
            <a:r>
              <a:rPr lang="en-US" altLang="vi-VN" sz="1350">
                <a:solidFill>
                  <a:schemeClr val="tx2"/>
                </a:solidFill>
                <a:hlinkClick r:id="rId2" action="ppaction://hlinkfile"/>
              </a:rPr>
              <a:t>Ví dụ:</a:t>
            </a:r>
            <a:endParaRPr lang="en-US" altLang="vi-VN" sz="1350">
              <a:solidFill>
                <a:schemeClr val="tx2"/>
              </a:solidFill>
            </a:endParaRPr>
          </a:p>
          <a:p>
            <a:endParaRPr lang="en-US" altLang="vi-VN"/>
          </a:p>
        </p:txBody>
      </p:sp>
      <p:grpSp>
        <p:nvGrpSpPr>
          <p:cNvPr id="2" name="Group 4">
            <a:extLst>
              <a:ext uri="{FF2B5EF4-FFF2-40B4-BE49-F238E27FC236}">
                <a16:creationId xmlns:a16="http://schemas.microsoft.com/office/drawing/2014/main" id="{8902356E-3087-4D68-8BB7-A44C112D2FED}"/>
              </a:ext>
            </a:extLst>
          </p:cNvPr>
          <p:cNvGrpSpPr>
            <a:grpSpLocks/>
          </p:cNvGrpSpPr>
          <p:nvPr/>
        </p:nvGrpSpPr>
        <p:grpSpPr bwMode="auto">
          <a:xfrm>
            <a:off x="4972050" y="3314700"/>
            <a:ext cx="1600200" cy="1500188"/>
            <a:chOff x="1008" y="2832"/>
            <a:chExt cx="1536" cy="1260"/>
          </a:xfrm>
        </p:grpSpPr>
        <p:grpSp>
          <p:nvGrpSpPr>
            <p:cNvPr id="234596" name="Group 5">
              <a:extLst>
                <a:ext uri="{FF2B5EF4-FFF2-40B4-BE49-F238E27FC236}">
                  <a16:creationId xmlns:a16="http://schemas.microsoft.com/office/drawing/2014/main" id="{CBCD58A2-D2B1-4544-A33A-E2EA90F57B2A}"/>
                </a:ext>
              </a:extLst>
            </p:cNvPr>
            <p:cNvGrpSpPr>
              <a:grpSpLocks/>
            </p:cNvGrpSpPr>
            <p:nvPr/>
          </p:nvGrpSpPr>
          <p:grpSpPr bwMode="auto">
            <a:xfrm>
              <a:off x="1008" y="2832"/>
              <a:ext cx="1536" cy="1260"/>
              <a:chOff x="1008" y="2832"/>
              <a:chExt cx="1536" cy="1260"/>
            </a:xfrm>
          </p:grpSpPr>
          <p:sp>
            <p:nvSpPr>
              <p:cNvPr id="234599" name="Line 6">
                <a:extLst>
                  <a:ext uri="{FF2B5EF4-FFF2-40B4-BE49-F238E27FC236}">
                    <a16:creationId xmlns:a16="http://schemas.microsoft.com/office/drawing/2014/main" id="{CE2DCE21-962C-4F80-9234-4DB6499A4D67}"/>
                  </a:ext>
                </a:extLst>
              </p:cNvPr>
              <p:cNvSpPr>
                <a:spLocks noChangeShapeType="1"/>
              </p:cNvSpPr>
              <p:nvPr/>
            </p:nvSpPr>
            <p:spPr bwMode="auto">
              <a:xfrm flipH="1">
                <a:off x="2064" y="3408"/>
                <a:ext cx="336" cy="48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234600" name="Group 7">
                <a:extLst>
                  <a:ext uri="{FF2B5EF4-FFF2-40B4-BE49-F238E27FC236}">
                    <a16:creationId xmlns:a16="http://schemas.microsoft.com/office/drawing/2014/main" id="{CCC3D15F-426A-4ADD-87AD-0B39E6298C63}"/>
                  </a:ext>
                </a:extLst>
              </p:cNvPr>
              <p:cNvGrpSpPr>
                <a:grpSpLocks/>
              </p:cNvGrpSpPr>
              <p:nvPr/>
            </p:nvGrpSpPr>
            <p:grpSpPr bwMode="auto">
              <a:xfrm>
                <a:off x="1008" y="2832"/>
                <a:ext cx="1536" cy="1260"/>
                <a:chOff x="1008" y="2832"/>
                <a:chExt cx="1536" cy="1260"/>
              </a:xfrm>
            </p:grpSpPr>
            <p:sp>
              <p:nvSpPr>
                <p:cNvPr id="234601" name="Rectangle 8">
                  <a:extLst>
                    <a:ext uri="{FF2B5EF4-FFF2-40B4-BE49-F238E27FC236}">
                      <a16:creationId xmlns:a16="http://schemas.microsoft.com/office/drawing/2014/main" id="{03C5AF43-11C4-4173-AD3F-E3DA26CD4273}"/>
                    </a:ext>
                  </a:extLst>
                </p:cNvPr>
                <p:cNvSpPr>
                  <a:spLocks noChangeArrowheads="1"/>
                </p:cNvSpPr>
                <p:nvPr/>
              </p:nvSpPr>
              <p:spPr bwMode="auto">
                <a:xfrm>
                  <a:off x="1488" y="2976"/>
                  <a:ext cx="576" cy="9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34602" name="Line 9">
                  <a:extLst>
                    <a:ext uri="{FF2B5EF4-FFF2-40B4-BE49-F238E27FC236}">
                      <a16:creationId xmlns:a16="http://schemas.microsoft.com/office/drawing/2014/main" id="{9639177B-6D21-42E5-8B7B-1E60DBCD8ECC}"/>
                    </a:ext>
                  </a:extLst>
                </p:cNvPr>
                <p:cNvSpPr>
                  <a:spLocks noChangeShapeType="1"/>
                </p:cNvSpPr>
                <p:nvPr/>
              </p:nvSpPr>
              <p:spPr bwMode="auto">
                <a:xfrm flipH="1">
                  <a:off x="1152" y="2976"/>
                  <a:ext cx="336" cy="48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34603" name="Line 10">
                  <a:extLst>
                    <a:ext uri="{FF2B5EF4-FFF2-40B4-BE49-F238E27FC236}">
                      <a16:creationId xmlns:a16="http://schemas.microsoft.com/office/drawing/2014/main" id="{C759009B-99D7-4443-9B4F-949F16A8D41B}"/>
                    </a:ext>
                  </a:extLst>
                </p:cNvPr>
                <p:cNvSpPr>
                  <a:spLocks noChangeShapeType="1"/>
                </p:cNvSpPr>
                <p:nvPr/>
              </p:nvSpPr>
              <p:spPr bwMode="auto">
                <a:xfrm>
                  <a:off x="1152" y="3456"/>
                  <a:ext cx="336" cy="43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34604" name="Line 11">
                  <a:extLst>
                    <a:ext uri="{FF2B5EF4-FFF2-40B4-BE49-F238E27FC236}">
                      <a16:creationId xmlns:a16="http://schemas.microsoft.com/office/drawing/2014/main" id="{D714438D-17AE-42D5-9EA9-90C08475FDBF}"/>
                    </a:ext>
                  </a:extLst>
                </p:cNvPr>
                <p:cNvSpPr>
                  <a:spLocks noChangeShapeType="1"/>
                </p:cNvSpPr>
                <p:nvPr/>
              </p:nvSpPr>
              <p:spPr bwMode="auto">
                <a:xfrm>
                  <a:off x="2064" y="2976"/>
                  <a:ext cx="336" cy="43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34605" name="Line 12">
                  <a:extLst>
                    <a:ext uri="{FF2B5EF4-FFF2-40B4-BE49-F238E27FC236}">
                      <a16:creationId xmlns:a16="http://schemas.microsoft.com/office/drawing/2014/main" id="{FD6DEEF4-1502-4089-B89E-6BC0E2AF9534}"/>
                    </a:ext>
                  </a:extLst>
                </p:cNvPr>
                <p:cNvSpPr>
                  <a:spLocks noChangeShapeType="1"/>
                </p:cNvSpPr>
                <p:nvPr/>
              </p:nvSpPr>
              <p:spPr bwMode="auto">
                <a:xfrm>
                  <a:off x="1152" y="3456"/>
                  <a:ext cx="912" cy="43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34606" name="Oval 13">
                  <a:extLst>
                    <a:ext uri="{FF2B5EF4-FFF2-40B4-BE49-F238E27FC236}">
                      <a16:creationId xmlns:a16="http://schemas.microsoft.com/office/drawing/2014/main" id="{4189B6A0-1E7E-467B-8A96-31BA2A2A44AE}"/>
                    </a:ext>
                  </a:extLst>
                </p:cNvPr>
                <p:cNvSpPr>
                  <a:spLocks noChangeArrowheads="1"/>
                </p:cNvSpPr>
                <p:nvPr/>
              </p:nvSpPr>
              <p:spPr bwMode="auto">
                <a:xfrm>
                  <a:off x="1134" y="3438"/>
                  <a:ext cx="48" cy="48"/>
                </a:xfrm>
                <a:prstGeom prst="ellipse">
                  <a:avLst/>
                </a:prstGeom>
                <a:solidFill>
                  <a:schemeClr val="accent1"/>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34607" name="Oval 14">
                  <a:extLst>
                    <a:ext uri="{FF2B5EF4-FFF2-40B4-BE49-F238E27FC236}">
                      <a16:creationId xmlns:a16="http://schemas.microsoft.com/office/drawing/2014/main" id="{CAF06416-56D1-451A-AAFA-207D7FB20D79}"/>
                    </a:ext>
                  </a:extLst>
                </p:cNvPr>
                <p:cNvSpPr>
                  <a:spLocks noChangeArrowheads="1"/>
                </p:cNvSpPr>
                <p:nvPr/>
              </p:nvSpPr>
              <p:spPr bwMode="auto">
                <a:xfrm>
                  <a:off x="2370" y="3390"/>
                  <a:ext cx="48" cy="48"/>
                </a:xfrm>
                <a:prstGeom prst="ellipse">
                  <a:avLst/>
                </a:prstGeom>
                <a:solidFill>
                  <a:schemeClr val="accent1"/>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34608" name="Oval 15">
                  <a:extLst>
                    <a:ext uri="{FF2B5EF4-FFF2-40B4-BE49-F238E27FC236}">
                      <a16:creationId xmlns:a16="http://schemas.microsoft.com/office/drawing/2014/main" id="{7B670B01-C140-4F93-B974-59AC2FD5B1D4}"/>
                    </a:ext>
                  </a:extLst>
                </p:cNvPr>
                <p:cNvSpPr>
                  <a:spLocks noChangeArrowheads="1"/>
                </p:cNvSpPr>
                <p:nvPr/>
              </p:nvSpPr>
              <p:spPr bwMode="auto">
                <a:xfrm>
                  <a:off x="2043" y="2958"/>
                  <a:ext cx="48" cy="48"/>
                </a:xfrm>
                <a:prstGeom prst="ellipse">
                  <a:avLst/>
                </a:prstGeom>
                <a:solidFill>
                  <a:schemeClr val="accent1"/>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34609" name="Oval 16">
                  <a:extLst>
                    <a:ext uri="{FF2B5EF4-FFF2-40B4-BE49-F238E27FC236}">
                      <a16:creationId xmlns:a16="http://schemas.microsoft.com/office/drawing/2014/main" id="{5546DDD3-E426-4B41-8E2E-811288B626BE}"/>
                    </a:ext>
                  </a:extLst>
                </p:cNvPr>
                <p:cNvSpPr>
                  <a:spLocks noChangeArrowheads="1"/>
                </p:cNvSpPr>
                <p:nvPr/>
              </p:nvSpPr>
              <p:spPr bwMode="auto">
                <a:xfrm>
                  <a:off x="1467" y="2958"/>
                  <a:ext cx="48" cy="48"/>
                </a:xfrm>
                <a:prstGeom prst="ellipse">
                  <a:avLst/>
                </a:prstGeom>
                <a:solidFill>
                  <a:schemeClr val="accent1"/>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34610" name="Text Box 17">
                  <a:extLst>
                    <a:ext uri="{FF2B5EF4-FFF2-40B4-BE49-F238E27FC236}">
                      <a16:creationId xmlns:a16="http://schemas.microsoft.com/office/drawing/2014/main" id="{E5319DC5-8D0A-48CE-B600-46B1920D02B8}"/>
                    </a:ext>
                  </a:extLst>
                </p:cNvPr>
                <p:cNvSpPr txBox="1">
                  <a:spLocks noChangeArrowheads="1"/>
                </p:cNvSpPr>
                <p:nvPr/>
              </p:nvSpPr>
              <p:spPr bwMode="auto">
                <a:xfrm>
                  <a:off x="1008" y="3408"/>
                  <a:ext cx="19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350"/>
                    <a:t>1</a:t>
                  </a:r>
                </a:p>
              </p:txBody>
            </p:sp>
            <p:sp>
              <p:nvSpPr>
                <p:cNvPr id="234611" name="Text Box 18">
                  <a:extLst>
                    <a:ext uri="{FF2B5EF4-FFF2-40B4-BE49-F238E27FC236}">
                      <a16:creationId xmlns:a16="http://schemas.microsoft.com/office/drawing/2014/main" id="{F456B7CE-38E2-481C-9B4A-612BF69B46E6}"/>
                    </a:ext>
                  </a:extLst>
                </p:cNvPr>
                <p:cNvSpPr txBox="1">
                  <a:spLocks noChangeArrowheads="1"/>
                </p:cNvSpPr>
                <p:nvPr/>
              </p:nvSpPr>
              <p:spPr bwMode="auto">
                <a:xfrm>
                  <a:off x="1344" y="3840"/>
                  <a:ext cx="24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350"/>
                    <a:t>2</a:t>
                  </a:r>
                </a:p>
              </p:txBody>
            </p:sp>
            <p:sp>
              <p:nvSpPr>
                <p:cNvPr id="234612" name="Text Box 19">
                  <a:extLst>
                    <a:ext uri="{FF2B5EF4-FFF2-40B4-BE49-F238E27FC236}">
                      <a16:creationId xmlns:a16="http://schemas.microsoft.com/office/drawing/2014/main" id="{05C029B0-F703-4DBF-B704-09C4A6B1C46D}"/>
                    </a:ext>
                  </a:extLst>
                </p:cNvPr>
                <p:cNvSpPr txBox="1">
                  <a:spLocks noChangeArrowheads="1"/>
                </p:cNvSpPr>
                <p:nvPr/>
              </p:nvSpPr>
              <p:spPr bwMode="auto">
                <a:xfrm>
                  <a:off x="1248" y="2832"/>
                  <a:ext cx="28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350"/>
                    <a:t>3</a:t>
                  </a:r>
                </a:p>
              </p:txBody>
            </p:sp>
            <p:sp>
              <p:nvSpPr>
                <p:cNvPr id="234613" name="Text Box 20">
                  <a:extLst>
                    <a:ext uri="{FF2B5EF4-FFF2-40B4-BE49-F238E27FC236}">
                      <a16:creationId xmlns:a16="http://schemas.microsoft.com/office/drawing/2014/main" id="{8DF42CBC-F4A5-44DF-BE1F-568BBA95C3F4}"/>
                    </a:ext>
                  </a:extLst>
                </p:cNvPr>
                <p:cNvSpPr txBox="1">
                  <a:spLocks noChangeArrowheads="1"/>
                </p:cNvSpPr>
                <p:nvPr/>
              </p:nvSpPr>
              <p:spPr bwMode="auto">
                <a:xfrm>
                  <a:off x="2064" y="2832"/>
                  <a:ext cx="24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350"/>
                    <a:t>4</a:t>
                  </a:r>
                </a:p>
              </p:txBody>
            </p:sp>
            <p:sp>
              <p:nvSpPr>
                <p:cNvPr id="234614" name="Text Box 21">
                  <a:extLst>
                    <a:ext uri="{FF2B5EF4-FFF2-40B4-BE49-F238E27FC236}">
                      <a16:creationId xmlns:a16="http://schemas.microsoft.com/office/drawing/2014/main" id="{F1AC133C-C4EE-4BE2-9F9E-065833805624}"/>
                    </a:ext>
                  </a:extLst>
                </p:cNvPr>
                <p:cNvSpPr txBox="1">
                  <a:spLocks noChangeArrowheads="1"/>
                </p:cNvSpPr>
                <p:nvPr/>
              </p:nvSpPr>
              <p:spPr bwMode="auto">
                <a:xfrm>
                  <a:off x="2304" y="3408"/>
                  <a:ext cx="24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350"/>
                    <a:t>6</a:t>
                  </a:r>
                </a:p>
              </p:txBody>
            </p:sp>
            <p:sp>
              <p:nvSpPr>
                <p:cNvPr id="234615" name="Text Box 22">
                  <a:extLst>
                    <a:ext uri="{FF2B5EF4-FFF2-40B4-BE49-F238E27FC236}">
                      <a16:creationId xmlns:a16="http://schemas.microsoft.com/office/drawing/2014/main" id="{D350AC0A-842D-4D45-837B-F01B88A23B58}"/>
                    </a:ext>
                  </a:extLst>
                </p:cNvPr>
                <p:cNvSpPr txBox="1">
                  <a:spLocks noChangeArrowheads="1"/>
                </p:cNvSpPr>
                <p:nvPr/>
              </p:nvSpPr>
              <p:spPr bwMode="auto">
                <a:xfrm>
                  <a:off x="2064" y="3792"/>
                  <a:ext cx="24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350"/>
                    <a:t>5</a:t>
                  </a:r>
                </a:p>
              </p:txBody>
            </p:sp>
          </p:grpSp>
        </p:grpSp>
        <p:sp>
          <p:nvSpPr>
            <p:cNvPr id="234597" name="Oval 23">
              <a:extLst>
                <a:ext uri="{FF2B5EF4-FFF2-40B4-BE49-F238E27FC236}">
                  <a16:creationId xmlns:a16="http://schemas.microsoft.com/office/drawing/2014/main" id="{8921C9AC-B1BC-4FA6-AD75-BE3A03E605F5}"/>
                </a:ext>
              </a:extLst>
            </p:cNvPr>
            <p:cNvSpPr>
              <a:spLocks noChangeArrowheads="1"/>
            </p:cNvSpPr>
            <p:nvPr/>
          </p:nvSpPr>
          <p:spPr bwMode="auto">
            <a:xfrm>
              <a:off x="1470" y="3861"/>
              <a:ext cx="48" cy="48"/>
            </a:xfrm>
            <a:prstGeom prst="ellipse">
              <a:avLst/>
            </a:prstGeom>
            <a:solidFill>
              <a:schemeClr val="accent1"/>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34598" name="Oval 24">
              <a:extLst>
                <a:ext uri="{FF2B5EF4-FFF2-40B4-BE49-F238E27FC236}">
                  <a16:creationId xmlns:a16="http://schemas.microsoft.com/office/drawing/2014/main" id="{C65A7926-F388-4433-9CF8-126FF0370962}"/>
                </a:ext>
              </a:extLst>
            </p:cNvPr>
            <p:cNvSpPr>
              <a:spLocks noChangeArrowheads="1"/>
            </p:cNvSpPr>
            <p:nvPr/>
          </p:nvSpPr>
          <p:spPr bwMode="auto">
            <a:xfrm>
              <a:off x="2037" y="3858"/>
              <a:ext cx="48" cy="48"/>
            </a:xfrm>
            <a:prstGeom prst="ellipse">
              <a:avLst/>
            </a:prstGeom>
            <a:solidFill>
              <a:schemeClr val="accent1"/>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grpSp>
      <p:grpSp>
        <p:nvGrpSpPr>
          <p:cNvPr id="5" name="Group 119">
            <a:extLst>
              <a:ext uri="{FF2B5EF4-FFF2-40B4-BE49-F238E27FC236}">
                <a16:creationId xmlns:a16="http://schemas.microsoft.com/office/drawing/2014/main" id="{3CC001F1-CE98-407F-B6ED-481F588D15BE}"/>
              </a:ext>
            </a:extLst>
          </p:cNvPr>
          <p:cNvGrpSpPr>
            <a:grpSpLocks/>
          </p:cNvGrpSpPr>
          <p:nvPr/>
        </p:nvGrpSpPr>
        <p:grpSpPr bwMode="auto">
          <a:xfrm>
            <a:off x="6329363" y="1943100"/>
            <a:ext cx="1257300" cy="3314700"/>
            <a:chOff x="4560" y="1104"/>
            <a:chExt cx="1056" cy="2784"/>
          </a:xfrm>
        </p:grpSpPr>
        <p:grpSp>
          <p:nvGrpSpPr>
            <p:cNvPr id="234503" name="Group 33">
              <a:extLst>
                <a:ext uri="{FF2B5EF4-FFF2-40B4-BE49-F238E27FC236}">
                  <a16:creationId xmlns:a16="http://schemas.microsoft.com/office/drawing/2014/main" id="{BFA2D8D6-6BB6-43A0-A004-6373EBD4F99E}"/>
                </a:ext>
              </a:extLst>
            </p:cNvPr>
            <p:cNvGrpSpPr>
              <a:grpSpLocks/>
            </p:cNvGrpSpPr>
            <p:nvPr/>
          </p:nvGrpSpPr>
          <p:grpSpPr bwMode="auto">
            <a:xfrm>
              <a:off x="4944" y="1296"/>
              <a:ext cx="672" cy="288"/>
              <a:chOff x="4944" y="1488"/>
              <a:chExt cx="672" cy="288"/>
            </a:xfrm>
          </p:grpSpPr>
          <p:sp>
            <p:nvSpPr>
              <p:cNvPr id="234589" name="Rectangle 26">
                <a:extLst>
                  <a:ext uri="{FF2B5EF4-FFF2-40B4-BE49-F238E27FC236}">
                    <a16:creationId xmlns:a16="http://schemas.microsoft.com/office/drawing/2014/main" id="{D6E2D259-7915-40E9-83E2-DC28394458EC}"/>
                  </a:ext>
                </a:extLst>
              </p:cNvPr>
              <p:cNvSpPr>
                <a:spLocks noChangeArrowheads="1"/>
              </p:cNvSpPr>
              <p:nvPr/>
            </p:nvSpPr>
            <p:spPr bwMode="auto">
              <a:xfrm>
                <a:off x="4944" y="1488"/>
                <a:ext cx="576" cy="192"/>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34590" name="Line 27">
                <a:extLst>
                  <a:ext uri="{FF2B5EF4-FFF2-40B4-BE49-F238E27FC236}">
                    <a16:creationId xmlns:a16="http://schemas.microsoft.com/office/drawing/2014/main" id="{6F120482-7C4C-4225-9661-590B2C9C47E5}"/>
                  </a:ext>
                </a:extLst>
              </p:cNvPr>
              <p:cNvSpPr>
                <a:spLocks noChangeShapeType="1"/>
              </p:cNvSpPr>
              <p:nvPr/>
            </p:nvSpPr>
            <p:spPr bwMode="auto">
              <a:xfrm>
                <a:off x="5136" y="1488"/>
                <a:ext cx="0" cy="19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34591" name="Line 28">
                <a:extLst>
                  <a:ext uri="{FF2B5EF4-FFF2-40B4-BE49-F238E27FC236}">
                    <a16:creationId xmlns:a16="http://schemas.microsoft.com/office/drawing/2014/main" id="{E0EC3ADD-E5A3-4D93-9D06-43B4FF987492}"/>
                  </a:ext>
                </a:extLst>
              </p:cNvPr>
              <p:cNvSpPr>
                <a:spLocks noChangeShapeType="1"/>
              </p:cNvSpPr>
              <p:nvPr/>
            </p:nvSpPr>
            <p:spPr bwMode="auto">
              <a:xfrm>
                <a:off x="5328" y="1488"/>
                <a:ext cx="0" cy="19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234592" name="Group 32">
                <a:extLst>
                  <a:ext uri="{FF2B5EF4-FFF2-40B4-BE49-F238E27FC236}">
                    <a16:creationId xmlns:a16="http://schemas.microsoft.com/office/drawing/2014/main" id="{BBF1D3F7-930E-48AC-A607-141992FE08ED}"/>
                  </a:ext>
                </a:extLst>
              </p:cNvPr>
              <p:cNvGrpSpPr>
                <a:grpSpLocks/>
              </p:cNvGrpSpPr>
              <p:nvPr/>
            </p:nvGrpSpPr>
            <p:grpSpPr bwMode="auto">
              <a:xfrm>
                <a:off x="5424" y="1584"/>
                <a:ext cx="192" cy="192"/>
                <a:chOff x="5424" y="1584"/>
                <a:chExt cx="192" cy="240"/>
              </a:xfrm>
            </p:grpSpPr>
            <p:sp>
              <p:nvSpPr>
                <p:cNvPr id="234593" name="Line 29">
                  <a:extLst>
                    <a:ext uri="{FF2B5EF4-FFF2-40B4-BE49-F238E27FC236}">
                      <a16:creationId xmlns:a16="http://schemas.microsoft.com/office/drawing/2014/main" id="{9CB58C2A-7D64-48F4-93C0-15DBCBEB3BB4}"/>
                    </a:ext>
                  </a:extLst>
                </p:cNvPr>
                <p:cNvSpPr>
                  <a:spLocks noChangeShapeType="1"/>
                </p:cNvSpPr>
                <p:nvPr/>
              </p:nvSpPr>
              <p:spPr bwMode="auto">
                <a:xfrm>
                  <a:off x="5424" y="1584"/>
                  <a:ext cx="192"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34594" name="Line 30">
                  <a:extLst>
                    <a:ext uri="{FF2B5EF4-FFF2-40B4-BE49-F238E27FC236}">
                      <a16:creationId xmlns:a16="http://schemas.microsoft.com/office/drawing/2014/main" id="{CFDE9D36-0054-40BC-A885-994E5FF35772}"/>
                    </a:ext>
                  </a:extLst>
                </p:cNvPr>
                <p:cNvSpPr>
                  <a:spLocks noChangeShapeType="1"/>
                </p:cNvSpPr>
                <p:nvPr/>
              </p:nvSpPr>
              <p:spPr bwMode="auto">
                <a:xfrm>
                  <a:off x="5616" y="1584"/>
                  <a:ext cx="0" cy="24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34595" name="Line 31">
                  <a:extLst>
                    <a:ext uri="{FF2B5EF4-FFF2-40B4-BE49-F238E27FC236}">
                      <a16:creationId xmlns:a16="http://schemas.microsoft.com/office/drawing/2014/main" id="{A01B1DFA-6C34-447E-80EC-5511BFC11FF9}"/>
                    </a:ext>
                  </a:extLst>
                </p:cNvPr>
                <p:cNvSpPr>
                  <a:spLocks noChangeShapeType="1"/>
                </p:cNvSpPr>
                <p:nvPr/>
              </p:nvSpPr>
              <p:spPr bwMode="auto">
                <a:xfrm flipH="1">
                  <a:off x="5520" y="1824"/>
                  <a:ext cx="96"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grpSp>
          <p:nvGrpSpPr>
            <p:cNvPr id="234504" name="Group 34">
              <a:extLst>
                <a:ext uri="{FF2B5EF4-FFF2-40B4-BE49-F238E27FC236}">
                  <a16:creationId xmlns:a16="http://schemas.microsoft.com/office/drawing/2014/main" id="{8BAEA802-72EC-4995-8E06-12439A6679EC}"/>
                </a:ext>
              </a:extLst>
            </p:cNvPr>
            <p:cNvGrpSpPr>
              <a:grpSpLocks/>
            </p:cNvGrpSpPr>
            <p:nvPr/>
          </p:nvGrpSpPr>
          <p:grpSpPr bwMode="auto">
            <a:xfrm>
              <a:off x="4944" y="1872"/>
              <a:ext cx="672" cy="288"/>
              <a:chOff x="4944" y="1488"/>
              <a:chExt cx="672" cy="288"/>
            </a:xfrm>
          </p:grpSpPr>
          <p:sp>
            <p:nvSpPr>
              <p:cNvPr id="234582" name="Rectangle 35">
                <a:extLst>
                  <a:ext uri="{FF2B5EF4-FFF2-40B4-BE49-F238E27FC236}">
                    <a16:creationId xmlns:a16="http://schemas.microsoft.com/office/drawing/2014/main" id="{DF3D4483-DAFB-490C-A195-9C6D0B647DFB}"/>
                  </a:ext>
                </a:extLst>
              </p:cNvPr>
              <p:cNvSpPr>
                <a:spLocks noChangeArrowheads="1"/>
              </p:cNvSpPr>
              <p:nvPr/>
            </p:nvSpPr>
            <p:spPr bwMode="auto">
              <a:xfrm>
                <a:off x="4944" y="1488"/>
                <a:ext cx="576" cy="192"/>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34583" name="Line 36">
                <a:extLst>
                  <a:ext uri="{FF2B5EF4-FFF2-40B4-BE49-F238E27FC236}">
                    <a16:creationId xmlns:a16="http://schemas.microsoft.com/office/drawing/2014/main" id="{82978687-C508-404D-BA92-D34563D06328}"/>
                  </a:ext>
                </a:extLst>
              </p:cNvPr>
              <p:cNvSpPr>
                <a:spLocks noChangeShapeType="1"/>
              </p:cNvSpPr>
              <p:nvPr/>
            </p:nvSpPr>
            <p:spPr bwMode="auto">
              <a:xfrm>
                <a:off x="5136" y="1488"/>
                <a:ext cx="0" cy="19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34584" name="Line 37">
                <a:extLst>
                  <a:ext uri="{FF2B5EF4-FFF2-40B4-BE49-F238E27FC236}">
                    <a16:creationId xmlns:a16="http://schemas.microsoft.com/office/drawing/2014/main" id="{63D44FED-8809-410A-9673-DDDC5B72E5CC}"/>
                  </a:ext>
                </a:extLst>
              </p:cNvPr>
              <p:cNvSpPr>
                <a:spLocks noChangeShapeType="1"/>
              </p:cNvSpPr>
              <p:nvPr/>
            </p:nvSpPr>
            <p:spPr bwMode="auto">
              <a:xfrm>
                <a:off x="5328" y="1488"/>
                <a:ext cx="0" cy="19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234585" name="Group 38">
                <a:extLst>
                  <a:ext uri="{FF2B5EF4-FFF2-40B4-BE49-F238E27FC236}">
                    <a16:creationId xmlns:a16="http://schemas.microsoft.com/office/drawing/2014/main" id="{30439B4A-3FE5-4EA3-BD35-AE819917869C}"/>
                  </a:ext>
                </a:extLst>
              </p:cNvPr>
              <p:cNvGrpSpPr>
                <a:grpSpLocks/>
              </p:cNvGrpSpPr>
              <p:nvPr/>
            </p:nvGrpSpPr>
            <p:grpSpPr bwMode="auto">
              <a:xfrm>
                <a:off x="5424" y="1584"/>
                <a:ext cx="192" cy="192"/>
                <a:chOff x="5424" y="1584"/>
                <a:chExt cx="192" cy="240"/>
              </a:xfrm>
            </p:grpSpPr>
            <p:sp>
              <p:nvSpPr>
                <p:cNvPr id="234586" name="Line 39">
                  <a:extLst>
                    <a:ext uri="{FF2B5EF4-FFF2-40B4-BE49-F238E27FC236}">
                      <a16:creationId xmlns:a16="http://schemas.microsoft.com/office/drawing/2014/main" id="{4C812CA3-2E36-45D0-9ECE-B820B815F566}"/>
                    </a:ext>
                  </a:extLst>
                </p:cNvPr>
                <p:cNvSpPr>
                  <a:spLocks noChangeShapeType="1"/>
                </p:cNvSpPr>
                <p:nvPr/>
              </p:nvSpPr>
              <p:spPr bwMode="auto">
                <a:xfrm>
                  <a:off x="5424" y="1584"/>
                  <a:ext cx="192"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34587" name="Line 40">
                  <a:extLst>
                    <a:ext uri="{FF2B5EF4-FFF2-40B4-BE49-F238E27FC236}">
                      <a16:creationId xmlns:a16="http://schemas.microsoft.com/office/drawing/2014/main" id="{6A19F8FF-A1C8-4D5A-814A-8E13948FB220}"/>
                    </a:ext>
                  </a:extLst>
                </p:cNvPr>
                <p:cNvSpPr>
                  <a:spLocks noChangeShapeType="1"/>
                </p:cNvSpPr>
                <p:nvPr/>
              </p:nvSpPr>
              <p:spPr bwMode="auto">
                <a:xfrm>
                  <a:off x="5616" y="1584"/>
                  <a:ext cx="0" cy="24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34588" name="Line 41">
                  <a:extLst>
                    <a:ext uri="{FF2B5EF4-FFF2-40B4-BE49-F238E27FC236}">
                      <a16:creationId xmlns:a16="http://schemas.microsoft.com/office/drawing/2014/main" id="{8B0169BD-17E7-45A8-B2CF-79630AE5032F}"/>
                    </a:ext>
                  </a:extLst>
                </p:cNvPr>
                <p:cNvSpPr>
                  <a:spLocks noChangeShapeType="1"/>
                </p:cNvSpPr>
                <p:nvPr/>
              </p:nvSpPr>
              <p:spPr bwMode="auto">
                <a:xfrm flipH="1">
                  <a:off x="5520" y="1824"/>
                  <a:ext cx="96"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grpSp>
          <p:nvGrpSpPr>
            <p:cNvPr id="234505" name="Group 42">
              <a:extLst>
                <a:ext uri="{FF2B5EF4-FFF2-40B4-BE49-F238E27FC236}">
                  <a16:creationId xmlns:a16="http://schemas.microsoft.com/office/drawing/2014/main" id="{A4650991-F4B1-40B0-884A-FED6A058C0C7}"/>
                </a:ext>
              </a:extLst>
            </p:cNvPr>
            <p:cNvGrpSpPr>
              <a:grpSpLocks/>
            </p:cNvGrpSpPr>
            <p:nvPr/>
          </p:nvGrpSpPr>
          <p:grpSpPr bwMode="auto">
            <a:xfrm>
              <a:off x="4944" y="2160"/>
              <a:ext cx="672" cy="288"/>
              <a:chOff x="4944" y="1488"/>
              <a:chExt cx="672" cy="288"/>
            </a:xfrm>
          </p:grpSpPr>
          <p:sp>
            <p:nvSpPr>
              <p:cNvPr id="234575" name="Rectangle 43">
                <a:extLst>
                  <a:ext uri="{FF2B5EF4-FFF2-40B4-BE49-F238E27FC236}">
                    <a16:creationId xmlns:a16="http://schemas.microsoft.com/office/drawing/2014/main" id="{DD07FC8E-E671-41A1-8518-DB41873D97A9}"/>
                  </a:ext>
                </a:extLst>
              </p:cNvPr>
              <p:cNvSpPr>
                <a:spLocks noChangeArrowheads="1"/>
              </p:cNvSpPr>
              <p:nvPr/>
            </p:nvSpPr>
            <p:spPr bwMode="auto">
              <a:xfrm>
                <a:off x="4944" y="1488"/>
                <a:ext cx="576" cy="192"/>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34576" name="Line 44">
                <a:extLst>
                  <a:ext uri="{FF2B5EF4-FFF2-40B4-BE49-F238E27FC236}">
                    <a16:creationId xmlns:a16="http://schemas.microsoft.com/office/drawing/2014/main" id="{673CF222-1A33-4AA0-B118-DC0F69C7AAA6}"/>
                  </a:ext>
                </a:extLst>
              </p:cNvPr>
              <p:cNvSpPr>
                <a:spLocks noChangeShapeType="1"/>
              </p:cNvSpPr>
              <p:nvPr/>
            </p:nvSpPr>
            <p:spPr bwMode="auto">
              <a:xfrm>
                <a:off x="5136" y="1488"/>
                <a:ext cx="0" cy="19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34577" name="Line 45">
                <a:extLst>
                  <a:ext uri="{FF2B5EF4-FFF2-40B4-BE49-F238E27FC236}">
                    <a16:creationId xmlns:a16="http://schemas.microsoft.com/office/drawing/2014/main" id="{620C381A-58F1-4BF6-8520-BFB4D3442C4A}"/>
                  </a:ext>
                </a:extLst>
              </p:cNvPr>
              <p:cNvSpPr>
                <a:spLocks noChangeShapeType="1"/>
              </p:cNvSpPr>
              <p:nvPr/>
            </p:nvSpPr>
            <p:spPr bwMode="auto">
              <a:xfrm>
                <a:off x="5328" y="1488"/>
                <a:ext cx="0" cy="19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234578" name="Group 46">
                <a:extLst>
                  <a:ext uri="{FF2B5EF4-FFF2-40B4-BE49-F238E27FC236}">
                    <a16:creationId xmlns:a16="http://schemas.microsoft.com/office/drawing/2014/main" id="{1B2F961D-4D82-4E28-BD9E-EAC03CB5A497}"/>
                  </a:ext>
                </a:extLst>
              </p:cNvPr>
              <p:cNvGrpSpPr>
                <a:grpSpLocks/>
              </p:cNvGrpSpPr>
              <p:nvPr/>
            </p:nvGrpSpPr>
            <p:grpSpPr bwMode="auto">
              <a:xfrm>
                <a:off x="5424" y="1584"/>
                <a:ext cx="192" cy="192"/>
                <a:chOff x="5424" y="1584"/>
                <a:chExt cx="192" cy="240"/>
              </a:xfrm>
            </p:grpSpPr>
            <p:sp>
              <p:nvSpPr>
                <p:cNvPr id="234579" name="Line 47">
                  <a:extLst>
                    <a:ext uri="{FF2B5EF4-FFF2-40B4-BE49-F238E27FC236}">
                      <a16:creationId xmlns:a16="http://schemas.microsoft.com/office/drawing/2014/main" id="{0F23C87F-D472-4E0F-9515-036D527C2C11}"/>
                    </a:ext>
                  </a:extLst>
                </p:cNvPr>
                <p:cNvSpPr>
                  <a:spLocks noChangeShapeType="1"/>
                </p:cNvSpPr>
                <p:nvPr/>
              </p:nvSpPr>
              <p:spPr bwMode="auto">
                <a:xfrm>
                  <a:off x="5424" y="1584"/>
                  <a:ext cx="192"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34580" name="Line 48">
                  <a:extLst>
                    <a:ext uri="{FF2B5EF4-FFF2-40B4-BE49-F238E27FC236}">
                      <a16:creationId xmlns:a16="http://schemas.microsoft.com/office/drawing/2014/main" id="{D8D0FFF4-00A6-40DC-9C47-1CF9DEBAD3D1}"/>
                    </a:ext>
                  </a:extLst>
                </p:cNvPr>
                <p:cNvSpPr>
                  <a:spLocks noChangeShapeType="1"/>
                </p:cNvSpPr>
                <p:nvPr/>
              </p:nvSpPr>
              <p:spPr bwMode="auto">
                <a:xfrm>
                  <a:off x="5616" y="1584"/>
                  <a:ext cx="0" cy="24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34581" name="Line 49">
                  <a:extLst>
                    <a:ext uri="{FF2B5EF4-FFF2-40B4-BE49-F238E27FC236}">
                      <a16:creationId xmlns:a16="http://schemas.microsoft.com/office/drawing/2014/main" id="{B6CFEC80-1B4C-41D7-B262-98063E9A55D1}"/>
                    </a:ext>
                  </a:extLst>
                </p:cNvPr>
                <p:cNvSpPr>
                  <a:spLocks noChangeShapeType="1"/>
                </p:cNvSpPr>
                <p:nvPr/>
              </p:nvSpPr>
              <p:spPr bwMode="auto">
                <a:xfrm flipH="1">
                  <a:off x="5520" y="1824"/>
                  <a:ext cx="96"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grpSp>
          <p:nvGrpSpPr>
            <p:cNvPr id="234506" name="Group 50">
              <a:extLst>
                <a:ext uri="{FF2B5EF4-FFF2-40B4-BE49-F238E27FC236}">
                  <a16:creationId xmlns:a16="http://schemas.microsoft.com/office/drawing/2014/main" id="{A058120B-12FF-41E6-AFCD-E0A3C28C60F2}"/>
                </a:ext>
              </a:extLst>
            </p:cNvPr>
            <p:cNvGrpSpPr>
              <a:grpSpLocks/>
            </p:cNvGrpSpPr>
            <p:nvPr/>
          </p:nvGrpSpPr>
          <p:grpSpPr bwMode="auto">
            <a:xfrm>
              <a:off x="4944" y="2448"/>
              <a:ext cx="672" cy="288"/>
              <a:chOff x="4944" y="1488"/>
              <a:chExt cx="672" cy="288"/>
            </a:xfrm>
          </p:grpSpPr>
          <p:sp>
            <p:nvSpPr>
              <p:cNvPr id="234568" name="Rectangle 51">
                <a:extLst>
                  <a:ext uri="{FF2B5EF4-FFF2-40B4-BE49-F238E27FC236}">
                    <a16:creationId xmlns:a16="http://schemas.microsoft.com/office/drawing/2014/main" id="{597E2F19-9752-47AC-B871-C519C5A05984}"/>
                  </a:ext>
                </a:extLst>
              </p:cNvPr>
              <p:cNvSpPr>
                <a:spLocks noChangeArrowheads="1"/>
              </p:cNvSpPr>
              <p:nvPr/>
            </p:nvSpPr>
            <p:spPr bwMode="auto">
              <a:xfrm>
                <a:off x="4944" y="1488"/>
                <a:ext cx="576" cy="192"/>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34569" name="Line 52">
                <a:extLst>
                  <a:ext uri="{FF2B5EF4-FFF2-40B4-BE49-F238E27FC236}">
                    <a16:creationId xmlns:a16="http://schemas.microsoft.com/office/drawing/2014/main" id="{1E1887FD-0D52-4741-8429-EE04ADA8C04C}"/>
                  </a:ext>
                </a:extLst>
              </p:cNvPr>
              <p:cNvSpPr>
                <a:spLocks noChangeShapeType="1"/>
              </p:cNvSpPr>
              <p:nvPr/>
            </p:nvSpPr>
            <p:spPr bwMode="auto">
              <a:xfrm>
                <a:off x="5136" y="1488"/>
                <a:ext cx="0" cy="19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34570" name="Line 53">
                <a:extLst>
                  <a:ext uri="{FF2B5EF4-FFF2-40B4-BE49-F238E27FC236}">
                    <a16:creationId xmlns:a16="http://schemas.microsoft.com/office/drawing/2014/main" id="{2016DA68-B96C-443E-AC36-2897DECA719A}"/>
                  </a:ext>
                </a:extLst>
              </p:cNvPr>
              <p:cNvSpPr>
                <a:spLocks noChangeShapeType="1"/>
              </p:cNvSpPr>
              <p:nvPr/>
            </p:nvSpPr>
            <p:spPr bwMode="auto">
              <a:xfrm>
                <a:off x="5328" y="1488"/>
                <a:ext cx="0" cy="19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234571" name="Group 54">
                <a:extLst>
                  <a:ext uri="{FF2B5EF4-FFF2-40B4-BE49-F238E27FC236}">
                    <a16:creationId xmlns:a16="http://schemas.microsoft.com/office/drawing/2014/main" id="{533C0A64-AFB2-4439-BC1B-CCBA04A9815E}"/>
                  </a:ext>
                </a:extLst>
              </p:cNvPr>
              <p:cNvGrpSpPr>
                <a:grpSpLocks/>
              </p:cNvGrpSpPr>
              <p:nvPr/>
            </p:nvGrpSpPr>
            <p:grpSpPr bwMode="auto">
              <a:xfrm>
                <a:off x="5424" y="1584"/>
                <a:ext cx="192" cy="192"/>
                <a:chOff x="5424" y="1584"/>
                <a:chExt cx="192" cy="240"/>
              </a:xfrm>
            </p:grpSpPr>
            <p:sp>
              <p:nvSpPr>
                <p:cNvPr id="234572" name="Line 55">
                  <a:extLst>
                    <a:ext uri="{FF2B5EF4-FFF2-40B4-BE49-F238E27FC236}">
                      <a16:creationId xmlns:a16="http://schemas.microsoft.com/office/drawing/2014/main" id="{A14CC1D9-D9FA-4C72-AF1F-08D42341AADA}"/>
                    </a:ext>
                  </a:extLst>
                </p:cNvPr>
                <p:cNvSpPr>
                  <a:spLocks noChangeShapeType="1"/>
                </p:cNvSpPr>
                <p:nvPr/>
              </p:nvSpPr>
              <p:spPr bwMode="auto">
                <a:xfrm>
                  <a:off x="5424" y="1584"/>
                  <a:ext cx="192"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34573" name="Line 56">
                  <a:extLst>
                    <a:ext uri="{FF2B5EF4-FFF2-40B4-BE49-F238E27FC236}">
                      <a16:creationId xmlns:a16="http://schemas.microsoft.com/office/drawing/2014/main" id="{7874148F-5036-4C35-A73C-9428355D0A06}"/>
                    </a:ext>
                  </a:extLst>
                </p:cNvPr>
                <p:cNvSpPr>
                  <a:spLocks noChangeShapeType="1"/>
                </p:cNvSpPr>
                <p:nvPr/>
              </p:nvSpPr>
              <p:spPr bwMode="auto">
                <a:xfrm>
                  <a:off x="5616" y="1584"/>
                  <a:ext cx="0" cy="24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34574" name="Line 57">
                  <a:extLst>
                    <a:ext uri="{FF2B5EF4-FFF2-40B4-BE49-F238E27FC236}">
                      <a16:creationId xmlns:a16="http://schemas.microsoft.com/office/drawing/2014/main" id="{1360576C-D176-4D16-B8BF-FBA369F82B83}"/>
                    </a:ext>
                  </a:extLst>
                </p:cNvPr>
                <p:cNvSpPr>
                  <a:spLocks noChangeShapeType="1"/>
                </p:cNvSpPr>
                <p:nvPr/>
              </p:nvSpPr>
              <p:spPr bwMode="auto">
                <a:xfrm flipH="1">
                  <a:off x="5520" y="1824"/>
                  <a:ext cx="96"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grpSp>
          <p:nvGrpSpPr>
            <p:cNvPr id="234507" name="Group 58">
              <a:extLst>
                <a:ext uri="{FF2B5EF4-FFF2-40B4-BE49-F238E27FC236}">
                  <a16:creationId xmlns:a16="http://schemas.microsoft.com/office/drawing/2014/main" id="{49BB9B54-5D87-4255-BFBB-18796305960A}"/>
                </a:ext>
              </a:extLst>
            </p:cNvPr>
            <p:cNvGrpSpPr>
              <a:grpSpLocks/>
            </p:cNvGrpSpPr>
            <p:nvPr/>
          </p:nvGrpSpPr>
          <p:grpSpPr bwMode="auto">
            <a:xfrm>
              <a:off x="4944" y="1584"/>
              <a:ext cx="672" cy="288"/>
              <a:chOff x="4944" y="1488"/>
              <a:chExt cx="672" cy="288"/>
            </a:xfrm>
          </p:grpSpPr>
          <p:sp>
            <p:nvSpPr>
              <p:cNvPr id="234561" name="Rectangle 59">
                <a:extLst>
                  <a:ext uri="{FF2B5EF4-FFF2-40B4-BE49-F238E27FC236}">
                    <a16:creationId xmlns:a16="http://schemas.microsoft.com/office/drawing/2014/main" id="{20DBB6C9-8324-4416-BB41-AB2812B06E81}"/>
                  </a:ext>
                </a:extLst>
              </p:cNvPr>
              <p:cNvSpPr>
                <a:spLocks noChangeArrowheads="1"/>
              </p:cNvSpPr>
              <p:nvPr/>
            </p:nvSpPr>
            <p:spPr bwMode="auto">
              <a:xfrm>
                <a:off x="4944" y="1488"/>
                <a:ext cx="576" cy="192"/>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34562" name="Line 60">
                <a:extLst>
                  <a:ext uri="{FF2B5EF4-FFF2-40B4-BE49-F238E27FC236}">
                    <a16:creationId xmlns:a16="http://schemas.microsoft.com/office/drawing/2014/main" id="{29529B9E-64D1-4227-9082-013C227CACFE}"/>
                  </a:ext>
                </a:extLst>
              </p:cNvPr>
              <p:cNvSpPr>
                <a:spLocks noChangeShapeType="1"/>
              </p:cNvSpPr>
              <p:nvPr/>
            </p:nvSpPr>
            <p:spPr bwMode="auto">
              <a:xfrm>
                <a:off x="5136" y="1488"/>
                <a:ext cx="0" cy="19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34563" name="Line 61">
                <a:extLst>
                  <a:ext uri="{FF2B5EF4-FFF2-40B4-BE49-F238E27FC236}">
                    <a16:creationId xmlns:a16="http://schemas.microsoft.com/office/drawing/2014/main" id="{71D82406-07C3-4F9E-8819-B0FFE159042A}"/>
                  </a:ext>
                </a:extLst>
              </p:cNvPr>
              <p:cNvSpPr>
                <a:spLocks noChangeShapeType="1"/>
              </p:cNvSpPr>
              <p:nvPr/>
            </p:nvSpPr>
            <p:spPr bwMode="auto">
              <a:xfrm>
                <a:off x="5328" y="1488"/>
                <a:ext cx="0" cy="19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234564" name="Group 62">
                <a:extLst>
                  <a:ext uri="{FF2B5EF4-FFF2-40B4-BE49-F238E27FC236}">
                    <a16:creationId xmlns:a16="http://schemas.microsoft.com/office/drawing/2014/main" id="{759ED6EF-C7F3-4ED9-950B-6B697A0D0088}"/>
                  </a:ext>
                </a:extLst>
              </p:cNvPr>
              <p:cNvGrpSpPr>
                <a:grpSpLocks/>
              </p:cNvGrpSpPr>
              <p:nvPr/>
            </p:nvGrpSpPr>
            <p:grpSpPr bwMode="auto">
              <a:xfrm>
                <a:off x="5424" y="1584"/>
                <a:ext cx="192" cy="192"/>
                <a:chOff x="5424" y="1584"/>
                <a:chExt cx="192" cy="240"/>
              </a:xfrm>
            </p:grpSpPr>
            <p:sp>
              <p:nvSpPr>
                <p:cNvPr id="234565" name="Line 63">
                  <a:extLst>
                    <a:ext uri="{FF2B5EF4-FFF2-40B4-BE49-F238E27FC236}">
                      <a16:creationId xmlns:a16="http://schemas.microsoft.com/office/drawing/2014/main" id="{5DBAEF62-F4BF-4CDB-9BCB-F7235607415D}"/>
                    </a:ext>
                  </a:extLst>
                </p:cNvPr>
                <p:cNvSpPr>
                  <a:spLocks noChangeShapeType="1"/>
                </p:cNvSpPr>
                <p:nvPr/>
              </p:nvSpPr>
              <p:spPr bwMode="auto">
                <a:xfrm>
                  <a:off x="5424" y="1584"/>
                  <a:ext cx="192"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34566" name="Line 64">
                  <a:extLst>
                    <a:ext uri="{FF2B5EF4-FFF2-40B4-BE49-F238E27FC236}">
                      <a16:creationId xmlns:a16="http://schemas.microsoft.com/office/drawing/2014/main" id="{82DB2A9C-AE86-446E-A223-FC4555D754F2}"/>
                    </a:ext>
                  </a:extLst>
                </p:cNvPr>
                <p:cNvSpPr>
                  <a:spLocks noChangeShapeType="1"/>
                </p:cNvSpPr>
                <p:nvPr/>
              </p:nvSpPr>
              <p:spPr bwMode="auto">
                <a:xfrm>
                  <a:off x="5616" y="1584"/>
                  <a:ext cx="0" cy="24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34567" name="Line 65">
                  <a:extLst>
                    <a:ext uri="{FF2B5EF4-FFF2-40B4-BE49-F238E27FC236}">
                      <a16:creationId xmlns:a16="http://schemas.microsoft.com/office/drawing/2014/main" id="{9ABD0A2B-E8AD-4776-A14E-B1487D31D4B7}"/>
                    </a:ext>
                  </a:extLst>
                </p:cNvPr>
                <p:cNvSpPr>
                  <a:spLocks noChangeShapeType="1"/>
                </p:cNvSpPr>
                <p:nvPr/>
              </p:nvSpPr>
              <p:spPr bwMode="auto">
                <a:xfrm flipH="1">
                  <a:off x="5520" y="1824"/>
                  <a:ext cx="96"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grpSp>
          <p:nvGrpSpPr>
            <p:cNvPr id="234508" name="Group 66">
              <a:extLst>
                <a:ext uri="{FF2B5EF4-FFF2-40B4-BE49-F238E27FC236}">
                  <a16:creationId xmlns:a16="http://schemas.microsoft.com/office/drawing/2014/main" id="{C40BC93E-C174-4605-91C9-BD801D4FC3BF}"/>
                </a:ext>
              </a:extLst>
            </p:cNvPr>
            <p:cNvGrpSpPr>
              <a:grpSpLocks/>
            </p:cNvGrpSpPr>
            <p:nvPr/>
          </p:nvGrpSpPr>
          <p:grpSpPr bwMode="auto">
            <a:xfrm>
              <a:off x="4944" y="2736"/>
              <a:ext cx="672" cy="288"/>
              <a:chOff x="4944" y="1488"/>
              <a:chExt cx="672" cy="288"/>
            </a:xfrm>
          </p:grpSpPr>
          <p:sp>
            <p:nvSpPr>
              <p:cNvPr id="234554" name="Rectangle 67">
                <a:extLst>
                  <a:ext uri="{FF2B5EF4-FFF2-40B4-BE49-F238E27FC236}">
                    <a16:creationId xmlns:a16="http://schemas.microsoft.com/office/drawing/2014/main" id="{2C23DC9F-B3E7-4E6F-8B4E-435D2D9A2BD0}"/>
                  </a:ext>
                </a:extLst>
              </p:cNvPr>
              <p:cNvSpPr>
                <a:spLocks noChangeArrowheads="1"/>
              </p:cNvSpPr>
              <p:nvPr/>
            </p:nvSpPr>
            <p:spPr bwMode="auto">
              <a:xfrm>
                <a:off x="4944" y="1488"/>
                <a:ext cx="576" cy="192"/>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34555" name="Line 68">
                <a:extLst>
                  <a:ext uri="{FF2B5EF4-FFF2-40B4-BE49-F238E27FC236}">
                    <a16:creationId xmlns:a16="http://schemas.microsoft.com/office/drawing/2014/main" id="{F7C7E49A-EF5D-4A55-B7D1-B06762CEBD9E}"/>
                  </a:ext>
                </a:extLst>
              </p:cNvPr>
              <p:cNvSpPr>
                <a:spLocks noChangeShapeType="1"/>
              </p:cNvSpPr>
              <p:nvPr/>
            </p:nvSpPr>
            <p:spPr bwMode="auto">
              <a:xfrm>
                <a:off x="5136" y="1488"/>
                <a:ext cx="0" cy="19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34556" name="Line 69">
                <a:extLst>
                  <a:ext uri="{FF2B5EF4-FFF2-40B4-BE49-F238E27FC236}">
                    <a16:creationId xmlns:a16="http://schemas.microsoft.com/office/drawing/2014/main" id="{E69E5CAF-FFD5-42AD-85EB-2490258E1FB0}"/>
                  </a:ext>
                </a:extLst>
              </p:cNvPr>
              <p:cNvSpPr>
                <a:spLocks noChangeShapeType="1"/>
              </p:cNvSpPr>
              <p:nvPr/>
            </p:nvSpPr>
            <p:spPr bwMode="auto">
              <a:xfrm>
                <a:off x="5328" y="1488"/>
                <a:ext cx="0" cy="19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234557" name="Group 70">
                <a:extLst>
                  <a:ext uri="{FF2B5EF4-FFF2-40B4-BE49-F238E27FC236}">
                    <a16:creationId xmlns:a16="http://schemas.microsoft.com/office/drawing/2014/main" id="{3246DBDC-7691-4C2E-A7D1-D0D184F3191F}"/>
                  </a:ext>
                </a:extLst>
              </p:cNvPr>
              <p:cNvGrpSpPr>
                <a:grpSpLocks/>
              </p:cNvGrpSpPr>
              <p:nvPr/>
            </p:nvGrpSpPr>
            <p:grpSpPr bwMode="auto">
              <a:xfrm>
                <a:off x="5424" y="1584"/>
                <a:ext cx="192" cy="192"/>
                <a:chOff x="5424" y="1584"/>
                <a:chExt cx="192" cy="240"/>
              </a:xfrm>
            </p:grpSpPr>
            <p:sp>
              <p:nvSpPr>
                <p:cNvPr id="234558" name="Line 71">
                  <a:extLst>
                    <a:ext uri="{FF2B5EF4-FFF2-40B4-BE49-F238E27FC236}">
                      <a16:creationId xmlns:a16="http://schemas.microsoft.com/office/drawing/2014/main" id="{D2FBB710-F669-4D5A-933D-E43DB7C2B662}"/>
                    </a:ext>
                  </a:extLst>
                </p:cNvPr>
                <p:cNvSpPr>
                  <a:spLocks noChangeShapeType="1"/>
                </p:cNvSpPr>
                <p:nvPr/>
              </p:nvSpPr>
              <p:spPr bwMode="auto">
                <a:xfrm>
                  <a:off x="5424" y="1584"/>
                  <a:ext cx="192"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34559" name="Line 72">
                  <a:extLst>
                    <a:ext uri="{FF2B5EF4-FFF2-40B4-BE49-F238E27FC236}">
                      <a16:creationId xmlns:a16="http://schemas.microsoft.com/office/drawing/2014/main" id="{BCCDA518-FC2E-4A5E-92D2-D6AC0084E9BA}"/>
                    </a:ext>
                  </a:extLst>
                </p:cNvPr>
                <p:cNvSpPr>
                  <a:spLocks noChangeShapeType="1"/>
                </p:cNvSpPr>
                <p:nvPr/>
              </p:nvSpPr>
              <p:spPr bwMode="auto">
                <a:xfrm>
                  <a:off x="5616" y="1584"/>
                  <a:ext cx="0" cy="24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34560" name="Line 73">
                  <a:extLst>
                    <a:ext uri="{FF2B5EF4-FFF2-40B4-BE49-F238E27FC236}">
                      <a16:creationId xmlns:a16="http://schemas.microsoft.com/office/drawing/2014/main" id="{EC99F6CA-8F56-490F-B922-9F77CDCEB23A}"/>
                    </a:ext>
                  </a:extLst>
                </p:cNvPr>
                <p:cNvSpPr>
                  <a:spLocks noChangeShapeType="1"/>
                </p:cNvSpPr>
                <p:nvPr/>
              </p:nvSpPr>
              <p:spPr bwMode="auto">
                <a:xfrm flipH="1">
                  <a:off x="5520" y="1824"/>
                  <a:ext cx="96"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grpSp>
          <p:nvGrpSpPr>
            <p:cNvPr id="234509" name="Group 74">
              <a:extLst>
                <a:ext uri="{FF2B5EF4-FFF2-40B4-BE49-F238E27FC236}">
                  <a16:creationId xmlns:a16="http://schemas.microsoft.com/office/drawing/2014/main" id="{155E4DD6-0384-49C0-81C2-88D13A335440}"/>
                </a:ext>
              </a:extLst>
            </p:cNvPr>
            <p:cNvGrpSpPr>
              <a:grpSpLocks/>
            </p:cNvGrpSpPr>
            <p:nvPr/>
          </p:nvGrpSpPr>
          <p:grpSpPr bwMode="auto">
            <a:xfrm>
              <a:off x="4944" y="3024"/>
              <a:ext cx="672" cy="288"/>
              <a:chOff x="4944" y="1488"/>
              <a:chExt cx="672" cy="288"/>
            </a:xfrm>
          </p:grpSpPr>
          <p:sp>
            <p:nvSpPr>
              <p:cNvPr id="234547" name="Rectangle 75">
                <a:extLst>
                  <a:ext uri="{FF2B5EF4-FFF2-40B4-BE49-F238E27FC236}">
                    <a16:creationId xmlns:a16="http://schemas.microsoft.com/office/drawing/2014/main" id="{99AFAA35-0EA3-43AD-82C7-2500CFF50076}"/>
                  </a:ext>
                </a:extLst>
              </p:cNvPr>
              <p:cNvSpPr>
                <a:spLocks noChangeArrowheads="1"/>
              </p:cNvSpPr>
              <p:nvPr/>
            </p:nvSpPr>
            <p:spPr bwMode="auto">
              <a:xfrm>
                <a:off x="4944" y="1488"/>
                <a:ext cx="576" cy="192"/>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34548" name="Line 76">
                <a:extLst>
                  <a:ext uri="{FF2B5EF4-FFF2-40B4-BE49-F238E27FC236}">
                    <a16:creationId xmlns:a16="http://schemas.microsoft.com/office/drawing/2014/main" id="{E6D562B2-7CBD-46ED-9F8A-42604520DC01}"/>
                  </a:ext>
                </a:extLst>
              </p:cNvPr>
              <p:cNvSpPr>
                <a:spLocks noChangeShapeType="1"/>
              </p:cNvSpPr>
              <p:nvPr/>
            </p:nvSpPr>
            <p:spPr bwMode="auto">
              <a:xfrm>
                <a:off x="5136" y="1488"/>
                <a:ext cx="0" cy="19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34549" name="Line 77">
                <a:extLst>
                  <a:ext uri="{FF2B5EF4-FFF2-40B4-BE49-F238E27FC236}">
                    <a16:creationId xmlns:a16="http://schemas.microsoft.com/office/drawing/2014/main" id="{AADF7D81-1A92-4E31-82F8-236A47BBED96}"/>
                  </a:ext>
                </a:extLst>
              </p:cNvPr>
              <p:cNvSpPr>
                <a:spLocks noChangeShapeType="1"/>
              </p:cNvSpPr>
              <p:nvPr/>
            </p:nvSpPr>
            <p:spPr bwMode="auto">
              <a:xfrm>
                <a:off x="5328" y="1488"/>
                <a:ext cx="0" cy="19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234550" name="Group 78">
                <a:extLst>
                  <a:ext uri="{FF2B5EF4-FFF2-40B4-BE49-F238E27FC236}">
                    <a16:creationId xmlns:a16="http://schemas.microsoft.com/office/drawing/2014/main" id="{4249FB0C-39CB-4B03-9E6B-362FCBFCAEFF}"/>
                  </a:ext>
                </a:extLst>
              </p:cNvPr>
              <p:cNvGrpSpPr>
                <a:grpSpLocks/>
              </p:cNvGrpSpPr>
              <p:nvPr/>
            </p:nvGrpSpPr>
            <p:grpSpPr bwMode="auto">
              <a:xfrm>
                <a:off x="5424" y="1584"/>
                <a:ext cx="192" cy="192"/>
                <a:chOff x="5424" y="1584"/>
                <a:chExt cx="192" cy="240"/>
              </a:xfrm>
            </p:grpSpPr>
            <p:sp>
              <p:nvSpPr>
                <p:cNvPr id="234551" name="Line 79">
                  <a:extLst>
                    <a:ext uri="{FF2B5EF4-FFF2-40B4-BE49-F238E27FC236}">
                      <a16:creationId xmlns:a16="http://schemas.microsoft.com/office/drawing/2014/main" id="{CAA0EBBD-000E-4F37-8365-3F24F9C89C9D}"/>
                    </a:ext>
                  </a:extLst>
                </p:cNvPr>
                <p:cNvSpPr>
                  <a:spLocks noChangeShapeType="1"/>
                </p:cNvSpPr>
                <p:nvPr/>
              </p:nvSpPr>
              <p:spPr bwMode="auto">
                <a:xfrm>
                  <a:off x="5424" y="1584"/>
                  <a:ext cx="192"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34552" name="Line 80">
                  <a:extLst>
                    <a:ext uri="{FF2B5EF4-FFF2-40B4-BE49-F238E27FC236}">
                      <a16:creationId xmlns:a16="http://schemas.microsoft.com/office/drawing/2014/main" id="{7B54E7FC-7B6E-4FFC-8DA4-983DFD40BD36}"/>
                    </a:ext>
                  </a:extLst>
                </p:cNvPr>
                <p:cNvSpPr>
                  <a:spLocks noChangeShapeType="1"/>
                </p:cNvSpPr>
                <p:nvPr/>
              </p:nvSpPr>
              <p:spPr bwMode="auto">
                <a:xfrm>
                  <a:off x="5616" y="1584"/>
                  <a:ext cx="0" cy="24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34553" name="Line 81">
                  <a:extLst>
                    <a:ext uri="{FF2B5EF4-FFF2-40B4-BE49-F238E27FC236}">
                      <a16:creationId xmlns:a16="http://schemas.microsoft.com/office/drawing/2014/main" id="{B1DB1C86-52A5-4DB5-94C9-E7008129D493}"/>
                    </a:ext>
                  </a:extLst>
                </p:cNvPr>
                <p:cNvSpPr>
                  <a:spLocks noChangeShapeType="1"/>
                </p:cNvSpPr>
                <p:nvPr/>
              </p:nvSpPr>
              <p:spPr bwMode="auto">
                <a:xfrm flipH="1">
                  <a:off x="5520" y="1824"/>
                  <a:ext cx="96"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grpSp>
          <p:nvGrpSpPr>
            <p:cNvPr id="234510" name="Group 82">
              <a:extLst>
                <a:ext uri="{FF2B5EF4-FFF2-40B4-BE49-F238E27FC236}">
                  <a16:creationId xmlns:a16="http://schemas.microsoft.com/office/drawing/2014/main" id="{E2CAD909-7062-4236-BC70-FCFBAB35A0B0}"/>
                </a:ext>
              </a:extLst>
            </p:cNvPr>
            <p:cNvGrpSpPr>
              <a:grpSpLocks/>
            </p:cNvGrpSpPr>
            <p:nvPr/>
          </p:nvGrpSpPr>
          <p:grpSpPr bwMode="auto">
            <a:xfrm>
              <a:off x="4944" y="3312"/>
              <a:ext cx="672" cy="288"/>
              <a:chOff x="4944" y="1488"/>
              <a:chExt cx="672" cy="288"/>
            </a:xfrm>
          </p:grpSpPr>
          <p:sp>
            <p:nvSpPr>
              <p:cNvPr id="234540" name="Rectangle 83">
                <a:extLst>
                  <a:ext uri="{FF2B5EF4-FFF2-40B4-BE49-F238E27FC236}">
                    <a16:creationId xmlns:a16="http://schemas.microsoft.com/office/drawing/2014/main" id="{12600745-B9F5-4B38-9C36-016159CA7B28}"/>
                  </a:ext>
                </a:extLst>
              </p:cNvPr>
              <p:cNvSpPr>
                <a:spLocks noChangeArrowheads="1"/>
              </p:cNvSpPr>
              <p:nvPr/>
            </p:nvSpPr>
            <p:spPr bwMode="auto">
              <a:xfrm>
                <a:off x="4944" y="1488"/>
                <a:ext cx="576" cy="192"/>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34541" name="Line 84">
                <a:extLst>
                  <a:ext uri="{FF2B5EF4-FFF2-40B4-BE49-F238E27FC236}">
                    <a16:creationId xmlns:a16="http://schemas.microsoft.com/office/drawing/2014/main" id="{34BEA998-2093-4C15-BE08-30E5307C929D}"/>
                  </a:ext>
                </a:extLst>
              </p:cNvPr>
              <p:cNvSpPr>
                <a:spLocks noChangeShapeType="1"/>
              </p:cNvSpPr>
              <p:nvPr/>
            </p:nvSpPr>
            <p:spPr bwMode="auto">
              <a:xfrm>
                <a:off x="5136" y="1488"/>
                <a:ext cx="0" cy="19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34542" name="Line 85">
                <a:extLst>
                  <a:ext uri="{FF2B5EF4-FFF2-40B4-BE49-F238E27FC236}">
                    <a16:creationId xmlns:a16="http://schemas.microsoft.com/office/drawing/2014/main" id="{E7639B5F-4D4F-493B-91E2-9D3622649328}"/>
                  </a:ext>
                </a:extLst>
              </p:cNvPr>
              <p:cNvSpPr>
                <a:spLocks noChangeShapeType="1"/>
              </p:cNvSpPr>
              <p:nvPr/>
            </p:nvSpPr>
            <p:spPr bwMode="auto">
              <a:xfrm>
                <a:off x="5328" y="1488"/>
                <a:ext cx="0" cy="19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234543" name="Group 86">
                <a:extLst>
                  <a:ext uri="{FF2B5EF4-FFF2-40B4-BE49-F238E27FC236}">
                    <a16:creationId xmlns:a16="http://schemas.microsoft.com/office/drawing/2014/main" id="{B427FA6B-5EA5-412A-981C-5F40AC2EE788}"/>
                  </a:ext>
                </a:extLst>
              </p:cNvPr>
              <p:cNvGrpSpPr>
                <a:grpSpLocks/>
              </p:cNvGrpSpPr>
              <p:nvPr/>
            </p:nvGrpSpPr>
            <p:grpSpPr bwMode="auto">
              <a:xfrm>
                <a:off x="5424" y="1584"/>
                <a:ext cx="192" cy="192"/>
                <a:chOff x="5424" y="1584"/>
                <a:chExt cx="192" cy="240"/>
              </a:xfrm>
            </p:grpSpPr>
            <p:sp>
              <p:nvSpPr>
                <p:cNvPr id="234544" name="Line 87">
                  <a:extLst>
                    <a:ext uri="{FF2B5EF4-FFF2-40B4-BE49-F238E27FC236}">
                      <a16:creationId xmlns:a16="http://schemas.microsoft.com/office/drawing/2014/main" id="{5E48F135-066C-4AB9-ABF7-C0DB127384E0}"/>
                    </a:ext>
                  </a:extLst>
                </p:cNvPr>
                <p:cNvSpPr>
                  <a:spLocks noChangeShapeType="1"/>
                </p:cNvSpPr>
                <p:nvPr/>
              </p:nvSpPr>
              <p:spPr bwMode="auto">
                <a:xfrm>
                  <a:off x="5424" y="1584"/>
                  <a:ext cx="192"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34545" name="Line 88">
                  <a:extLst>
                    <a:ext uri="{FF2B5EF4-FFF2-40B4-BE49-F238E27FC236}">
                      <a16:creationId xmlns:a16="http://schemas.microsoft.com/office/drawing/2014/main" id="{EF8FE7A0-8FB5-4358-B87E-BDF9E1647F29}"/>
                    </a:ext>
                  </a:extLst>
                </p:cNvPr>
                <p:cNvSpPr>
                  <a:spLocks noChangeShapeType="1"/>
                </p:cNvSpPr>
                <p:nvPr/>
              </p:nvSpPr>
              <p:spPr bwMode="auto">
                <a:xfrm>
                  <a:off x="5616" y="1584"/>
                  <a:ext cx="0" cy="24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34546" name="Line 89">
                  <a:extLst>
                    <a:ext uri="{FF2B5EF4-FFF2-40B4-BE49-F238E27FC236}">
                      <a16:creationId xmlns:a16="http://schemas.microsoft.com/office/drawing/2014/main" id="{FFD1A44F-7C64-4E48-9555-54E10C4A009E}"/>
                    </a:ext>
                  </a:extLst>
                </p:cNvPr>
                <p:cNvSpPr>
                  <a:spLocks noChangeShapeType="1"/>
                </p:cNvSpPr>
                <p:nvPr/>
              </p:nvSpPr>
              <p:spPr bwMode="auto">
                <a:xfrm flipH="1">
                  <a:off x="5520" y="1824"/>
                  <a:ext cx="96"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grpSp>
          <p:nvGrpSpPr>
            <p:cNvPr id="234511" name="Group 90">
              <a:extLst>
                <a:ext uri="{FF2B5EF4-FFF2-40B4-BE49-F238E27FC236}">
                  <a16:creationId xmlns:a16="http://schemas.microsoft.com/office/drawing/2014/main" id="{2F059018-57C7-4C2C-9B86-49134EA92587}"/>
                </a:ext>
              </a:extLst>
            </p:cNvPr>
            <p:cNvGrpSpPr>
              <a:grpSpLocks/>
            </p:cNvGrpSpPr>
            <p:nvPr/>
          </p:nvGrpSpPr>
          <p:grpSpPr bwMode="auto">
            <a:xfrm>
              <a:off x="4944" y="3600"/>
              <a:ext cx="672" cy="288"/>
              <a:chOff x="4944" y="1488"/>
              <a:chExt cx="672" cy="288"/>
            </a:xfrm>
          </p:grpSpPr>
          <p:sp>
            <p:nvSpPr>
              <p:cNvPr id="234533" name="Rectangle 91">
                <a:extLst>
                  <a:ext uri="{FF2B5EF4-FFF2-40B4-BE49-F238E27FC236}">
                    <a16:creationId xmlns:a16="http://schemas.microsoft.com/office/drawing/2014/main" id="{1DEDB57C-1174-4FBF-B4AF-3ADBB4DDC897}"/>
                  </a:ext>
                </a:extLst>
              </p:cNvPr>
              <p:cNvSpPr>
                <a:spLocks noChangeArrowheads="1"/>
              </p:cNvSpPr>
              <p:nvPr/>
            </p:nvSpPr>
            <p:spPr bwMode="auto">
              <a:xfrm>
                <a:off x="4944" y="1488"/>
                <a:ext cx="576" cy="192"/>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34534" name="Line 92">
                <a:extLst>
                  <a:ext uri="{FF2B5EF4-FFF2-40B4-BE49-F238E27FC236}">
                    <a16:creationId xmlns:a16="http://schemas.microsoft.com/office/drawing/2014/main" id="{0DDCDFFF-7C52-45EF-B86D-24F890623154}"/>
                  </a:ext>
                </a:extLst>
              </p:cNvPr>
              <p:cNvSpPr>
                <a:spLocks noChangeShapeType="1"/>
              </p:cNvSpPr>
              <p:nvPr/>
            </p:nvSpPr>
            <p:spPr bwMode="auto">
              <a:xfrm>
                <a:off x="5136" y="1488"/>
                <a:ext cx="0" cy="19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34535" name="Line 93">
                <a:extLst>
                  <a:ext uri="{FF2B5EF4-FFF2-40B4-BE49-F238E27FC236}">
                    <a16:creationId xmlns:a16="http://schemas.microsoft.com/office/drawing/2014/main" id="{C438505C-DE29-4AB2-82FF-2C461A3B6375}"/>
                  </a:ext>
                </a:extLst>
              </p:cNvPr>
              <p:cNvSpPr>
                <a:spLocks noChangeShapeType="1"/>
              </p:cNvSpPr>
              <p:nvPr/>
            </p:nvSpPr>
            <p:spPr bwMode="auto">
              <a:xfrm>
                <a:off x="5328" y="1488"/>
                <a:ext cx="0" cy="19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234536" name="Group 94">
                <a:extLst>
                  <a:ext uri="{FF2B5EF4-FFF2-40B4-BE49-F238E27FC236}">
                    <a16:creationId xmlns:a16="http://schemas.microsoft.com/office/drawing/2014/main" id="{7BC7B239-FA0E-453B-99DC-2B8FD11F8396}"/>
                  </a:ext>
                </a:extLst>
              </p:cNvPr>
              <p:cNvGrpSpPr>
                <a:grpSpLocks/>
              </p:cNvGrpSpPr>
              <p:nvPr/>
            </p:nvGrpSpPr>
            <p:grpSpPr bwMode="auto">
              <a:xfrm>
                <a:off x="5424" y="1584"/>
                <a:ext cx="192" cy="192"/>
                <a:chOff x="5424" y="1584"/>
                <a:chExt cx="192" cy="240"/>
              </a:xfrm>
            </p:grpSpPr>
            <p:sp>
              <p:nvSpPr>
                <p:cNvPr id="234537" name="Line 95">
                  <a:extLst>
                    <a:ext uri="{FF2B5EF4-FFF2-40B4-BE49-F238E27FC236}">
                      <a16:creationId xmlns:a16="http://schemas.microsoft.com/office/drawing/2014/main" id="{65C18FA1-9423-4B20-863B-1EF270D60D20}"/>
                    </a:ext>
                  </a:extLst>
                </p:cNvPr>
                <p:cNvSpPr>
                  <a:spLocks noChangeShapeType="1"/>
                </p:cNvSpPr>
                <p:nvPr/>
              </p:nvSpPr>
              <p:spPr bwMode="auto">
                <a:xfrm>
                  <a:off x="5424" y="1584"/>
                  <a:ext cx="192"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34538" name="Line 96">
                  <a:extLst>
                    <a:ext uri="{FF2B5EF4-FFF2-40B4-BE49-F238E27FC236}">
                      <a16:creationId xmlns:a16="http://schemas.microsoft.com/office/drawing/2014/main" id="{13449F62-AA9B-483A-9627-C35227007FF8}"/>
                    </a:ext>
                  </a:extLst>
                </p:cNvPr>
                <p:cNvSpPr>
                  <a:spLocks noChangeShapeType="1"/>
                </p:cNvSpPr>
                <p:nvPr/>
              </p:nvSpPr>
              <p:spPr bwMode="auto">
                <a:xfrm>
                  <a:off x="5616" y="1584"/>
                  <a:ext cx="0" cy="24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34539" name="Line 97">
                  <a:extLst>
                    <a:ext uri="{FF2B5EF4-FFF2-40B4-BE49-F238E27FC236}">
                      <a16:creationId xmlns:a16="http://schemas.microsoft.com/office/drawing/2014/main" id="{56AAA6AA-EB74-4B60-A08E-03C5F1CB06A7}"/>
                    </a:ext>
                  </a:extLst>
                </p:cNvPr>
                <p:cNvSpPr>
                  <a:spLocks noChangeShapeType="1"/>
                </p:cNvSpPr>
                <p:nvPr/>
              </p:nvSpPr>
              <p:spPr bwMode="auto">
                <a:xfrm flipH="1">
                  <a:off x="5520" y="1824"/>
                  <a:ext cx="96"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sp>
          <p:nvSpPr>
            <p:cNvPr id="234512" name="Text Box 98">
              <a:extLst>
                <a:ext uri="{FF2B5EF4-FFF2-40B4-BE49-F238E27FC236}">
                  <a16:creationId xmlns:a16="http://schemas.microsoft.com/office/drawing/2014/main" id="{CE36A766-3C30-4997-BC54-090F1C65F01F}"/>
                </a:ext>
              </a:extLst>
            </p:cNvPr>
            <p:cNvSpPr txBox="1">
              <a:spLocks noChangeArrowheads="1"/>
            </p:cNvSpPr>
            <p:nvPr/>
          </p:nvSpPr>
          <p:spPr bwMode="auto">
            <a:xfrm>
              <a:off x="4944" y="1296"/>
              <a:ext cx="19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200"/>
                <a:t>1</a:t>
              </a:r>
            </a:p>
          </p:txBody>
        </p:sp>
        <p:sp>
          <p:nvSpPr>
            <p:cNvPr id="234513" name="Text Box 99">
              <a:extLst>
                <a:ext uri="{FF2B5EF4-FFF2-40B4-BE49-F238E27FC236}">
                  <a16:creationId xmlns:a16="http://schemas.microsoft.com/office/drawing/2014/main" id="{CA2F85A0-84E6-4CA9-8F86-03DDE1F300F8}"/>
                </a:ext>
              </a:extLst>
            </p:cNvPr>
            <p:cNvSpPr txBox="1">
              <a:spLocks noChangeArrowheads="1"/>
            </p:cNvSpPr>
            <p:nvPr/>
          </p:nvSpPr>
          <p:spPr bwMode="auto">
            <a:xfrm>
              <a:off x="5136" y="1296"/>
              <a:ext cx="19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200"/>
                <a:t>3</a:t>
              </a:r>
            </a:p>
          </p:txBody>
        </p:sp>
        <p:sp>
          <p:nvSpPr>
            <p:cNvPr id="234514" name="Text Box 100">
              <a:extLst>
                <a:ext uri="{FF2B5EF4-FFF2-40B4-BE49-F238E27FC236}">
                  <a16:creationId xmlns:a16="http://schemas.microsoft.com/office/drawing/2014/main" id="{0271BDDF-82DA-4D72-98DF-1E317F01AC06}"/>
                </a:ext>
              </a:extLst>
            </p:cNvPr>
            <p:cNvSpPr txBox="1">
              <a:spLocks noChangeArrowheads="1"/>
            </p:cNvSpPr>
            <p:nvPr/>
          </p:nvSpPr>
          <p:spPr bwMode="auto">
            <a:xfrm>
              <a:off x="4944" y="1564"/>
              <a:ext cx="19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200"/>
                <a:t>1</a:t>
              </a:r>
            </a:p>
          </p:txBody>
        </p:sp>
        <p:sp>
          <p:nvSpPr>
            <p:cNvPr id="234515" name="Text Box 101">
              <a:extLst>
                <a:ext uri="{FF2B5EF4-FFF2-40B4-BE49-F238E27FC236}">
                  <a16:creationId xmlns:a16="http://schemas.microsoft.com/office/drawing/2014/main" id="{63F5E1B3-BA18-4F48-AFAF-9D72C6409450}"/>
                </a:ext>
              </a:extLst>
            </p:cNvPr>
            <p:cNvSpPr txBox="1">
              <a:spLocks noChangeArrowheads="1"/>
            </p:cNvSpPr>
            <p:nvPr/>
          </p:nvSpPr>
          <p:spPr bwMode="auto">
            <a:xfrm>
              <a:off x="5136" y="1564"/>
              <a:ext cx="19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200"/>
                <a:t>5</a:t>
              </a:r>
            </a:p>
          </p:txBody>
        </p:sp>
        <p:sp>
          <p:nvSpPr>
            <p:cNvPr id="234516" name="Text Box 102">
              <a:extLst>
                <a:ext uri="{FF2B5EF4-FFF2-40B4-BE49-F238E27FC236}">
                  <a16:creationId xmlns:a16="http://schemas.microsoft.com/office/drawing/2014/main" id="{96B04745-6714-477E-8EA6-0ADCFB118F48}"/>
                </a:ext>
              </a:extLst>
            </p:cNvPr>
            <p:cNvSpPr txBox="1">
              <a:spLocks noChangeArrowheads="1"/>
            </p:cNvSpPr>
            <p:nvPr/>
          </p:nvSpPr>
          <p:spPr bwMode="auto">
            <a:xfrm>
              <a:off x="4944" y="1852"/>
              <a:ext cx="19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200"/>
                <a:t>1</a:t>
              </a:r>
            </a:p>
          </p:txBody>
        </p:sp>
        <p:sp>
          <p:nvSpPr>
            <p:cNvPr id="234517" name="Text Box 103">
              <a:extLst>
                <a:ext uri="{FF2B5EF4-FFF2-40B4-BE49-F238E27FC236}">
                  <a16:creationId xmlns:a16="http://schemas.microsoft.com/office/drawing/2014/main" id="{0D0B31B4-DAD4-4B4C-BDEF-FD6199FF8F15}"/>
                </a:ext>
              </a:extLst>
            </p:cNvPr>
            <p:cNvSpPr txBox="1">
              <a:spLocks noChangeArrowheads="1"/>
            </p:cNvSpPr>
            <p:nvPr/>
          </p:nvSpPr>
          <p:spPr bwMode="auto">
            <a:xfrm>
              <a:off x="5136" y="1852"/>
              <a:ext cx="19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200"/>
                <a:t>2</a:t>
              </a:r>
            </a:p>
          </p:txBody>
        </p:sp>
        <p:sp>
          <p:nvSpPr>
            <p:cNvPr id="234518" name="Text Box 104">
              <a:extLst>
                <a:ext uri="{FF2B5EF4-FFF2-40B4-BE49-F238E27FC236}">
                  <a16:creationId xmlns:a16="http://schemas.microsoft.com/office/drawing/2014/main" id="{36159017-1681-4BF7-8FDD-FFFEB8B67764}"/>
                </a:ext>
              </a:extLst>
            </p:cNvPr>
            <p:cNvSpPr txBox="1">
              <a:spLocks noChangeArrowheads="1"/>
            </p:cNvSpPr>
            <p:nvPr/>
          </p:nvSpPr>
          <p:spPr bwMode="auto">
            <a:xfrm>
              <a:off x="4944" y="2140"/>
              <a:ext cx="19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200"/>
                <a:t>3</a:t>
              </a:r>
            </a:p>
          </p:txBody>
        </p:sp>
        <p:sp>
          <p:nvSpPr>
            <p:cNvPr id="234519" name="Text Box 105">
              <a:extLst>
                <a:ext uri="{FF2B5EF4-FFF2-40B4-BE49-F238E27FC236}">
                  <a16:creationId xmlns:a16="http://schemas.microsoft.com/office/drawing/2014/main" id="{C3749C65-056A-4F78-8EE0-DEBAE57798C5}"/>
                </a:ext>
              </a:extLst>
            </p:cNvPr>
            <p:cNvSpPr txBox="1">
              <a:spLocks noChangeArrowheads="1"/>
            </p:cNvSpPr>
            <p:nvPr/>
          </p:nvSpPr>
          <p:spPr bwMode="auto">
            <a:xfrm>
              <a:off x="5136" y="2140"/>
              <a:ext cx="19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200"/>
                <a:t>4</a:t>
              </a:r>
            </a:p>
          </p:txBody>
        </p:sp>
        <p:sp>
          <p:nvSpPr>
            <p:cNvPr id="234520" name="Text Box 106">
              <a:extLst>
                <a:ext uri="{FF2B5EF4-FFF2-40B4-BE49-F238E27FC236}">
                  <a16:creationId xmlns:a16="http://schemas.microsoft.com/office/drawing/2014/main" id="{9B9F2F61-6DB1-4D82-9520-7451015B6713}"/>
                </a:ext>
              </a:extLst>
            </p:cNvPr>
            <p:cNvSpPr txBox="1">
              <a:spLocks noChangeArrowheads="1"/>
            </p:cNvSpPr>
            <p:nvPr/>
          </p:nvSpPr>
          <p:spPr bwMode="auto">
            <a:xfrm>
              <a:off x="4944" y="2428"/>
              <a:ext cx="19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200"/>
                <a:t>3</a:t>
              </a:r>
            </a:p>
          </p:txBody>
        </p:sp>
        <p:sp>
          <p:nvSpPr>
            <p:cNvPr id="234521" name="Text Box 107">
              <a:extLst>
                <a:ext uri="{FF2B5EF4-FFF2-40B4-BE49-F238E27FC236}">
                  <a16:creationId xmlns:a16="http://schemas.microsoft.com/office/drawing/2014/main" id="{BFA6038B-945E-4583-9C8B-6DD20C3F120D}"/>
                </a:ext>
              </a:extLst>
            </p:cNvPr>
            <p:cNvSpPr txBox="1">
              <a:spLocks noChangeArrowheads="1"/>
            </p:cNvSpPr>
            <p:nvPr/>
          </p:nvSpPr>
          <p:spPr bwMode="auto">
            <a:xfrm>
              <a:off x="5136" y="2448"/>
              <a:ext cx="19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200"/>
                <a:t>2</a:t>
              </a:r>
            </a:p>
          </p:txBody>
        </p:sp>
        <p:sp>
          <p:nvSpPr>
            <p:cNvPr id="234522" name="Text Box 108">
              <a:extLst>
                <a:ext uri="{FF2B5EF4-FFF2-40B4-BE49-F238E27FC236}">
                  <a16:creationId xmlns:a16="http://schemas.microsoft.com/office/drawing/2014/main" id="{56777147-D46C-4B3F-8DDC-97B0BFEE019A}"/>
                </a:ext>
              </a:extLst>
            </p:cNvPr>
            <p:cNvSpPr txBox="1">
              <a:spLocks noChangeArrowheads="1"/>
            </p:cNvSpPr>
            <p:nvPr/>
          </p:nvSpPr>
          <p:spPr bwMode="auto">
            <a:xfrm>
              <a:off x="4944" y="2716"/>
              <a:ext cx="19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200"/>
                <a:t>4</a:t>
              </a:r>
            </a:p>
          </p:txBody>
        </p:sp>
        <p:sp>
          <p:nvSpPr>
            <p:cNvPr id="234523" name="Text Box 109">
              <a:extLst>
                <a:ext uri="{FF2B5EF4-FFF2-40B4-BE49-F238E27FC236}">
                  <a16:creationId xmlns:a16="http://schemas.microsoft.com/office/drawing/2014/main" id="{80A2C5AA-8AAF-406F-948F-EC6533811A8D}"/>
                </a:ext>
              </a:extLst>
            </p:cNvPr>
            <p:cNvSpPr txBox="1">
              <a:spLocks noChangeArrowheads="1"/>
            </p:cNvSpPr>
            <p:nvPr/>
          </p:nvSpPr>
          <p:spPr bwMode="auto">
            <a:xfrm>
              <a:off x="5136" y="2716"/>
              <a:ext cx="19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200"/>
                <a:t>6</a:t>
              </a:r>
            </a:p>
          </p:txBody>
        </p:sp>
        <p:sp>
          <p:nvSpPr>
            <p:cNvPr id="234524" name="Text Box 110">
              <a:extLst>
                <a:ext uri="{FF2B5EF4-FFF2-40B4-BE49-F238E27FC236}">
                  <a16:creationId xmlns:a16="http://schemas.microsoft.com/office/drawing/2014/main" id="{21BC1F0D-A796-45FC-9806-2959DB5E2D56}"/>
                </a:ext>
              </a:extLst>
            </p:cNvPr>
            <p:cNvSpPr txBox="1">
              <a:spLocks noChangeArrowheads="1"/>
            </p:cNvSpPr>
            <p:nvPr/>
          </p:nvSpPr>
          <p:spPr bwMode="auto">
            <a:xfrm>
              <a:off x="4944" y="3004"/>
              <a:ext cx="19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200"/>
                <a:t>4</a:t>
              </a:r>
            </a:p>
          </p:txBody>
        </p:sp>
        <p:sp>
          <p:nvSpPr>
            <p:cNvPr id="234525" name="Text Box 111">
              <a:extLst>
                <a:ext uri="{FF2B5EF4-FFF2-40B4-BE49-F238E27FC236}">
                  <a16:creationId xmlns:a16="http://schemas.microsoft.com/office/drawing/2014/main" id="{45026E65-0279-43AD-B713-841B7731EE22}"/>
                </a:ext>
              </a:extLst>
            </p:cNvPr>
            <p:cNvSpPr txBox="1">
              <a:spLocks noChangeArrowheads="1"/>
            </p:cNvSpPr>
            <p:nvPr/>
          </p:nvSpPr>
          <p:spPr bwMode="auto">
            <a:xfrm>
              <a:off x="5136" y="3004"/>
              <a:ext cx="19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200"/>
                <a:t>5</a:t>
              </a:r>
            </a:p>
          </p:txBody>
        </p:sp>
        <p:sp>
          <p:nvSpPr>
            <p:cNvPr id="234526" name="Text Box 112">
              <a:extLst>
                <a:ext uri="{FF2B5EF4-FFF2-40B4-BE49-F238E27FC236}">
                  <a16:creationId xmlns:a16="http://schemas.microsoft.com/office/drawing/2014/main" id="{3E59BB33-1DCC-487B-9DEB-4CFBC1EC914D}"/>
                </a:ext>
              </a:extLst>
            </p:cNvPr>
            <p:cNvSpPr txBox="1">
              <a:spLocks noChangeArrowheads="1"/>
            </p:cNvSpPr>
            <p:nvPr/>
          </p:nvSpPr>
          <p:spPr bwMode="auto">
            <a:xfrm>
              <a:off x="4944" y="3292"/>
              <a:ext cx="19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200"/>
                <a:t>2</a:t>
              </a:r>
            </a:p>
          </p:txBody>
        </p:sp>
        <p:sp>
          <p:nvSpPr>
            <p:cNvPr id="234527" name="Text Box 113">
              <a:extLst>
                <a:ext uri="{FF2B5EF4-FFF2-40B4-BE49-F238E27FC236}">
                  <a16:creationId xmlns:a16="http://schemas.microsoft.com/office/drawing/2014/main" id="{57F73129-947D-4932-AB4D-7E68A3AE746E}"/>
                </a:ext>
              </a:extLst>
            </p:cNvPr>
            <p:cNvSpPr txBox="1">
              <a:spLocks noChangeArrowheads="1"/>
            </p:cNvSpPr>
            <p:nvPr/>
          </p:nvSpPr>
          <p:spPr bwMode="auto">
            <a:xfrm>
              <a:off x="5136" y="3292"/>
              <a:ext cx="19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200"/>
                <a:t>5</a:t>
              </a:r>
            </a:p>
          </p:txBody>
        </p:sp>
        <p:sp>
          <p:nvSpPr>
            <p:cNvPr id="234528" name="Text Box 114">
              <a:extLst>
                <a:ext uri="{FF2B5EF4-FFF2-40B4-BE49-F238E27FC236}">
                  <a16:creationId xmlns:a16="http://schemas.microsoft.com/office/drawing/2014/main" id="{02EDF631-9E15-4FE4-B55D-A55647288DCF}"/>
                </a:ext>
              </a:extLst>
            </p:cNvPr>
            <p:cNvSpPr txBox="1">
              <a:spLocks noChangeArrowheads="1"/>
            </p:cNvSpPr>
            <p:nvPr/>
          </p:nvSpPr>
          <p:spPr bwMode="auto">
            <a:xfrm>
              <a:off x="4944" y="3580"/>
              <a:ext cx="19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200"/>
                <a:t>5</a:t>
              </a:r>
            </a:p>
          </p:txBody>
        </p:sp>
        <p:sp>
          <p:nvSpPr>
            <p:cNvPr id="234529" name="Text Box 115">
              <a:extLst>
                <a:ext uri="{FF2B5EF4-FFF2-40B4-BE49-F238E27FC236}">
                  <a16:creationId xmlns:a16="http://schemas.microsoft.com/office/drawing/2014/main" id="{0DC187F0-516F-49AB-BBA8-3120EB551691}"/>
                </a:ext>
              </a:extLst>
            </p:cNvPr>
            <p:cNvSpPr txBox="1">
              <a:spLocks noChangeArrowheads="1"/>
            </p:cNvSpPr>
            <p:nvPr/>
          </p:nvSpPr>
          <p:spPr bwMode="auto">
            <a:xfrm>
              <a:off x="5136" y="3580"/>
              <a:ext cx="19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200"/>
                <a:t>6</a:t>
              </a:r>
            </a:p>
          </p:txBody>
        </p:sp>
        <p:sp>
          <p:nvSpPr>
            <p:cNvPr id="234530" name="Rectangle 116">
              <a:extLst>
                <a:ext uri="{FF2B5EF4-FFF2-40B4-BE49-F238E27FC236}">
                  <a16:creationId xmlns:a16="http://schemas.microsoft.com/office/drawing/2014/main" id="{547F4B07-8D37-4635-925C-CA7CC6916854}"/>
                </a:ext>
              </a:extLst>
            </p:cNvPr>
            <p:cNvSpPr>
              <a:spLocks noChangeArrowheads="1"/>
            </p:cNvSpPr>
            <p:nvPr/>
          </p:nvSpPr>
          <p:spPr bwMode="auto">
            <a:xfrm>
              <a:off x="4560" y="1104"/>
              <a:ext cx="192" cy="192"/>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34531" name="Line 117">
              <a:extLst>
                <a:ext uri="{FF2B5EF4-FFF2-40B4-BE49-F238E27FC236}">
                  <a16:creationId xmlns:a16="http://schemas.microsoft.com/office/drawing/2014/main" id="{00E5D320-26EE-4320-8B40-D82E8335A962}"/>
                </a:ext>
              </a:extLst>
            </p:cNvPr>
            <p:cNvSpPr>
              <a:spLocks noChangeShapeType="1"/>
            </p:cNvSpPr>
            <p:nvPr/>
          </p:nvSpPr>
          <p:spPr bwMode="auto">
            <a:xfrm>
              <a:off x="4656" y="1200"/>
              <a:ext cx="864" cy="0"/>
            </a:xfrm>
            <a:prstGeom prst="line">
              <a:avLst/>
            </a:prstGeom>
            <a:noFill/>
            <a:ln w="31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34532" name="Line 118">
              <a:extLst>
                <a:ext uri="{FF2B5EF4-FFF2-40B4-BE49-F238E27FC236}">
                  <a16:creationId xmlns:a16="http://schemas.microsoft.com/office/drawing/2014/main" id="{847E65A5-F8C5-45C8-AE88-DA79623E3B77}"/>
                </a:ext>
              </a:extLst>
            </p:cNvPr>
            <p:cNvSpPr>
              <a:spLocks noChangeShapeType="1"/>
            </p:cNvSpPr>
            <p:nvPr/>
          </p:nvSpPr>
          <p:spPr bwMode="auto">
            <a:xfrm>
              <a:off x="5520" y="1200"/>
              <a:ext cx="0" cy="96"/>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blinds(horizontal)">
                                      <p:cBhvr>
                                        <p:cTn id="7" dur="500"/>
                                        <p:tgtEl>
                                          <p:spTgt spid="81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217">
                                            <p:txEl>
                                              <p:pRg st="0" end="0"/>
                                            </p:txEl>
                                          </p:spTgt>
                                        </p:tgtEl>
                                        <p:attrNameLst>
                                          <p:attrName>style.visibility</p:attrName>
                                        </p:attrNameLst>
                                      </p:cBhvr>
                                      <p:to>
                                        <p:strVal val="visible"/>
                                      </p:to>
                                    </p:set>
                                    <p:animEffect transition="in" filter="blinds(horizontal)">
                                      <p:cBhvr>
                                        <p:cTn id="12" dur="500"/>
                                        <p:tgtEl>
                                          <p:spTgt spid="821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bldLvl="5" autoUpdateAnimBg="0"/>
      <p:bldP spid="8217" grpId="0" build="p" autoUpdateAnimBg="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2.2. </a:t>
            </a:r>
            <a:r>
              <a:rPr lang="en-US" sz="3200" dirty="0" err="1"/>
              <a:t>Các</a:t>
            </a:r>
            <a:r>
              <a:rPr lang="en-US" sz="3200" dirty="0"/>
              <a:t> </a:t>
            </a:r>
            <a:r>
              <a:rPr lang="en-US" sz="3200" dirty="0" err="1"/>
              <a:t>thuật</a:t>
            </a:r>
            <a:r>
              <a:rPr lang="en-US" sz="3200" dirty="0"/>
              <a:t> </a:t>
            </a:r>
            <a:r>
              <a:rPr lang="en-US" sz="3200" dirty="0" err="1"/>
              <a:t>toán</a:t>
            </a:r>
            <a:r>
              <a:rPr lang="en-US" sz="3200" dirty="0"/>
              <a:t> </a:t>
            </a:r>
            <a:r>
              <a:rPr lang="en-US" sz="3200" dirty="0" err="1"/>
              <a:t>tìm</a:t>
            </a:r>
            <a:r>
              <a:rPr lang="en-US" sz="3200" dirty="0"/>
              <a:t> </a:t>
            </a:r>
            <a:r>
              <a:rPr lang="en-US" sz="3200" dirty="0" err="1"/>
              <a:t>kiếm</a:t>
            </a:r>
            <a:r>
              <a:rPr lang="en-US" sz="3200" dirty="0"/>
              <a:t> </a:t>
            </a:r>
            <a:r>
              <a:rPr lang="en-US" sz="3200" dirty="0" err="1"/>
              <a:t>trên</a:t>
            </a:r>
            <a:r>
              <a:rPr lang="en-US" sz="3200" dirty="0"/>
              <a:t> </a:t>
            </a:r>
            <a:r>
              <a:rPr lang="en-US" sz="3200" dirty="0" err="1"/>
              <a:t>đồ</a:t>
            </a:r>
            <a:r>
              <a:rPr lang="en-US" sz="3200" dirty="0"/>
              <a:t> </a:t>
            </a:r>
            <a:r>
              <a:rPr lang="en-US" sz="3200" dirty="0" err="1"/>
              <a:t>thị</a:t>
            </a:r>
            <a:endParaRPr lang="en-US" sz="3200" dirty="0"/>
          </a:p>
        </p:txBody>
      </p:sp>
      <p:sp>
        <p:nvSpPr>
          <p:cNvPr id="3" name="Content Placeholder 2"/>
          <p:cNvSpPr>
            <a:spLocks noGrp="1"/>
          </p:cNvSpPr>
          <p:nvPr>
            <p:ph idx="1"/>
          </p:nvPr>
        </p:nvSpPr>
        <p:spPr/>
        <p:txBody>
          <a:bodyPr/>
          <a:lstStyle/>
          <a:p>
            <a:pPr algn="just"/>
            <a:r>
              <a:rPr lang="en-US" altLang="en-US" dirty="0" err="1"/>
              <a:t>Duyệt</a:t>
            </a:r>
            <a:r>
              <a:rPr lang="en-US" altLang="en-US" dirty="0"/>
              <a:t> </a:t>
            </a:r>
            <a:r>
              <a:rPr lang="en-US" altLang="en-US" dirty="0" err="1"/>
              <a:t>theo</a:t>
            </a:r>
            <a:r>
              <a:rPr lang="en-US" altLang="en-US" dirty="0"/>
              <a:t> </a:t>
            </a:r>
            <a:r>
              <a:rPr lang="en-US" altLang="en-US" dirty="0" err="1"/>
              <a:t>chiều</a:t>
            </a:r>
            <a:r>
              <a:rPr lang="en-US" altLang="en-US" dirty="0"/>
              <a:t> </a:t>
            </a:r>
            <a:r>
              <a:rPr lang="en-US" altLang="en-US" dirty="0" err="1"/>
              <a:t>rộng</a:t>
            </a:r>
            <a:r>
              <a:rPr lang="en-US" altLang="en-US" dirty="0"/>
              <a:t> (BFS- Breadth First Search): </a:t>
            </a:r>
          </a:p>
          <a:p>
            <a:pPr algn="just"/>
            <a:r>
              <a:rPr lang="en-US" altLang="en-US" dirty="0" err="1"/>
              <a:t>Thuật</a:t>
            </a:r>
            <a:r>
              <a:rPr lang="en-US" altLang="en-US" dirty="0"/>
              <a:t> </a:t>
            </a:r>
            <a:r>
              <a:rPr lang="en-US" altLang="en-US" dirty="0" err="1"/>
              <a:t>toán</a:t>
            </a:r>
            <a:r>
              <a:rPr lang="en-US" altLang="en-US" dirty="0"/>
              <a:t> </a:t>
            </a:r>
            <a:r>
              <a:rPr lang="en-US" altLang="en-US" dirty="0" err="1"/>
              <a:t>tìm</a:t>
            </a:r>
            <a:r>
              <a:rPr lang="en-US" altLang="en-US" dirty="0"/>
              <a:t> </a:t>
            </a:r>
            <a:r>
              <a:rPr lang="en-US" altLang="en-US" dirty="0" err="1"/>
              <a:t>kiếm</a:t>
            </a:r>
            <a:r>
              <a:rPr lang="en-US" altLang="en-US" dirty="0"/>
              <a:t> </a:t>
            </a:r>
            <a:r>
              <a:rPr lang="en-US" altLang="en-US" dirty="0" err="1"/>
              <a:t>theo</a:t>
            </a:r>
            <a:r>
              <a:rPr lang="en-US" altLang="en-US" dirty="0"/>
              <a:t> </a:t>
            </a:r>
            <a:r>
              <a:rPr lang="en-US" altLang="en-US" dirty="0" err="1"/>
              <a:t>chiều</a:t>
            </a:r>
            <a:r>
              <a:rPr lang="en-US" altLang="en-US" dirty="0"/>
              <a:t> </a:t>
            </a:r>
            <a:r>
              <a:rPr lang="en-US" altLang="en-US" dirty="0" err="1"/>
              <a:t>sâu</a:t>
            </a:r>
            <a:r>
              <a:rPr lang="en-US" altLang="en-US" dirty="0"/>
              <a:t> (Depth First Search – DFS</a:t>
            </a:r>
            <a:endParaRPr lang="en-US" dirty="0"/>
          </a:p>
        </p:txBody>
      </p:sp>
    </p:spTree>
    <p:extLst>
      <p:ext uri="{BB962C8B-B14F-4D97-AF65-F5344CB8AC3E}">
        <p14:creationId xmlns:p14="http://schemas.microsoft.com/office/powerpoint/2010/main" val="22748731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AB0BE-CC6E-4939-B23D-957FE176EE5E}"/>
              </a:ext>
            </a:extLst>
          </p:cNvPr>
          <p:cNvSpPr>
            <a:spLocks noGrp="1"/>
          </p:cNvSpPr>
          <p:nvPr>
            <p:ph type="title"/>
          </p:nvPr>
        </p:nvSpPr>
        <p:spPr>
          <a:xfrm>
            <a:off x="1219200" y="533400"/>
            <a:ext cx="7633742" cy="588197"/>
          </a:xfrm>
        </p:spPr>
        <p:txBody>
          <a:bodyPr/>
          <a:lstStyle/>
          <a:p>
            <a:r>
              <a:rPr lang="en-US" sz="3200" dirty="0"/>
              <a:t>2.2.1. </a:t>
            </a:r>
            <a:r>
              <a:rPr lang="en-US" sz="3200" dirty="0" err="1"/>
              <a:t>Tìm</a:t>
            </a:r>
            <a:r>
              <a:rPr lang="en-US" sz="3200" dirty="0"/>
              <a:t> </a:t>
            </a:r>
            <a:r>
              <a:rPr lang="en-US" sz="3200" dirty="0" err="1"/>
              <a:t>kiếm</a:t>
            </a:r>
            <a:r>
              <a:rPr lang="en-US" sz="3200" dirty="0"/>
              <a:t> </a:t>
            </a:r>
            <a:r>
              <a:rPr lang="en-US" sz="3200" dirty="0" err="1"/>
              <a:t>theo</a:t>
            </a:r>
            <a:r>
              <a:rPr lang="en-US" sz="3200" dirty="0"/>
              <a:t> </a:t>
            </a:r>
            <a:r>
              <a:rPr lang="en-US" sz="3200" dirty="0" err="1"/>
              <a:t>chiều</a:t>
            </a:r>
            <a:r>
              <a:rPr lang="en-US" sz="3200" dirty="0"/>
              <a:t> </a:t>
            </a:r>
            <a:r>
              <a:rPr lang="en-US" sz="3200" dirty="0" err="1"/>
              <a:t>sâu</a:t>
            </a:r>
            <a:endParaRPr lang="en-US" sz="3200" dirty="0"/>
          </a:p>
        </p:txBody>
      </p:sp>
      <p:sp>
        <p:nvSpPr>
          <p:cNvPr id="3" name="Content Placeholder 2">
            <a:extLst>
              <a:ext uri="{FF2B5EF4-FFF2-40B4-BE49-F238E27FC236}">
                <a16:creationId xmlns:a16="http://schemas.microsoft.com/office/drawing/2014/main" id="{954C20BB-B239-4559-8613-D664C6E624FE}"/>
              </a:ext>
            </a:extLst>
          </p:cNvPr>
          <p:cNvSpPr>
            <a:spLocks noGrp="1"/>
          </p:cNvSpPr>
          <p:nvPr>
            <p:ph idx="1"/>
          </p:nvPr>
        </p:nvSpPr>
        <p:spPr>
          <a:xfrm>
            <a:off x="1219200" y="1905000"/>
            <a:ext cx="7353300" cy="2695193"/>
          </a:xfrm>
        </p:spPr>
        <p:txBody>
          <a:bodyPr>
            <a:normAutofit/>
          </a:bodyPr>
          <a:lstStyle/>
          <a:p>
            <a:pPr marL="0" indent="0">
              <a:buNone/>
            </a:pPr>
            <a:r>
              <a:rPr lang="vi-VN" sz="2400" b="1" dirty="0"/>
              <a:t>Phát biểu bài toán </a:t>
            </a:r>
          </a:p>
          <a:p>
            <a:pPr marL="0" indent="0">
              <a:buNone/>
            </a:pPr>
            <a:r>
              <a:rPr lang="vi-VN" sz="2400" dirty="0"/>
              <a:t>  Input: Cho đồ thị G = (V, E) liên thông, không chứa khuyên và một đỉnh u thuộc G </a:t>
            </a:r>
          </a:p>
          <a:p>
            <a:pPr marL="0" indent="0">
              <a:buNone/>
            </a:pPr>
            <a:r>
              <a:rPr lang="vi-VN" sz="2400" dirty="0"/>
              <a:t>  Output: Tập hợp các đỉnh được thăm của đồ thị, xuất phát từ u. </a:t>
            </a:r>
            <a:endParaRPr lang="en-US" sz="2400" dirty="0"/>
          </a:p>
        </p:txBody>
      </p:sp>
    </p:spTree>
    <p:extLst>
      <p:ext uri="{BB962C8B-B14F-4D97-AF65-F5344CB8AC3E}">
        <p14:creationId xmlns:p14="http://schemas.microsoft.com/office/powerpoint/2010/main" val="31280937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d. </a:t>
            </a:r>
            <a:r>
              <a:rPr lang="en-US" dirty="0" err="1"/>
              <a:t>Phép</a:t>
            </a:r>
            <a:r>
              <a:rPr lang="en-US" dirty="0"/>
              <a:t> </a:t>
            </a:r>
            <a:r>
              <a:rPr lang="en-US" dirty="0" err="1"/>
              <a:t>hiệu</a:t>
            </a:r>
            <a:r>
              <a:rPr lang="en-US" dirty="0"/>
              <a:t> </a:t>
            </a:r>
            <a:r>
              <a:rPr lang="en-US" dirty="0" err="1"/>
              <a:t>đối</a:t>
            </a:r>
            <a:r>
              <a:rPr lang="en-US" dirty="0"/>
              <a:t> </a:t>
            </a:r>
            <a:r>
              <a:rPr lang="en-US" dirty="0" err="1"/>
              <a:t>xứng</a:t>
            </a:r>
            <a:endParaRPr lang="en-US" dirty="0"/>
          </a:p>
        </p:txBody>
      </p:sp>
      <p:sp>
        <p:nvSpPr>
          <p:cNvPr id="2" name="TextBox 1">
            <a:extLst>
              <a:ext uri="{FF2B5EF4-FFF2-40B4-BE49-F238E27FC236}">
                <a16:creationId xmlns:a16="http://schemas.microsoft.com/office/drawing/2014/main" id="{E2ADB893-190E-47D1-B8BF-8FEFC86B5AE3}"/>
              </a:ext>
            </a:extLst>
          </p:cNvPr>
          <p:cNvSpPr txBox="1"/>
          <p:nvPr/>
        </p:nvSpPr>
        <p:spPr>
          <a:xfrm>
            <a:off x="1371600" y="1600200"/>
            <a:ext cx="6858000"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000" dirty="0" err="1"/>
              <a:t>Hiệu</a:t>
            </a:r>
            <a:r>
              <a:rPr lang="en-US" sz="2000" dirty="0"/>
              <a:t> </a:t>
            </a:r>
            <a:r>
              <a:rPr lang="en-US" sz="2000" dirty="0" err="1"/>
              <a:t>đối</a:t>
            </a:r>
            <a:r>
              <a:rPr lang="en-US" sz="2000" dirty="0"/>
              <a:t> </a:t>
            </a:r>
            <a:r>
              <a:rPr lang="en-US" sz="2000" dirty="0" err="1"/>
              <a:t>xứng</a:t>
            </a:r>
            <a:r>
              <a:rPr lang="en-US" sz="2000" dirty="0"/>
              <a:t> </a:t>
            </a:r>
            <a:r>
              <a:rPr lang="en-US" sz="2000" dirty="0" err="1"/>
              <a:t>của</a:t>
            </a:r>
            <a:r>
              <a:rPr lang="en-US" sz="2000" dirty="0"/>
              <a:t> 2 </a:t>
            </a:r>
            <a:r>
              <a:rPr lang="en-US" sz="2000" dirty="0" err="1"/>
              <a:t>tập</a:t>
            </a:r>
            <a:r>
              <a:rPr lang="en-US" sz="2000" dirty="0"/>
              <a:t> A </a:t>
            </a:r>
            <a:r>
              <a:rPr lang="en-US" sz="2000" dirty="0" err="1"/>
              <a:t>và</a:t>
            </a:r>
            <a:r>
              <a:rPr lang="en-US" sz="2000" dirty="0"/>
              <a:t> B </a:t>
            </a:r>
            <a:r>
              <a:rPr lang="en-US" sz="2000" dirty="0" err="1"/>
              <a:t>là</a:t>
            </a:r>
            <a:r>
              <a:rPr lang="en-US" sz="2000" dirty="0"/>
              <a:t> 1 </a:t>
            </a:r>
            <a:r>
              <a:rPr lang="en-US" sz="2000" dirty="0" err="1"/>
              <a:t>tập</a:t>
            </a:r>
            <a:r>
              <a:rPr lang="en-US" sz="2000" dirty="0"/>
              <a:t> </a:t>
            </a:r>
            <a:r>
              <a:rPr lang="en-US" sz="2000" dirty="0" err="1"/>
              <a:t>hợp</a:t>
            </a:r>
            <a:r>
              <a:rPr lang="en-US" sz="2000" dirty="0"/>
              <a:t> . </a:t>
            </a:r>
            <a:r>
              <a:rPr lang="en-US" sz="2000" dirty="0" err="1"/>
              <a:t>kÍ</a:t>
            </a:r>
            <a:r>
              <a:rPr lang="en-US" sz="2000" dirty="0"/>
              <a:t> </a:t>
            </a:r>
            <a:r>
              <a:rPr lang="en-US" sz="2000" dirty="0" err="1"/>
              <a:t>hiệu</a:t>
            </a:r>
            <a:r>
              <a:rPr lang="en-US" sz="2000" dirty="0"/>
              <a:t> A</a:t>
            </a:r>
            <a:r>
              <a:rPr lang="en-US" sz="2000" dirty="0">
                <a:sym typeface="Symbol" panose="05050102010706020507" pitchFamily="18" charset="2"/>
              </a:rPr>
              <a:t></a:t>
            </a:r>
            <a:r>
              <a:rPr lang="en-US" sz="2000" dirty="0"/>
              <a:t> B </a:t>
            </a:r>
          </a:p>
        </p:txBody>
      </p:sp>
      <p:sp>
        <p:nvSpPr>
          <p:cNvPr id="22" name="TextBox 21">
            <a:extLst>
              <a:ext uri="{FF2B5EF4-FFF2-40B4-BE49-F238E27FC236}">
                <a16:creationId xmlns:a16="http://schemas.microsoft.com/office/drawing/2014/main" id="{CEE8B2CF-B0DD-43E1-AD6A-03E91412A119}"/>
              </a:ext>
            </a:extLst>
          </p:cNvPr>
          <p:cNvSpPr txBox="1"/>
          <p:nvPr/>
        </p:nvSpPr>
        <p:spPr>
          <a:xfrm>
            <a:off x="1356360" y="2242185"/>
            <a:ext cx="6858000"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just"/>
            <a:r>
              <a:rPr lang="en-US" sz="2000" dirty="0" err="1"/>
              <a:t>Công</a:t>
            </a:r>
            <a:r>
              <a:rPr lang="en-US" sz="2000" dirty="0"/>
              <a:t> </a:t>
            </a:r>
            <a:r>
              <a:rPr lang="en-US" sz="2000" dirty="0" err="1"/>
              <a:t>thức</a:t>
            </a:r>
            <a:r>
              <a:rPr lang="en-US" sz="2000" dirty="0"/>
              <a:t>: A </a:t>
            </a:r>
            <a:r>
              <a:rPr lang="en-US" sz="2000" dirty="0">
                <a:sym typeface="Symbol" panose="05050102010706020507" pitchFamily="18" charset="2"/>
              </a:rPr>
              <a:t></a:t>
            </a:r>
            <a:r>
              <a:rPr lang="en-US" sz="2000" dirty="0"/>
              <a:t> B={</a:t>
            </a:r>
            <a:r>
              <a:rPr lang="en-US" sz="2000" dirty="0" err="1"/>
              <a:t>x|x</a:t>
            </a:r>
            <a:r>
              <a:rPr lang="en-US" sz="2000" dirty="0" err="1">
                <a:sym typeface="Symbol" panose="05050102010706020507" pitchFamily="18" charset="2"/>
              </a:rPr>
              <a:t></a:t>
            </a:r>
            <a:r>
              <a:rPr lang="en-US" sz="2000" dirty="0" err="1"/>
              <a:t>A</a:t>
            </a:r>
            <a:r>
              <a:rPr lang="en-US" sz="2000" dirty="0"/>
              <a:t>\B V x </a:t>
            </a:r>
            <a:r>
              <a:rPr lang="en-US" sz="2000" dirty="0">
                <a:sym typeface="Symbol" panose="05050102010706020507" pitchFamily="18" charset="2"/>
              </a:rPr>
              <a:t></a:t>
            </a:r>
            <a:r>
              <a:rPr lang="en-US" sz="2000" dirty="0"/>
              <a:t> B\A}</a:t>
            </a:r>
          </a:p>
        </p:txBody>
      </p:sp>
      <p:sp>
        <p:nvSpPr>
          <p:cNvPr id="23" name="TextBox 22">
            <a:extLst>
              <a:ext uri="{FF2B5EF4-FFF2-40B4-BE49-F238E27FC236}">
                <a16:creationId xmlns:a16="http://schemas.microsoft.com/office/drawing/2014/main" id="{122426E0-65A7-48EF-8371-DB445AC93D38}"/>
              </a:ext>
            </a:extLst>
          </p:cNvPr>
          <p:cNvSpPr txBox="1"/>
          <p:nvPr/>
        </p:nvSpPr>
        <p:spPr>
          <a:xfrm>
            <a:off x="1356360" y="2799724"/>
            <a:ext cx="6858000"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just"/>
            <a:r>
              <a:rPr lang="en-US" sz="2000" dirty="0"/>
              <a:t>S</a:t>
            </a:r>
            <a:r>
              <a:rPr lang="vi-VN" sz="2000" dirty="0"/>
              <a:t>ơ</a:t>
            </a:r>
            <a:r>
              <a:rPr lang="en-US" sz="2000" dirty="0"/>
              <a:t> </a:t>
            </a:r>
            <a:r>
              <a:rPr lang="en-US" sz="2000" dirty="0" err="1"/>
              <a:t>đồ</a:t>
            </a:r>
            <a:r>
              <a:rPr lang="en-US" sz="2000" dirty="0"/>
              <a:t> </a:t>
            </a:r>
            <a:r>
              <a:rPr lang="en-US" sz="2000" dirty="0" err="1"/>
              <a:t>ven</a:t>
            </a:r>
            <a:endParaRPr lang="en-US" sz="2000" dirty="0"/>
          </a:p>
        </p:txBody>
      </p:sp>
      <p:sp>
        <p:nvSpPr>
          <p:cNvPr id="46" name="TextBox 45">
            <a:extLst>
              <a:ext uri="{FF2B5EF4-FFF2-40B4-BE49-F238E27FC236}">
                <a16:creationId xmlns:a16="http://schemas.microsoft.com/office/drawing/2014/main" id="{92D0018C-4274-42DC-BEB4-A8F4048267B4}"/>
              </a:ext>
            </a:extLst>
          </p:cNvPr>
          <p:cNvSpPr txBox="1"/>
          <p:nvPr/>
        </p:nvSpPr>
        <p:spPr>
          <a:xfrm>
            <a:off x="1311275" y="4541734"/>
            <a:ext cx="6858000" cy="70788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just"/>
            <a:r>
              <a:rPr lang="en-US" sz="2000" dirty="0" err="1"/>
              <a:t>Ví</a:t>
            </a:r>
            <a:r>
              <a:rPr lang="en-US" sz="2000" dirty="0"/>
              <a:t> </a:t>
            </a:r>
            <a:r>
              <a:rPr lang="en-US" sz="2000" dirty="0" err="1"/>
              <a:t>dụ</a:t>
            </a:r>
            <a:r>
              <a:rPr lang="en-US" sz="2000" dirty="0"/>
              <a:t>: </a:t>
            </a:r>
          </a:p>
          <a:p>
            <a:r>
              <a:rPr lang="en-US" sz="2000" b="1" dirty="0"/>
              <a:t>A={1,2,3, 4,9,10}, B={-1, 0, 1, 2, 7,8} =&gt;</a:t>
            </a:r>
            <a:r>
              <a:rPr lang="en-US" sz="2000" dirty="0"/>
              <a:t>A </a:t>
            </a:r>
            <a:r>
              <a:rPr lang="en-US" sz="2000" dirty="0">
                <a:sym typeface="Symbol" panose="05050102010706020507" pitchFamily="18" charset="2"/>
              </a:rPr>
              <a:t></a:t>
            </a:r>
            <a:r>
              <a:rPr lang="en-US" sz="2000" dirty="0"/>
              <a:t> B</a:t>
            </a:r>
          </a:p>
        </p:txBody>
      </p:sp>
      <p:grpSp>
        <p:nvGrpSpPr>
          <p:cNvPr id="30" name="Group 29">
            <a:extLst>
              <a:ext uri="{FF2B5EF4-FFF2-40B4-BE49-F238E27FC236}">
                <a16:creationId xmlns:a16="http://schemas.microsoft.com/office/drawing/2014/main" id="{26E13954-6229-42D9-93C2-603C875A9706}"/>
              </a:ext>
            </a:extLst>
          </p:cNvPr>
          <p:cNvGrpSpPr/>
          <p:nvPr/>
        </p:nvGrpSpPr>
        <p:grpSpPr bwMode="auto">
          <a:xfrm>
            <a:off x="2286000" y="3543635"/>
            <a:ext cx="4267200" cy="845820"/>
            <a:chOff x="0" y="0"/>
            <a:chExt cx="4267200" cy="846160"/>
          </a:xfrm>
        </p:grpSpPr>
        <p:sp>
          <p:nvSpPr>
            <p:cNvPr id="31" name="Oval 30">
              <a:extLst>
                <a:ext uri="{FF2B5EF4-FFF2-40B4-BE49-F238E27FC236}">
                  <a16:creationId xmlns:a16="http://schemas.microsoft.com/office/drawing/2014/main" id="{D8EDC06E-C19D-472F-AE6C-53EB40A4B543}"/>
                </a:ext>
              </a:extLst>
            </p:cNvPr>
            <p:cNvSpPr/>
            <p:nvPr/>
          </p:nvSpPr>
          <p:spPr>
            <a:xfrm>
              <a:off x="1600200" y="0"/>
              <a:ext cx="1981200" cy="838222"/>
            </a:xfrm>
            <a:prstGeom prst="ellipse">
              <a:avLst/>
            </a:prstGeom>
          </p:spPr>
          <p:style>
            <a:lnRef idx="2">
              <a:schemeClr val="dk1"/>
            </a:lnRef>
            <a:fillRef idx="1">
              <a:schemeClr val="lt1"/>
            </a:fillRef>
            <a:effectRef idx="0">
              <a:schemeClr val="dk1"/>
            </a:effectRef>
            <a:fontRef idx="minor">
              <a:schemeClr val="dk1"/>
            </a:fontRef>
          </p:style>
          <p:txBody>
            <a:bodyPr anchor="ctr"/>
            <a:lstStyle/>
            <a:p>
              <a:endParaRPr lang="en-US"/>
            </a:p>
          </p:txBody>
        </p:sp>
        <p:sp>
          <p:nvSpPr>
            <p:cNvPr id="32" name="Oval 31">
              <a:extLst>
                <a:ext uri="{FF2B5EF4-FFF2-40B4-BE49-F238E27FC236}">
                  <a16:creationId xmlns:a16="http://schemas.microsoft.com/office/drawing/2014/main" id="{5CAA043F-4981-400B-9B69-140E1D9D0304}"/>
                </a:ext>
              </a:extLst>
            </p:cNvPr>
            <p:cNvSpPr/>
            <p:nvPr/>
          </p:nvSpPr>
          <p:spPr>
            <a:xfrm>
              <a:off x="533400" y="7938"/>
              <a:ext cx="1981200" cy="83822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a:p>
          </p:txBody>
        </p:sp>
        <p:cxnSp>
          <p:nvCxnSpPr>
            <p:cNvPr id="33" name="Straight Connector 32">
              <a:extLst>
                <a:ext uri="{FF2B5EF4-FFF2-40B4-BE49-F238E27FC236}">
                  <a16:creationId xmlns:a16="http://schemas.microsoft.com/office/drawing/2014/main" id="{A555FF8C-135D-45DD-9122-1F41E009FC32}"/>
                </a:ext>
              </a:extLst>
            </p:cNvPr>
            <p:cNvCxnSpPr/>
            <p:nvPr/>
          </p:nvCxnSpPr>
          <p:spPr>
            <a:xfrm flipV="1">
              <a:off x="812800" y="152404"/>
              <a:ext cx="939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800F010-1B4B-443E-A5AB-C2C62CAACC2A}"/>
                </a:ext>
              </a:extLst>
            </p:cNvPr>
            <p:cNvCxnSpPr/>
            <p:nvPr/>
          </p:nvCxnSpPr>
          <p:spPr>
            <a:xfrm>
              <a:off x="584200" y="304808"/>
              <a:ext cx="10668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7E08F17-0BC0-4E4C-A239-8273F7372F97}"/>
                </a:ext>
              </a:extLst>
            </p:cNvPr>
            <p:cNvCxnSpPr/>
            <p:nvPr/>
          </p:nvCxnSpPr>
          <p:spPr>
            <a:xfrm>
              <a:off x="584200" y="457212"/>
              <a:ext cx="10668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9C480AA-C54E-4481-82C5-F159ECEF8E25}"/>
                </a:ext>
              </a:extLst>
            </p:cNvPr>
            <p:cNvCxnSpPr/>
            <p:nvPr/>
          </p:nvCxnSpPr>
          <p:spPr>
            <a:xfrm>
              <a:off x="660400" y="609616"/>
              <a:ext cx="1016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E004A2E-0179-473F-B7DD-217E2FD67EA2}"/>
                </a:ext>
              </a:extLst>
            </p:cNvPr>
            <p:cNvCxnSpPr/>
            <p:nvPr/>
          </p:nvCxnSpPr>
          <p:spPr>
            <a:xfrm flipV="1">
              <a:off x="1066800" y="715982"/>
              <a:ext cx="823913" cy="46038"/>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0514CD2-92BA-49CE-95F4-4165FB6607D1}"/>
                </a:ext>
              </a:extLst>
            </p:cNvPr>
            <p:cNvSpPr txBox="1">
              <a:spLocks noChangeArrowheads="1"/>
            </p:cNvSpPr>
            <p:nvPr/>
          </p:nvSpPr>
          <p:spPr bwMode="auto">
            <a:xfrm>
              <a:off x="0" y="304685"/>
              <a:ext cx="533400" cy="354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Aft>
                  <a:spcPts val="0"/>
                </a:spcAft>
              </a:pPr>
              <a:r>
                <a:rPr lang="en-US" sz="180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a:t>
              </a:r>
              <a:endParaRPr lang="en-US" sz="1200">
                <a:effectLst/>
                <a:latin typeface="Times New Roman" panose="02020603050405020304" pitchFamily="18" charset="0"/>
                <a:ea typeface="Times New Roman" panose="02020603050405020304" pitchFamily="18" charset="0"/>
              </a:endParaRPr>
            </a:p>
          </p:txBody>
        </p:sp>
        <p:sp>
          <p:nvSpPr>
            <p:cNvPr id="39" name="TextBox 38">
              <a:extLst>
                <a:ext uri="{FF2B5EF4-FFF2-40B4-BE49-F238E27FC236}">
                  <a16:creationId xmlns:a16="http://schemas.microsoft.com/office/drawing/2014/main" id="{3E1AA55A-A902-4EE0-AC3A-A2D133C42A33}"/>
                </a:ext>
              </a:extLst>
            </p:cNvPr>
            <p:cNvSpPr txBox="1">
              <a:spLocks noChangeArrowheads="1"/>
            </p:cNvSpPr>
            <p:nvPr/>
          </p:nvSpPr>
          <p:spPr bwMode="auto">
            <a:xfrm>
              <a:off x="3733800" y="304685"/>
              <a:ext cx="533400" cy="354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Aft>
                  <a:spcPts val="0"/>
                </a:spcAft>
              </a:pPr>
              <a:r>
                <a:rPr lang="en-US" sz="180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a:t>
              </a:r>
              <a:endParaRPr lang="en-US" sz="1200">
                <a:effectLst/>
                <a:latin typeface="Times New Roman" panose="02020603050405020304" pitchFamily="18" charset="0"/>
                <a:ea typeface="Times New Roman" panose="02020603050405020304" pitchFamily="18" charset="0"/>
              </a:endParaRPr>
            </a:p>
          </p:txBody>
        </p:sp>
        <p:cxnSp>
          <p:nvCxnSpPr>
            <p:cNvPr id="40" name="Straight Connector 39">
              <a:extLst>
                <a:ext uri="{FF2B5EF4-FFF2-40B4-BE49-F238E27FC236}">
                  <a16:creationId xmlns:a16="http://schemas.microsoft.com/office/drawing/2014/main" id="{E7A9F4A0-ED63-42E9-ACCB-F7F4DFE760D2}"/>
                </a:ext>
              </a:extLst>
            </p:cNvPr>
            <p:cNvCxnSpPr/>
            <p:nvPr/>
          </p:nvCxnSpPr>
          <p:spPr>
            <a:xfrm flipV="1">
              <a:off x="2455863" y="193680"/>
              <a:ext cx="939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7078354-D9DC-470A-82BB-65B57A81D52E}"/>
                </a:ext>
              </a:extLst>
            </p:cNvPr>
            <p:cNvCxnSpPr/>
            <p:nvPr/>
          </p:nvCxnSpPr>
          <p:spPr>
            <a:xfrm>
              <a:off x="2514600" y="304808"/>
              <a:ext cx="10668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82D19A8-9E85-4259-8CDF-DBCE31BCDD5A}"/>
                </a:ext>
              </a:extLst>
            </p:cNvPr>
            <p:cNvCxnSpPr/>
            <p:nvPr/>
          </p:nvCxnSpPr>
          <p:spPr>
            <a:xfrm>
              <a:off x="2514600" y="457212"/>
              <a:ext cx="10668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B2D98E8-3499-473F-98C7-916A005884D4}"/>
                </a:ext>
              </a:extLst>
            </p:cNvPr>
            <p:cNvCxnSpPr/>
            <p:nvPr/>
          </p:nvCxnSpPr>
          <p:spPr>
            <a:xfrm>
              <a:off x="2454275" y="609616"/>
              <a:ext cx="1016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8F74D0D-B6A2-4018-80DF-60736A893650}"/>
                </a:ext>
              </a:extLst>
            </p:cNvPr>
            <p:cNvCxnSpPr/>
            <p:nvPr/>
          </p:nvCxnSpPr>
          <p:spPr>
            <a:xfrm flipV="1">
              <a:off x="2286000" y="715982"/>
              <a:ext cx="1004888" cy="158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5DBAA65-E844-4168-8ABC-D858C1FAE7BD}"/>
                </a:ext>
              </a:extLst>
            </p:cNvPr>
            <p:cNvCxnSpPr/>
            <p:nvPr/>
          </p:nvCxnSpPr>
          <p:spPr>
            <a:xfrm rot="5400000" flipH="1" flipV="1">
              <a:off x="2663824" y="-334960"/>
              <a:ext cx="53976" cy="822325"/>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239978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circle(in)">
                                      <p:cBhvr>
                                        <p:cTn id="12" dur="20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circle(in)">
                                      <p:cBhvr>
                                        <p:cTn id="22" dur="20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down)">
                                      <p:cBhvr>
                                        <p:cTn id="2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2" grpId="0" animBg="1"/>
      <p:bldP spid="23" grpId="0" animBg="1"/>
      <p:bldP spid="46"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Title 1">
            <a:extLst>
              <a:ext uri="{FF2B5EF4-FFF2-40B4-BE49-F238E27FC236}">
                <a16:creationId xmlns:a16="http://schemas.microsoft.com/office/drawing/2014/main" id="{3E1E6758-AD31-492E-BD6C-4AD1FFC8C6E1}"/>
              </a:ext>
            </a:extLst>
          </p:cNvPr>
          <p:cNvSpPr>
            <a:spLocks noGrp="1" noChangeArrowheads="1"/>
          </p:cNvSpPr>
          <p:nvPr>
            <p:ph type="title"/>
          </p:nvPr>
        </p:nvSpPr>
        <p:spPr>
          <a:xfrm>
            <a:off x="1158451" y="457200"/>
            <a:ext cx="7633742" cy="623670"/>
          </a:xfrm>
        </p:spPr>
        <p:txBody>
          <a:bodyPr/>
          <a:lstStyle/>
          <a:p>
            <a:r>
              <a:rPr lang="en-US" altLang="en-US" dirty="0" err="1"/>
              <a:t>Tư</a:t>
            </a:r>
            <a:r>
              <a:rPr lang="en-US" altLang="en-US" dirty="0"/>
              <a:t> </a:t>
            </a:r>
            <a:r>
              <a:rPr lang="en-US" altLang="en-US" dirty="0" err="1"/>
              <a:t>tưởng</a:t>
            </a:r>
            <a:r>
              <a:rPr lang="en-US" altLang="en-US" dirty="0"/>
              <a:t> </a:t>
            </a:r>
            <a:r>
              <a:rPr lang="en-US" altLang="en-US" dirty="0" err="1"/>
              <a:t>thuật</a:t>
            </a:r>
            <a:r>
              <a:rPr lang="en-US" altLang="en-US" dirty="0"/>
              <a:t> </a:t>
            </a:r>
            <a:r>
              <a:rPr lang="en-US" altLang="en-US" dirty="0" err="1"/>
              <a:t>toán</a:t>
            </a:r>
            <a:endParaRPr lang="en-US" altLang="en-US" dirty="0"/>
          </a:p>
        </p:txBody>
      </p:sp>
      <p:sp>
        <p:nvSpPr>
          <p:cNvPr id="4" name="Rectangle 3">
            <a:extLst>
              <a:ext uri="{FF2B5EF4-FFF2-40B4-BE49-F238E27FC236}">
                <a16:creationId xmlns:a16="http://schemas.microsoft.com/office/drawing/2014/main" id="{1EF975B3-ADF7-470A-9135-17BC34C51424}"/>
              </a:ext>
            </a:extLst>
          </p:cNvPr>
          <p:cNvSpPr/>
          <p:nvPr/>
        </p:nvSpPr>
        <p:spPr>
          <a:xfrm>
            <a:off x="1282485" y="1981200"/>
            <a:ext cx="7513583" cy="3108543"/>
          </a:xfrm>
          <a:prstGeom prst="rect">
            <a:avLst/>
          </a:prstGeom>
        </p:spPr>
        <p:txBody>
          <a:bodyPr wrap="square">
            <a:spAutoFit/>
          </a:bodyPr>
          <a:lstStyle/>
          <a:p>
            <a:pPr algn="just"/>
            <a:r>
              <a:rPr lang="vi-VN" sz="2800" dirty="0"/>
              <a:t>Xuất phát từ đỉnh u chưa được thăm, thăm u, rồi tìm đến đỉnh v là đỉnh kề với đỉnh u, thăm v,… thuật toán được lặp đi lặp lại cho đến khi tất cả các đỉnh đều được thăm. Nếu tại một đỉnh vi nào đó, không còn đỉnh nào kề với vi chưa được thăm thì quay trở lại tiếp tục tìm đỉnh kề chưa thăm khác của vi-1. </a:t>
            </a:r>
            <a:endParaRPr lang="en-US" sz="28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7D1C2-6D72-4F06-9DA1-7EF2FE50E9DE}"/>
              </a:ext>
            </a:extLst>
          </p:cNvPr>
          <p:cNvSpPr>
            <a:spLocks noGrp="1"/>
          </p:cNvSpPr>
          <p:nvPr>
            <p:ph type="title"/>
          </p:nvPr>
        </p:nvSpPr>
        <p:spPr/>
        <p:txBody>
          <a:bodyPr/>
          <a:lstStyle/>
          <a:p>
            <a:r>
              <a:rPr lang="vi-VN" dirty="0"/>
              <a:t>Nhận xét:  </a:t>
            </a:r>
            <a:endParaRPr lang="en-US" dirty="0"/>
          </a:p>
        </p:txBody>
      </p:sp>
      <p:sp>
        <p:nvSpPr>
          <p:cNvPr id="3" name="Content Placeholder 2">
            <a:extLst>
              <a:ext uri="{FF2B5EF4-FFF2-40B4-BE49-F238E27FC236}">
                <a16:creationId xmlns:a16="http://schemas.microsoft.com/office/drawing/2014/main" id="{AA2B0F09-049F-42AA-B861-522B583ED152}"/>
              </a:ext>
            </a:extLst>
          </p:cNvPr>
          <p:cNvSpPr>
            <a:spLocks noGrp="1"/>
          </p:cNvSpPr>
          <p:nvPr>
            <p:ph idx="1"/>
          </p:nvPr>
        </p:nvSpPr>
        <p:spPr/>
        <p:txBody>
          <a:bodyPr/>
          <a:lstStyle/>
          <a:p>
            <a:pPr marL="0" indent="0" algn="just">
              <a:buNone/>
            </a:pPr>
            <a:r>
              <a:rPr lang="vi-VN" sz="2400" dirty="0"/>
              <a:t>Trong  quá  trình  duyệt  các  đỉnh  bằng  thuật  toán  tìm  kiếm  theo  chiều  sâu, đỉnh được thăm càng muộn càng sớm được duyệt xong trước (Last In First Out - Vào sau ra trước). </a:t>
            </a:r>
          </a:p>
          <a:p>
            <a:pPr marL="0" indent="0" algn="just">
              <a:buNone/>
            </a:pPr>
            <a:r>
              <a:rPr lang="en-US" altLang="en-US" sz="2400" dirty="0"/>
              <a:t>- </a:t>
            </a:r>
            <a:r>
              <a:rPr lang="en-US" altLang="en-US" sz="2400" dirty="0" err="1"/>
              <a:t>Sử</a:t>
            </a:r>
            <a:r>
              <a:rPr lang="en-US" altLang="en-US" sz="2400" dirty="0"/>
              <a:t> </a:t>
            </a:r>
            <a:r>
              <a:rPr lang="en-US" altLang="en-US" sz="2400" dirty="0" err="1"/>
              <a:t>dụng</a:t>
            </a:r>
            <a:r>
              <a:rPr lang="vi-VN" altLang="en-US" sz="2400" dirty="0"/>
              <a:t> </a:t>
            </a:r>
            <a:r>
              <a:rPr lang="en-US" altLang="en-US" sz="2400" dirty="0" err="1"/>
              <a:t>ngăn</a:t>
            </a:r>
            <a:r>
              <a:rPr lang="en-US" altLang="en-US" sz="2400" dirty="0"/>
              <a:t> </a:t>
            </a:r>
            <a:r>
              <a:rPr lang="en-US" altLang="en-US" sz="2400" dirty="0" err="1"/>
              <a:t>xếp</a:t>
            </a:r>
            <a:r>
              <a:rPr lang="en-US" altLang="en-US" sz="2400" dirty="0"/>
              <a:t> </a:t>
            </a:r>
            <a:r>
              <a:rPr lang="en-US" altLang="en-US" sz="2400" dirty="0" err="1"/>
              <a:t>chứa</a:t>
            </a:r>
            <a:r>
              <a:rPr lang="en-US" altLang="en-US" sz="2400" dirty="0"/>
              <a:t> </a:t>
            </a:r>
            <a:r>
              <a:rPr lang="vi-VN" altLang="en-US" sz="2400" dirty="0"/>
              <a:t>tập hợp các đỉnh đã xét, đã duyệt qua.</a:t>
            </a:r>
          </a:p>
        </p:txBody>
      </p:sp>
    </p:spTree>
    <p:extLst>
      <p:ext uri="{BB962C8B-B14F-4D97-AF65-F5344CB8AC3E}">
        <p14:creationId xmlns:p14="http://schemas.microsoft.com/office/powerpoint/2010/main" val="870628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55AEC7-91E2-422C-9EA0-766C7F32DE63}"/>
              </a:ext>
            </a:extLst>
          </p:cNvPr>
          <p:cNvPicPr>
            <a:picLocks noChangeAspect="1"/>
          </p:cNvPicPr>
          <p:nvPr/>
        </p:nvPicPr>
        <p:blipFill rotWithShape="1">
          <a:blip r:embed="rId2"/>
          <a:srcRect l="22453" t="15280" r="25108" b="44871"/>
          <a:stretch/>
        </p:blipFill>
        <p:spPr>
          <a:xfrm>
            <a:off x="1361745" y="1447800"/>
            <a:ext cx="6715455" cy="3905323"/>
          </a:xfrm>
          <a:prstGeom prst="rect">
            <a:avLst/>
          </a:prstGeom>
        </p:spPr>
      </p:pic>
    </p:spTree>
    <p:extLst>
      <p:ext uri="{BB962C8B-B14F-4D97-AF65-F5344CB8AC3E}">
        <p14:creationId xmlns:p14="http://schemas.microsoft.com/office/powerpoint/2010/main" val="24707750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E170DA-C5F4-4F06-9246-C009249BAFF6}"/>
              </a:ext>
            </a:extLst>
          </p:cNvPr>
          <p:cNvPicPr>
            <a:picLocks noChangeAspect="1"/>
          </p:cNvPicPr>
          <p:nvPr/>
        </p:nvPicPr>
        <p:blipFill rotWithShape="1">
          <a:blip r:embed="rId2"/>
          <a:srcRect l="22370" t="18605" r="28492" b="29185"/>
          <a:stretch/>
        </p:blipFill>
        <p:spPr>
          <a:xfrm>
            <a:off x="1143000" y="381000"/>
            <a:ext cx="6858000" cy="4096752"/>
          </a:xfrm>
          <a:prstGeom prst="rect">
            <a:avLst/>
          </a:prstGeom>
        </p:spPr>
      </p:pic>
      <p:sp>
        <p:nvSpPr>
          <p:cNvPr id="3" name="Rectangle 2">
            <a:extLst>
              <a:ext uri="{FF2B5EF4-FFF2-40B4-BE49-F238E27FC236}">
                <a16:creationId xmlns:a16="http://schemas.microsoft.com/office/drawing/2014/main" id="{74969518-2FBC-4CFF-AC13-2C5E7BEF9810}"/>
              </a:ext>
            </a:extLst>
          </p:cNvPr>
          <p:cNvSpPr/>
          <p:nvPr/>
        </p:nvSpPr>
        <p:spPr>
          <a:xfrm>
            <a:off x="1295400" y="4572000"/>
            <a:ext cx="5410200" cy="1200329"/>
          </a:xfrm>
          <a:prstGeom prst="rect">
            <a:avLst/>
          </a:prstGeom>
        </p:spPr>
        <p:txBody>
          <a:bodyPr wrap="square">
            <a:spAutoFit/>
          </a:bodyPr>
          <a:lstStyle/>
          <a:p>
            <a:pPr algn="just"/>
            <a:r>
              <a:rPr lang="vi-VN" sz="2400" dirty="0"/>
              <a:t>Mô tả các bước của thuật toán tìm kiếm theo chiều sâu đối với đồ thị G25 với đỉnh xuất phát là đỉnh s? </a:t>
            </a:r>
            <a:endParaRPr lang="en-US" sz="2400" dirty="0"/>
          </a:p>
        </p:txBody>
      </p:sp>
    </p:spTree>
    <p:extLst>
      <p:ext uri="{BB962C8B-B14F-4D97-AF65-F5344CB8AC3E}">
        <p14:creationId xmlns:p14="http://schemas.microsoft.com/office/powerpoint/2010/main" val="13086594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2E0E51-6BA6-4E2A-8487-D86CD017D825}"/>
              </a:ext>
            </a:extLst>
          </p:cNvPr>
          <p:cNvPicPr>
            <a:picLocks noChangeAspect="1"/>
          </p:cNvPicPr>
          <p:nvPr/>
        </p:nvPicPr>
        <p:blipFill rotWithShape="1">
          <a:blip r:embed="rId2"/>
          <a:srcRect l="16034" t="25505" r="51897" b="14465"/>
          <a:stretch/>
        </p:blipFill>
        <p:spPr>
          <a:xfrm>
            <a:off x="1524000" y="1524000"/>
            <a:ext cx="4244866" cy="4467380"/>
          </a:xfrm>
          <a:prstGeom prst="rect">
            <a:avLst/>
          </a:prstGeom>
        </p:spPr>
      </p:pic>
    </p:spTree>
    <p:extLst>
      <p:ext uri="{BB962C8B-B14F-4D97-AF65-F5344CB8AC3E}">
        <p14:creationId xmlns:p14="http://schemas.microsoft.com/office/powerpoint/2010/main" val="7649486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0DFE5B-EE1E-424D-BFC1-FB80F34E5DC4}"/>
              </a:ext>
            </a:extLst>
          </p:cNvPr>
          <p:cNvPicPr>
            <a:picLocks noChangeAspect="1"/>
          </p:cNvPicPr>
          <p:nvPr/>
        </p:nvPicPr>
        <p:blipFill rotWithShape="1">
          <a:blip r:embed="rId2"/>
          <a:srcRect l="18621" t="20905" r="13232" b="16535"/>
          <a:stretch/>
        </p:blipFill>
        <p:spPr>
          <a:xfrm>
            <a:off x="1143000" y="1600200"/>
            <a:ext cx="7741636" cy="4258696"/>
          </a:xfrm>
          <a:prstGeom prst="rect">
            <a:avLst/>
          </a:prstGeom>
        </p:spPr>
      </p:pic>
    </p:spTree>
    <p:extLst>
      <p:ext uri="{BB962C8B-B14F-4D97-AF65-F5344CB8AC3E}">
        <p14:creationId xmlns:p14="http://schemas.microsoft.com/office/powerpoint/2010/main" val="36928438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88106E-BABD-479F-9C22-9DCEA0267586}"/>
              </a:ext>
            </a:extLst>
          </p:cNvPr>
          <p:cNvPicPr>
            <a:picLocks noChangeAspect="1"/>
          </p:cNvPicPr>
          <p:nvPr/>
        </p:nvPicPr>
        <p:blipFill rotWithShape="1">
          <a:blip r:embed="rId2"/>
          <a:srcRect l="19138" t="21136" r="14095" b="22745"/>
          <a:stretch/>
        </p:blipFill>
        <p:spPr>
          <a:xfrm>
            <a:off x="1219200" y="1905000"/>
            <a:ext cx="7712538" cy="4072760"/>
          </a:xfrm>
          <a:prstGeom prst="rect">
            <a:avLst/>
          </a:prstGeom>
        </p:spPr>
      </p:pic>
    </p:spTree>
    <p:extLst>
      <p:ext uri="{BB962C8B-B14F-4D97-AF65-F5344CB8AC3E}">
        <p14:creationId xmlns:p14="http://schemas.microsoft.com/office/powerpoint/2010/main" val="15150588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F65DFD-226F-4D19-B2C6-F93E1252AA23}"/>
              </a:ext>
            </a:extLst>
          </p:cNvPr>
          <p:cNvPicPr>
            <a:picLocks noChangeAspect="1"/>
          </p:cNvPicPr>
          <p:nvPr/>
        </p:nvPicPr>
        <p:blipFill rotWithShape="1">
          <a:blip r:embed="rId2"/>
          <a:srcRect l="18103" t="28060" r="14009" b="10761"/>
          <a:stretch/>
        </p:blipFill>
        <p:spPr>
          <a:xfrm>
            <a:off x="1143000" y="1752600"/>
            <a:ext cx="7467600" cy="3912371"/>
          </a:xfrm>
          <a:prstGeom prst="rect">
            <a:avLst/>
          </a:prstGeom>
        </p:spPr>
      </p:pic>
    </p:spTree>
    <p:extLst>
      <p:ext uri="{BB962C8B-B14F-4D97-AF65-F5344CB8AC3E}">
        <p14:creationId xmlns:p14="http://schemas.microsoft.com/office/powerpoint/2010/main" val="15533738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Title 1">
            <a:extLst>
              <a:ext uri="{FF2B5EF4-FFF2-40B4-BE49-F238E27FC236}">
                <a16:creationId xmlns:a16="http://schemas.microsoft.com/office/drawing/2014/main" id="{9DF88295-0484-478D-BC45-4D869006F4BD}"/>
              </a:ext>
            </a:extLst>
          </p:cNvPr>
          <p:cNvSpPr>
            <a:spLocks noGrp="1" noChangeArrowheads="1"/>
          </p:cNvSpPr>
          <p:nvPr>
            <p:ph type="title"/>
          </p:nvPr>
        </p:nvSpPr>
        <p:spPr/>
        <p:txBody>
          <a:bodyPr/>
          <a:lstStyle/>
          <a:p>
            <a:r>
              <a:rPr lang="en-US" altLang="en-US"/>
              <a:t>Ví dụ 1</a:t>
            </a:r>
          </a:p>
        </p:txBody>
      </p:sp>
      <p:pic>
        <p:nvPicPr>
          <p:cNvPr id="208899" name="Picture 1">
            <a:extLst>
              <a:ext uri="{FF2B5EF4-FFF2-40B4-BE49-F238E27FC236}">
                <a16:creationId xmlns:a16="http://schemas.microsoft.com/office/drawing/2014/main" id="{DE06817C-AB9D-4F52-80CA-8D888ABAC8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166" t="58893" r="70000" b="14427"/>
          <a:stretch>
            <a:fillRect/>
          </a:stretch>
        </p:blipFill>
        <p:spPr bwMode="auto">
          <a:xfrm>
            <a:off x="1543050" y="1885951"/>
            <a:ext cx="5657850" cy="3284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4CFD0-7289-46E4-A5FB-A8CAE0759B20}"/>
              </a:ext>
            </a:extLst>
          </p:cNvPr>
          <p:cNvSpPr>
            <a:spLocks noGrp="1"/>
          </p:cNvSpPr>
          <p:nvPr>
            <p:ph type="title"/>
          </p:nvPr>
        </p:nvSpPr>
        <p:spPr>
          <a:xfrm>
            <a:off x="1219200" y="533400"/>
            <a:ext cx="5943600" cy="447017"/>
          </a:xfrm>
        </p:spPr>
        <p:style>
          <a:lnRef idx="1">
            <a:schemeClr val="accent5"/>
          </a:lnRef>
          <a:fillRef idx="2">
            <a:schemeClr val="accent5"/>
          </a:fillRef>
          <a:effectRef idx="1">
            <a:schemeClr val="accent5"/>
          </a:effectRef>
          <a:fontRef idx="minor">
            <a:schemeClr val="dk1"/>
          </a:fontRef>
        </p:style>
        <p:txBody>
          <a:bodyPr>
            <a:normAutofit fontScale="90000"/>
          </a:bodyPr>
          <a:lstStyle/>
          <a:p>
            <a:r>
              <a:rPr lang="en-US" sz="2400" dirty="0"/>
              <a:t>2.2.2. </a:t>
            </a:r>
            <a:r>
              <a:rPr lang="en-US" sz="2400" dirty="0" err="1"/>
              <a:t>Tìm</a:t>
            </a:r>
            <a:r>
              <a:rPr lang="en-US" sz="2400" dirty="0"/>
              <a:t> </a:t>
            </a:r>
            <a:r>
              <a:rPr lang="en-US" sz="2400" dirty="0" err="1"/>
              <a:t>kiếm</a:t>
            </a:r>
            <a:r>
              <a:rPr lang="en-US" sz="2400" dirty="0"/>
              <a:t> </a:t>
            </a:r>
            <a:r>
              <a:rPr lang="en-US" sz="2400" dirty="0" err="1"/>
              <a:t>đồ</a:t>
            </a:r>
            <a:r>
              <a:rPr lang="en-US" sz="2400" dirty="0"/>
              <a:t> </a:t>
            </a:r>
            <a:r>
              <a:rPr lang="en-US" sz="2400" dirty="0" err="1"/>
              <a:t>thị</a:t>
            </a:r>
            <a:r>
              <a:rPr lang="en-US" sz="2400" dirty="0"/>
              <a:t> </a:t>
            </a:r>
            <a:r>
              <a:rPr lang="en-US" sz="2400" dirty="0" err="1"/>
              <a:t>theo</a:t>
            </a:r>
            <a:r>
              <a:rPr lang="en-US" sz="2400" dirty="0"/>
              <a:t> </a:t>
            </a:r>
            <a:r>
              <a:rPr lang="en-US" sz="2400" dirty="0" err="1"/>
              <a:t>chiều</a:t>
            </a:r>
            <a:r>
              <a:rPr lang="en-US" sz="2400" dirty="0"/>
              <a:t> </a:t>
            </a:r>
            <a:r>
              <a:rPr lang="en-US" sz="2400" dirty="0" err="1"/>
              <a:t>rộng</a:t>
            </a:r>
            <a:endParaRPr lang="en-US" sz="2400" dirty="0"/>
          </a:p>
        </p:txBody>
      </p:sp>
      <p:sp>
        <p:nvSpPr>
          <p:cNvPr id="3" name="Content Placeholder 2">
            <a:extLst>
              <a:ext uri="{FF2B5EF4-FFF2-40B4-BE49-F238E27FC236}">
                <a16:creationId xmlns:a16="http://schemas.microsoft.com/office/drawing/2014/main" id="{D9581651-7658-46E7-9212-1901714BA5D3}"/>
              </a:ext>
            </a:extLst>
          </p:cNvPr>
          <p:cNvSpPr>
            <a:spLocks noGrp="1"/>
          </p:cNvSpPr>
          <p:nvPr>
            <p:ph idx="1"/>
          </p:nvPr>
        </p:nvSpPr>
        <p:spPr>
          <a:xfrm>
            <a:off x="1219200" y="2276088"/>
            <a:ext cx="7633742" cy="942629"/>
          </a:xfrm>
        </p:spPr>
        <p:style>
          <a:lnRef idx="1">
            <a:schemeClr val="accent2"/>
          </a:lnRef>
          <a:fillRef idx="3">
            <a:schemeClr val="accent2"/>
          </a:fillRef>
          <a:effectRef idx="2">
            <a:schemeClr val="accent2"/>
          </a:effectRef>
          <a:fontRef idx="minor">
            <a:schemeClr val="lt1"/>
          </a:fontRef>
        </p:style>
        <p:txBody>
          <a:bodyPr>
            <a:normAutofit/>
          </a:bodyPr>
          <a:lstStyle/>
          <a:p>
            <a:pPr marL="0" indent="0">
              <a:buNone/>
            </a:pPr>
            <a:r>
              <a:rPr lang="vi-VN" sz="2400" dirty="0"/>
              <a:t>Input: Cho đồ thị G = (V, E) liên thông, không chứa khuyên và đỉnh u thuộc G </a:t>
            </a:r>
          </a:p>
        </p:txBody>
      </p:sp>
      <p:sp>
        <p:nvSpPr>
          <p:cNvPr id="4" name="Content Placeholder 2">
            <a:extLst>
              <a:ext uri="{FF2B5EF4-FFF2-40B4-BE49-F238E27FC236}">
                <a16:creationId xmlns:a16="http://schemas.microsoft.com/office/drawing/2014/main" id="{87F59EE4-8749-48D9-A984-FEBAE344651B}"/>
              </a:ext>
            </a:extLst>
          </p:cNvPr>
          <p:cNvSpPr txBox="1">
            <a:spLocks/>
          </p:cNvSpPr>
          <p:nvPr/>
        </p:nvSpPr>
        <p:spPr>
          <a:xfrm>
            <a:off x="1220492" y="1640401"/>
            <a:ext cx="3663616" cy="447018"/>
          </a:xfrm>
          <a:prstGeom prst="rect">
            <a:avLst/>
          </a:prstGeom>
        </p:spPr>
        <p:style>
          <a:lnRef idx="1">
            <a:schemeClr val="dk1"/>
          </a:lnRef>
          <a:fillRef idx="2">
            <a:schemeClr val="dk1"/>
          </a:fillRef>
          <a:effectRef idx="1">
            <a:schemeClr val="dk1"/>
          </a:effectRef>
          <a:fontRef idx="minor">
            <a:schemeClr val="dk1"/>
          </a:fontRef>
        </p:style>
        <p:txBody>
          <a:bodyPr vert="horz" lIns="68580" tIns="34290" rIns="68580" bIns="34290" rtlCol="0">
            <a:normAutofit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400" kern="1200">
                <a:solidFill>
                  <a:schemeClr val="dk1"/>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2400" kern="1200">
                <a:solidFill>
                  <a:schemeClr val="dk1"/>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2400" kern="1200">
                <a:solidFill>
                  <a:schemeClr val="dk1"/>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2400" kern="1200">
                <a:solidFill>
                  <a:schemeClr val="dk1"/>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dk1"/>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dk1"/>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dk1"/>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dk1"/>
                </a:solidFill>
                <a:latin typeface="+mn-lt"/>
                <a:ea typeface="+mn-ea"/>
                <a:cs typeface="+mn-cs"/>
              </a:defRPr>
            </a:lvl9pPr>
          </a:lstStyle>
          <a:p>
            <a:r>
              <a:rPr lang="en-US" dirty="0" err="1"/>
              <a:t>Phát</a:t>
            </a:r>
            <a:r>
              <a:rPr lang="en-US" dirty="0"/>
              <a:t> </a:t>
            </a:r>
            <a:r>
              <a:rPr lang="en-US" dirty="0" err="1"/>
              <a:t>biểu</a:t>
            </a:r>
            <a:r>
              <a:rPr lang="en-US" dirty="0"/>
              <a:t> </a:t>
            </a:r>
            <a:r>
              <a:rPr lang="en-US" dirty="0" err="1"/>
              <a:t>bài</a:t>
            </a:r>
            <a:r>
              <a:rPr lang="en-US" dirty="0"/>
              <a:t> </a:t>
            </a:r>
            <a:r>
              <a:rPr lang="en-US" dirty="0" err="1"/>
              <a:t>toán</a:t>
            </a:r>
            <a:r>
              <a:rPr lang="en-US" dirty="0"/>
              <a:t>:</a:t>
            </a:r>
          </a:p>
        </p:txBody>
      </p:sp>
      <p:sp>
        <p:nvSpPr>
          <p:cNvPr id="5" name="Content Placeholder 2">
            <a:extLst>
              <a:ext uri="{FF2B5EF4-FFF2-40B4-BE49-F238E27FC236}">
                <a16:creationId xmlns:a16="http://schemas.microsoft.com/office/drawing/2014/main" id="{54E6760F-6274-428B-8DC9-ADF2487C21AF}"/>
              </a:ext>
            </a:extLst>
          </p:cNvPr>
          <p:cNvSpPr txBox="1">
            <a:spLocks/>
          </p:cNvSpPr>
          <p:nvPr/>
        </p:nvSpPr>
        <p:spPr>
          <a:xfrm>
            <a:off x="1219200" y="3383090"/>
            <a:ext cx="7633742" cy="942629"/>
          </a:xfrm>
          <a:prstGeom prst="rect">
            <a:avLst/>
          </a:prstGeom>
        </p:spPr>
        <p:style>
          <a:lnRef idx="1">
            <a:schemeClr val="dk1"/>
          </a:lnRef>
          <a:fillRef idx="2">
            <a:schemeClr val="dk1"/>
          </a:fillRef>
          <a:effectRef idx="1">
            <a:schemeClr val="dk1"/>
          </a:effectRef>
          <a:fontRef idx="minor">
            <a:schemeClr val="dk1"/>
          </a:fontRef>
        </p:style>
        <p:txBody>
          <a:bodyPr vert="horz" lIns="68580" tIns="34290" rIns="68580" bIns="3429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400" kern="1200">
                <a:solidFill>
                  <a:schemeClr val="dk1"/>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2400" kern="1200">
                <a:solidFill>
                  <a:schemeClr val="dk1"/>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2400" kern="1200">
                <a:solidFill>
                  <a:schemeClr val="dk1"/>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2400" kern="1200">
                <a:solidFill>
                  <a:schemeClr val="dk1"/>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dk1"/>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dk1"/>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dk1"/>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dk1"/>
                </a:solidFill>
                <a:latin typeface="+mn-lt"/>
                <a:ea typeface="+mn-ea"/>
                <a:cs typeface="+mn-cs"/>
              </a:defRPr>
            </a:lvl9pPr>
          </a:lstStyle>
          <a:p>
            <a:pPr marL="0" indent="0">
              <a:buNone/>
            </a:pPr>
            <a:r>
              <a:rPr lang="vi-VN" dirty="0"/>
              <a:t> Output: Tập hợp các đỉnh được thăm của đồ thị, xuất phát từ u. </a:t>
            </a:r>
            <a:endParaRPr lang="en-US" dirty="0"/>
          </a:p>
        </p:txBody>
      </p:sp>
    </p:spTree>
    <p:extLst>
      <p:ext uri="{BB962C8B-B14F-4D97-AF65-F5344CB8AC3E}">
        <p14:creationId xmlns:p14="http://schemas.microsoft.com/office/powerpoint/2010/main" val="37163427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additive="base">
                                        <p:cTn id="7" dur="500" fill="hold"/>
                                        <p:tgtEl>
                                          <p:spTgt spid="3">
                                            <p:bg/>
                                          </p:spTgt>
                                        </p:tgtEl>
                                        <p:attrNameLst>
                                          <p:attrName>ppt_x</p:attrName>
                                        </p:attrNameLst>
                                      </p:cBhvr>
                                      <p:tavLst>
                                        <p:tav tm="0">
                                          <p:val>
                                            <p:strVal val="#ppt_x"/>
                                          </p:val>
                                        </p:tav>
                                        <p:tav tm="100000">
                                          <p:val>
                                            <p:strVal val="#ppt_x"/>
                                          </p:val>
                                        </p:tav>
                                      </p:tavLst>
                                    </p:anim>
                                    <p:anim calcmode="lin" valueType="num">
                                      <p:cBhvr additive="base">
                                        <p:cTn id="8" dur="500" fill="hold"/>
                                        <p:tgtEl>
                                          <p:spTgt spid="3">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e. </a:t>
            </a:r>
            <a:r>
              <a:rPr lang="en-US" dirty="0" err="1"/>
              <a:t>Phần</a:t>
            </a:r>
            <a:r>
              <a:rPr lang="en-US" dirty="0"/>
              <a:t> </a:t>
            </a:r>
            <a:r>
              <a:rPr lang="en-US" dirty="0" err="1"/>
              <a:t>bù</a:t>
            </a:r>
            <a:endParaRPr lang="en-US" dirty="0"/>
          </a:p>
        </p:txBody>
      </p:sp>
      <p:sp>
        <p:nvSpPr>
          <p:cNvPr id="2" name="TextBox 1">
            <a:extLst>
              <a:ext uri="{FF2B5EF4-FFF2-40B4-BE49-F238E27FC236}">
                <a16:creationId xmlns:a16="http://schemas.microsoft.com/office/drawing/2014/main" id="{E2ADB893-190E-47D1-B8BF-8FEFC86B5AE3}"/>
              </a:ext>
            </a:extLst>
          </p:cNvPr>
          <p:cNvSpPr txBox="1"/>
          <p:nvPr/>
        </p:nvSpPr>
        <p:spPr>
          <a:xfrm>
            <a:off x="1371600" y="1600200"/>
            <a:ext cx="5607242" cy="1015663"/>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lvl="0" eaLnBrk="0" hangingPunct="0"/>
            <a:r>
              <a:rPr lang="en-US" altLang="en-US" sz="2000" b="1" dirty="0">
                <a:solidFill>
                  <a:schemeClr val="tx1"/>
                </a:solidFill>
                <a:latin typeface="Calibri" panose="020F0502020204030204" pitchFamily="34" charset="0"/>
                <a:ea typeface="Times New Roman" panose="02020603050405020304" pitchFamily="18" charset="0"/>
              </a:rPr>
              <a:t>Cho A  </a:t>
            </a:r>
            <a:r>
              <a:rPr lang="en-US" altLang="en-US" sz="2000" b="1" dirty="0" err="1">
                <a:solidFill>
                  <a:schemeClr val="tx1"/>
                </a:solidFill>
                <a:latin typeface="Calibri" panose="020F0502020204030204" pitchFamily="34" charset="0"/>
                <a:ea typeface="Times New Roman" panose="02020603050405020304" pitchFamily="18" charset="0"/>
              </a:rPr>
              <a:t>là</a:t>
            </a:r>
            <a:r>
              <a:rPr lang="en-US" altLang="en-US" sz="2000" b="1" dirty="0">
                <a:solidFill>
                  <a:schemeClr val="tx1"/>
                </a:solidFill>
                <a:latin typeface="Calibri" panose="020F0502020204030204" pitchFamily="34" charset="0"/>
                <a:ea typeface="Times New Roman" panose="02020603050405020304" pitchFamily="18" charset="0"/>
              </a:rPr>
              <a:t> </a:t>
            </a:r>
            <a:r>
              <a:rPr lang="en-US" altLang="en-US" sz="2000" b="1" dirty="0" err="1">
                <a:solidFill>
                  <a:schemeClr val="tx1"/>
                </a:solidFill>
                <a:latin typeface="Calibri" panose="020F0502020204030204" pitchFamily="34" charset="0"/>
                <a:ea typeface="Times New Roman" panose="02020603050405020304" pitchFamily="18" charset="0"/>
              </a:rPr>
              <a:t>tập</a:t>
            </a:r>
            <a:r>
              <a:rPr lang="en-US" altLang="en-US" sz="2000" b="1" dirty="0">
                <a:solidFill>
                  <a:schemeClr val="tx1"/>
                </a:solidFill>
                <a:latin typeface="Calibri" panose="020F0502020204030204" pitchFamily="34" charset="0"/>
                <a:ea typeface="Times New Roman" panose="02020603050405020304" pitchFamily="18" charset="0"/>
              </a:rPr>
              <a:t> con </a:t>
            </a:r>
            <a:r>
              <a:rPr lang="en-US" altLang="en-US" sz="2000" b="1" dirty="0" err="1">
                <a:solidFill>
                  <a:schemeClr val="tx1"/>
                </a:solidFill>
                <a:latin typeface="Calibri" panose="020F0502020204030204" pitchFamily="34" charset="0"/>
                <a:ea typeface="Times New Roman" panose="02020603050405020304" pitchFamily="18" charset="0"/>
              </a:rPr>
              <a:t>thực</a:t>
            </a:r>
            <a:r>
              <a:rPr lang="en-US" altLang="en-US" sz="2000" b="1" dirty="0">
                <a:solidFill>
                  <a:schemeClr val="tx1"/>
                </a:solidFill>
                <a:latin typeface="Calibri" panose="020F0502020204030204" pitchFamily="34" charset="0"/>
                <a:ea typeface="Times New Roman" panose="02020603050405020304" pitchFamily="18" charset="0"/>
              </a:rPr>
              <a:t> </a:t>
            </a:r>
            <a:r>
              <a:rPr lang="en-US" altLang="en-US" sz="2000" b="1" dirty="0" err="1">
                <a:solidFill>
                  <a:schemeClr val="tx1"/>
                </a:solidFill>
                <a:latin typeface="Calibri" panose="020F0502020204030204" pitchFamily="34" charset="0"/>
                <a:ea typeface="Times New Roman" panose="02020603050405020304" pitchFamily="18" charset="0"/>
              </a:rPr>
              <a:t>sự</a:t>
            </a:r>
            <a:r>
              <a:rPr lang="en-US" altLang="en-US" sz="2000" b="1" dirty="0">
                <a:solidFill>
                  <a:schemeClr val="tx1"/>
                </a:solidFill>
                <a:latin typeface="Calibri" panose="020F0502020204030204" pitchFamily="34" charset="0"/>
                <a:ea typeface="Times New Roman" panose="02020603050405020304" pitchFamily="18" charset="0"/>
              </a:rPr>
              <a:t> </a:t>
            </a:r>
            <a:r>
              <a:rPr lang="en-US" altLang="en-US" sz="2000" b="1" dirty="0" err="1">
                <a:solidFill>
                  <a:schemeClr val="tx1"/>
                </a:solidFill>
                <a:latin typeface="Calibri" panose="020F0502020204030204" pitchFamily="34" charset="0"/>
                <a:ea typeface="Times New Roman" panose="02020603050405020304" pitchFamily="18" charset="0"/>
              </a:rPr>
              <a:t>của</a:t>
            </a:r>
            <a:r>
              <a:rPr lang="en-US" altLang="en-US" sz="2000" b="1" dirty="0">
                <a:solidFill>
                  <a:schemeClr val="tx1"/>
                </a:solidFill>
                <a:latin typeface="Calibri" panose="020F0502020204030204" pitchFamily="34" charset="0"/>
                <a:ea typeface="Times New Roman" panose="02020603050405020304" pitchFamily="18" charset="0"/>
              </a:rPr>
              <a:t> X, </a:t>
            </a:r>
            <a:r>
              <a:rPr lang="en-US" altLang="en-US" sz="2000" b="1" dirty="0" err="1">
                <a:solidFill>
                  <a:schemeClr val="tx1"/>
                </a:solidFill>
                <a:latin typeface="Calibri" panose="020F0502020204030204" pitchFamily="34" charset="0"/>
                <a:ea typeface="Times New Roman" panose="02020603050405020304" pitchFamily="18" charset="0"/>
              </a:rPr>
              <a:t>phần</a:t>
            </a:r>
            <a:r>
              <a:rPr lang="en-US" altLang="en-US" sz="2000" b="1" dirty="0">
                <a:solidFill>
                  <a:schemeClr val="tx1"/>
                </a:solidFill>
                <a:latin typeface="Calibri" panose="020F0502020204030204" pitchFamily="34" charset="0"/>
                <a:ea typeface="Times New Roman" panose="02020603050405020304" pitchFamily="18" charset="0"/>
              </a:rPr>
              <a:t> </a:t>
            </a:r>
            <a:r>
              <a:rPr lang="en-US" altLang="en-US" sz="2000" b="1" dirty="0" err="1">
                <a:solidFill>
                  <a:schemeClr val="tx1"/>
                </a:solidFill>
                <a:latin typeface="Calibri" panose="020F0502020204030204" pitchFamily="34" charset="0"/>
                <a:ea typeface="Times New Roman" panose="02020603050405020304" pitchFamily="18" charset="0"/>
              </a:rPr>
              <a:t>bù</a:t>
            </a:r>
            <a:r>
              <a:rPr lang="en-US" altLang="en-US" sz="2000" b="1" dirty="0">
                <a:solidFill>
                  <a:schemeClr val="tx1"/>
                </a:solidFill>
                <a:latin typeface="Calibri" panose="020F0502020204030204" pitchFamily="34" charset="0"/>
                <a:ea typeface="Times New Roman" panose="02020603050405020304" pitchFamily="18" charset="0"/>
              </a:rPr>
              <a:t> </a:t>
            </a:r>
            <a:r>
              <a:rPr lang="en-US" altLang="en-US" sz="2000" b="1" dirty="0" err="1">
                <a:solidFill>
                  <a:schemeClr val="tx1"/>
                </a:solidFill>
                <a:latin typeface="Calibri" panose="020F0502020204030204" pitchFamily="34" charset="0"/>
                <a:ea typeface="Times New Roman" panose="02020603050405020304" pitchFamily="18" charset="0"/>
              </a:rPr>
              <a:t>của</a:t>
            </a:r>
            <a:r>
              <a:rPr lang="en-US" altLang="en-US" sz="2000" b="1" dirty="0">
                <a:solidFill>
                  <a:schemeClr val="tx1"/>
                </a:solidFill>
                <a:latin typeface="Calibri" panose="020F0502020204030204" pitchFamily="34" charset="0"/>
                <a:ea typeface="Times New Roman" panose="02020603050405020304" pitchFamily="18" charset="0"/>
              </a:rPr>
              <a:t> </a:t>
            </a:r>
            <a:r>
              <a:rPr lang="en-US" altLang="en-US" sz="2000" b="1" dirty="0" err="1">
                <a:solidFill>
                  <a:schemeClr val="tx1"/>
                </a:solidFill>
                <a:latin typeface="Calibri" panose="020F0502020204030204" pitchFamily="34" charset="0"/>
                <a:ea typeface="Times New Roman" panose="02020603050405020304" pitchFamily="18" charset="0"/>
              </a:rPr>
              <a:t>tập</a:t>
            </a:r>
            <a:r>
              <a:rPr lang="en-US" altLang="en-US" sz="2000" b="1" dirty="0">
                <a:solidFill>
                  <a:schemeClr val="tx1"/>
                </a:solidFill>
                <a:latin typeface="Calibri" panose="020F0502020204030204" pitchFamily="34" charset="0"/>
                <a:ea typeface="Times New Roman" panose="02020603050405020304" pitchFamily="18" charset="0"/>
              </a:rPr>
              <a:t> A </a:t>
            </a:r>
            <a:r>
              <a:rPr lang="en-US" altLang="en-US" sz="2000" b="1" dirty="0" err="1">
                <a:solidFill>
                  <a:schemeClr val="tx1"/>
                </a:solidFill>
                <a:latin typeface="Calibri" panose="020F0502020204030204" pitchFamily="34" charset="0"/>
                <a:ea typeface="Times New Roman" panose="02020603050405020304" pitchFamily="18" charset="0"/>
              </a:rPr>
              <a:t>trong</a:t>
            </a:r>
            <a:r>
              <a:rPr lang="en-US" altLang="en-US" sz="2000" b="1" dirty="0">
                <a:solidFill>
                  <a:schemeClr val="tx1"/>
                </a:solidFill>
                <a:latin typeface="Calibri" panose="020F0502020204030204" pitchFamily="34" charset="0"/>
                <a:ea typeface="Times New Roman" panose="02020603050405020304" pitchFamily="18" charset="0"/>
              </a:rPr>
              <a:t> X, </a:t>
            </a:r>
            <a:r>
              <a:rPr lang="en-US" altLang="en-US" sz="2000" b="1" dirty="0" err="1">
                <a:solidFill>
                  <a:schemeClr val="tx1"/>
                </a:solidFill>
                <a:latin typeface="Calibri" panose="020F0502020204030204" pitchFamily="34" charset="0"/>
                <a:ea typeface="Times New Roman" panose="02020603050405020304" pitchFamily="18" charset="0"/>
              </a:rPr>
              <a:t>ký</a:t>
            </a:r>
            <a:r>
              <a:rPr lang="en-US" altLang="en-US" sz="2000" b="1" dirty="0">
                <a:solidFill>
                  <a:schemeClr val="tx1"/>
                </a:solidFill>
                <a:latin typeface="Calibri" panose="020F0502020204030204" pitchFamily="34" charset="0"/>
                <a:ea typeface="Times New Roman" panose="02020603050405020304" pitchFamily="18" charset="0"/>
              </a:rPr>
              <a:t> </a:t>
            </a:r>
            <a:r>
              <a:rPr lang="en-US" altLang="en-US" sz="2000" b="1" dirty="0" err="1">
                <a:solidFill>
                  <a:schemeClr val="tx1"/>
                </a:solidFill>
                <a:latin typeface="Calibri" panose="020F0502020204030204" pitchFamily="34" charset="0"/>
                <a:ea typeface="Times New Roman" panose="02020603050405020304" pitchFamily="18" charset="0"/>
              </a:rPr>
              <a:t>hiệu</a:t>
            </a:r>
            <a:r>
              <a:rPr lang="en-US" altLang="en-US" sz="2000" b="1" dirty="0">
                <a:solidFill>
                  <a:schemeClr val="tx1"/>
                </a:solidFill>
                <a:latin typeface="Calibri" panose="020F0502020204030204" pitchFamily="34" charset="0"/>
                <a:ea typeface="Times New Roman" panose="02020603050405020304" pitchFamily="18" charset="0"/>
              </a:rPr>
              <a:t> </a:t>
            </a:r>
            <a:r>
              <a:rPr lang="en-US" sz="2000" dirty="0"/>
              <a:t>A</a:t>
            </a:r>
            <a:r>
              <a:rPr lang="en-US" sz="2000" baseline="30000" dirty="0"/>
              <a:t>C </a:t>
            </a:r>
            <a:r>
              <a:rPr lang="en-US" sz="2000" dirty="0" err="1"/>
              <a:t>hoặc</a:t>
            </a:r>
            <a:r>
              <a:rPr lang="en-US" sz="2000" dirty="0"/>
              <a:t> </a:t>
            </a:r>
            <a:r>
              <a:rPr lang="en-US" altLang="en-US" sz="2000" b="1" dirty="0">
                <a:solidFill>
                  <a:schemeClr val="tx1"/>
                </a:solidFill>
                <a:latin typeface="Calibri" panose="020F0502020204030204" pitchFamily="34" charset="0"/>
                <a:ea typeface="Times New Roman" panose="02020603050405020304" pitchFamily="18" charset="0"/>
              </a:rPr>
              <a:t>Ā =X\A. </a:t>
            </a:r>
            <a:r>
              <a:rPr lang="en-US" altLang="en-US" sz="2000" b="1" dirty="0" err="1">
                <a:solidFill>
                  <a:schemeClr val="tx1"/>
                </a:solidFill>
                <a:latin typeface="Calibri" panose="020F0502020204030204" pitchFamily="34" charset="0"/>
                <a:ea typeface="Times New Roman" panose="02020603050405020304" pitchFamily="18" charset="0"/>
              </a:rPr>
              <a:t>gồm</a:t>
            </a:r>
            <a:r>
              <a:rPr lang="en-US" altLang="en-US" sz="2000" b="1" dirty="0">
                <a:solidFill>
                  <a:schemeClr val="tx1"/>
                </a:solidFill>
                <a:latin typeface="Calibri" panose="020F0502020204030204" pitchFamily="34" charset="0"/>
                <a:ea typeface="Times New Roman" panose="02020603050405020304" pitchFamily="18" charset="0"/>
              </a:rPr>
              <a:t> </a:t>
            </a:r>
            <a:r>
              <a:rPr lang="en-US" altLang="en-US" sz="2000" b="1" dirty="0" err="1">
                <a:solidFill>
                  <a:schemeClr val="tx1"/>
                </a:solidFill>
                <a:latin typeface="Calibri" panose="020F0502020204030204" pitchFamily="34" charset="0"/>
                <a:ea typeface="Times New Roman" panose="02020603050405020304" pitchFamily="18" charset="0"/>
              </a:rPr>
              <a:t>các</a:t>
            </a:r>
            <a:r>
              <a:rPr lang="en-US" altLang="en-US" sz="2000" b="1" dirty="0">
                <a:solidFill>
                  <a:schemeClr val="tx1"/>
                </a:solidFill>
                <a:latin typeface="Calibri" panose="020F0502020204030204" pitchFamily="34" charset="0"/>
                <a:ea typeface="Times New Roman" panose="02020603050405020304" pitchFamily="18" charset="0"/>
              </a:rPr>
              <a:t> </a:t>
            </a:r>
            <a:r>
              <a:rPr lang="en-US" altLang="en-US" sz="2000" b="1" dirty="0" err="1">
                <a:solidFill>
                  <a:schemeClr val="tx1"/>
                </a:solidFill>
                <a:latin typeface="Calibri" panose="020F0502020204030204" pitchFamily="34" charset="0"/>
                <a:ea typeface="Times New Roman" panose="02020603050405020304" pitchFamily="18" charset="0"/>
              </a:rPr>
              <a:t>phần</a:t>
            </a:r>
            <a:r>
              <a:rPr lang="en-US" altLang="en-US" sz="2000" b="1" dirty="0">
                <a:solidFill>
                  <a:schemeClr val="tx1"/>
                </a:solidFill>
                <a:latin typeface="Calibri" panose="020F0502020204030204" pitchFamily="34" charset="0"/>
                <a:ea typeface="Times New Roman" panose="02020603050405020304" pitchFamily="18" charset="0"/>
              </a:rPr>
              <a:t> </a:t>
            </a:r>
            <a:r>
              <a:rPr lang="en-US" altLang="en-US" sz="2000" b="1" dirty="0" err="1">
                <a:solidFill>
                  <a:schemeClr val="tx1"/>
                </a:solidFill>
                <a:latin typeface="Calibri" panose="020F0502020204030204" pitchFamily="34" charset="0"/>
                <a:ea typeface="Times New Roman" panose="02020603050405020304" pitchFamily="18" charset="0"/>
              </a:rPr>
              <a:t>tử</a:t>
            </a:r>
            <a:r>
              <a:rPr lang="en-US" altLang="en-US" sz="2000" b="1" dirty="0">
                <a:solidFill>
                  <a:schemeClr val="tx1"/>
                </a:solidFill>
                <a:latin typeface="Calibri" panose="020F0502020204030204" pitchFamily="34" charset="0"/>
                <a:ea typeface="Times New Roman" panose="02020603050405020304" pitchFamily="18" charset="0"/>
              </a:rPr>
              <a:t> </a:t>
            </a:r>
            <a:r>
              <a:rPr lang="en-US" altLang="en-US" sz="2000" b="1" dirty="0" err="1">
                <a:solidFill>
                  <a:schemeClr val="tx1"/>
                </a:solidFill>
                <a:latin typeface="Calibri" panose="020F0502020204030204" pitchFamily="34" charset="0"/>
                <a:ea typeface="Times New Roman" panose="02020603050405020304" pitchFamily="18" charset="0"/>
              </a:rPr>
              <a:t>thuộc</a:t>
            </a:r>
            <a:r>
              <a:rPr lang="en-US" altLang="en-US" sz="2000" b="1" dirty="0">
                <a:solidFill>
                  <a:schemeClr val="tx1"/>
                </a:solidFill>
                <a:latin typeface="Calibri" panose="020F0502020204030204" pitchFamily="34" charset="0"/>
                <a:ea typeface="Times New Roman" panose="02020603050405020304" pitchFamily="18" charset="0"/>
              </a:rPr>
              <a:t> X </a:t>
            </a:r>
            <a:r>
              <a:rPr lang="en-US" altLang="en-US" sz="2000" b="1" dirty="0" err="1">
                <a:solidFill>
                  <a:schemeClr val="tx1"/>
                </a:solidFill>
                <a:latin typeface="Calibri" panose="020F0502020204030204" pitchFamily="34" charset="0"/>
                <a:ea typeface="Times New Roman" panose="02020603050405020304" pitchFamily="18" charset="0"/>
              </a:rPr>
              <a:t>mà</a:t>
            </a:r>
            <a:r>
              <a:rPr lang="en-US" altLang="en-US" sz="2000" b="1" dirty="0">
                <a:solidFill>
                  <a:schemeClr val="tx1"/>
                </a:solidFill>
                <a:latin typeface="Calibri" panose="020F0502020204030204" pitchFamily="34" charset="0"/>
                <a:ea typeface="Times New Roman" panose="02020603050405020304" pitchFamily="18" charset="0"/>
              </a:rPr>
              <a:t> </a:t>
            </a:r>
            <a:r>
              <a:rPr lang="en-US" altLang="en-US" sz="2000" b="1" dirty="0" err="1">
                <a:solidFill>
                  <a:schemeClr val="tx1"/>
                </a:solidFill>
                <a:latin typeface="Calibri" panose="020F0502020204030204" pitchFamily="34" charset="0"/>
                <a:ea typeface="Times New Roman" panose="02020603050405020304" pitchFamily="18" charset="0"/>
              </a:rPr>
              <a:t>không</a:t>
            </a:r>
            <a:r>
              <a:rPr lang="en-US" altLang="en-US" sz="2000" b="1" dirty="0">
                <a:solidFill>
                  <a:schemeClr val="tx1"/>
                </a:solidFill>
                <a:latin typeface="Calibri" panose="020F0502020204030204" pitchFamily="34" charset="0"/>
                <a:ea typeface="Times New Roman" panose="02020603050405020304" pitchFamily="18" charset="0"/>
              </a:rPr>
              <a:t> </a:t>
            </a:r>
            <a:r>
              <a:rPr lang="en-US" altLang="en-US" sz="2000" b="1" dirty="0" err="1">
                <a:solidFill>
                  <a:schemeClr val="tx1"/>
                </a:solidFill>
                <a:latin typeface="Calibri" panose="020F0502020204030204" pitchFamily="34" charset="0"/>
                <a:ea typeface="Times New Roman" panose="02020603050405020304" pitchFamily="18" charset="0"/>
              </a:rPr>
              <a:t>thuộc</a:t>
            </a:r>
            <a:r>
              <a:rPr lang="en-US" altLang="en-US" sz="2000" b="1" dirty="0">
                <a:solidFill>
                  <a:schemeClr val="tx1"/>
                </a:solidFill>
                <a:latin typeface="Calibri" panose="020F0502020204030204" pitchFamily="34" charset="0"/>
                <a:ea typeface="Times New Roman" panose="02020603050405020304" pitchFamily="18" charset="0"/>
              </a:rPr>
              <a:t> A</a:t>
            </a:r>
            <a:endParaRPr lang="en-US" altLang="en-US" sz="2000" b="1" dirty="0">
              <a:solidFill>
                <a:schemeClr val="tx1"/>
              </a:solidFill>
              <a:ea typeface="Times New Roman" panose="02020603050405020304" pitchFamily="18" charset="0"/>
            </a:endParaRPr>
          </a:p>
        </p:txBody>
      </p:sp>
      <p:sp>
        <p:nvSpPr>
          <p:cNvPr id="23" name="TextBox 22">
            <a:extLst>
              <a:ext uri="{FF2B5EF4-FFF2-40B4-BE49-F238E27FC236}">
                <a16:creationId xmlns:a16="http://schemas.microsoft.com/office/drawing/2014/main" id="{122426E0-65A7-48EF-8371-DB445AC93D38}"/>
              </a:ext>
            </a:extLst>
          </p:cNvPr>
          <p:cNvSpPr txBox="1"/>
          <p:nvPr/>
        </p:nvSpPr>
        <p:spPr>
          <a:xfrm>
            <a:off x="1353094" y="3415193"/>
            <a:ext cx="5644253"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just"/>
            <a:r>
              <a:rPr lang="en-US" sz="2000" dirty="0"/>
              <a:t>S</a:t>
            </a:r>
            <a:r>
              <a:rPr lang="vi-VN" sz="2000" dirty="0"/>
              <a:t>ơ</a:t>
            </a:r>
            <a:r>
              <a:rPr lang="en-US" sz="2000" dirty="0"/>
              <a:t> </a:t>
            </a:r>
            <a:r>
              <a:rPr lang="en-US" sz="2000" dirty="0" err="1"/>
              <a:t>đồ</a:t>
            </a:r>
            <a:r>
              <a:rPr lang="en-US" sz="2000" dirty="0"/>
              <a:t> </a:t>
            </a:r>
            <a:r>
              <a:rPr lang="en-US" sz="2000" dirty="0" err="1"/>
              <a:t>ven</a:t>
            </a:r>
            <a:endParaRPr lang="en-US" sz="2000" dirty="0"/>
          </a:p>
        </p:txBody>
      </p:sp>
      <p:grpSp>
        <p:nvGrpSpPr>
          <p:cNvPr id="24" name="Group 23">
            <a:extLst>
              <a:ext uri="{FF2B5EF4-FFF2-40B4-BE49-F238E27FC236}">
                <a16:creationId xmlns:a16="http://schemas.microsoft.com/office/drawing/2014/main" id="{39BED474-3368-40AC-B5D1-72207BD679BC}"/>
              </a:ext>
            </a:extLst>
          </p:cNvPr>
          <p:cNvGrpSpPr/>
          <p:nvPr/>
        </p:nvGrpSpPr>
        <p:grpSpPr bwMode="auto">
          <a:xfrm>
            <a:off x="6978650" y="1936642"/>
            <a:ext cx="1587500" cy="1438275"/>
            <a:chOff x="0" y="0"/>
            <a:chExt cx="2514600" cy="1981200"/>
          </a:xfrm>
        </p:grpSpPr>
        <p:sp>
          <p:nvSpPr>
            <p:cNvPr id="25" name="Rectangle 24">
              <a:extLst>
                <a:ext uri="{FF2B5EF4-FFF2-40B4-BE49-F238E27FC236}">
                  <a16:creationId xmlns:a16="http://schemas.microsoft.com/office/drawing/2014/main" id="{2F097870-2925-4988-94DD-2610242886CF}"/>
                </a:ext>
              </a:extLst>
            </p:cNvPr>
            <p:cNvSpPr/>
            <p:nvPr/>
          </p:nvSpPr>
          <p:spPr>
            <a:xfrm>
              <a:off x="533400" y="0"/>
              <a:ext cx="1981200" cy="1981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a:p>
          </p:txBody>
        </p:sp>
        <p:cxnSp>
          <p:nvCxnSpPr>
            <p:cNvPr id="26" name="Straight Connector 25">
              <a:extLst>
                <a:ext uri="{FF2B5EF4-FFF2-40B4-BE49-F238E27FC236}">
                  <a16:creationId xmlns:a16="http://schemas.microsoft.com/office/drawing/2014/main" id="{BB082959-B513-4D48-8E4A-9322330BD40F}"/>
                </a:ext>
              </a:extLst>
            </p:cNvPr>
            <p:cNvCxnSpPr/>
            <p:nvPr/>
          </p:nvCxnSpPr>
          <p:spPr>
            <a:xfrm>
              <a:off x="533400" y="152400"/>
              <a:ext cx="19812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665D842-F5EB-47DC-9B97-CB2F7A28562E}"/>
                </a:ext>
              </a:extLst>
            </p:cNvPr>
            <p:cNvCxnSpPr/>
            <p:nvPr/>
          </p:nvCxnSpPr>
          <p:spPr>
            <a:xfrm>
              <a:off x="533400" y="304800"/>
              <a:ext cx="19812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34CD133-059A-4FAD-A66C-88ADBD963272}"/>
                </a:ext>
              </a:extLst>
            </p:cNvPr>
            <p:cNvCxnSpPr/>
            <p:nvPr/>
          </p:nvCxnSpPr>
          <p:spPr>
            <a:xfrm>
              <a:off x="533400" y="457200"/>
              <a:ext cx="19812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6D01836-D45A-41B9-92B5-16DA45A02658}"/>
                </a:ext>
              </a:extLst>
            </p:cNvPr>
            <p:cNvCxnSpPr/>
            <p:nvPr/>
          </p:nvCxnSpPr>
          <p:spPr>
            <a:xfrm>
              <a:off x="533400" y="609600"/>
              <a:ext cx="19812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9F512DC-376C-4CA3-A760-133876A72B9F}"/>
                </a:ext>
              </a:extLst>
            </p:cNvPr>
            <p:cNvCxnSpPr/>
            <p:nvPr/>
          </p:nvCxnSpPr>
          <p:spPr>
            <a:xfrm>
              <a:off x="533400" y="762000"/>
              <a:ext cx="19812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736CDD0-D175-4D72-97E4-E1A0D0BD626E}"/>
                </a:ext>
              </a:extLst>
            </p:cNvPr>
            <p:cNvCxnSpPr/>
            <p:nvPr/>
          </p:nvCxnSpPr>
          <p:spPr>
            <a:xfrm>
              <a:off x="533400" y="914400"/>
              <a:ext cx="19812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1F40C9C-BCC3-4D56-A858-8761BF3EA8CE}"/>
                </a:ext>
              </a:extLst>
            </p:cNvPr>
            <p:cNvCxnSpPr/>
            <p:nvPr/>
          </p:nvCxnSpPr>
          <p:spPr>
            <a:xfrm>
              <a:off x="533400" y="1066800"/>
              <a:ext cx="19812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27B317E-E674-4795-BC89-65186E16CA35}"/>
                </a:ext>
              </a:extLst>
            </p:cNvPr>
            <p:cNvCxnSpPr/>
            <p:nvPr/>
          </p:nvCxnSpPr>
          <p:spPr>
            <a:xfrm>
              <a:off x="533400" y="1219200"/>
              <a:ext cx="19812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052C43A-415E-427F-A76E-199C8146EAA9}"/>
                </a:ext>
              </a:extLst>
            </p:cNvPr>
            <p:cNvCxnSpPr/>
            <p:nvPr/>
          </p:nvCxnSpPr>
          <p:spPr>
            <a:xfrm>
              <a:off x="533400" y="1371600"/>
              <a:ext cx="19812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96F54BE-9D23-40D9-B25F-33D5A2862E8F}"/>
                </a:ext>
              </a:extLst>
            </p:cNvPr>
            <p:cNvCxnSpPr/>
            <p:nvPr/>
          </p:nvCxnSpPr>
          <p:spPr>
            <a:xfrm>
              <a:off x="533400" y="1524000"/>
              <a:ext cx="19812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03B9168-8AC2-447E-B983-490059081F36}"/>
                </a:ext>
              </a:extLst>
            </p:cNvPr>
            <p:cNvCxnSpPr/>
            <p:nvPr/>
          </p:nvCxnSpPr>
          <p:spPr>
            <a:xfrm>
              <a:off x="533400" y="1676400"/>
              <a:ext cx="19812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2469456-6279-4D6A-97BB-2003AB85FD05}"/>
                </a:ext>
              </a:extLst>
            </p:cNvPr>
            <p:cNvCxnSpPr/>
            <p:nvPr/>
          </p:nvCxnSpPr>
          <p:spPr>
            <a:xfrm>
              <a:off x="533400" y="1828800"/>
              <a:ext cx="19812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991672FE-6AC1-460F-955D-1CA8E28ADB23}"/>
                </a:ext>
              </a:extLst>
            </p:cNvPr>
            <p:cNvSpPr/>
            <p:nvPr/>
          </p:nvSpPr>
          <p:spPr>
            <a:xfrm>
              <a:off x="990600" y="609600"/>
              <a:ext cx="990600" cy="838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a:spcAft>
                  <a:spcPts val="0"/>
                </a:spcAft>
              </a:pPr>
              <a:r>
                <a:rPr lang="en-US" sz="1200" kern="1200">
                  <a:solidFill>
                    <a:srgbClr val="FF0000"/>
                  </a:solidFill>
                  <a:effectLst/>
                  <a:ea typeface="Times New Roman" panose="02020603050405020304" pitchFamily="18" charset="0"/>
                  <a:cs typeface="Times New Roman" panose="02020603050405020304" pitchFamily="18" charset="0"/>
                </a:rPr>
                <a:t>A</a:t>
              </a:r>
              <a:endParaRPr lang="en-US" sz="1200">
                <a:effectLst/>
                <a:latin typeface="Times New Roman" panose="02020603050405020304" pitchFamily="18" charset="0"/>
                <a:ea typeface="Times New Roman" panose="02020603050405020304" pitchFamily="18" charset="0"/>
              </a:endParaRPr>
            </a:p>
          </p:txBody>
        </p:sp>
        <p:sp>
          <p:nvSpPr>
            <p:cNvPr id="56" name="TextBox 21">
              <a:extLst>
                <a:ext uri="{FF2B5EF4-FFF2-40B4-BE49-F238E27FC236}">
                  <a16:creationId xmlns:a16="http://schemas.microsoft.com/office/drawing/2014/main" id="{D61FB43F-0FA2-433E-8634-E5900CF20884}"/>
                </a:ext>
              </a:extLst>
            </p:cNvPr>
            <p:cNvSpPr txBox="1">
              <a:spLocks noChangeArrowheads="1"/>
            </p:cNvSpPr>
            <p:nvPr/>
          </p:nvSpPr>
          <p:spPr bwMode="auto">
            <a:xfrm>
              <a:off x="0" y="838200"/>
              <a:ext cx="457200" cy="354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fontAlgn="base">
                <a:spcAft>
                  <a:spcPts val="0"/>
                </a:spcAft>
              </a:pPr>
              <a:r>
                <a:rPr lang="en-US" sz="130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X</a:t>
              </a:r>
              <a:endParaRPr lang="en-US" sz="1200">
                <a:effectLst/>
                <a:latin typeface="Times New Roman" panose="02020603050405020304" pitchFamily="18" charset="0"/>
                <a:ea typeface="Times New Roman" panose="02020603050405020304" pitchFamily="18" charset="0"/>
              </a:endParaRPr>
            </a:p>
          </p:txBody>
        </p:sp>
      </p:grpSp>
      <p:sp>
        <p:nvSpPr>
          <p:cNvPr id="59" name="TextBox 58">
            <a:extLst>
              <a:ext uri="{FF2B5EF4-FFF2-40B4-BE49-F238E27FC236}">
                <a16:creationId xmlns:a16="http://schemas.microsoft.com/office/drawing/2014/main" id="{E2D20CC0-6CC0-4C3E-8DAE-652A454133D3}"/>
              </a:ext>
            </a:extLst>
          </p:cNvPr>
          <p:cNvSpPr txBox="1"/>
          <p:nvPr/>
        </p:nvSpPr>
        <p:spPr>
          <a:xfrm>
            <a:off x="1371600" y="2860182"/>
            <a:ext cx="5607242"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eaLnBrk="0" hangingPunct="0"/>
            <a:r>
              <a:rPr lang="en-US" altLang="en-US" sz="2000" b="1" dirty="0" err="1">
                <a:solidFill>
                  <a:schemeClr val="tx1"/>
                </a:solidFill>
                <a:latin typeface="Calibri" panose="020F0502020204030204" pitchFamily="34" charset="0"/>
                <a:ea typeface="Times New Roman" panose="02020603050405020304" pitchFamily="18" charset="0"/>
              </a:rPr>
              <a:t>Công</a:t>
            </a:r>
            <a:r>
              <a:rPr lang="en-US" altLang="en-US" sz="2000" b="1" dirty="0">
                <a:solidFill>
                  <a:schemeClr val="tx1"/>
                </a:solidFill>
                <a:latin typeface="Calibri" panose="020F0502020204030204" pitchFamily="34" charset="0"/>
                <a:ea typeface="Times New Roman" panose="02020603050405020304" pitchFamily="18" charset="0"/>
              </a:rPr>
              <a:t> </a:t>
            </a:r>
            <a:r>
              <a:rPr lang="en-US" altLang="en-US" sz="2000" b="1" dirty="0" err="1">
                <a:solidFill>
                  <a:schemeClr val="tx1"/>
                </a:solidFill>
                <a:latin typeface="Calibri" panose="020F0502020204030204" pitchFamily="34" charset="0"/>
                <a:ea typeface="Times New Roman" panose="02020603050405020304" pitchFamily="18" charset="0"/>
              </a:rPr>
              <a:t>thức</a:t>
            </a:r>
            <a:r>
              <a:rPr lang="en-US" altLang="en-US" sz="2000" b="1" dirty="0">
                <a:solidFill>
                  <a:schemeClr val="tx1"/>
                </a:solidFill>
                <a:latin typeface="Calibri" panose="020F0502020204030204" pitchFamily="34" charset="0"/>
                <a:ea typeface="Times New Roman" panose="02020603050405020304" pitchFamily="18" charset="0"/>
              </a:rPr>
              <a:t>: Ā={x </a:t>
            </a:r>
            <a:r>
              <a:rPr lang="en-US" altLang="en-US" sz="2000" b="1" dirty="0">
                <a:solidFill>
                  <a:schemeClr val="tx1"/>
                </a:solidFill>
                <a:ea typeface="Times New Roman" panose="02020603050405020304" pitchFamily="18" charset="0"/>
                <a:sym typeface="Symbol" panose="05050102010706020507" pitchFamily="18" charset="2"/>
              </a:rPr>
              <a:t></a:t>
            </a:r>
            <a:r>
              <a:rPr lang="en-US" altLang="en-US" sz="2000" b="1" dirty="0">
                <a:solidFill>
                  <a:schemeClr val="tx1"/>
                </a:solidFill>
                <a:latin typeface="Calibri" panose="020F0502020204030204" pitchFamily="34" charset="0"/>
                <a:ea typeface="Times New Roman" panose="02020603050405020304" pitchFamily="18" charset="0"/>
              </a:rPr>
              <a:t>X </a:t>
            </a:r>
            <a:r>
              <a:rPr lang="en-US" altLang="en-US" sz="2000" b="1" dirty="0" err="1">
                <a:solidFill>
                  <a:schemeClr val="tx1"/>
                </a:solidFill>
                <a:latin typeface="Calibri" panose="020F0502020204030204" pitchFamily="34" charset="0"/>
                <a:ea typeface="Times New Roman" panose="02020603050405020304" pitchFamily="18" charset="0"/>
              </a:rPr>
              <a:t>và</a:t>
            </a:r>
            <a:r>
              <a:rPr lang="en-US" altLang="en-US" sz="2000" b="1" dirty="0">
                <a:solidFill>
                  <a:schemeClr val="tx1"/>
                </a:solidFill>
                <a:latin typeface="Calibri" panose="020F0502020204030204" pitchFamily="34" charset="0"/>
                <a:ea typeface="Times New Roman" panose="02020603050405020304" pitchFamily="18" charset="0"/>
              </a:rPr>
              <a:t> </a:t>
            </a:r>
            <a:r>
              <a:rPr lang="en-US" altLang="en-US" sz="2000" b="1" dirty="0" err="1">
                <a:solidFill>
                  <a:schemeClr val="tx1"/>
                </a:solidFill>
                <a:latin typeface="Calibri" panose="020F0502020204030204" pitchFamily="34" charset="0"/>
                <a:ea typeface="Times New Roman" panose="02020603050405020304" pitchFamily="18" charset="0"/>
              </a:rPr>
              <a:t>x</a:t>
            </a:r>
            <a:r>
              <a:rPr lang="en-US" altLang="en-US" sz="2000" b="1" dirty="0" err="1">
                <a:solidFill>
                  <a:schemeClr val="tx1"/>
                </a:solidFill>
                <a:ea typeface="Times New Roman" panose="02020603050405020304" pitchFamily="18" charset="0"/>
                <a:sym typeface="Symbol" panose="05050102010706020507" pitchFamily="18" charset="2"/>
              </a:rPr>
              <a:t></a:t>
            </a:r>
            <a:r>
              <a:rPr lang="en-US" altLang="en-US" sz="2000" b="1" dirty="0" err="1">
                <a:solidFill>
                  <a:schemeClr val="tx1"/>
                </a:solidFill>
                <a:latin typeface="Calibri" panose="020F0502020204030204" pitchFamily="34" charset="0"/>
                <a:ea typeface="Times New Roman" panose="02020603050405020304" pitchFamily="18" charset="0"/>
              </a:rPr>
              <a:t>A</a:t>
            </a:r>
            <a:r>
              <a:rPr lang="en-US" altLang="en-US" sz="2000" b="1" dirty="0">
                <a:solidFill>
                  <a:schemeClr val="tx1"/>
                </a:solidFill>
                <a:latin typeface="Calibri" panose="020F0502020204030204" pitchFamily="34" charset="0"/>
                <a:ea typeface="Times New Roman" panose="02020603050405020304" pitchFamily="18" charset="0"/>
              </a:rPr>
              <a:t>}</a:t>
            </a:r>
            <a:endParaRPr lang="en-US" altLang="en-US" sz="2000" b="1" dirty="0">
              <a:solidFill>
                <a:schemeClr val="tx1"/>
              </a:solidFill>
              <a:ea typeface="Times New Roman" panose="02020603050405020304" pitchFamily="18" charset="0"/>
              <a:sym typeface="Symbol" panose="05050102010706020507" pitchFamily="18" charset="2"/>
            </a:endParaRPr>
          </a:p>
        </p:txBody>
      </p:sp>
      <p:sp>
        <p:nvSpPr>
          <p:cNvPr id="77" name="TextBox 76">
            <a:extLst>
              <a:ext uri="{FF2B5EF4-FFF2-40B4-BE49-F238E27FC236}">
                <a16:creationId xmlns:a16="http://schemas.microsoft.com/office/drawing/2014/main" id="{D86A998F-F85D-4CA0-B16B-31D317DAC03F}"/>
              </a:ext>
            </a:extLst>
          </p:cNvPr>
          <p:cNvSpPr txBox="1"/>
          <p:nvPr/>
        </p:nvSpPr>
        <p:spPr>
          <a:xfrm>
            <a:off x="1334589" y="4022327"/>
            <a:ext cx="6894819" cy="70788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just"/>
            <a:r>
              <a:rPr lang="en-US" sz="2000" dirty="0" err="1"/>
              <a:t>Phép</a:t>
            </a:r>
            <a:r>
              <a:rPr lang="en-US" sz="2000" dirty="0"/>
              <a:t> </a:t>
            </a:r>
            <a:r>
              <a:rPr lang="en-US" sz="2000" dirty="0" err="1"/>
              <a:t>lấy</a:t>
            </a:r>
            <a:r>
              <a:rPr lang="en-US" sz="2000" dirty="0"/>
              <a:t> </a:t>
            </a:r>
            <a:r>
              <a:rPr lang="en-US" sz="2000" dirty="0" err="1"/>
              <a:t>phần</a:t>
            </a:r>
            <a:r>
              <a:rPr lang="en-US" sz="2000" dirty="0"/>
              <a:t> </a:t>
            </a:r>
            <a:r>
              <a:rPr lang="en-US" sz="2000" dirty="0" err="1"/>
              <a:t>bù</a:t>
            </a:r>
            <a:r>
              <a:rPr lang="en-US" sz="2000" dirty="0"/>
              <a:t> </a:t>
            </a:r>
            <a:r>
              <a:rPr lang="en-US" sz="2000" dirty="0" err="1"/>
              <a:t>của</a:t>
            </a:r>
            <a:r>
              <a:rPr lang="en-US" sz="2000" dirty="0"/>
              <a:t> </a:t>
            </a:r>
            <a:r>
              <a:rPr lang="en-US" sz="2000" dirty="0" err="1"/>
              <a:t>tập</a:t>
            </a:r>
            <a:r>
              <a:rPr lang="en-US" sz="2000" dirty="0"/>
              <a:t> A </a:t>
            </a:r>
            <a:r>
              <a:rPr lang="en-US" sz="2000" dirty="0" err="1"/>
              <a:t>xét</a:t>
            </a:r>
            <a:r>
              <a:rPr lang="en-US" sz="2000" dirty="0"/>
              <a:t> </a:t>
            </a:r>
            <a:r>
              <a:rPr lang="en-US" sz="2000" dirty="0" err="1"/>
              <a:t>trên</a:t>
            </a:r>
            <a:r>
              <a:rPr lang="en-US" sz="2000" dirty="0"/>
              <a:t> </a:t>
            </a:r>
            <a:r>
              <a:rPr lang="en-US" sz="2000" dirty="0" err="1"/>
              <a:t>không</a:t>
            </a:r>
            <a:r>
              <a:rPr lang="en-US" sz="2000" dirty="0"/>
              <a:t> </a:t>
            </a:r>
            <a:r>
              <a:rPr lang="en-US" sz="2000" dirty="0" err="1"/>
              <a:t>gian</a:t>
            </a:r>
            <a:r>
              <a:rPr lang="en-US" sz="2000" dirty="0"/>
              <a:t> U, </a:t>
            </a:r>
            <a:r>
              <a:rPr lang="en-US" sz="2000" dirty="0" err="1"/>
              <a:t>ký</a:t>
            </a:r>
            <a:r>
              <a:rPr lang="en-US" sz="2000" dirty="0"/>
              <a:t> </a:t>
            </a:r>
            <a:r>
              <a:rPr lang="en-US" sz="2000" dirty="0" err="1"/>
              <a:t>hiệu</a:t>
            </a:r>
            <a:r>
              <a:rPr lang="en-US" sz="2000" dirty="0"/>
              <a:t> A</a:t>
            </a:r>
            <a:r>
              <a:rPr lang="en-US" sz="2000" baseline="30000" dirty="0"/>
              <a:t>C</a:t>
            </a:r>
            <a:r>
              <a:rPr lang="en-US" sz="2000" dirty="0"/>
              <a:t>, bao </a:t>
            </a:r>
            <a:r>
              <a:rPr lang="en-US" sz="2000" dirty="0" err="1"/>
              <a:t>gồm</a:t>
            </a:r>
            <a:r>
              <a:rPr lang="en-US" sz="2000" dirty="0"/>
              <a:t> </a:t>
            </a:r>
            <a:r>
              <a:rPr lang="en-US" sz="2000" dirty="0" err="1"/>
              <a:t>các</a:t>
            </a:r>
            <a:r>
              <a:rPr lang="en-US" sz="2000" dirty="0"/>
              <a:t> </a:t>
            </a:r>
            <a:r>
              <a:rPr lang="en-US" sz="2000" dirty="0" err="1"/>
              <a:t>phần</a:t>
            </a:r>
            <a:r>
              <a:rPr lang="en-US" sz="2000" dirty="0"/>
              <a:t> </a:t>
            </a:r>
            <a:r>
              <a:rPr lang="en-US" sz="2000" dirty="0" err="1"/>
              <a:t>tử</a:t>
            </a:r>
            <a:r>
              <a:rPr lang="en-US" sz="2000" dirty="0"/>
              <a:t> </a:t>
            </a:r>
            <a:r>
              <a:rPr lang="en-US" sz="2000" dirty="0" err="1"/>
              <a:t>thuộc</a:t>
            </a:r>
            <a:r>
              <a:rPr lang="en-US" sz="2000" dirty="0"/>
              <a:t> U </a:t>
            </a:r>
            <a:r>
              <a:rPr lang="en-US" sz="2000" dirty="0" err="1"/>
              <a:t>mà</a:t>
            </a:r>
            <a:r>
              <a:rPr lang="en-US" sz="2000" dirty="0"/>
              <a:t> </a:t>
            </a:r>
            <a:r>
              <a:rPr lang="en-US" sz="2000" dirty="0" err="1"/>
              <a:t>không</a:t>
            </a:r>
            <a:r>
              <a:rPr lang="en-US" sz="2000" dirty="0"/>
              <a:t> </a:t>
            </a:r>
            <a:r>
              <a:rPr lang="en-US" sz="2000" dirty="0" err="1"/>
              <a:t>thuộc</a:t>
            </a:r>
            <a:r>
              <a:rPr lang="en-US" sz="2000" dirty="0"/>
              <a:t> A</a:t>
            </a:r>
          </a:p>
        </p:txBody>
      </p:sp>
    </p:spTree>
    <p:extLst>
      <p:ext uri="{BB962C8B-B14F-4D97-AF65-F5344CB8AC3E}">
        <p14:creationId xmlns:p14="http://schemas.microsoft.com/office/powerpoint/2010/main" val="32038971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circle(in)">
                                      <p:cBhvr>
                                        <p:cTn id="12" dur="20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1000"/>
                                        <p:tgtEl>
                                          <p:spTgt spid="24"/>
                                        </p:tgtEl>
                                      </p:cBhvr>
                                    </p:animEffect>
                                    <p:anim calcmode="lin" valueType="num">
                                      <p:cBhvr>
                                        <p:cTn id="23" dur="1000" fill="hold"/>
                                        <p:tgtEl>
                                          <p:spTgt spid="24"/>
                                        </p:tgtEl>
                                        <p:attrNameLst>
                                          <p:attrName>ppt_x</p:attrName>
                                        </p:attrNameLst>
                                      </p:cBhvr>
                                      <p:tavLst>
                                        <p:tav tm="0">
                                          <p:val>
                                            <p:strVal val="#ppt_x"/>
                                          </p:val>
                                        </p:tav>
                                        <p:tav tm="100000">
                                          <p:val>
                                            <p:strVal val="#ppt_x"/>
                                          </p:val>
                                        </p:tav>
                                      </p:tavLst>
                                    </p:anim>
                                    <p:anim calcmode="lin" valueType="num">
                                      <p:cBhvr>
                                        <p:cTn id="2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wipe(down)">
                                      <p:cBhvr>
                                        <p:cTn id="29"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3" grpId="0" animBg="1"/>
      <p:bldP spid="59" grpId="0" animBg="1"/>
      <p:bldP spid="77"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4CFD0-7289-46E4-A5FB-A8CAE0759B20}"/>
              </a:ext>
            </a:extLst>
          </p:cNvPr>
          <p:cNvSpPr>
            <a:spLocks noGrp="1"/>
          </p:cNvSpPr>
          <p:nvPr>
            <p:ph type="title"/>
          </p:nvPr>
        </p:nvSpPr>
        <p:spPr>
          <a:xfrm>
            <a:off x="1219200" y="672958"/>
            <a:ext cx="6019800" cy="447017"/>
          </a:xfrm>
        </p:spPr>
        <p:style>
          <a:lnRef idx="1">
            <a:schemeClr val="accent5"/>
          </a:lnRef>
          <a:fillRef idx="2">
            <a:schemeClr val="accent5"/>
          </a:fillRef>
          <a:effectRef idx="1">
            <a:schemeClr val="accent5"/>
          </a:effectRef>
          <a:fontRef idx="minor">
            <a:schemeClr val="dk1"/>
          </a:fontRef>
        </p:style>
        <p:txBody>
          <a:bodyPr>
            <a:normAutofit fontScale="90000"/>
          </a:bodyPr>
          <a:lstStyle/>
          <a:p>
            <a:r>
              <a:rPr lang="en-US" sz="2400" dirty="0"/>
              <a:t>2.2.2. </a:t>
            </a:r>
            <a:r>
              <a:rPr lang="en-US" sz="2400" dirty="0" err="1"/>
              <a:t>Tìm</a:t>
            </a:r>
            <a:r>
              <a:rPr lang="en-US" sz="2400" dirty="0"/>
              <a:t> </a:t>
            </a:r>
            <a:r>
              <a:rPr lang="en-US" sz="2400" dirty="0" err="1"/>
              <a:t>kiếm</a:t>
            </a:r>
            <a:r>
              <a:rPr lang="en-US" sz="2400" dirty="0"/>
              <a:t> </a:t>
            </a:r>
            <a:r>
              <a:rPr lang="en-US" sz="2400" dirty="0" err="1"/>
              <a:t>đồ</a:t>
            </a:r>
            <a:r>
              <a:rPr lang="en-US" sz="2400" dirty="0"/>
              <a:t> </a:t>
            </a:r>
            <a:r>
              <a:rPr lang="en-US" sz="2400" dirty="0" err="1"/>
              <a:t>thị</a:t>
            </a:r>
            <a:r>
              <a:rPr lang="en-US" sz="2400" dirty="0"/>
              <a:t> </a:t>
            </a:r>
            <a:r>
              <a:rPr lang="en-US" sz="2400" dirty="0" err="1"/>
              <a:t>theo</a:t>
            </a:r>
            <a:r>
              <a:rPr lang="en-US" sz="2400" dirty="0"/>
              <a:t> </a:t>
            </a:r>
            <a:r>
              <a:rPr lang="en-US" sz="2400" dirty="0" err="1"/>
              <a:t>chiều</a:t>
            </a:r>
            <a:r>
              <a:rPr lang="en-US" sz="2400" dirty="0"/>
              <a:t> </a:t>
            </a:r>
            <a:r>
              <a:rPr lang="en-US" sz="2400" dirty="0" err="1"/>
              <a:t>rộng</a:t>
            </a:r>
            <a:endParaRPr lang="en-US" sz="2400" dirty="0"/>
          </a:p>
        </p:txBody>
      </p:sp>
      <p:sp>
        <p:nvSpPr>
          <p:cNvPr id="3" name="Content Placeholder 2">
            <a:extLst>
              <a:ext uri="{FF2B5EF4-FFF2-40B4-BE49-F238E27FC236}">
                <a16:creationId xmlns:a16="http://schemas.microsoft.com/office/drawing/2014/main" id="{D9581651-7658-46E7-9212-1901714BA5D3}"/>
              </a:ext>
            </a:extLst>
          </p:cNvPr>
          <p:cNvSpPr>
            <a:spLocks noGrp="1"/>
          </p:cNvSpPr>
          <p:nvPr>
            <p:ph idx="1"/>
          </p:nvPr>
        </p:nvSpPr>
        <p:spPr>
          <a:xfrm>
            <a:off x="1219200" y="2362200"/>
            <a:ext cx="7633742" cy="3393025"/>
          </a:xfrm>
        </p:spPr>
        <p:style>
          <a:lnRef idx="1">
            <a:schemeClr val="accent1"/>
          </a:lnRef>
          <a:fillRef idx="2">
            <a:schemeClr val="accent1"/>
          </a:fillRef>
          <a:effectRef idx="1">
            <a:schemeClr val="accent1"/>
          </a:effectRef>
          <a:fontRef idx="minor">
            <a:schemeClr val="dk1"/>
          </a:fontRef>
        </p:style>
        <p:txBody>
          <a:bodyPr>
            <a:noAutofit/>
          </a:bodyPr>
          <a:lstStyle/>
          <a:p>
            <a:pPr marL="0" indent="0" algn="just">
              <a:buNone/>
            </a:pPr>
            <a:r>
              <a:rPr lang="vi-VN" sz="2100" dirty="0"/>
              <a:t>Từ một đỉnh u nào đó chưa được thăm, thăm u, đưa tất cả các đỉnh v (chưa thăm) kề với u vào hàng đợi. Lấy một đỉnh v từ hàng đợi, thăm v, đưa tất cả các đỉnh t (chưa thăm) kề với v vào hàng đợi… Thuật toán được lặp đi lặp lại việc thăm các đỉnh cho đến khi hàng đợi rỗng.  </a:t>
            </a:r>
          </a:p>
          <a:p>
            <a:pPr marL="0" indent="0" algn="just">
              <a:buNone/>
            </a:pPr>
            <a:r>
              <a:rPr lang="vi-VN" sz="2100" dirty="0"/>
              <a:t>Nếu tại một đỉnh vi nào đó, không còn đỉnh nào kề với vi chưa được thăm thì quay trở lại tiếp tục tìm đỉnh kề chưa thăm khác của đỉnh vi-1 (vi-1 là đỉnh trước</a:t>
            </a:r>
            <a:r>
              <a:rPr lang="en-US" sz="2100" dirty="0"/>
              <a:t> </a:t>
            </a:r>
            <a:r>
              <a:rPr lang="vi-VN" sz="2100" dirty="0"/>
              <a:t>khi đến vi) </a:t>
            </a:r>
          </a:p>
        </p:txBody>
      </p:sp>
      <p:sp>
        <p:nvSpPr>
          <p:cNvPr id="4" name="Content Placeholder 2">
            <a:extLst>
              <a:ext uri="{FF2B5EF4-FFF2-40B4-BE49-F238E27FC236}">
                <a16:creationId xmlns:a16="http://schemas.microsoft.com/office/drawing/2014/main" id="{87F59EE4-8749-48D9-A984-FEBAE344651B}"/>
              </a:ext>
            </a:extLst>
          </p:cNvPr>
          <p:cNvSpPr txBox="1">
            <a:spLocks/>
          </p:cNvSpPr>
          <p:nvPr/>
        </p:nvSpPr>
        <p:spPr>
          <a:xfrm>
            <a:off x="1221783" y="1676400"/>
            <a:ext cx="3663616" cy="447018"/>
          </a:xfrm>
          <a:prstGeom prst="rect">
            <a:avLst/>
          </a:prstGeom>
        </p:spPr>
        <p:style>
          <a:lnRef idx="1">
            <a:schemeClr val="accent1"/>
          </a:lnRef>
          <a:fillRef idx="2">
            <a:schemeClr val="accent1"/>
          </a:fillRef>
          <a:effectRef idx="1">
            <a:schemeClr val="accent1"/>
          </a:effectRef>
          <a:fontRef idx="minor">
            <a:schemeClr val="dk1"/>
          </a:fontRef>
        </p:style>
        <p:txBody>
          <a:bodyPr vert="horz" lIns="68580" tIns="34290" rIns="68580" bIns="34290" rtlCol="0">
            <a:normAutofit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400" kern="1200">
                <a:solidFill>
                  <a:schemeClr val="dk1"/>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2400" kern="1200">
                <a:solidFill>
                  <a:schemeClr val="dk1"/>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2400" kern="1200">
                <a:solidFill>
                  <a:schemeClr val="dk1"/>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2400" kern="1200">
                <a:solidFill>
                  <a:schemeClr val="dk1"/>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dk1"/>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dk1"/>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dk1"/>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dk1"/>
                </a:solidFill>
                <a:latin typeface="+mn-lt"/>
                <a:ea typeface="+mn-ea"/>
                <a:cs typeface="+mn-cs"/>
              </a:defRPr>
            </a:lvl9pPr>
          </a:lstStyle>
          <a:p>
            <a:r>
              <a:rPr lang="en-US" dirty="0" err="1"/>
              <a:t>Phát</a:t>
            </a:r>
            <a:r>
              <a:rPr lang="en-US" dirty="0"/>
              <a:t> </a:t>
            </a:r>
            <a:r>
              <a:rPr lang="en-US" dirty="0" err="1"/>
              <a:t>biểu</a:t>
            </a:r>
            <a:r>
              <a:rPr lang="en-US" dirty="0"/>
              <a:t> </a:t>
            </a:r>
            <a:r>
              <a:rPr lang="en-US" dirty="0" err="1"/>
              <a:t>bài</a:t>
            </a:r>
            <a:r>
              <a:rPr lang="en-US" dirty="0"/>
              <a:t> </a:t>
            </a:r>
            <a:r>
              <a:rPr lang="en-US" dirty="0" err="1"/>
              <a:t>toán</a:t>
            </a:r>
            <a:r>
              <a:rPr lang="en-US" dirty="0"/>
              <a:t>:</a:t>
            </a:r>
          </a:p>
        </p:txBody>
      </p:sp>
    </p:spTree>
    <p:extLst>
      <p:ext uri="{BB962C8B-B14F-4D97-AF65-F5344CB8AC3E}">
        <p14:creationId xmlns:p14="http://schemas.microsoft.com/office/powerpoint/2010/main" val="22548662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additive="base">
                                        <p:cTn id="7" dur="500" fill="hold"/>
                                        <p:tgtEl>
                                          <p:spTgt spid="3">
                                            <p:bg/>
                                          </p:spTgt>
                                        </p:tgtEl>
                                        <p:attrNameLst>
                                          <p:attrName>ppt_x</p:attrName>
                                        </p:attrNameLst>
                                      </p:cBhvr>
                                      <p:tavLst>
                                        <p:tav tm="0">
                                          <p:val>
                                            <p:strVal val="#ppt_x"/>
                                          </p:val>
                                        </p:tav>
                                        <p:tav tm="100000">
                                          <p:val>
                                            <p:strVal val="#ppt_x"/>
                                          </p:val>
                                        </p:tav>
                                      </p:tavLst>
                                    </p:anim>
                                    <p:anim calcmode="lin" valueType="num">
                                      <p:cBhvr additive="base">
                                        <p:cTn id="8" dur="500" fill="hold"/>
                                        <p:tgtEl>
                                          <p:spTgt spid="3">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4CFD0-7289-46E4-A5FB-A8CAE0759B20}"/>
              </a:ext>
            </a:extLst>
          </p:cNvPr>
          <p:cNvSpPr>
            <a:spLocks noGrp="1"/>
          </p:cNvSpPr>
          <p:nvPr>
            <p:ph type="title"/>
          </p:nvPr>
        </p:nvSpPr>
        <p:spPr>
          <a:xfrm>
            <a:off x="1328967" y="544168"/>
            <a:ext cx="6062433" cy="447017"/>
          </a:xfrm>
        </p:spPr>
        <p:style>
          <a:lnRef idx="1">
            <a:schemeClr val="accent5"/>
          </a:lnRef>
          <a:fillRef idx="2">
            <a:schemeClr val="accent5"/>
          </a:fillRef>
          <a:effectRef idx="1">
            <a:schemeClr val="accent5"/>
          </a:effectRef>
          <a:fontRef idx="minor">
            <a:schemeClr val="dk1"/>
          </a:fontRef>
        </p:style>
        <p:txBody>
          <a:bodyPr>
            <a:normAutofit fontScale="90000"/>
          </a:bodyPr>
          <a:lstStyle/>
          <a:p>
            <a:r>
              <a:rPr lang="en-US" sz="2400" dirty="0"/>
              <a:t>2.2.2. </a:t>
            </a:r>
            <a:r>
              <a:rPr lang="en-US" sz="2400" dirty="0" err="1"/>
              <a:t>Tìm</a:t>
            </a:r>
            <a:r>
              <a:rPr lang="en-US" sz="2400" dirty="0"/>
              <a:t> </a:t>
            </a:r>
            <a:r>
              <a:rPr lang="en-US" sz="2400" dirty="0" err="1"/>
              <a:t>kiếm</a:t>
            </a:r>
            <a:r>
              <a:rPr lang="en-US" sz="2400" dirty="0"/>
              <a:t> </a:t>
            </a:r>
            <a:r>
              <a:rPr lang="en-US" sz="2400" dirty="0" err="1"/>
              <a:t>đồ</a:t>
            </a:r>
            <a:r>
              <a:rPr lang="en-US" sz="2400" dirty="0"/>
              <a:t> </a:t>
            </a:r>
            <a:r>
              <a:rPr lang="en-US" sz="2400" dirty="0" err="1"/>
              <a:t>thị</a:t>
            </a:r>
            <a:r>
              <a:rPr lang="en-US" sz="2400" dirty="0"/>
              <a:t> </a:t>
            </a:r>
            <a:r>
              <a:rPr lang="en-US" sz="2400" dirty="0" err="1"/>
              <a:t>theo</a:t>
            </a:r>
            <a:r>
              <a:rPr lang="en-US" sz="2400" dirty="0"/>
              <a:t> </a:t>
            </a:r>
            <a:r>
              <a:rPr lang="en-US" sz="2400" dirty="0" err="1"/>
              <a:t>chiều</a:t>
            </a:r>
            <a:r>
              <a:rPr lang="en-US" sz="2400" dirty="0"/>
              <a:t> </a:t>
            </a:r>
            <a:r>
              <a:rPr lang="en-US" sz="2400" dirty="0" err="1"/>
              <a:t>rộng</a:t>
            </a:r>
            <a:endParaRPr lang="en-US" sz="2400" dirty="0"/>
          </a:p>
        </p:txBody>
      </p:sp>
      <p:sp>
        <p:nvSpPr>
          <p:cNvPr id="3" name="Content Placeholder 2">
            <a:extLst>
              <a:ext uri="{FF2B5EF4-FFF2-40B4-BE49-F238E27FC236}">
                <a16:creationId xmlns:a16="http://schemas.microsoft.com/office/drawing/2014/main" id="{D9581651-7658-46E7-9212-1901714BA5D3}"/>
              </a:ext>
            </a:extLst>
          </p:cNvPr>
          <p:cNvSpPr>
            <a:spLocks noGrp="1"/>
          </p:cNvSpPr>
          <p:nvPr>
            <p:ph idx="1"/>
          </p:nvPr>
        </p:nvSpPr>
        <p:spPr>
          <a:xfrm>
            <a:off x="1098867" y="1785695"/>
            <a:ext cx="7917272" cy="4996105"/>
          </a:xfrm>
        </p:spPr>
        <p:style>
          <a:lnRef idx="1">
            <a:schemeClr val="accent2"/>
          </a:lnRef>
          <a:fillRef idx="2">
            <a:schemeClr val="accent2"/>
          </a:fillRef>
          <a:effectRef idx="1">
            <a:schemeClr val="accent2"/>
          </a:effectRef>
          <a:fontRef idx="minor">
            <a:schemeClr val="dk1"/>
          </a:fontRef>
        </p:style>
        <p:txBody>
          <a:bodyPr>
            <a:noAutofit/>
          </a:bodyPr>
          <a:lstStyle/>
          <a:p>
            <a:pPr marL="0" indent="0" algn="just">
              <a:spcBef>
                <a:spcPts val="0"/>
              </a:spcBef>
              <a:buNone/>
            </a:pPr>
            <a:r>
              <a:rPr lang="vi-VN" sz="2100" dirty="0"/>
              <a:t>void BFS(u) </a:t>
            </a:r>
          </a:p>
          <a:p>
            <a:pPr marL="0" indent="0" algn="just">
              <a:spcBef>
                <a:spcPts val="0"/>
              </a:spcBef>
              <a:buNone/>
            </a:pPr>
            <a:r>
              <a:rPr lang="vi-VN" sz="2100" dirty="0"/>
              <a:t>{                 </a:t>
            </a:r>
          </a:p>
          <a:p>
            <a:pPr marL="0" indent="0" algn="just">
              <a:spcBef>
                <a:spcPts val="0"/>
              </a:spcBef>
              <a:buNone/>
            </a:pPr>
            <a:r>
              <a:rPr lang="vi-VN" sz="2100" dirty="0"/>
              <a:t>  Queue =Empty  // thiết lập 1 hàng đợi để chứa các đỉnh </a:t>
            </a:r>
          </a:p>
          <a:p>
            <a:pPr marL="0" indent="0" algn="just">
              <a:spcBef>
                <a:spcPts val="0"/>
              </a:spcBef>
              <a:buNone/>
            </a:pPr>
            <a:r>
              <a:rPr lang="vi-VN" sz="2100" dirty="0"/>
              <a:t>  Kết nạp u vào Queue; </a:t>
            </a:r>
          </a:p>
          <a:p>
            <a:pPr marL="0" indent="0" algn="just">
              <a:spcBef>
                <a:spcPts val="0"/>
              </a:spcBef>
              <a:buNone/>
            </a:pPr>
            <a:r>
              <a:rPr lang="vi-VN" sz="2100" dirty="0"/>
              <a:t>  Daxet[u]=True;  // đánh dấu đỉnh u đã được xét </a:t>
            </a:r>
          </a:p>
          <a:p>
            <a:pPr marL="0" indent="0" algn="just">
              <a:spcBef>
                <a:spcPts val="0"/>
              </a:spcBef>
              <a:buNone/>
            </a:pPr>
            <a:r>
              <a:rPr lang="vi-VN" sz="2100" dirty="0"/>
              <a:t>  While Queue != Empty // nếu còn đỉnh trong hàng đợi </a:t>
            </a:r>
          </a:p>
          <a:p>
            <a:pPr marL="0" indent="0" algn="just">
              <a:spcBef>
                <a:spcPts val="0"/>
              </a:spcBef>
              <a:buNone/>
            </a:pPr>
            <a:r>
              <a:rPr lang="vi-VN" sz="2100" dirty="0"/>
              <a:t>   { </a:t>
            </a:r>
            <a:endParaRPr lang="en-US" sz="2100" dirty="0"/>
          </a:p>
          <a:p>
            <a:pPr marL="0" indent="0" algn="just">
              <a:spcBef>
                <a:spcPts val="0"/>
              </a:spcBef>
              <a:buNone/>
            </a:pPr>
            <a:r>
              <a:rPr lang="en-US" sz="2100" dirty="0"/>
              <a:t>       </a:t>
            </a:r>
            <a:r>
              <a:rPr lang="vi-VN" sz="2100" dirty="0"/>
              <a:t>Lấy v từ Queue;  </a:t>
            </a:r>
          </a:p>
          <a:p>
            <a:pPr marL="0" indent="0" algn="just">
              <a:spcBef>
                <a:spcPts val="0"/>
              </a:spcBef>
              <a:buNone/>
            </a:pPr>
            <a:r>
              <a:rPr lang="vi-VN" sz="2100" dirty="0"/>
              <a:t>     </a:t>
            </a:r>
            <a:r>
              <a:rPr lang="en-US" sz="2100" dirty="0"/>
              <a:t> </a:t>
            </a:r>
            <a:r>
              <a:rPr lang="vi-VN" sz="2100" dirty="0"/>
              <a:t> Visit(v); // thăm v </a:t>
            </a:r>
          </a:p>
          <a:p>
            <a:pPr marL="0" indent="0" algn="just">
              <a:spcBef>
                <a:spcPts val="0"/>
              </a:spcBef>
              <a:buNone/>
            </a:pPr>
            <a:r>
              <a:rPr lang="vi-VN" sz="2100" dirty="0"/>
              <a:t>     </a:t>
            </a:r>
            <a:r>
              <a:rPr lang="en-US" sz="2100" dirty="0"/>
              <a:t> </a:t>
            </a:r>
            <a:r>
              <a:rPr lang="vi-VN" sz="2100" dirty="0"/>
              <a:t> For w ∈ Kề(v)  // xét các đỉnh w là đỉnh kể của v </a:t>
            </a:r>
          </a:p>
          <a:p>
            <a:pPr marL="0" indent="0" algn="just">
              <a:spcBef>
                <a:spcPts val="0"/>
              </a:spcBef>
              <a:buNone/>
            </a:pPr>
            <a:r>
              <a:rPr lang="vi-VN" sz="2100" dirty="0"/>
              <a:t>        </a:t>
            </a:r>
            <a:r>
              <a:rPr lang="en-US" sz="2100" dirty="0"/>
              <a:t> </a:t>
            </a:r>
            <a:r>
              <a:rPr lang="vi-VN" sz="2100" dirty="0"/>
              <a:t>If  (not Daxet[w])  // nếu đỉnh w chưa thăm</a:t>
            </a:r>
          </a:p>
          <a:p>
            <a:pPr marL="0" indent="0" algn="just">
              <a:spcBef>
                <a:spcPts val="0"/>
              </a:spcBef>
              <a:buNone/>
            </a:pPr>
            <a:r>
              <a:rPr lang="vi-VN" sz="2100" dirty="0"/>
              <a:t>            {</a:t>
            </a:r>
            <a:r>
              <a:rPr lang="en-US" sz="2100" dirty="0"/>
              <a:t> </a:t>
            </a:r>
          </a:p>
          <a:p>
            <a:pPr marL="0" indent="0" algn="just">
              <a:spcBef>
                <a:spcPts val="0"/>
              </a:spcBef>
              <a:buNone/>
            </a:pPr>
            <a:r>
              <a:rPr lang="en-US" sz="2100" dirty="0"/>
              <a:t>	   </a:t>
            </a:r>
            <a:r>
              <a:rPr lang="en-US" sz="2100" dirty="0" err="1"/>
              <a:t>đẩy</a:t>
            </a:r>
            <a:r>
              <a:rPr lang="en-US" sz="2100" dirty="0"/>
              <a:t> w</a:t>
            </a:r>
            <a:r>
              <a:rPr lang="vi-VN" sz="2100" dirty="0"/>
              <a:t> vào Queue;  // đưa w vào hàng đợi </a:t>
            </a:r>
          </a:p>
          <a:p>
            <a:pPr marL="0" indent="0" algn="just">
              <a:spcBef>
                <a:spcPts val="0"/>
              </a:spcBef>
              <a:buNone/>
            </a:pPr>
            <a:r>
              <a:rPr lang="vi-VN" sz="2100" dirty="0"/>
              <a:t>            </a:t>
            </a:r>
            <a:r>
              <a:rPr lang="en-US" sz="2100" dirty="0"/>
              <a:t>   </a:t>
            </a:r>
            <a:r>
              <a:rPr lang="vi-VN" sz="2100" dirty="0"/>
              <a:t>Daxet[w]=True;  // đánh dấu đỉnh w đã xét </a:t>
            </a:r>
          </a:p>
          <a:p>
            <a:pPr marL="0" indent="0" algn="just">
              <a:spcBef>
                <a:spcPts val="0"/>
              </a:spcBef>
              <a:buNone/>
            </a:pPr>
            <a:r>
              <a:rPr lang="vi-VN" sz="2100" dirty="0"/>
              <a:t>              }       } </a:t>
            </a:r>
            <a:r>
              <a:rPr lang="en-US" sz="2100" dirty="0"/>
              <a:t> </a:t>
            </a:r>
            <a:r>
              <a:rPr lang="vi-VN" sz="2100" dirty="0"/>
              <a:t> } </a:t>
            </a:r>
          </a:p>
          <a:p>
            <a:pPr marL="0" indent="0" algn="just">
              <a:buNone/>
            </a:pPr>
            <a:endParaRPr lang="vi-VN" sz="2100" dirty="0"/>
          </a:p>
        </p:txBody>
      </p:sp>
      <p:sp>
        <p:nvSpPr>
          <p:cNvPr id="4" name="Content Placeholder 2">
            <a:extLst>
              <a:ext uri="{FF2B5EF4-FFF2-40B4-BE49-F238E27FC236}">
                <a16:creationId xmlns:a16="http://schemas.microsoft.com/office/drawing/2014/main" id="{87F59EE4-8749-48D9-A984-FEBAE344651B}"/>
              </a:ext>
            </a:extLst>
          </p:cNvPr>
          <p:cNvSpPr txBox="1">
            <a:spLocks/>
          </p:cNvSpPr>
          <p:nvPr/>
        </p:nvSpPr>
        <p:spPr>
          <a:xfrm>
            <a:off x="1098867" y="1414877"/>
            <a:ext cx="3663616" cy="337723"/>
          </a:xfrm>
          <a:prstGeom prst="rect">
            <a:avLst/>
          </a:prstGeom>
        </p:spPr>
        <p:style>
          <a:lnRef idx="1">
            <a:schemeClr val="accent1"/>
          </a:lnRef>
          <a:fillRef idx="2">
            <a:schemeClr val="accent1"/>
          </a:fillRef>
          <a:effectRef idx="1">
            <a:schemeClr val="accent1"/>
          </a:effectRef>
          <a:fontRef idx="minor">
            <a:schemeClr val="dk1"/>
          </a:fontRef>
        </p:style>
        <p:txBody>
          <a:bodyPr vert="horz" lIns="68580" tIns="34290" rIns="68580" bIns="34290" rtlCol="0">
            <a:normAutofit fontScale="92500" lnSpcReduction="2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400" kern="1200">
                <a:solidFill>
                  <a:schemeClr val="dk1"/>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2400" kern="1200">
                <a:solidFill>
                  <a:schemeClr val="dk1"/>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2400" kern="1200">
                <a:solidFill>
                  <a:schemeClr val="dk1"/>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2400" kern="1200">
                <a:solidFill>
                  <a:schemeClr val="dk1"/>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dk1"/>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dk1"/>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dk1"/>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dk1"/>
                </a:solidFill>
                <a:latin typeface="+mn-lt"/>
                <a:ea typeface="+mn-ea"/>
                <a:cs typeface="+mn-cs"/>
              </a:defRPr>
            </a:lvl9pPr>
          </a:lstStyle>
          <a:p>
            <a:r>
              <a:rPr lang="en-US" sz="2000" dirty="0" err="1"/>
              <a:t>Thuật</a:t>
            </a:r>
            <a:r>
              <a:rPr lang="en-US" sz="2000" dirty="0"/>
              <a:t> </a:t>
            </a:r>
            <a:r>
              <a:rPr lang="en-US" sz="2000" dirty="0" err="1"/>
              <a:t>toán</a:t>
            </a:r>
            <a:r>
              <a:rPr lang="en-US" sz="2000" dirty="0"/>
              <a:t>:</a:t>
            </a:r>
          </a:p>
        </p:txBody>
      </p:sp>
    </p:spTree>
    <p:extLst>
      <p:ext uri="{BB962C8B-B14F-4D97-AF65-F5344CB8AC3E}">
        <p14:creationId xmlns:p14="http://schemas.microsoft.com/office/powerpoint/2010/main" val="1902111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additive="base">
                                        <p:cTn id="7" dur="500" fill="hold"/>
                                        <p:tgtEl>
                                          <p:spTgt spid="3">
                                            <p:bg/>
                                          </p:spTgt>
                                        </p:tgtEl>
                                        <p:attrNameLst>
                                          <p:attrName>ppt_x</p:attrName>
                                        </p:attrNameLst>
                                      </p:cBhvr>
                                      <p:tavLst>
                                        <p:tav tm="0">
                                          <p:val>
                                            <p:strVal val="#ppt_x"/>
                                          </p:val>
                                        </p:tav>
                                        <p:tav tm="100000">
                                          <p:val>
                                            <p:strVal val="#ppt_x"/>
                                          </p:val>
                                        </p:tav>
                                      </p:tavLst>
                                    </p:anim>
                                    <p:anim calcmode="lin" valueType="num">
                                      <p:cBhvr additive="base">
                                        <p:cTn id="8" dur="500" fill="hold"/>
                                        <p:tgtEl>
                                          <p:spTgt spid="3">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 calcmode="lin" valueType="num">
                                      <p:cBhvr additive="base">
                                        <p:cTn id="4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 calcmode="lin" valueType="num">
                                      <p:cBhvr additive="base">
                                        <p:cTn id="5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3">
                                            <p:txEl>
                                              <p:pRg st="10" end="10"/>
                                            </p:txEl>
                                          </p:spTgt>
                                        </p:tgtEl>
                                        <p:attrNameLst>
                                          <p:attrName>style.visibility</p:attrName>
                                        </p:attrNameLst>
                                      </p:cBhvr>
                                      <p:to>
                                        <p:strVal val="visible"/>
                                      </p:to>
                                    </p:set>
                                    <p:anim calcmode="lin" valueType="num">
                                      <p:cBhvr additive="base">
                                        <p:cTn id="59"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3">
                                            <p:txEl>
                                              <p:pRg st="11" end="11"/>
                                            </p:txEl>
                                          </p:spTgt>
                                        </p:tgtEl>
                                        <p:attrNameLst>
                                          <p:attrName>style.visibility</p:attrName>
                                        </p:attrNameLst>
                                      </p:cBhvr>
                                      <p:to>
                                        <p:strVal val="visible"/>
                                      </p:to>
                                    </p:set>
                                    <p:anim calcmode="lin" valueType="num">
                                      <p:cBhvr additive="base">
                                        <p:cTn id="65"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3">
                                            <p:txEl>
                                              <p:pRg st="12" end="12"/>
                                            </p:txEl>
                                          </p:spTgt>
                                        </p:tgtEl>
                                        <p:attrNameLst>
                                          <p:attrName>style.visibility</p:attrName>
                                        </p:attrNameLst>
                                      </p:cBhvr>
                                      <p:to>
                                        <p:strVal val="visible"/>
                                      </p:to>
                                    </p:set>
                                    <p:anim calcmode="lin" valueType="num">
                                      <p:cBhvr additive="base">
                                        <p:cTn id="71"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3">
                                            <p:txEl>
                                              <p:pRg st="13" end="13"/>
                                            </p:txEl>
                                          </p:spTgt>
                                        </p:tgtEl>
                                        <p:attrNameLst>
                                          <p:attrName>style.visibility</p:attrName>
                                        </p:attrNameLst>
                                      </p:cBhvr>
                                      <p:to>
                                        <p:strVal val="visible"/>
                                      </p:to>
                                    </p:set>
                                    <p:anim calcmode="lin" valueType="num">
                                      <p:cBhvr additive="base">
                                        <p:cTn id="77"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3">
                                            <p:txEl>
                                              <p:pRg st="14" end="14"/>
                                            </p:txEl>
                                          </p:spTgt>
                                        </p:tgtEl>
                                        <p:attrNameLst>
                                          <p:attrName>style.visibility</p:attrName>
                                        </p:attrNameLst>
                                      </p:cBhvr>
                                      <p:to>
                                        <p:strVal val="visible"/>
                                      </p:to>
                                    </p:set>
                                    <p:anim calcmode="lin" valueType="num">
                                      <p:cBhvr additive="base">
                                        <p:cTn id="83"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84"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E170DA-C5F4-4F06-9246-C009249BAFF6}"/>
              </a:ext>
            </a:extLst>
          </p:cNvPr>
          <p:cNvPicPr>
            <a:picLocks noChangeAspect="1"/>
          </p:cNvPicPr>
          <p:nvPr/>
        </p:nvPicPr>
        <p:blipFill rotWithShape="1">
          <a:blip r:embed="rId2"/>
          <a:srcRect l="22370" t="18605" r="28492" b="29185"/>
          <a:stretch/>
        </p:blipFill>
        <p:spPr>
          <a:xfrm>
            <a:off x="1524000" y="787457"/>
            <a:ext cx="6858000" cy="4096752"/>
          </a:xfrm>
          <a:prstGeom prst="rect">
            <a:avLst/>
          </a:prstGeom>
        </p:spPr>
      </p:pic>
      <p:sp>
        <p:nvSpPr>
          <p:cNvPr id="3" name="Rectangle 2">
            <a:extLst>
              <a:ext uri="{FF2B5EF4-FFF2-40B4-BE49-F238E27FC236}">
                <a16:creationId xmlns:a16="http://schemas.microsoft.com/office/drawing/2014/main" id="{74969518-2FBC-4CFF-AC13-2C5E7BEF9810}"/>
              </a:ext>
            </a:extLst>
          </p:cNvPr>
          <p:cNvSpPr/>
          <p:nvPr/>
        </p:nvSpPr>
        <p:spPr>
          <a:xfrm>
            <a:off x="1482671" y="4884209"/>
            <a:ext cx="4572000" cy="1569660"/>
          </a:xfrm>
          <a:prstGeom prst="rect">
            <a:avLst/>
          </a:prstGeom>
        </p:spPr>
        <p:txBody>
          <a:bodyPr>
            <a:spAutoFit/>
          </a:bodyPr>
          <a:lstStyle/>
          <a:p>
            <a:pPr algn="just"/>
            <a:r>
              <a:rPr lang="vi-VN" sz="2400" dirty="0"/>
              <a:t>Mô tả các bước của thuật toán tìm kiếm theo chiều </a:t>
            </a:r>
            <a:r>
              <a:rPr lang="en-US" sz="2400" dirty="0" err="1"/>
              <a:t>rộng</a:t>
            </a:r>
            <a:r>
              <a:rPr lang="vi-VN" sz="2400" dirty="0"/>
              <a:t> đối với đồ thị G25 với đỉnh xuất phát là đỉnh s? </a:t>
            </a:r>
            <a:endParaRPr lang="en-US" sz="2400" dirty="0"/>
          </a:p>
        </p:txBody>
      </p:sp>
      <p:sp>
        <p:nvSpPr>
          <p:cNvPr id="4" name="TextBox 3">
            <a:extLst>
              <a:ext uri="{FF2B5EF4-FFF2-40B4-BE49-F238E27FC236}">
                <a16:creationId xmlns:a16="http://schemas.microsoft.com/office/drawing/2014/main" id="{C27DAD9C-8A7D-41FF-AFC0-E184C473E5DF}"/>
              </a:ext>
            </a:extLst>
          </p:cNvPr>
          <p:cNvSpPr txBox="1"/>
          <p:nvPr/>
        </p:nvSpPr>
        <p:spPr>
          <a:xfrm>
            <a:off x="1229967" y="381000"/>
            <a:ext cx="969065" cy="415498"/>
          </a:xfrm>
          <a:prstGeom prst="rect">
            <a:avLst/>
          </a:prstGeom>
          <a:noFill/>
        </p:spPr>
        <p:txBody>
          <a:bodyPr wrap="square" rtlCol="0">
            <a:spAutoFit/>
          </a:bodyPr>
          <a:lstStyle/>
          <a:p>
            <a:r>
              <a:rPr lang="en-US" sz="2100" dirty="0" err="1"/>
              <a:t>Ví</a:t>
            </a:r>
            <a:r>
              <a:rPr lang="en-US" sz="2100" dirty="0"/>
              <a:t> </a:t>
            </a:r>
            <a:r>
              <a:rPr lang="en-US" sz="2100" dirty="0" err="1"/>
              <a:t>dụ</a:t>
            </a:r>
            <a:r>
              <a:rPr lang="en-US" sz="2100" dirty="0"/>
              <a:t> </a:t>
            </a:r>
          </a:p>
        </p:txBody>
      </p:sp>
    </p:spTree>
    <p:extLst>
      <p:ext uri="{BB962C8B-B14F-4D97-AF65-F5344CB8AC3E}">
        <p14:creationId xmlns:p14="http://schemas.microsoft.com/office/powerpoint/2010/main" val="30209750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34468D-931F-4A6B-A7A7-2E2FD4DA4905}"/>
              </a:ext>
            </a:extLst>
          </p:cNvPr>
          <p:cNvPicPr>
            <a:picLocks noChangeAspect="1"/>
          </p:cNvPicPr>
          <p:nvPr/>
        </p:nvPicPr>
        <p:blipFill rotWithShape="1">
          <a:blip r:embed="rId2"/>
          <a:srcRect l="16305" t="18221" r="10489" b="8990"/>
          <a:stretch/>
        </p:blipFill>
        <p:spPr>
          <a:xfrm>
            <a:off x="1143000" y="1981200"/>
            <a:ext cx="7827065" cy="4375487"/>
          </a:xfrm>
          <a:prstGeom prst="rect">
            <a:avLst/>
          </a:prstGeom>
        </p:spPr>
      </p:pic>
    </p:spTree>
    <p:extLst>
      <p:ext uri="{BB962C8B-B14F-4D97-AF65-F5344CB8AC3E}">
        <p14:creationId xmlns:p14="http://schemas.microsoft.com/office/powerpoint/2010/main" val="23979870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0ABE66-C037-4A41-B6D7-ACC34517F142}"/>
              </a:ext>
            </a:extLst>
          </p:cNvPr>
          <p:cNvPicPr>
            <a:picLocks noChangeAspect="1"/>
          </p:cNvPicPr>
          <p:nvPr/>
        </p:nvPicPr>
        <p:blipFill rotWithShape="1">
          <a:blip r:embed="rId2"/>
          <a:srcRect l="15326" t="20276" r="9837" b="17375"/>
          <a:stretch/>
        </p:blipFill>
        <p:spPr>
          <a:xfrm>
            <a:off x="1143000" y="1752600"/>
            <a:ext cx="8001000" cy="3876260"/>
          </a:xfrm>
          <a:prstGeom prst="rect">
            <a:avLst/>
          </a:prstGeom>
        </p:spPr>
      </p:pic>
      <p:sp>
        <p:nvSpPr>
          <p:cNvPr id="5" name="TextBox 4">
            <a:extLst>
              <a:ext uri="{FF2B5EF4-FFF2-40B4-BE49-F238E27FC236}">
                <a16:creationId xmlns:a16="http://schemas.microsoft.com/office/drawing/2014/main" id="{F32981D7-BD94-4E0D-9FCE-7C0F9143A91C}"/>
              </a:ext>
            </a:extLst>
          </p:cNvPr>
          <p:cNvSpPr txBox="1"/>
          <p:nvPr/>
        </p:nvSpPr>
        <p:spPr>
          <a:xfrm>
            <a:off x="1149458" y="5486400"/>
            <a:ext cx="2057400" cy="646331"/>
          </a:xfrm>
          <a:prstGeom prst="rect">
            <a:avLst/>
          </a:prstGeom>
          <a:noFill/>
          <a:ln w="9525">
            <a:solidFill>
              <a:schemeClr val="tx1"/>
            </a:solidFill>
          </a:ln>
        </p:spPr>
        <p:txBody>
          <a:bodyPr wrap="square" rtlCol="0">
            <a:spAutoFit/>
          </a:bodyPr>
          <a:lstStyle/>
          <a:p>
            <a:r>
              <a:rPr lang="en-US" dirty="0" err="1"/>
              <a:t>đỉnh</a:t>
            </a:r>
            <a:r>
              <a:rPr lang="en-US" dirty="0"/>
              <a:t> B </a:t>
            </a:r>
            <a:r>
              <a:rPr lang="en-US" dirty="0" err="1"/>
              <a:t>vào</a:t>
            </a:r>
            <a:r>
              <a:rPr lang="en-US" dirty="0"/>
              <a:t> </a:t>
            </a:r>
            <a:r>
              <a:rPr lang="en-US" dirty="0" err="1"/>
              <a:t>hàng</a:t>
            </a:r>
            <a:r>
              <a:rPr lang="en-US" dirty="0"/>
              <a:t> </a:t>
            </a:r>
            <a:r>
              <a:rPr lang="en-US" dirty="0" err="1"/>
              <a:t>đợi</a:t>
            </a:r>
            <a:endParaRPr lang="en-US" dirty="0"/>
          </a:p>
        </p:txBody>
      </p:sp>
    </p:spTree>
    <p:extLst>
      <p:ext uri="{BB962C8B-B14F-4D97-AF65-F5344CB8AC3E}">
        <p14:creationId xmlns:p14="http://schemas.microsoft.com/office/powerpoint/2010/main" val="41120295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B3CC81-DD07-4A03-A88F-78C5FE2A33D4}"/>
              </a:ext>
            </a:extLst>
          </p:cNvPr>
          <p:cNvPicPr>
            <a:picLocks noChangeAspect="1"/>
          </p:cNvPicPr>
          <p:nvPr/>
        </p:nvPicPr>
        <p:blipFill rotWithShape="1">
          <a:blip r:embed="rId2"/>
          <a:srcRect l="16141" t="14185" r="9837" b="10996"/>
          <a:stretch/>
        </p:blipFill>
        <p:spPr>
          <a:xfrm>
            <a:off x="1145311" y="1600200"/>
            <a:ext cx="7998689" cy="4545510"/>
          </a:xfrm>
          <a:prstGeom prst="rect">
            <a:avLst/>
          </a:prstGeom>
        </p:spPr>
      </p:pic>
    </p:spTree>
    <p:extLst>
      <p:ext uri="{BB962C8B-B14F-4D97-AF65-F5344CB8AC3E}">
        <p14:creationId xmlns:p14="http://schemas.microsoft.com/office/powerpoint/2010/main" val="26424077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F8CFF6-06B8-4957-8BFF-4F5682E38F35}"/>
              </a:ext>
            </a:extLst>
          </p:cNvPr>
          <p:cNvPicPr>
            <a:picLocks noChangeAspect="1"/>
          </p:cNvPicPr>
          <p:nvPr/>
        </p:nvPicPr>
        <p:blipFill rotWithShape="1">
          <a:blip r:embed="rId2"/>
          <a:srcRect l="16141" t="13896" r="10163" b="14766"/>
          <a:stretch/>
        </p:blipFill>
        <p:spPr>
          <a:xfrm>
            <a:off x="1167637" y="1600200"/>
            <a:ext cx="7982821" cy="4344632"/>
          </a:xfrm>
          <a:prstGeom prst="rect">
            <a:avLst/>
          </a:prstGeom>
        </p:spPr>
      </p:pic>
    </p:spTree>
    <p:extLst>
      <p:ext uri="{BB962C8B-B14F-4D97-AF65-F5344CB8AC3E}">
        <p14:creationId xmlns:p14="http://schemas.microsoft.com/office/powerpoint/2010/main" val="21489328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EA1FD2-2C84-4AC3-8773-8F86B24B6A5D}"/>
              </a:ext>
            </a:extLst>
          </p:cNvPr>
          <p:cNvPicPr>
            <a:picLocks noChangeAspect="1"/>
          </p:cNvPicPr>
          <p:nvPr/>
        </p:nvPicPr>
        <p:blipFill rotWithShape="1">
          <a:blip r:embed="rId2"/>
          <a:srcRect l="15999" t="22614" r="9671" b="32737"/>
          <a:stretch/>
        </p:blipFill>
        <p:spPr>
          <a:xfrm>
            <a:off x="1065424" y="1840194"/>
            <a:ext cx="8078576" cy="2728292"/>
          </a:xfrm>
          <a:prstGeom prst="rect">
            <a:avLst/>
          </a:prstGeom>
        </p:spPr>
      </p:pic>
      <p:pic>
        <p:nvPicPr>
          <p:cNvPr id="5" name="Picture 4">
            <a:extLst>
              <a:ext uri="{FF2B5EF4-FFF2-40B4-BE49-F238E27FC236}">
                <a16:creationId xmlns:a16="http://schemas.microsoft.com/office/drawing/2014/main" id="{4D7ABE7C-1D14-4277-88F1-0E1CBFA714D5}"/>
              </a:ext>
            </a:extLst>
          </p:cNvPr>
          <p:cNvPicPr>
            <a:picLocks noChangeAspect="1"/>
          </p:cNvPicPr>
          <p:nvPr/>
        </p:nvPicPr>
        <p:blipFill rotWithShape="1">
          <a:blip r:embed="rId3"/>
          <a:srcRect l="15652" t="19986" r="10978" b="61744"/>
          <a:stretch/>
        </p:blipFill>
        <p:spPr>
          <a:xfrm>
            <a:off x="1027970" y="4568486"/>
            <a:ext cx="7929488" cy="113100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7B7562AA-63E5-4B54-9535-BD3BA37FB579}"/>
                  </a:ext>
                </a:extLst>
              </p14:cNvPr>
              <p14:cNvContentPartPr/>
              <p14:nvPr/>
            </p14:nvContentPartPr>
            <p14:xfrm>
              <a:off x="6062760" y="5232600"/>
              <a:ext cx="2525400" cy="556560"/>
            </p14:xfrm>
          </p:contentPart>
        </mc:Choice>
        <mc:Fallback xmlns="">
          <p:pic>
            <p:nvPicPr>
              <p:cNvPr id="2" name="Ink 1">
                <a:extLst>
                  <a:ext uri="{FF2B5EF4-FFF2-40B4-BE49-F238E27FC236}">
                    <a16:creationId xmlns:a16="http://schemas.microsoft.com/office/drawing/2014/main" id="{7B7562AA-63E5-4B54-9535-BD3BA37FB579}"/>
                  </a:ext>
                </a:extLst>
              </p:cNvPr>
              <p:cNvPicPr/>
              <p:nvPr/>
            </p:nvPicPr>
            <p:blipFill>
              <a:blip r:embed="rId5"/>
              <a:stretch>
                <a:fillRect/>
              </a:stretch>
            </p:blipFill>
            <p:spPr>
              <a:xfrm>
                <a:off x="6053400" y="5223240"/>
                <a:ext cx="2544120" cy="575280"/>
              </a:xfrm>
              <a:prstGeom prst="rect">
                <a:avLst/>
              </a:prstGeom>
            </p:spPr>
          </p:pic>
        </mc:Fallback>
      </mc:AlternateContent>
    </p:spTree>
    <p:extLst>
      <p:ext uri="{BB962C8B-B14F-4D97-AF65-F5344CB8AC3E}">
        <p14:creationId xmlns:p14="http://schemas.microsoft.com/office/powerpoint/2010/main" val="35385611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2.3. </a:t>
            </a:r>
            <a:r>
              <a:rPr lang="en-US" sz="2800" dirty="0" err="1"/>
              <a:t>Đồ</a:t>
            </a:r>
            <a:r>
              <a:rPr lang="en-US" sz="2800" dirty="0"/>
              <a:t> </a:t>
            </a:r>
            <a:r>
              <a:rPr lang="en-US" sz="2800" dirty="0" err="1"/>
              <a:t>thị</a:t>
            </a:r>
            <a:r>
              <a:rPr lang="en-US" sz="2800" dirty="0"/>
              <a:t> Euler </a:t>
            </a:r>
            <a:r>
              <a:rPr lang="en-US" sz="2800" dirty="0" err="1"/>
              <a:t>và</a:t>
            </a:r>
            <a:r>
              <a:rPr lang="en-US" sz="2800" dirty="0"/>
              <a:t> </a:t>
            </a:r>
            <a:r>
              <a:rPr lang="en-US" sz="2800" dirty="0" err="1"/>
              <a:t>Đồ</a:t>
            </a:r>
            <a:r>
              <a:rPr lang="en-US" sz="2800" dirty="0"/>
              <a:t> </a:t>
            </a:r>
            <a:r>
              <a:rPr lang="en-US" sz="2800" dirty="0" err="1"/>
              <a:t>thị</a:t>
            </a:r>
            <a:r>
              <a:rPr lang="en-US" sz="2800" dirty="0"/>
              <a:t> </a:t>
            </a:r>
            <a:r>
              <a:rPr lang="en-US" sz="2800" dirty="0" err="1"/>
              <a:t>Hamiton</a:t>
            </a:r>
            <a:endParaRPr lang="en-US" sz="2800"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9248413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itle 1">
            <a:extLst>
              <a:ext uri="{FF2B5EF4-FFF2-40B4-BE49-F238E27FC236}">
                <a16:creationId xmlns:a16="http://schemas.microsoft.com/office/drawing/2014/main" id="{821F28DE-F3D7-454D-AE9F-A8B6CC206FFB}"/>
              </a:ext>
            </a:extLst>
          </p:cNvPr>
          <p:cNvSpPr>
            <a:spLocks noGrp="1" noChangeArrowheads="1"/>
          </p:cNvSpPr>
          <p:nvPr>
            <p:ph type="title"/>
          </p:nvPr>
        </p:nvSpPr>
        <p:spPr/>
        <p:txBody>
          <a:bodyPr/>
          <a:lstStyle/>
          <a:p>
            <a:r>
              <a:rPr lang="en-US" altLang="vi-VN" dirty="0"/>
              <a:t>3.2.1. Đ</a:t>
            </a:r>
            <a:r>
              <a:rPr lang="vi-VN" altLang="vi-VN" dirty="0"/>
              <a:t>ường</a:t>
            </a:r>
            <a:r>
              <a:rPr lang="en-US" altLang="vi-VN" dirty="0"/>
              <a:t> </a:t>
            </a:r>
            <a:r>
              <a:rPr lang="vi-VN" altLang="vi-VN" dirty="0"/>
              <a:t>đ</a:t>
            </a:r>
            <a:r>
              <a:rPr lang="en-US" altLang="vi-VN" dirty="0" err="1"/>
              <a:t>i</a:t>
            </a:r>
            <a:r>
              <a:rPr lang="en-US" altLang="vi-VN" dirty="0"/>
              <a:t> Euler</a:t>
            </a:r>
          </a:p>
        </p:txBody>
      </p:sp>
      <p:sp>
        <p:nvSpPr>
          <p:cNvPr id="237571" name="Content Placeholder 2">
            <a:extLst>
              <a:ext uri="{FF2B5EF4-FFF2-40B4-BE49-F238E27FC236}">
                <a16:creationId xmlns:a16="http://schemas.microsoft.com/office/drawing/2014/main" id="{F44D0195-1E25-4E3F-957C-35ED15526CED}"/>
              </a:ext>
            </a:extLst>
          </p:cNvPr>
          <p:cNvSpPr>
            <a:spLocks noGrp="1" noChangeArrowheads="1"/>
          </p:cNvSpPr>
          <p:nvPr>
            <p:ph sz="half" idx="1"/>
          </p:nvPr>
        </p:nvSpPr>
        <p:spPr>
          <a:xfrm>
            <a:off x="1543050" y="1657350"/>
            <a:ext cx="6000750" cy="3943350"/>
          </a:xfrm>
        </p:spPr>
        <p:txBody>
          <a:bodyPr/>
          <a:lstStyle/>
          <a:p>
            <a:r>
              <a:rPr lang="en-US" altLang="vi-VN"/>
              <a:t> </a:t>
            </a:r>
            <a:r>
              <a:rPr lang="vi-VN" altLang="vi-VN"/>
              <a:t>Một đường đi từ đỉnh U đến đỉnh V qua tất cả mọi cạnh của đa đồ thị, mỗi cạnh chỉ qua 1 lần. được gọi là đường đi Euler.</a:t>
            </a:r>
          </a:p>
          <a:p>
            <a:r>
              <a:rPr lang="en-US" altLang="vi-VN"/>
              <a:t> </a:t>
            </a:r>
            <a:r>
              <a:rPr lang="vi-VN" altLang="vi-VN"/>
              <a:t>Nếu đỉnh cuối </a:t>
            </a:r>
            <a:r>
              <a:rPr lang="en-US" altLang="vi-VN"/>
              <a:t>V</a:t>
            </a:r>
            <a:r>
              <a:rPr lang="vi-VN" altLang="vi-VN"/>
              <a:t> trùng với đỉnh đầu U, tức là đường đi khép kín thì đường đi Euler đó gọi là Chu trình Euler.</a:t>
            </a:r>
            <a:endParaRPr lang="en-US" altLang="vi-VN"/>
          </a:p>
          <a:p>
            <a:r>
              <a:rPr lang="en-US" altLang="vi-VN"/>
              <a:t> Đồ thị chứa chu trình Euler gọi là </a:t>
            </a:r>
            <a:r>
              <a:rPr lang="vi-VN" altLang="vi-VN"/>
              <a:t>đồ</a:t>
            </a:r>
            <a:r>
              <a:rPr lang="en-US" altLang="vi-VN"/>
              <a:t> thị Euler</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f. </a:t>
            </a:r>
            <a:r>
              <a:rPr lang="en-US" dirty="0" err="1"/>
              <a:t>Tính</a:t>
            </a:r>
            <a:r>
              <a:rPr lang="en-US" dirty="0"/>
              <a:t> </a:t>
            </a:r>
            <a:r>
              <a:rPr lang="en-US" dirty="0" err="1"/>
              <a:t>chất</a:t>
            </a:r>
            <a:r>
              <a:rPr lang="en-US" dirty="0"/>
              <a:t> </a:t>
            </a:r>
            <a:r>
              <a:rPr lang="en-US" dirty="0" err="1"/>
              <a:t>của</a:t>
            </a:r>
            <a:r>
              <a:rPr lang="en-US" dirty="0"/>
              <a:t> </a:t>
            </a:r>
            <a:r>
              <a:rPr lang="en-US" dirty="0" err="1"/>
              <a:t>tập</a:t>
            </a:r>
            <a:r>
              <a:rPr lang="en-US" dirty="0"/>
              <a:t> </a:t>
            </a:r>
            <a:r>
              <a:rPr lang="en-US" dirty="0" err="1"/>
              <a:t>hợp</a:t>
            </a:r>
            <a:endParaRPr lang="en-US" dirty="0"/>
          </a:p>
        </p:txBody>
      </p:sp>
      <p:sp>
        <p:nvSpPr>
          <p:cNvPr id="2" name="TextBox 1">
            <a:extLst>
              <a:ext uri="{FF2B5EF4-FFF2-40B4-BE49-F238E27FC236}">
                <a16:creationId xmlns:a16="http://schemas.microsoft.com/office/drawing/2014/main" id="{E2ADB893-190E-47D1-B8BF-8FEFC86B5AE3}"/>
              </a:ext>
            </a:extLst>
          </p:cNvPr>
          <p:cNvSpPr txBox="1"/>
          <p:nvPr/>
        </p:nvSpPr>
        <p:spPr>
          <a:xfrm>
            <a:off x="1371600" y="1600200"/>
            <a:ext cx="6858000" cy="70788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marL="457200" indent="-457200">
              <a:buAutoNum type="arabicParenR"/>
            </a:pPr>
            <a:r>
              <a:rPr lang="en-US" sz="2000" dirty="0" err="1"/>
              <a:t>Tính</a:t>
            </a:r>
            <a:r>
              <a:rPr lang="en-US" sz="2000" dirty="0"/>
              <a:t> </a:t>
            </a:r>
            <a:r>
              <a:rPr lang="en-US" sz="2000" dirty="0" err="1"/>
              <a:t>giao</a:t>
            </a:r>
            <a:r>
              <a:rPr lang="en-US" sz="2000" dirty="0"/>
              <a:t> </a:t>
            </a:r>
            <a:r>
              <a:rPr lang="en-US" sz="2000" dirty="0" err="1"/>
              <a:t>hoán</a:t>
            </a:r>
            <a:r>
              <a:rPr lang="en-US" sz="2000" dirty="0"/>
              <a:t>: A </a:t>
            </a:r>
            <a:r>
              <a:rPr lang="en-US" sz="2000" dirty="0">
                <a:sym typeface="Symbol" panose="05050102010706020507" pitchFamily="18" charset="2"/>
              </a:rPr>
              <a:t></a:t>
            </a:r>
            <a:r>
              <a:rPr lang="en-US" sz="2000" dirty="0"/>
              <a:t> B=B </a:t>
            </a:r>
            <a:r>
              <a:rPr lang="en-US" sz="2000" dirty="0">
                <a:sym typeface="Symbol" panose="05050102010706020507" pitchFamily="18" charset="2"/>
              </a:rPr>
              <a:t></a:t>
            </a:r>
            <a:r>
              <a:rPr lang="en-US" sz="2000" dirty="0"/>
              <a:t> A</a:t>
            </a:r>
          </a:p>
          <a:p>
            <a:r>
              <a:rPr lang="en-US" sz="2000" dirty="0"/>
              <a:t>		      A </a:t>
            </a:r>
            <a:r>
              <a:rPr lang="en-US" sz="2000" dirty="0">
                <a:sym typeface="Symbol" panose="05050102010706020507" pitchFamily="18" charset="2"/>
              </a:rPr>
              <a:t></a:t>
            </a:r>
            <a:r>
              <a:rPr lang="en-US" sz="2000" dirty="0"/>
              <a:t> B= B </a:t>
            </a:r>
            <a:r>
              <a:rPr lang="en-US" sz="2000" dirty="0">
                <a:sym typeface="Symbol" panose="05050102010706020507" pitchFamily="18" charset="2"/>
              </a:rPr>
              <a:t></a:t>
            </a:r>
            <a:r>
              <a:rPr lang="en-US" sz="2000" dirty="0"/>
              <a:t> A	</a:t>
            </a:r>
          </a:p>
        </p:txBody>
      </p:sp>
      <p:sp>
        <p:nvSpPr>
          <p:cNvPr id="24" name="TextBox 23">
            <a:extLst>
              <a:ext uri="{FF2B5EF4-FFF2-40B4-BE49-F238E27FC236}">
                <a16:creationId xmlns:a16="http://schemas.microsoft.com/office/drawing/2014/main" id="{EAD43DF3-1C58-4F2B-996E-330887746FC6}"/>
              </a:ext>
            </a:extLst>
          </p:cNvPr>
          <p:cNvSpPr txBox="1"/>
          <p:nvPr/>
        </p:nvSpPr>
        <p:spPr>
          <a:xfrm>
            <a:off x="1375954" y="2514600"/>
            <a:ext cx="6858000" cy="1015663"/>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marL="457200" indent="-457200">
              <a:buAutoNum type="arabicParenR" startAt="2"/>
            </a:pPr>
            <a:r>
              <a:rPr lang="en-US" sz="2000" dirty="0" err="1"/>
              <a:t>Tính</a:t>
            </a:r>
            <a:r>
              <a:rPr lang="en-US" sz="2000" dirty="0"/>
              <a:t> </a:t>
            </a:r>
            <a:r>
              <a:rPr lang="en-US" sz="2000" dirty="0" err="1"/>
              <a:t>kết</a:t>
            </a:r>
            <a:r>
              <a:rPr lang="en-US" sz="2000" dirty="0"/>
              <a:t> </a:t>
            </a:r>
            <a:r>
              <a:rPr lang="en-US" sz="2000" dirty="0" err="1"/>
              <a:t>hợp</a:t>
            </a:r>
            <a:r>
              <a:rPr lang="en-US" sz="2000" dirty="0"/>
              <a:t>: </a:t>
            </a:r>
          </a:p>
          <a:p>
            <a:r>
              <a:rPr lang="en-US" sz="2000" dirty="0"/>
              <a:t>		(A∩B)∩C=A∩(B∩C) </a:t>
            </a:r>
          </a:p>
          <a:p>
            <a:r>
              <a:rPr lang="en-US" sz="2000" dirty="0"/>
              <a:t>		(A∪B)∪C=A∪(B∪C) 	</a:t>
            </a:r>
          </a:p>
        </p:txBody>
      </p:sp>
      <p:sp>
        <p:nvSpPr>
          <p:cNvPr id="25" name="TextBox 24">
            <a:extLst>
              <a:ext uri="{FF2B5EF4-FFF2-40B4-BE49-F238E27FC236}">
                <a16:creationId xmlns:a16="http://schemas.microsoft.com/office/drawing/2014/main" id="{75BB96EF-857B-41DB-B40C-14C22E30A510}"/>
              </a:ext>
            </a:extLst>
          </p:cNvPr>
          <p:cNvSpPr txBox="1"/>
          <p:nvPr/>
        </p:nvSpPr>
        <p:spPr>
          <a:xfrm>
            <a:off x="1386840" y="3691057"/>
            <a:ext cx="6858000" cy="1015663"/>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000" dirty="0"/>
              <a:t>3)   </a:t>
            </a:r>
            <a:r>
              <a:rPr lang="en-US" sz="2000" dirty="0" err="1"/>
              <a:t>Tính</a:t>
            </a:r>
            <a:r>
              <a:rPr lang="en-US" sz="2000" dirty="0"/>
              <a:t> </a:t>
            </a:r>
            <a:r>
              <a:rPr lang="en-US" sz="2000" dirty="0" err="1"/>
              <a:t>phân</a:t>
            </a:r>
            <a:r>
              <a:rPr lang="en-US" sz="2000" dirty="0"/>
              <a:t> </a:t>
            </a:r>
            <a:r>
              <a:rPr lang="en-US" sz="2000" dirty="0" err="1"/>
              <a:t>phối</a:t>
            </a:r>
            <a:endParaRPr lang="en-US" sz="2000" dirty="0"/>
          </a:p>
          <a:p>
            <a:r>
              <a:rPr lang="en-US" sz="2000" dirty="0"/>
              <a:t>		A∪(B∩C)=(A∪B)∩(A∪C) </a:t>
            </a:r>
          </a:p>
          <a:p>
            <a:r>
              <a:rPr lang="en-US" sz="2000" dirty="0"/>
              <a:t>		A∩(B∪C)=(A∩B)∪(A∩C) 	</a:t>
            </a:r>
          </a:p>
        </p:txBody>
      </p:sp>
      <p:sp>
        <p:nvSpPr>
          <p:cNvPr id="26" name="TextBox 25">
            <a:extLst>
              <a:ext uri="{FF2B5EF4-FFF2-40B4-BE49-F238E27FC236}">
                <a16:creationId xmlns:a16="http://schemas.microsoft.com/office/drawing/2014/main" id="{D587E674-777A-453B-BE71-EE68D1947371}"/>
              </a:ext>
            </a:extLst>
          </p:cNvPr>
          <p:cNvSpPr txBox="1"/>
          <p:nvPr/>
        </p:nvSpPr>
        <p:spPr>
          <a:xfrm>
            <a:off x="1386840" y="4867514"/>
            <a:ext cx="6858000" cy="1015663"/>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000" dirty="0"/>
              <a:t>4)   </a:t>
            </a:r>
            <a:r>
              <a:rPr lang="en-US" sz="2000" dirty="0" err="1"/>
              <a:t>Luật</a:t>
            </a:r>
            <a:r>
              <a:rPr lang="en-US" sz="2000" dirty="0"/>
              <a:t> </a:t>
            </a:r>
            <a:r>
              <a:rPr lang="en-US" sz="2000" dirty="0" err="1"/>
              <a:t>phần</a:t>
            </a:r>
            <a:r>
              <a:rPr lang="en-US" sz="2000" dirty="0"/>
              <a:t> </a:t>
            </a:r>
            <a:r>
              <a:rPr lang="en-US" sz="2000" dirty="0" err="1"/>
              <a:t>tử</a:t>
            </a:r>
            <a:r>
              <a:rPr lang="en-US" sz="2000" dirty="0"/>
              <a:t> </a:t>
            </a:r>
            <a:r>
              <a:rPr lang="en-US" sz="2000" dirty="0" err="1"/>
              <a:t>trung</a:t>
            </a:r>
            <a:r>
              <a:rPr lang="en-US" sz="2000" dirty="0"/>
              <a:t> </a:t>
            </a:r>
            <a:r>
              <a:rPr lang="en-US" sz="2000" dirty="0" err="1"/>
              <a:t>hòa</a:t>
            </a:r>
            <a:r>
              <a:rPr lang="en-US" sz="2000" dirty="0"/>
              <a:t>: </a:t>
            </a:r>
          </a:p>
          <a:p>
            <a:r>
              <a:rPr lang="en-US" sz="2000" dirty="0"/>
              <a:t>		</a:t>
            </a:r>
            <a:r>
              <a:rPr lang="pt-BR" sz="2000" dirty="0"/>
              <a:t>A∪∅=A </a:t>
            </a:r>
          </a:p>
          <a:p>
            <a:r>
              <a:rPr lang="pt-BR" sz="2000" dirty="0"/>
              <a:t>		A∩U=A </a:t>
            </a:r>
            <a:r>
              <a:rPr lang="en-US" sz="2000" dirty="0"/>
              <a:t>	</a:t>
            </a:r>
          </a:p>
        </p:txBody>
      </p:sp>
    </p:spTree>
    <p:extLst>
      <p:ext uri="{BB962C8B-B14F-4D97-AF65-F5344CB8AC3E}">
        <p14:creationId xmlns:p14="http://schemas.microsoft.com/office/powerpoint/2010/main" val="7134865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circle(in)">
                                      <p:cBhvr>
                                        <p:cTn id="12" dur="20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circle(in)">
                                      <p:cBhvr>
                                        <p:cTn id="17" dur="20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circle(in)">
                                      <p:cBhvr>
                                        <p:cTn id="22"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animBg="1"/>
      <p:bldP spid="25" grpId="0" animBg="1"/>
      <p:bldP spid="26"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Text Box 4">
            <a:extLst>
              <a:ext uri="{FF2B5EF4-FFF2-40B4-BE49-F238E27FC236}">
                <a16:creationId xmlns:a16="http://schemas.microsoft.com/office/drawing/2014/main" id="{AC7998BB-2D0B-4592-A7BF-33A6E31AF0ED}"/>
              </a:ext>
            </a:extLst>
          </p:cNvPr>
          <p:cNvSpPr txBox="1">
            <a:spLocks noChangeArrowheads="1"/>
          </p:cNvSpPr>
          <p:nvPr/>
        </p:nvSpPr>
        <p:spPr bwMode="auto">
          <a:xfrm>
            <a:off x="2057400" y="1028701"/>
            <a:ext cx="9144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950" b="1">
                <a:solidFill>
                  <a:schemeClr val="bg1"/>
                </a:solidFill>
                <a:latin typeface="Times New Roman" panose="02020603050405020304" pitchFamily="18" charset="0"/>
              </a:rPr>
              <a:t>Ví dụ</a:t>
            </a:r>
          </a:p>
        </p:txBody>
      </p:sp>
      <p:grpSp>
        <p:nvGrpSpPr>
          <p:cNvPr id="2" name="Group 16">
            <a:extLst>
              <a:ext uri="{FF2B5EF4-FFF2-40B4-BE49-F238E27FC236}">
                <a16:creationId xmlns:a16="http://schemas.microsoft.com/office/drawing/2014/main" id="{58DF403E-40A2-49B1-8768-4C99A8E98BB5}"/>
              </a:ext>
            </a:extLst>
          </p:cNvPr>
          <p:cNvGrpSpPr>
            <a:grpSpLocks/>
          </p:cNvGrpSpPr>
          <p:nvPr/>
        </p:nvGrpSpPr>
        <p:grpSpPr bwMode="auto">
          <a:xfrm>
            <a:off x="3028950" y="1543050"/>
            <a:ext cx="2971800" cy="2507457"/>
            <a:chOff x="1488" y="720"/>
            <a:chExt cx="2496" cy="2106"/>
          </a:xfrm>
        </p:grpSpPr>
        <p:sp>
          <p:nvSpPr>
            <p:cNvPr id="238598" name="Rectangle 5">
              <a:extLst>
                <a:ext uri="{FF2B5EF4-FFF2-40B4-BE49-F238E27FC236}">
                  <a16:creationId xmlns:a16="http://schemas.microsoft.com/office/drawing/2014/main" id="{357DF2E3-9986-4847-AC87-09466A4D05CB}"/>
                </a:ext>
              </a:extLst>
            </p:cNvPr>
            <p:cNvSpPr>
              <a:spLocks noChangeArrowheads="1"/>
            </p:cNvSpPr>
            <p:nvPr/>
          </p:nvSpPr>
          <p:spPr bwMode="auto">
            <a:xfrm>
              <a:off x="1728" y="1536"/>
              <a:ext cx="2016" cy="1008"/>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38599" name="Line 6">
              <a:extLst>
                <a:ext uri="{FF2B5EF4-FFF2-40B4-BE49-F238E27FC236}">
                  <a16:creationId xmlns:a16="http://schemas.microsoft.com/office/drawing/2014/main" id="{5DCF0F90-7DF7-47BA-88FE-2C65C2ABA6D7}"/>
                </a:ext>
              </a:extLst>
            </p:cNvPr>
            <p:cNvSpPr>
              <a:spLocks noChangeShapeType="1"/>
            </p:cNvSpPr>
            <p:nvPr/>
          </p:nvSpPr>
          <p:spPr bwMode="auto">
            <a:xfrm>
              <a:off x="1728" y="1536"/>
              <a:ext cx="960" cy="4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600" name="Line 7">
              <a:extLst>
                <a:ext uri="{FF2B5EF4-FFF2-40B4-BE49-F238E27FC236}">
                  <a16:creationId xmlns:a16="http://schemas.microsoft.com/office/drawing/2014/main" id="{D08BAE86-B3E2-4F10-93E3-79169062271C}"/>
                </a:ext>
              </a:extLst>
            </p:cNvPr>
            <p:cNvSpPr>
              <a:spLocks noChangeShapeType="1"/>
            </p:cNvSpPr>
            <p:nvPr/>
          </p:nvSpPr>
          <p:spPr bwMode="auto">
            <a:xfrm flipV="1">
              <a:off x="2688" y="1536"/>
              <a:ext cx="1056" cy="4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601" name="Line 8">
              <a:extLst>
                <a:ext uri="{FF2B5EF4-FFF2-40B4-BE49-F238E27FC236}">
                  <a16:creationId xmlns:a16="http://schemas.microsoft.com/office/drawing/2014/main" id="{2C1891E1-8E14-400B-BF66-C2557BBE9C76}"/>
                </a:ext>
              </a:extLst>
            </p:cNvPr>
            <p:cNvSpPr>
              <a:spLocks noChangeShapeType="1"/>
            </p:cNvSpPr>
            <p:nvPr/>
          </p:nvSpPr>
          <p:spPr bwMode="auto">
            <a:xfrm flipV="1">
              <a:off x="1728" y="1008"/>
              <a:ext cx="960"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602" name="Line 9">
              <a:extLst>
                <a:ext uri="{FF2B5EF4-FFF2-40B4-BE49-F238E27FC236}">
                  <a16:creationId xmlns:a16="http://schemas.microsoft.com/office/drawing/2014/main" id="{107E7DB0-37C1-4C9A-AA4D-32DBEAF756C2}"/>
                </a:ext>
              </a:extLst>
            </p:cNvPr>
            <p:cNvSpPr>
              <a:spLocks noChangeShapeType="1"/>
            </p:cNvSpPr>
            <p:nvPr/>
          </p:nvSpPr>
          <p:spPr bwMode="auto">
            <a:xfrm>
              <a:off x="2688" y="1008"/>
              <a:ext cx="1056"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603" name="Text Box 10">
              <a:extLst>
                <a:ext uri="{FF2B5EF4-FFF2-40B4-BE49-F238E27FC236}">
                  <a16:creationId xmlns:a16="http://schemas.microsoft.com/office/drawing/2014/main" id="{FC1CF998-CFB3-41CA-A01B-848382242133}"/>
                </a:ext>
              </a:extLst>
            </p:cNvPr>
            <p:cNvSpPr txBox="1">
              <a:spLocks noChangeArrowheads="1"/>
            </p:cNvSpPr>
            <p:nvPr/>
          </p:nvSpPr>
          <p:spPr bwMode="auto">
            <a:xfrm>
              <a:off x="2544" y="720"/>
              <a:ext cx="24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950">
                  <a:latin typeface="Times New Roman" panose="02020603050405020304" pitchFamily="18" charset="0"/>
                </a:rPr>
                <a:t>a</a:t>
              </a:r>
            </a:p>
          </p:txBody>
        </p:sp>
        <p:sp>
          <p:nvSpPr>
            <p:cNvPr id="238604" name="Text Box 11">
              <a:extLst>
                <a:ext uri="{FF2B5EF4-FFF2-40B4-BE49-F238E27FC236}">
                  <a16:creationId xmlns:a16="http://schemas.microsoft.com/office/drawing/2014/main" id="{E823865F-D7A6-4214-9266-39F0599E118B}"/>
                </a:ext>
              </a:extLst>
            </p:cNvPr>
            <p:cNvSpPr txBox="1">
              <a:spLocks noChangeArrowheads="1"/>
            </p:cNvSpPr>
            <p:nvPr/>
          </p:nvSpPr>
          <p:spPr bwMode="auto">
            <a:xfrm>
              <a:off x="1488" y="1344"/>
              <a:ext cx="24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950">
                  <a:latin typeface="Times New Roman" panose="02020603050405020304" pitchFamily="18" charset="0"/>
                </a:rPr>
                <a:t>b</a:t>
              </a:r>
            </a:p>
          </p:txBody>
        </p:sp>
        <p:sp>
          <p:nvSpPr>
            <p:cNvPr id="238605" name="Text Box 12">
              <a:extLst>
                <a:ext uri="{FF2B5EF4-FFF2-40B4-BE49-F238E27FC236}">
                  <a16:creationId xmlns:a16="http://schemas.microsoft.com/office/drawing/2014/main" id="{093D1D97-62FF-4740-B2C4-548FC9CFACDD}"/>
                </a:ext>
              </a:extLst>
            </p:cNvPr>
            <p:cNvSpPr txBox="1">
              <a:spLocks noChangeArrowheads="1"/>
            </p:cNvSpPr>
            <p:nvPr/>
          </p:nvSpPr>
          <p:spPr bwMode="auto">
            <a:xfrm>
              <a:off x="3744" y="1344"/>
              <a:ext cx="24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950">
                  <a:latin typeface="Times New Roman" panose="02020603050405020304" pitchFamily="18" charset="0"/>
                </a:rPr>
                <a:t>c</a:t>
              </a:r>
            </a:p>
          </p:txBody>
        </p:sp>
        <p:sp>
          <p:nvSpPr>
            <p:cNvPr id="238606" name="Text Box 13">
              <a:extLst>
                <a:ext uri="{FF2B5EF4-FFF2-40B4-BE49-F238E27FC236}">
                  <a16:creationId xmlns:a16="http://schemas.microsoft.com/office/drawing/2014/main" id="{9C249413-5863-47B2-8002-3E2E5012C9AB}"/>
                </a:ext>
              </a:extLst>
            </p:cNvPr>
            <p:cNvSpPr txBox="1">
              <a:spLocks noChangeArrowheads="1"/>
            </p:cNvSpPr>
            <p:nvPr/>
          </p:nvSpPr>
          <p:spPr bwMode="auto">
            <a:xfrm>
              <a:off x="2544" y="1968"/>
              <a:ext cx="24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950">
                  <a:latin typeface="Times New Roman" panose="02020603050405020304" pitchFamily="18" charset="0"/>
                </a:rPr>
                <a:t>d</a:t>
              </a:r>
            </a:p>
          </p:txBody>
        </p:sp>
        <p:sp>
          <p:nvSpPr>
            <p:cNvPr id="238607" name="Text Box 14">
              <a:extLst>
                <a:ext uri="{FF2B5EF4-FFF2-40B4-BE49-F238E27FC236}">
                  <a16:creationId xmlns:a16="http://schemas.microsoft.com/office/drawing/2014/main" id="{E64D2C28-EC6B-4144-BAFA-A7A5AD89903A}"/>
                </a:ext>
              </a:extLst>
            </p:cNvPr>
            <p:cNvSpPr txBox="1">
              <a:spLocks noChangeArrowheads="1"/>
            </p:cNvSpPr>
            <p:nvPr/>
          </p:nvSpPr>
          <p:spPr bwMode="auto">
            <a:xfrm>
              <a:off x="1584" y="2496"/>
              <a:ext cx="24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950">
                  <a:latin typeface="Times New Roman" panose="02020603050405020304" pitchFamily="18" charset="0"/>
                </a:rPr>
                <a:t>e</a:t>
              </a:r>
            </a:p>
          </p:txBody>
        </p:sp>
        <p:sp>
          <p:nvSpPr>
            <p:cNvPr id="238608" name="Text Box 15">
              <a:extLst>
                <a:ext uri="{FF2B5EF4-FFF2-40B4-BE49-F238E27FC236}">
                  <a16:creationId xmlns:a16="http://schemas.microsoft.com/office/drawing/2014/main" id="{A4312E41-E904-4189-B199-97F43936671A}"/>
                </a:ext>
              </a:extLst>
            </p:cNvPr>
            <p:cNvSpPr txBox="1">
              <a:spLocks noChangeArrowheads="1"/>
            </p:cNvSpPr>
            <p:nvPr/>
          </p:nvSpPr>
          <p:spPr bwMode="auto">
            <a:xfrm>
              <a:off x="3696" y="2496"/>
              <a:ext cx="24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950">
                  <a:latin typeface="Times New Roman" panose="02020603050405020304" pitchFamily="18" charset="0"/>
                </a:rPr>
                <a:t>f</a:t>
              </a:r>
            </a:p>
          </p:txBody>
        </p:sp>
      </p:grpSp>
      <p:sp>
        <p:nvSpPr>
          <p:cNvPr id="75793" name="Text Box 17">
            <a:extLst>
              <a:ext uri="{FF2B5EF4-FFF2-40B4-BE49-F238E27FC236}">
                <a16:creationId xmlns:a16="http://schemas.microsoft.com/office/drawing/2014/main" id="{1DC3731B-B26D-4757-9FE7-26A44BD1B478}"/>
              </a:ext>
            </a:extLst>
          </p:cNvPr>
          <p:cNvSpPr txBox="1">
            <a:spLocks noChangeArrowheads="1"/>
          </p:cNvSpPr>
          <p:nvPr/>
        </p:nvSpPr>
        <p:spPr bwMode="auto">
          <a:xfrm>
            <a:off x="3771900" y="3886201"/>
            <a:ext cx="16002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950">
                <a:latin typeface="Times New Roman" panose="02020603050405020304" pitchFamily="18" charset="0"/>
              </a:rPr>
              <a:t>Đồ thị Euler</a:t>
            </a:r>
          </a:p>
        </p:txBody>
      </p:sp>
      <p:sp>
        <p:nvSpPr>
          <p:cNvPr id="75794" name="Text Box 18">
            <a:extLst>
              <a:ext uri="{FF2B5EF4-FFF2-40B4-BE49-F238E27FC236}">
                <a16:creationId xmlns:a16="http://schemas.microsoft.com/office/drawing/2014/main" id="{6F27FEDB-81D3-49E9-9D69-6A21E169B9B4}"/>
              </a:ext>
            </a:extLst>
          </p:cNvPr>
          <p:cNvSpPr txBox="1">
            <a:spLocks noChangeArrowheads="1"/>
          </p:cNvSpPr>
          <p:nvPr/>
        </p:nvSpPr>
        <p:spPr bwMode="auto">
          <a:xfrm>
            <a:off x="2628900" y="4400551"/>
            <a:ext cx="40005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950">
                <a:latin typeface="Times New Roman" panose="02020603050405020304" pitchFamily="18" charset="0"/>
              </a:rPr>
              <a:t>Chu trình Euler: a, b, c, f, e, b, d, c, a</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5793"/>
                                        </p:tgtEl>
                                        <p:attrNameLst>
                                          <p:attrName>style.visibility</p:attrName>
                                        </p:attrNameLst>
                                      </p:cBhvr>
                                      <p:to>
                                        <p:strVal val="visible"/>
                                      </p:to>
                                    </p:set>
                                    <p:animEffect transition="in" filter="box(in)">
                                      <p:cBhvr>
                                        <p:cTn id="7" dur="500"/>
                                        <p:tgtEl>
                                          <p:spTgt spid="75793"/>
                                        </p:tgtEl>
                                      </p:cBhvr>
                                    </p:animEffect>
                                  </p:childTnLst>
                                </p:cTn>
                              </p:par>
                              <p:par>
                                <p:cTn id="8" presetID="4" presetClass="entr" presetSubtype="16"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ox(in)">
                                      <p:cBhvr>
                                        <p:cTn id="10" dur="500"/>
                                        <p:tgtEl>
                                          <p:spTgt spid="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75794"/>
                                        </p:tgtEl>
                                        <p:attrNameLst>
                                          <p:attrName>style.visibility</p:attrName>
                                        </p:attrNameLst>
                                      </p:cBhvr>
                                      <p:to>
                                        <p:strVal val="visible"/>
                                      </p:to>
                                    </p:set>
                                    <p:animEffect transition="in" filter="box(in)">
                                      <p:cBhvr>
                                        <p:cTn id="15" dur="500"/>
                                        <p:tgtEl>
                                          <p:spTgt spid="757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93" grpId="0"/>
      <p:bldP spid="75794"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Title 1">
            <a:extLst>
              <a:ext uri="{FF2B5EF4-FFF2-40B4-BE49-F238E27FC236}">
                <a16:creationId xmlns:a16="http://schemas.microsoft.com/office/drawing/2014/main" id="{2AA3DA6B-39FE-49C5-9074-1358D83284AB}"/>
              </a:ext>
            </a:extLst>
          </p:cNvPr>
          <p:cNvSpPr>
            <a:spLocks noGrp="1" noChangeArrowheads="1"/>
          </p:cNvSpPr>
          <p:nvPr>
            <p:ph type="title"/>
          </p:nvPr>
        </p:nvSpPr>
        <p:spPr/>
        <p:txBody>
          <a:bodyPr/>
          <a:lstStyle/>
          <a:p>
            <a:r>
              <a:rPr lang="en-US" altLang="vi-VN" sz="1800"/>
              <a:t>a. Điều kiện cần và </a:t>
            </a:r>
            <a:r>
              <a:rPr lang="vi-VN" altLang="vi-VN" sz="1800"/>
              <a:t>đủ</a:t>
            </a:r>
            <a:r>
              <a:rPr lang="en-US" altLang="vi-VN" sz="1800"/>
              <a:t> </a:t>
            </a:r>
            <a:r>
              <a:rPr lang="vi-VN" altLang="vi-VN" sz="1800"/>
              <a:t>để</a:t>
            </a:r>
            <a:r>
              <a:rPr lang="en-US" altLang="vi-VN" sz="1800"/>
              <a:t> </a:t>
            </a:r>
            <a:r>
              <a:rPr lang="vi-VN" altLang="vi-VN" sz="1800"/>
              <a:t>đồ</a:t>
            </a:r>
            <a:r>
              <a:rPr lang="en-US" altLang="vi-VN" sz="1800"/>
              <a:t> thị có chu trình và </a:t>
            </a:r>
            <a:r>
              <a:rPr lang="vi-VN" altLang="vi-VN" sz="1800"/>
              <a:t>đường</a:t>
            </a:r>
            <a:r>
              <a:rPr lang="en-US" altLang="vi-VN" sz="1800"/>
              <a:t> </a:t>
            </a:r>
            <a:r>
              <a:rPr lang="vi-VN" altLang="vi-VN" sz="1800"/>
              <a:t>đ</a:t>
            </a:r>
            <a:r>
              <a:rPr lang="en-US" altLang="vi-VN" sz="1800"/>
              <a:t>i Euler</a:t>
            </a:r>
          </a:p>
        </p:txBody>
      </p:sp>
      <p:sp>
        <p:nvSpPr>
          <p:cNvPr id="219139" name="Content Placeholder 2">
            <a:extLst>
              <a:ext uri="{FF2B5EF4-FFF2-40B4-BE49-F238E27FC236}">
                <a16:creationId xmlns:a16="http://schemas.microsoft.com/office/drawing/2014/main" id="{2DC29908-CDB0-4717-821B-F18FF0D237D9}"/>
              </a:ext>
            </a:extLst>
          </p:cNvPr>
          <p:cNvSpPr>
            <a:spLocks noGrp="1"/>
          </p:cNvSpPr>
          <p:nvPr>
            <p:ph sz="half" idx="1"/>
          </p:nvPr>
        </p:nvSpPr>
        <p:spPr>
          <a:xfrm>
            <a:off x="938759" y="1957388"/>
            <a:ext cx="3028950" cy="2714625"/>
          </a:xfrm>
        </p:spPr>
        <p:style>
          <a:lnRef idx="1">
            <a:schemeClr val="accent1"/>
          </a:lnRef>
          <a:fillRef idx="2">
            <a:schemeClr val="accent1"/>
          </a:fillRef>
          <a:effectRef idx="1">
            <a:schemeClr val="accent1"/>
          </a:effectRef>
          <a:fontRef idx="minor">
            <a:schemeClr val="dk1"/>
          </a:fontRef>
        </p:style>
        <p:txBody>
          <a:bodyPr>
            <a:normAutofit fontScale="62500" lnSpcReduction="20000"/>
          </a:bodyPr>
          <a:lstStyle/>
          <a:p>
            <a:pPr algn="just">
              <a:defRPr/>
            </a:pPr>
            <a:r>
              <a:rPr lang="en-US" dirty="0"/>
              <a:t> </a:t>
            </a:r>
            <a:r>
              <a:rPr lang="en-US" dirty="0" err="1"/>
              <a:t>Đồ</a:t>
            </a:r>
            <a:r>
              <a:rPr lang="en-US" dirty="0"/>
              <a:t> </a:t>
            </a:r>
            <a:r>
              <a:rPr lang="en-US" dirty="0" err="1"/>
              <a:t>thị</a:t>
            </a:r>
            <a:r>
              <a:rPr lang="en-US" dirty="0"/>
              <a:t> </a:t>
            </a:r>
            <a:r>
              <a:rPr lang="en-US" dirty="0" err="1"/>
              <a:t>vô</a:t>
            </a:r>
            <a:r>
              <a:rPr lang="en-US" dirty="0"/>
              <a:t> h</a:t>
            </a:r>
            <a:r>
              <a:rPr lang="vi-VN" dirty="0"/>
              <a:t>ướng</a:t>
            </a:r>
            <a:endParaRPr lang="en-US" dirty="0"/>
          </a:p>
          <a:p>
            <a:pPr indent="-1191" algn="just">
              <a:defRPr/>
            </a:pPr>
            <a:r>
              <a:rPr lang="en-US" dirty="0">
                <a:latin typeface="Times New Roman" pitchFamily="18" charset="0"/>
                <a:sym typeface="Symbol" pitchFamily="18" charset="2"/>
              </a:rPr>
              <a:t>	</a:t>
            </a:r>
            <a:r>
              <a:rPr lang="en-US" dirty="0" err="1">
                <a:latin typeface="Times New Roman" pitchFamily="18" charset="0"/>
              </a:rPr>
              <a:t>Đồ</a:t>
            </a:r>
            <a:r>
              <a:rPr lang="en-US" dirty="0">
                <a:latin typeface="Times New Roman" pitchFamily="18" charset="0"/>
              </a:rPr>
              <a:t> </a:t>
            </a:r>
            <a:r>
              <a:rPr lang="en-US" dirty="0" err="1">
                <a:latin typeface="Times New Roman" pitchFamily="18" charset="0"/>
              </a:rPr>
              <a:t>thị</a:t>
            </a:r>
            <a:r>
              <a:rPr lang="en-US" dirty="0">
                <a:latin typeface="Times New Roman" pitchFamily="18" charset="0"/>
              </a:rPr>
              <a:t> G </a:t>
            </a:r>
            <a:r>
              <a:rPr lang="en-US" dirty="0" err="1">
                <a:latin typeface="Times New Roman" pitchFamily="18" charset="0"/>
              </a:rPr>
              <a:t>có</a:t>
            </a:r>
            <a:r>
              <a:rPr lang="en-US" dirty="0">
                <a:latin typeface="Times New Roman" pitchFamily="18" charset="0"/>
              </a:rPr>
              <a:t> </a:t>
            </a:r>
            <a:r>
              <a:rPr lang="en-US" dirty="0" err="1">
                <a:latin typeface="Times New Roman" pitchFamily="18" charset="0"/>
              </a:rPr>
              <a:t>chu</a:t>
            </a:r>
            <a:r>
              <a:rPr lang="en-US" dirty="0">
                <a:latin typeface="Times New Roman" pitchFamily="18" charset="0"/>
              </a:rPr>
              <a:t> </a:t>
            </a:r>
            <a:r>
              <a:rPr lang="en-US" dirty="0" err="1">
                <a:latin typeface="Times New Roman" pitchFamily="18" charset="0"/>
              </a:rPr>
              <a:t>trình</a:t>
            </a:r>
            <a:r>
              <a:rPr lang="en-US" dirty="0">
                <a:latin typeface="Times New Roman" pitchFamily="18" charset="0"/>
              </a:rPr>
              <a:t> Euler </a:t>
            </a:r>
            <a:r>
              <a:rPr lang="en-US" dirty="0" err="1">
                <a:latin typeface="Times New Roman" pitchFamily="18" charset="0"/>
              </a:rPr>
              <a:t>khi</a:t>
            </a:r>
            <a:r>
              <a:rPr lang="en-US" dirty="0">
                <a:latin typeface="Times New Roman" pitchFamily="18" charset="0"/>
              </a:rPr>
              <a:t> </a:t>
            </a:r>
            <a:r>
              <a:rPr lang="en-US" dirty="0" err="1">
                <a:latin typeface="Times New Roman" pitchFamily="18" charset="0"/>
              </a:rPr>
              <a:t>và</a:t>
            </a:r>
            <a:r>
              <a:rPr lang="en-US" dirty="0">
                <a:latin typeface="Times New Roman" pitchFamily="18" charset="0"/>
              </a:rPr>
              <a:t> </a:t>
            </a:r>
            <a:r>
              <a:rPr lang="en-US" dirty="0" err="1">
                <a:latin typeface="Times New Roman" pitchFamily="18" charset="0"/>
              </a:rPr>
              <a:t>chỉ</a:t>
            </a:r>
            <a:r>
              <a:rPr lang="en-US" dirty="0">
                <a:latin typeface="Times New Roman" pitchFamily="18" charset="0"/>
              </a:rPr>
              <a:t> </a:t>
            </a:r>
            <a:r>
              <a:rPr lang="en-US" dirty="0" err="1">
                <a:latin typeface="Times New Roman" pitchFamily="18" charset="0"/>
              </a:rPr>
              <a:t>khi</a:t>
            </a:r>
            <a:r>
              <a:rPr lang="en-US" dirty="0">
                <a:latin typeface="Times New Roman" pitchFamily="18" charset="0"/>
              </a:rPr>
              <a:t> G </a:t>
            </a:r>
            <a:r>
              <a:rPr lang="en-US" b="1" i="1" dirty="0" err="1">
                <a:solidFill>
                  <a:srgbClr val="3333FF"/>
                </a:solidFill>
                <a:latin typeface="Times New Roman" pitchFamily="18" charset="0"/>
              </a:rPr>
              <a:t>liên</a:t>
            </a:r>
            <a:r>
              <a:rPr lang="en-US" b="1" i="1" dirty="0">
                <a:solidFill>
                  <a:srgbClr val="3333FF"/>
                </a:solidFill>
                <a:latin typeface="Times New Roman" pitchFamily="18" charset="0"/>
              </a:rPr>
              <a:t> </a:t>
            </a:r>
            <a:r>
              <a:rPr lang="en-US" b="1" i="1" dirty="0" err="1">
                <a:solidFill>
                  <a:srgbClr val="3333FF"/>
                </a:solidFill>
                <a:latin typeface="Times New Roman" pitchFamily="18" charset="0"/>
              </a:rPr>
              <a:t>thông</a:t>
            </a:r>
            <a:r>
              <a:rPr lang="en-US" b="1" i="1" dirty="0">
                <a:solidFill>
                  <a:srgbClr val="3333FF"/>
                </a:solidFill>
                <a:latin typeface="Times New Roman" pitchFamily="18" charset="0"/>
              </a:rPr>
              <a:t> </a:t>
            </a:r>
            <a:r>
              <a:rPr lang="en-US" b="1" i="1" dirty="0" err="1">
                <a:solidFill>
                  <a:srgbClr val="3333FF"/>
                </a:solidFill>
                <a:latin typeface="Times New Roman" pitchFamily="18" charset="0"/>
              </a:rPr>
              <a:t>và</a:t>
            </a:r>
            <a:r>
              <a:rPr lang="en-US" b="1" i="1" dirty="0">
                <a:solidFill>
                  <a:srgbClr val="3333FF"/>
                </a:solidFill>
                <a:latin typeface="Times New Roman" pitchFamily="18" charset="0"/>
              </a:rPr>
              <a:t> </a:t>
            </a:r>
            <a:r>
              <a:rPr lang="en-US" b="1" i="1" dirty="0" err="1">
                <a:solidFill>
                  <a:srgbClr val="3333FF"/>
                </a:solidFill>
                <a:latin typeface="Times New Roman" pitchFamily="18" charset="0"/>
              </a:rPr>
              <a:t>mọi</a:t>
            </a:r>
            <a:r>
              <a:rPr lang="en-US" b="1" i="1" dirty="0">
                <a:solidFill>
                  <a:srgbClr val="3333FF"/>
                </a:solidFill>
                <a:latin typeface="Times New Roman" pitchFamily="18" charset="0"/>
              </a:rPr>
              <a:t> </a:t>
            </a:r>
            <a:r>
              <a:rPr lang="en-US" b="1" i="1" dirty="0" err="1">
                <a:solidFill>
                  <a:srgbClr val="3333FF"/>
                </a:solidFill>
                <a:latin typeface="Times New Roman" pitchFamily="18" charset="0"/>
              </a:rPr>
              <a:t>đỉnh</a:t>
            </a:r>
            <a:r>
              <a:rPr lang="en-US" b="1" i="1" dirty="0">
                <a:solidFill>
                  <a:srgbClr val="3333FF"/>
                </a:solidFill>
                <a:latin typeface="Times New Roman" pitchFamily="18" charset="0"/>
              </a:rPr>
              <a:t> </a:t>
            </a:r>
            <a:r>
              <a:rPr lang="en-US" b="1" i="1" dirty="0" err="1">
                <a:solidFill>
                  <a:srgbClr val="3333FF"/>
                </a:solidFill>
                <a:latin typeface="Times New Roman" pitchFamily="18" charset="0"/>
              </a:rPr>
              <a:t>đều</a:t>
            </a:r>
            <a:r>
              <a:rPr lang="en-US" b="1" i="1" dirty="0">
                <a:solidFill>
                  <a:srgbClr val="3333FF"/>
                </a:solidFill>
                <a:latin typeface="Times New Roman" pitchFamily="18" charset="0"/>
              </a:rPr>
              <a:t> </a:t>
            </a:r>
            <a:r>
              <a:rPr lang="en-US" b="1" i="1" dirty="0" err="1">
                <a:solidFill>
                  <a:srgbClr val="3333FF"/>
                </a:solidFill>
                <a:latin typeface="Times New Roman" pitchFamily="18" charset="0"/>
              </a:rPr>
              <a:t>có</a:t>
            </a:r>
            <a:r>
              <a:rPr lang="en-US" b="1" i="1" dirty="0">
                <a:solidFill>
                  <a:srgbClr val="3333FF"/>
                </a:solidFill>
                <a:latin typeface="Times New Roman" pitchFamily="18" charset="0"/>
              </a:rPr>
              <a:t> </a:t>
            </a:r>
            <a:r>
              <a:rPr lang="en-US" b="1" i="1" dirty="0" err="1">
                <a:solidFill>
                  <a:srgbClr val="3333FF"/>
                </a:solidFill>
                <a:latin typeface="Times New Roman" pitchFamily="18" charset="0"/>
              </a:rPr>
              <a:t>bậc</a:t>
            </a:r>
            <a:r>
              <a:rPr lang="en-US" b="1" i="1" dirty="0">
                <a:solidFill>
                  <a:srgbClr val="3333FF"/>
                </a:solidFill>
                <a:latin typeface="Times New Roman" pitchFamily="18" charset="0"/>
              </a:rPr>
              <a:t> </a:t>
            </a:r>
            <a:r>
              <a:rPr lang="en-US" b="1" i="1" dirty="0" err="1">
                <a:solidFill>
                  <a:srgbClr val="3333FF"/>
                </a:solidFill>
                <a:latin typeface="Times New Roman" pitchFamily="18" charset="0"/>
              </a:rPr>
              <a:t>chẵn</a:t>
            </a:r>
            <a:r>
              <a:rPr lang="en-US" b="1" i="1" dirty="0">
                <a:solidFill>
                  <a:srgbClr val="3333FF"/>
                </a:solidFill>
                <a:latin typeface="Times New Roman" pitchFamily="18" charset="0"/>
              </a:rPr>
              <a:t> </a:t>
            </a:r>
            <a:r>
              <a:rPr lang="en-US" b="1" i="1" dirty="0" err="1">
                <a:solidFill>
                  <a:srgbClr val="3333FF"/>
                </a:solidFill>
                <a:latin typeface="Times New Roman" pitchFamily="18" charset="0"/>
              </a:rPr>
              <a:t>khác</a:t>
            </a:r>
            <a:r>
              <a:rPr lang="en-US" b="1" i="1" dirty="0">
                <a:solidFill>
                  <a:srgbClr val="3333FF"/>
                </a:solidFill>
                <a:latin typeface="Times New Roman" pitchFamily="18" charset="0"/>
              </a:rPr>
              <a:t> 0.</a:t>
            </a:r>
          </a:p>
          <a:p>
            <a:pPr indent="-1191" algn="just">
              <a:defRPr/>
            </a:pPr>
            <a:r>
              <a:rPr lang="en-US" dirty="0">
                <a:latin typeface="Times New Roman" pitchFamily="18" charset="0"/>
              </a:rPr>
              <a:t>  </a:t>
            </a:r>
            <a:r>
              <a:rPr lang="en-US" dirty="0" err="1">
                <a:latin typeface="Times New Roman" pitchFamily="18" charset="0"/>
              </a:rPr>
              <a:t>Đồ</a:t>
            </a:r>
            <a:r>
              <a:rPr lang="en-US" dirty="0">
                <a:latin typeface="Times New Roman" pitchFamily="18" charset="0"/>
              </a:rPr>
              <a:t> </a:t>
            </a:r>
            <a:r>
              <a:rPr lang="en-US" dirty="0" err="1">
                <a:latin typeface="Times New Roman" pitchFamily="18" charset="0"/>
              </a:rPr>
              <a:t>thị</a:t>
            </a:r>
            <a:r>
              <a:rPr lang="en-US" dirty="0">
                <a:latin typeface="Times New Roman" pitchFamily="18" charset="0"/>
              </a:rPr>
              <a:t> G </a:t>
            </a:r>
            <a:r>
              <a:rPr lang="en-US" dirty="0" err="1">
                <a:latin typeface="Times New Roman" pitchFamily="18" charset="0"/>
              </a:rPr>
              <a:t>có</a:t>
            </a:r>
            <a:r>
              <a:rPr lang="en-US" dirty="0">
                <a:latin typeface="Times New Roman" pitchFamily="18" charset="0"/>
              </a:rPr>
              <a:t> </a:t>
            </a:r>
            <a:r>
              <a:rPr lang="en-US" dirty="0" err="1">
                <a:latin typeface="Times New Roman" pitchFamily="18" charset="0"/>
              </a:rPr>
              <a:t>đường</a:t>
            </a:r>
            <a:r>
              <a:rPr lang="en-US" dirty="0">
                <a:latin typeface="Times New Roman" pitchFamily="18" charset="0"/>
              </a:rPr>
              <a:t> </a:t>
            </a:r>
            <a:r>
              <a:rPr lang="en-US" dirty="0" err="1">
                <a:latin typeface="Times New Roman" pitchFamily="18" charset="0"/>
              </a:rPr>
              <a:t>đi</a:t>
            </a:r>
            <a:r>
              <a:rPr lang="en-US" dirty="0">
                <a:latin typeface="Times New Roman" pitchFamily="18" charset="0"/>
              </a:rPr>
              <a:t> Euler </a:t>
            </a:r>
            <a:r>
              <a:rPr lang="en-US" dirty="0" err="1">
                <a:latin typeface="Times New Roman" pitchFamily="18" charset="0"/>
              </a:rPr>
              <a:t>khi</a:t>
            </a:r>
            <a:r>
              <a:rPr lang="en-US" dirty="0">
                <a:latin typeface="Times New Roman" pitchFamily="18" charset="0"/>
              </a:rPr>
              <a:t> </a:t>
            </a:r>
            <a:r>
              <a:rPr lang="en-US" dirty="0" err="1">
                <a:latin typeface="Times New Roman" pitchFamily="18" charset="0"/>
              </a:rPr>
              <a:t>và</a:t>
            </a:r>
            <a:r>
              <a:rPr lang="en-US" dirty="0">
                <a:latin typeface="Times New Roman" pitchFamily="18" charset="0"/>
              </a:rPr>
              <a:t> </a:t>
            </a:r>
            <a:r>
              <a:rPr lang="en-US" dirty="0" err="1">
                <a:latin typeface="Times New Roman" pitchFamily="18" charset="0"/>
              </a:rPr>
              <a:t>chỉ</a:t>
            </a:r>
            <a:r>
              <a:rPr lang="en-US" dirty="0">
                <a:latin typeface="Times New Roman" pitchFamily="18" charset="0"/>
              </a:rPr>
              <a:t> </a:t>
            </a:r>
            <a:r>
              <a:rPr lang="en-US" dirty="0" err="1">
                <a:latin typeface="Times New Roman" pitchFamily="18" charset="0"/>
              </a:rPr>
              <a:t>khi</a:t>
            </a:r>
            <a:r>
              <a:rPr lang="en-US" dirty="0">
                <a:latin typeface="Times New Roman" pitchFamily="18" charset="0"/>
              </a:rPr>
              <a:t> </a:t>
            </a:r>
            <a:r>
              <a:rPr lang="en-US" b="1" i="1" dirty="0">
                <a:solidFill>
                  <a:srgbClr val="3333FF"/>
                </a:solidFill>
                <a:latin typeface="Times New Roman" pitchFamily="18" charset="0"/>
              </a:rPr>
              <a:t>G </a:t>
            </a:r>
            <a:r>
              <a:rPr lang="en-US" b="1" i="1" dirty="0" err="1">
                <a:solidFill>
                  <a:srgbClr val="3333FF"/>
                </a:solidFill>
                <a:latin typeface="Times New Roman" pitchFamily="18" charset="0"/>
              </a:rPr>
              <a:t>liên</a:t>
            </a:r>
            <a:r>
              <a:rPr lang="en-US" b="1" i="1" dirty="0">
                <a:solidFill>
                  <a:srgbClr val="3333FF"/>
                </a:solidFill>
                <a:latin typeface="Times New Roman" pitchFamily="18" charset="0"/>
              </a:rPr>
              <a:t> </a:t>
            </a:r>
            <a:r>
              <a:rPr lang="en-US" b="1" i="1" dirty="0" err="1">
                <a:solidFill>
                  <a:srgbClr val="3333FF"/>
                </a:solidFill>
                <a:latin typeface="Times New Roman" pitchFamily="18" charset="0"/>
              </a:rPr>
              <a:t>thông</a:t>
            </a:r>
            <a:r>
              <a:rPr lang="en-US" b="1" i="1" dirty="0">
                <a:solidFill>
                  <a:srgbClr val="3333FF"/>
                </a:solidFill>
                <a:latin typeface="Times New Roman" pitchFamily="18" charset="0"/>
              </a:rPr>
              <a:t> </a:t>
            </a:r>
            <a:r>
              <a:rPr lang="en-US" b="1" i="1" dirty="0" err="1">
                <a:solidFill>
                  <a:srgbClr val="3333FF"/>
                </a:solidFill>
                <a:latin typeface="Times New Roman" pitchFamily="18" charset="0"/>
              </a:rPr>
              <a:t>và</a:t>
            </a:r>
            <a:r>
              <a:rPr lang="en-US" b="1" i="1" dirty="0">
                <a:solidFill>
                  <a:srgbClr val="3333FF"/>
                </a:solidFill>
                <a:latin typeface="Times New Roman" pitchFamily="18" charset="0"/>
              </a:rPr>
              <a:t> </a:t>
            </a:r>
            <a:r>
              <a:rPr lang="en-US" b="1" i="1" dirty="0" err="1">
                <a:solidFill>
                  <a:srgbClr val="3333FF"/>
                </a:solidFill>
                <a:latin typeface="Times New Roman" pitchFamily="18" charset="0"/>
              </a:rPr>
              <a:t>có</a:t>
            </a:r>
            <a:r>
              <a:rPr lang="en-US" b="1" i="1" dirty="0">
                <a:solidFill>
                  <a:srgbClr val="3333FF"/>
                </a:solidFill>
                <a:latin typeface="Times New Roman" pitchFamily="18" charset="0"/>
              </a:rPr>
              <a:t> </a:t>
            </a:r>
            <a:r>
              <a:rPr lang="en-US" b="1" i="1" dirty="0" err="1">
                <a:solidFill>
                  <a:srgbClr val="3333FF"/>
                </a:solidFill>
                <a:latin typeface="Times New Roman" pitchFamily="18" charset="0"/>
              </a:rPr>
              <a:t>đúng</a:t>
            </a:r>
            <a:r>
              <a:rPr lang="en-US" b="1" i="1" dirty="0">
                <a:solidFill>
                  <a:srgbClr val="3333FF"/>
                </a:solidFill>
                <a:latin typeface="Times New Roman" pitchFamily="18" charset="0"/>
              </a:rPr>
              <a:t> 2 </a:t>
            </a:r>
            <a:r>
              <a:rPr lang="en-US" b="1" i="1" dirty="0" err="1">
                <a:solidFill>
                  <a:srgbClr val="3333FF"/>
                </a:solidFill>
                <a:latin typeface="Times New Roman" pitchFamily="18" charset="0"/>
              </a:rPr>
              <a:t>đỉnh</a:t>
            </a:r>
            <a:r>
              <a:rPr lang="en-US" b="1" i="1" dirty="0">
                <a:solidFill>
                  <a:srgbClr val="3333FF"/>
                </a:solidFill>
                <a:latin typeface="Times New Roman" pitchFamily="18" charset="0"/>
              </a:rPr>
              <a:t> </a:t>
            </a:r>
            <a:r>
              <a:rPr lang="en-US" b="1" i="1" dirty="0" err="1">
                <a:solidFill>
                  <a:srgbClr val="3333FF"/>
                </a:solidFill>
                <a:latin typeface="Times New Roman" pitchFamily="18" charset="0"/>
              </a:rPr>
              <a:t>bậc</a:t>
            </a:r>
            <a:r>
              <a:rPr lang="en-US" b="1" i="1" dirty="0">
                <a:solidFill>
                  <a:srgbClr val="3333FF"/>
                </a:solidFill>
                <a:latin typeface="Times New Roman" pitchFamily="18" charset="0"/>
              </a:rPr>
              <a:t> </a:t>
            </a:r>
            <a:r>
              <a:rPr lang="en-US" b="1" i="1" dirty="0" err="1">
                <a:solidFill>
                  <a:srgbClr val="3333FF"/>
                </a:solidFill>
                <a:latin typeface="Times New Roman" pitchFamily="18" charset="0"/>
              </a:rPr>
              <a:t>lẻ</a:t>
            </a:r>
            <a:r>
              <a:rPr lang="en-US" b="1" i="1" dirty="0">
                <a:solidFill>
                  <a:srgbClr val="3333FF"/>
                </a:solidFill>
                <a:latin typeface="Times New Roman" pitchFamily="18" charset="0"/>
              </a:rPr>
              <a:t>.</a:t>
            </a:r>
          </a:p>
          <a:p>
            <a:pPr algn="just">
              <a:defRPr/>
            </a:pPr>
            <a:endParaRPr lang="en-US" b="1" i="1" dirty="0">
              <a:solidFill>
                <a:srgbClr val="3333FF"/>
              </a:solidFill>
              <a:latin typeface="Times New Roman" pitchFamily="18" charset="0"/>
            </a:endParaRPr>
          </a:p>
          <a:p>
            <a:pPr algn="just">
              <a:defRPr/>
            </a:pPr>
            <a:endParaRPr lang="en-US" dirty="0"/>
          </a:p>
        </p:txBody>
      </p:sp>
      <p:sp>
        <p:nvSpPr>
          <p:cNvPr id="219140" name="Content Placeholder 3">
            <a:extLst>
              <a:ext uri="{FF2B5EF4-FFF2-40B4-BE49-F238E27FC236}">
                <a16:creationId xmlns:a16="http://schemas.microsoft.com/office/drawing/2014/main" id="{4E4836D2-80F0-4B65-90AF-1C69743B5B0C}"/>
              </a:ext>
            </a:extLst>
          </p:cNvPr>
          <p:cNvSpPr>
            <a:spLocks noGrp="1" noChangeArrowheads="1"/>
          </p:cNvSpPr>
          <p:nvPr>
            <p:ph sz="half" idx="2"/>
          </p:nvPr>
        </p:nvSpPr>
        <p:spPr>
          <a:xfrm>
            <a:off x="4755629" y="1957388"/>
            <a:ext cx="3600450" cy="2714625"/>
          </a:xfrm>
        </p:spPr>
        <p:style>
          <a:lnRef idx="1">
            <a:schemeClr val="accent1"/>
          </a:lnRef>
          <a:fillRef idx="2">
            <a:schemeClr val="accent1"/>
          </a:fillRef>
          <a:effectRef idx="1">
            <a:schemeClr val="accent1"/>
          </a:effectRef>
          <a:fontRef idx="minor">
            <a:schemeClr val="dk1"/>
          </a:fontRef>
        </p:style>
        <p:txBody>
          <a:bodyPr>
            <a:normAutofit fontScale="62500" lnSpcReduction="20000"/>
          </a:bodyPr>
          <a:lstStyle/>
          <a:p>
            <a:pPr algn="just"/>
            <a:r>
              <a:rPr lang="en-US" altLang="vi-VN" dirty="0"/>
              <a:t> </a:t>
            </a:r>
            <a:r>
              <a:rPr lang="en-US" altLang="vi-VN" dirty="0" err="1"/>
              <a:t>Đồ</a:t>
            </a:r>
            <a:r>
              <a:rPr lang="en-US" altLang="vi-VN" dirty="0"/>
              <a:t> </a:t>
            </a:r>
            <a:r>
              <a:rPr lang="en-US" altLang="vi-VN" dirty="0" err="1"/>
              <a:t>thị</a:t>
            </a:r>
            <a:r>
              <a:rPr lang="en-US" altLang="vi-VN" dirty="0"/>
              <a:t> </a:t>
            </a:r>
            <a:r>
              <a:rPr lang="en-US" altLang="vi-VN" dirty="0" err="1"/>
              <a:t>có</a:t>
            </a:r>
            <a:r>
              <a:rPr lang="en-US" altLang="vi-VN" dirty="0"/>
              <a:t> h</a:t>
            </a:r>
            <a:r>
              <a:rPr lang="vi-VN" altLang="vi-VN" dirty="0"/>
              <a:t>ướng</a:t>
            </a:r>
            <a:endParaRPr lang="en-US" altLang="vi-VN" dirty="0"/>
          </a:p>
          <a:p>
            <a:pPr algn="just">
              <a:buFont typeface="Symbol" panose="05050102010706020507" pitchFamily="18" charset="2"/>
              <a:buChar char="·"/>
            </a:pPr>
            <a:r>
              <a:rPr lang="en-US" altLang="vi-VN" dirty="0" err="1">
                <a:latin typeface="Times New Roman" panose="02020603050405020304" pitchFamily="18" charset="0"/>
              </a:rPr>
              <a:t>Đồ</a:t>
            </a:r>
            <a:r>
              <a:rPr lang="en-US" altLang="vi-VN" dirty="0">
                <a:latin typeface="Times New Roman" panose="02020603050405020304" pitchFamily="18" charset="0"/>
              </a:rPr>
              <a:t> </a:t>
            </a:r>
            <a:r>
              <a:rPr lang="en-US" altLang="vi-VN" dirty="0" err="1">
                <a:latin typeface="Times New Roman" panose="02020603050405020304" pitchFamily="18" charset="0"/>
              </a:rPr>
              <a:t>thị</a:t>
            </a:r>
            <a:r>
              <a:rPr lang="en-US" altLang="vi-VN" dirty="0">
                <a:latin typeface="Times New Roman" panose="02020603050405020304" pitchFamily="18" charset="0"/>
              </a:rPr>
              <a:t> </a:t>
            </a:r>
            <a:r>
              <a:rPr lang="en-US" altLang="vi-VN" dirty="0" err="1">
                <a:latin typeface="Times New Roman" panose="02020603050405020304" pitchFamily="18" charset="0"/>
              </a:rPr>
              <a:t>có</a:t>
            </a:r>
            <a:r>
              <a:rPr lang="en-US" altLang="vi-VN" dirty="0">
                <a:latin typeface="Times New Roman" panose="02020603050405020304" pitchFamily="18" charset="0"/>
              </a:rPr>
              <a:t> </a:t>
            </a:r>
            <a:r>
              <a:rPr lang="en-US" altLang="vi-VN" dirty="0" err="1">
                <a:latin typeface="Times New Roman" panose="02020603050405020304" pitchFamily="18" charset="0"/>
              </a:rPr>
              <a:t>hướng</a:t>
            </a:r>
            <a:r>
              <a:rPr lang="en-US" altLang="vi-VN" dirty="0">
                <a:latin typeface="Times New Roman" panose="02020603050405020304" pitchFamily="18" charset="0"/>
              </a:rPr>
              <a:t> G </a:t>
            </a:r>
            <a:r>
              <a:rPr lang="en-US" altLang="vi-VN" dirty="0" err="1">
                <a:latin typeface="Times New Roman" panose="02020603050405020304" pitchFamily="18" charset="0"/>
              </a:rPr>
              <a:t>có</a:t>
            </a:r>
            <a:r>
              <a:rPr lang="en-US" altLang="vi-VN" dirty="0">
                <a:latin typeface="Times New Roman" panose="02020603050405020304" pitchFamily="18" charset="0"/>
              </a:rPr>
              <a:t> chu </a:t>
            </a:r>
            <a:r>
              <a:rPr lang="en-US" altLang="vi-VN" dirty="0" err="1">
                <a:latin typeface="Times New Roman" panose="02020603050405020304" pitchFamily="18" charset="0"/>
              </a:rPr>
              <a:t>trình</a:t>
            </a:r>
            <a:r>
              <a:rPr lang="en-US" altLang="vi-VN" dirty="0">
                <a:latin typeface="Times New Roman" panose="02020603050405020304" pitchFamily="18" charset="0"/>
              </a:rPr>
              <a:t> </a:t>
            </a:r>
            <a:r>
              <a:rPr lang="en-US" altLang="vi-VN" dirty="0" err="1">
                <a:latin typeface="Times New Roman" panose="02020603050405020304" pitchFamily="18" charset="0"/>
              </a:rPr>
              <a:t>có</a:t>
            </a:r>
            <a:r>
              <a:rPr lang="en-US" altLang="vi-VN" dirty="0">
                <a:latin typeface="Times New Roman" panose="02020603050405020304" pitchFamily="18" charset="0"/>
              </a:rPr>
              <a:t> </a:t>
            </a:r>
            <a:r>
              <a:rPr lang="en-US" altLang="vi-VN" dirty="0" err="1">
                <a:latin typeface="Times New Roman" panose="02020603050405020304" pitchFamily="18" charset="0"/>
              </a:rPr>
              <a:t>hướng</a:t>
            </a:r>
            <a:r>
              <a:rPr lang="en-US" altLang="vi-VN" dirty="0">
                <a:latin typeface="Times New Roman" panose="02020603050405020304" pitchFamily="18" charset="0"/>
              </a:rPr>
              <a:t> Euler </a:t>
            </a:r>
            <a:r>
              <a:rPr lang="en-US" altLang="vi-VN" dirty="0" err="1">
                <a:latin typeface="Times New Roman" panose="02020603050405020304" pitchFamily="18" charset="0"/>
              </a:rPr>
              <a:t>khi</a:t>
            </a:r>
            <a:r>
              <a:rPr lang="en-US" altLang="vi-VN" dirty="0">
                <a:latin typeface="Times New Roman" panose="02020603050405020304" pitchFamily="18" charset="0"/>
              </a:rPr>
              <a:t> </a:t>
            </a:r>
            <a:r>
              <a:rPr lang="en-US" altLang="vi-VN" dirty="0" err="1">
                <a:latin typeface="Times New Roman" panose="02020603050405020304" pitchFamily="18" charset="0"/>
              </a:rPr>
              <a:t>và</a:t>
            </a:r>
            <a:r>
              <a:rPr lang="en-US" altLang="vi-VN" dirty="0">
                <a:latin typeface="Times New Roman" panose="02020603050405020304" pitchFamily="18" charset="0"/>
              </a:rPr>
              <a:t> </a:t>
            </a:r>
            <a:r>
              <a:rPr lang="en-US" altLang="vi-VN" dirty="0" err="1">
                <a:latin typeface="Times New Roman" panose="02020603050405020304" pitchFamily="18" charset="0"/>
              </a:rPr>
              <a:t>chỉ</a:t>
            </a:r>
            <a:r>
              <a:rPr lang="en-US" altLang="vi-VN" dirty="0">
                <a:latin typeface="Times New Roman" panose="02020603050405020304" pitchFamily="18" charset="0"/>
              </a:rPr>
              <a:t> </a:t>
            </a:r>
            <a:r>
              <a:rPr lang="en-US" altLang="vi-VN" dirty="0" err="1">
                <a:latin typeface="Times New Roman" panose="02020603050405020304" pitchFamily="18" charset="0"/>
              </a:rPr>
              <a:t>khi</a:t>
            </a:r>
            <a:r>
              <a:rPr lang="en-US" altLang="vi-VN" dirty="0">
                <a:latin typeface="Times New Roman" panose="02020603050405020304" pitchFamily="18" charset="0"/>
              </a:rPr>
              <a:t> G </a:t>
            </a:r>
            <a:r>
              <a:rPr lang="en-US" altLang="vi-VN" i="1" u="sng" dirty="0" err="1">
                <a:latin typeface="Times New Roman" panose="02020603050405020304" pitchFamily="18" charset="0"/>
              </a:rPr>
              <a:t>liên</a:t>
            </a:r>
            <a:r>
              <a:rPr lang="en-US" altLang="vi-VN" i="1" u="sng" dirty="0">
                <a:latin typeface="Times New Roman" panose="02020603050405020304" pitchFamily="18" charset="0"/>
              </a:rPr>
              <a:t> </a:t>
            </a:r>
            <a:r>
              <a:rPr lang="en-US" altLang="vi-VN" i="1" u="sng" dirty="0" err="1">
                <a:latin typeface="Times New Roman" panose="02020603050405020304" pitchFamily="18" charset="0"/>
              </a:rPr>
              <a:t>thông</a:t>
            </a:r>
            <a:r>
              <a:rPr lang="en-US" altLang="vi-VN" i="1" u="sng" dirty="0">
                <a:latin typeface="Times New Roman" panose="02020603050405020304" pitchFamily="18" charset="0"/>
              </a:rPr>
              <a:t> </a:t>
            </a:r>
            <a:r>
              <a:rPr lang="en-US" altLang="vi-VN" i="1" u="sng" dirty="0" err="1">
                <a:latin typeface="Times New Roman" panose="02020603050405020304" pitchFamily="18" charset="0"/>
              </a:rPr>
              <a:t>mạnh</a:t>
            </a:r>
            <a:r>
              <a:rPr lang="en-US" altLang="vi-VN" dirty="0">
                <a:latin typeface="Times New Roman" panose="02020603050405020304" pitchFamily="18" charset="0"/>
              </a:rPr>
              <a:t> </a:t>
            </a:r>
            <a:r>
              <a:rPr lang="en-US" altLang="vi-VN" dirty="0" err="1">
                <a:latin typeface="Times New Roman" panose="02020603050405020304" pitchFamily="18" charset="0"/>
              </a:rPr>
              <a:t>và</a:t>
            </a:r>
            <a:r>
              <a:rPr lang="en-US" altLang="vi-VN" dirty="0">
                <a:latin typeface="Times New Roman" panose="02020603050405020304" pitchFamily="18" charset="0"/>
              </a:rPr>
              <a:t> </a:t>
            </a:r>
            <a:r>
              <a:rPr lang="en-US" altLang="vi-VN" i="1" u="sng" dirty="0" err="1">
                <a:latin typeface="Times New Roman" panose="02020603050405020304" pitchFamily="18" charset="0"/>
              </a:rPr>
              <a:t>mọi</a:t>
            </a:r>
            <a:r>
              <a:rPr lang="en-US" altLang="vi-VN" i="1" u="sng" dirty="0">
                <a:latin typeface="Times New Roman" panose="02020603050405020304" pitchFamily="18" charset="0"/>
              </a:rPr>
              <a:t> </a:t>
            </a:r>
            <a:r>
              <a:rPr lang="en-US" altLang="vi-VN" i="1" u="sng" dirty="0" err="1">
                <a:latin typeface="Times New Roman" panose="02020603050405020304" pitchFamily="18" charset="0"/>
              </a:rPr>
              <a:t>đỉnh</a:t>
            </a:r>
            <a:r>
              <a:rPr lang="en-US" altLang="vi-VN" i="1" u="sng" dirty="0">
                <a:latin typeface="Times New Roman" panose="02020603050405020304" pitchFamily="18" charset="0"/>
              </a:rPr>
              <a:t> </a:t>
            </a:r>
            <a:r>
              <a:rPr lang="en-US" altLang="vi-VN" i="1" u="sng" dirty="0" err="1">
                <a:latin typeface="Times New Roman" panose="02020603050405020304" pitchFamily="18" charset="0"/>
              </a:rPr>
              <a:t>đều</a:t>
            </a:r>
            <a:r>
              <a:rPr lang="en-US" altLang="vi-VN" i="1" u="sng" dirty="0">
                <a:latin typeface="Times New Roman" panose="02020603050405020304" pitchFamily="18" charset="0"/>
              </a:rPr>
              <a:t> </a:t>
            </a:r>
            <a:r>
              <a:rPr lang="en-US" altLang="vi-VN" i="1" u="sng" dirty="0" err="1">
                <a:latin typeface="Times New Roman" panose="02020603050405020304" pitchFamily="18" charset="0"/>
              </a:rPr>
              <a:t>có</a:t>
            </a:r>
            <a:r>
              <a:rPr lang="en-US" altLang="vi-VN" i="1" u="sng" dirty="0">
                <a:latin typeface="Times New Roman" panose="02020603050405020304" pitchFamily="18" charset="0"/>
              </a:rPr>
              <a:t> </a:t>
            </a:r>
            <a:r>
              <a:rPr lang="en-US" altLang="vi-VN" i="1" u="sng" dirty="0" err="1">
                <a:latin typeface="Times New Roman" panose="02020603050405020304" pitchFamily="18" charset="0"/>
              </a:rPr>
              <a:t>bậc</a:t>
            </a:r>
            <a:r>
              <a:rPr lang="en-US" altLang="vi-VN" i="1" u="sng" dirty="0">
                <a:latin typeface="Times New Roman" panose="02020603050405020304" pitchFamily="18" charset="0"/>
              </a:rPr>
              <a:t> ra </a:t>
            </a:r>
            <a:r>
              <a:rPr lang="en-US" altLang="vi-VN" i="1" u="sng" dirty="0" err="1">
                <a:latin typeface="Times New Roman" panose="02020603050405020304" pitchFamily="18" charset="0"/>
              </a:rPr>
              <a:t>bằng</a:t>
            </a:r>
            <a:r>
              <a:rPr lang="en-US" altLang="vi-VN" i="1" u="sng" dirty="0">
                <a:latin typeface="Times New Roman" panose="02020603050405020304" pitchFamily="18" charset="0"/>
              </a:rPr>
              <a:t> </a:t>
            </a:r>
            <a:r>
              <a:rPr lang="en-US" altLang="vi-VN" i="1" u="sng" dirty="0" err="1">
                <a:latin typeface="Times New Roman" panose="02020603050405020304" pitchFamily="18" charset="0"/>
              </a:rPr>
              <a:t>bậc</a:t>
            </a:r>
            <a:r>
              <a:rPr lang="en-US" altLang="vi-VN" i="1" u="sng" dirty="0">
                <a:latin typeface="Times New Roman" panose="02020603050405020304" pitchFamily="18" charset="0"/>
              </a:rPr>
              <a:t> </a:t>
            </a:r>
            <a:r>
              <a:rPr lang="en-US" altLang="vi-VN" i="1" u="sng" dirty="0" err="1">
                <a:latin typeface="Times New Roman" panose="02020603050405020304" pitchFamily="18" charset="0"/>
              </a:rPr>
              <a:t>vào</a:t>
            </a:r>
            <a:r>
              <a:rPr lang="en-US" altLang="vi-VN" i="1" u="sng" dirty="0">
                <a:latin typeface="Times New Roman" panose="02020603050405020304" pitchFamily="18" charset="0"/>
              </a:rPr>
              <a:t>.</a:t>
            </a:r>
          </a:p>
          <a:p>
            <a:pPr algn="just">
              <a:buFont typeface="Symbol" panose="05050102010706020507" pitchFamily="18" charset="2"/>
              <a:buChar char="·"/>
            </a:pPr>
            <a:r>
              <a:rPr lang="en-US" altLang="vi-VN" dirty="0">
                <a:latin typeface="Times New Roman" panose="02020603050405020304" pitchFamily="18" charset="0"/>
              </a:rPr>
              <a:t>d</a:t>
            </a:r>
            <a:r>
              <a:rPr lang="en-US" altLang="vi-VN" baseline="-25000" dirty="0">
                <a:latin typeface="Times New Roman" panose="02020603050405020304" pitchFamily="18" charset="0"/>
              </a:rPr>
              <a:t>v</a:t>
            </a:r>
            <a:r>
              <a:rPr lang="en-US" altLang="vi-VN" dirty="0">
                <a:latin typeface="Times New Roman" panose="02020603050405020304" pitchFamily="18" charset="0"/>
              </a:rPr>
              <a:t>(v) = </a:t>
            </a:r>
            <a:r>
              <a:rPr lang="en-US" altLang="vi-VN" dirty="0" err="1">
                <a:latin typeface="Times New Roman" panose="02020603050405020304" pitchFamily="18" charset="0"/>
              </a:rPr>
              <a:t>d</a:t>
            </a:r>
            <a:r>
              <a:rPr lang="en-US" altLang="vi-VN" baseline="-25000" dirty="0" err="1">
                <a:latin typeface="Times New Roman" panose="02020603050405020304" pitchFamily="18" charset="0"/>
              </a:rPr>
              <a:t>r</a:t>
            </a:r>
            <a:r>
              <a:rPr lang="en-US" altLang="vi-VN" dirty="0">
                <a:latin typeface="Times New Roman" panose="02020603050405020304" pitchFamily="18" charset="0"/>
              </a:rPr>
              <a:t>(v)</a:t>
            </a:r>
          </a:p>
          <a:p>
            <a:pPr algn="just">
              <a:buFont typeface="Symbol" panose="05050102010706020507" pitchFamily="18" charset="2"/>
              <a:buChar char="·"/>
            </a:pPr>
            <a:r>
              <a:rPr lang="en-US" altLang="vi-VN" b="1" i="1" dirty="0" err="1">
                <a:solidFill>
                  <a:srgbClr val="3333FF"/>
                </a:solidFill>
                <a:latin typeface="Times New Roman" panose="02020603050405020304" pitchFamily="18" charset="0"/>
              </a:rPr>
              <a:t>Đồ</a:t>
            </a:r>
            <a:r>
              <a:rPr lang="en-US" altLang="vi-VN" b="1" i="1" dirty="0">
                <a:solidFill>
                  <a:srgbClr val="3333FF"/>
                </a:solidFill>
                <a:latin typeface="Times New Roman" panose="02020603050405020304" pitchFamily="18" charset="0"/>
              </a:rPr>
              <a:t> </a:t>
            </a:r>
            <a:r>
              <a:rPr lang="en-US" altLang="vi-VN" b="1" i="1" dirty="0" err="1">
                <a:solidFill>
                  <a:srgbClr val="3333FF"/>
                </a:solidFill>
                <a:latin typeface="Times New Roman" panose="02020603050405020304" pitchFamily="18" charset="0"/>
              </a:rPr>
              <a:t>thị</a:t>
            </a:r>
            <a:r>
              <a:rPr lang="en-US" altLang="vi-VN" b="1" i="1" dirty="0">
                <a:solidFill>
                  <a:srgbClr val="3333FF"/>
                </a:solidFill>
                <a:latin typeface="Times New Roman" panose="02020603050405020304" pitchFamily="18" charset="0"/>
              </a:rPr>
              <a:t> </a:t>
            </a:r>
            <a:r>
              <a:rPr lang="en-US" altLang="vi-VN" b="1" i="1" dirty="0" err="1">
                <a:solidFill>
                  <a:srgbClr val="3333FF"/>
                </a:solidFill>
                <a:latin typeface="Times New Roman" panose="02020603050405020304" pitchFamily="18" charset="0"/>
              </a:rPr>
              <a:t>liên</a:t>
            </a:r>
            <a:r>
              <a:rPr lang="en-US" altLang="vi-VN" b="1" i="1" dirty="0">
                <a:solidFill>
                  <a:srgbClr val="3333FF"/>
                </a:solidFill>
                <a:latin typeface="Times New Roman" panose="02020603050405020304" pitchFamily="18" charset="0"/>
              </a:rPr>
              <a:t> </a:t>
            </a:r>
            <a:r>
              <a:rPr lang="en-US" altLang="vi-VN" b="1" i="1" dirty="0" err="1">
                <a:solidFill>
                  <a:srgbClr val="3333FF"/>
                </a:solidFill>
                <a:latin typeface="Times New Roman" panose="02020603050405020304" pitchFamily="18" charset="0"/>
              </a:rPr>
              <a:t>thông</a:t>
            </a:r>
            <a:r>
              <a:rPr lang="en-US" altLang="vi-VN" b="1" i="1" dirty="0">
                <a:solidFill>
                  <a:srgbClr val="3333FF"/>
                </a:solidFill>
                <a:latin typeface="Times New Roman" panose="02020603050405020304" pitchFamily="18" charset="0"/>
              </a:rPr>
              <a:t> </a:t>
            </a:r>
            <a:r>
              <a:rPr lang="en-US" altLang="vi-VN" b="1" i="1" dirty="0" err="1">
                <a:solidFill>
                  <a:srgbClr val="3333FF"/>
                </a:solidFill>
                <a:latin typeface="Times New Roman" panose="02020603050405020304" pitchFamily="18" charset="0"/>
              </a:rPr>
              <a:t>mạnh</a:t>
            </a:r>
            <a:r>
              <a:rPr lang="en-US" altLang="vi-VN" dirty="0">
                <a:latin typeface="Times New Roman" panose="02020603050405020304" pitchFamily="18" charset="0"/>
              </a:rPr>
              <a:t> </a:t>
            </a:r>
            <a:r>
              <a:rPr lang="en-US" altLang="vi-VN" dirty="0" err="1">
                <a:latin typeface="Times New Roman" panose="02020603050405020304" pitchFamily="18" charset="0"/>
              </a:rPr>
              <a:t>là</a:t>
            </a:r>
            <a:r>
              <a:rPr lang="en-US" altLang="vi-VN" dirty="0">
                <a:latin typeface="Times New Roman" panose="02020603050405020304" pitchFamily="18" charset="0"/>
              </a:rPr>
              <a:t> </a:t>
            </a:r>
            <a:r>
              <a:rPr lang="en-US" altLang="vi-VN" dirty="0" err="1">
                <a:latin typeface="Times New Roman" panose="02020603050405020304" pitchFamily="18" charset="0"/>
              </a:rPr>
              <a:t>đồ</a:t>
            </a:r>
            <a:r>
              <a:rPr lang="en-US" altLang="vi-VN" dirty="0">
                <a:latin typeface="Times New Roman" panose="02020603050405020304" pitchFamily="18" charset="0"/>
              </a:rPr>
              <a:t> </a:t>
            </a:r>
            <a:r>
              <a:rPr lang="en-US" altLang="vi-VN" dirty="0" err="1">
                <a:latin typeface="Times New Roman" panose="02020603050405020304" pitchFamily="18" charset="0"/>
              </a:rPr>
              <a:t>thị</a:t>
            </a:r>
            <a:r>
              <a:rPr lang="en-US" altLang="vi-VN" dirty="0">
                <a:latin typeface="Times New Roman" panose="02020603050405020304" pitchFamily="18" charset="0"/>
              </a:rPr>
              <a:t> </a:t>
            </a:r>
            <a:r>
              <a:rPr lang="en-US" altLang="vi-VN" dirty="0" err="1">
                <a:latin typeface="Times New Roman" panose="02020603050405020304" pitchFamily="18" charset="0"/>
              </a:rPr>
              <a:t>có</a:t>
            </a:r>
            <a:r>
              <a:rPr lang="en-US" altLang="vi-VN" dirty="0">
                <a:latin typeface="Times New Roman" panose="02020603050405020304" pitchFamily="18" charset="0"/>
              </a:rPr>
              <a:t> </a:t>
            </a:r>
            <a:r>
              <a:rPr lang="en-US" altLang="vi-VN" dirty="0" err="1">
                <a:latin typeface="Times New Roman" panose="02020603050405020304" pitchFamily="18" charset="0"/>
              </a:rPr>
              <a:t>hướng</a:t>
            </a:r>
            <a:r>
              <a:rPr lang="en-US" altLang="vi-VN" dirty="0">
                <a:latin typeface="Times New Roman" panose="02020603050405020304" pitchFamily="18" charset="0"/>
              </a:rPr>
              <a:t> </a:t>
            </a:r>
            <a:r>
              <a:rPr lang="en-US" altLang="vi-VN" dirty="0" err="1">
                <a:latin typeface="Times New Roman" panose="02020603050405020304" pitchFamily="18" charset="0"/>
              </a:rPr>
              <a:t>mà</a:t>
            </a:r>
            <a:r>
              <a:rPr lang="en-US" altLang="vi-VN" dirty="0">
                <a:latin typeface="Times New Roman" panose="02020603050405020304" pitchFamily="18" charset="0"/>
              </a:rPr>
              <a:t> </a:t>
            </a:r>
            <a:r>
              <a:rPr lang="en-US" altLang="vi-VN" dirty="0" err="1">
                <a:latin typeface="Times New Roman" panose="02020603050405020304" pitchFamily="18" charset="0"/>
              </a:rPr>
              <a:t>mọi</a:t>
            </a:r>
            <a:r>
              <a:rPr lang="en-US" altLang="vi-VN" dirty="0">
                <a:latin typeface="Times New Roman" panose="02020603050405020304" pitchFamily="18" charset="0"/>
              </a:rPr>
              <a:t> </a:t>
            </a:r>
            <a:r>
              <a:rPr lang="en-US" altLang="vi-VN" dirty="0" err="1">
                <a:latin typeface="Times New Roman" panose="02020603050405020304" pitchFamily="18" charset="0"/>
              </a:rPr>
              <a:t>cặp</a:t>
            </a:r>
            <a:r>
              <a:rPr lang="en-US" altLang="vi-VN" dirty="0">
                <a:latin typeface="Times New Roman" panose="02020603050405020304" pitchFamily="18" charset="0"/>
              </a:rPr>
              <a:t> </a:t>
            </a:r>
            <a:r>
              <a:rPr lang="en-US" altLang="vi-VN" dirty="0" err="1">
                <a:latin typeface="Times New Roman" panose="02020603050405020304" pitchFamily="18" charset="0"/>
              </a:rPr>
              <a:t>đỉnh</a:t>
            </a:r>
            <a:r>
              <a:rPr lang="en-US" altLang="vi-VN" dirty="0">
                <a:latin typeface="Times New Roman" panose="02020603050405020304" pitchFamily="18" charset="0"/>
              </a:rPr>
              <a:t> </a:t>
            </a:r>
            <a:r>
              <a:rPr lang="en-US" altLang="vi-VN" dirty="0" err="1">
                <a:latin typeface="Times New Roman" panose="02020603050405020304" pitchFamily="18" charset="0"/>
              </a:rPr>
              <a:t>của</a:t>
            </a:r>
            <a:r>
              <a:rPr lang="en-US" altLang="vi-VN" dirty="0">
                <a:latin typeface="Times New Roman" panose="02020603050405020304" pitchFamily="18" charset="0"/>
              </a:rPr>
              <a:t> </a:t>
            </a:r>
            <a:r>
              <a:rPr lang="en-US" altLang="vi-VN" dirty="0" err="1">
                <a:latin typeface="Times New Roman" panose="02020603050405020304" pitchFamily="18" charset="0"/>
              </a:rPr>
              <a:t>nó</a:t>
            </a:r>
            <a:r>
              <a:rPr lang="en-US" altLang="vi-VN" dirty="0">
                <a:latin typeface="Times New Roman" panose="02020603050405020304" pitchFamily="18" charset="0"/>
              </a:rPr>
              <a:t> </a:t>
            </a:r>
            <a:r>
              <a:rPr lang="en-US" altLang="vi-VN" dirty="0" err="1">
                <a:latin typeface="Times New Roman" panose="02020603050405020304" pitchFamily="18" charset="0"/>
              </a:rPr>
              <a:t>đều</a:t>
            </a:r>
            <a:r>
              <a:rPr lang="en-US" altLang="vi-VN" dirty="0">
                <a:latin typeface="Times New Roman" panose="02020603050405020304" pitchFamily="18" charset="0"/>
              </a:rPr>
              <a:t> </a:t>
            </a:r>
            <a:r>
              <a:rPr lang="en-US" altLang="vi-VN" dirty="0" err="1">
                <a:latin typeface="Times New Roman" panose="02020603050405020304" pitchFamily="18" charset="0"/>
              </a:rPr>
              <a:t>có</a:t>
            </a:r>
            <a:r>
              <a:rPr lang="en-US" altLang="vi-VN" dirty="0">
                <a:latin typeface="Times New Roman" panose="02020603050405020304" pitchFamily="18" charset="0"/>
              </a:rPr>
              <a:t> </a:t>
            </a:r>
            <a:r>
              <a:rPr lang="en-US" altLang="vi-VN" dirty="0" err="1">
                <a:latin typeface="Times New Roman" panose="02020603050405020304" pitchFamily="18" charset="0"/>
              </a:rPr>
              <a:t>đường</a:t>
            </a:r>
            <a:r>
              <a:rPr lang="en-US" altLang="vi-VN" dirty="0">
                <a:latin typeface="Times New Roman" panose="02020603050405020304" pitchFamily="18" charset="0"/>
              </a:rPr>
              <a:t> </a:t>
            </a:r>
            <a:r>
              <a:rPr lang="en-US" altLang="vi-VN" dirty="0" err="1">
                <a:latin typeface="Times New Roman" panose="02020603050405020304" pitchFamily="18" charset="0"/>
              </a:rPr>
              <a:t>đi</a:t>
            </a:r>
            <a:r>
              <a:rPr lang="en-US" altLang="vi-VN" dirty="0">
                <a:latin typeface="Times New Roman" panose="02020603050405020304" pitchFamily="18" charset="0"/>
              </a:rPr>
              <a:t> </a:t>
            </a:r>
            <a:r>
              <a:rPr lang="en-US" altLang="vi-VN" dirty="0" err="1">
                <a:latin typeface="Times New Roman" panose="02020603050405020304" pitchFamily="18" charset="0"/>
              </a:rPr>
              <a:t>có</a:t>
            </a:r>
            <a:r>
              <a:rPr lang="en-US" altLang="vi-VN" dirty="0">
                <a:latin typeface="Times New Roman" panose="02020603050405020304" pitchFamily="18" charset="0"/>
              </a:rPr>
              <a:t> </a:t>
            </a:r>
            <a:r>
              <a:rPr lang="en-US" altLang="vi-VN" dirty="0" err="1">
                <a:latin typeface="Times New Roman" panose="02020603050405020304" pitchFamily="18" charset="0"/>
              </a:rPr>
              <a:t>hướng</a:t>
            </a:r>
            <a:r>
              <a:rPr lang="en-US" altLang="vi-VN" dirty="0">
                <a:latin typeface="Times New Roman" panose="02020603050405020304" pitchFamily="18" charset="0"/>
              </a:rPr>
              <a:t> </a:t>
            </a:r>
            <a:r>
              <a:rPr lang="en-US" altLang="vi-VN" dirty="0" err="1">
                <a:latin typeface="Times New Roman" panose="02020603050405020304" pitchFamily="18" charset="0"/>
              </a:rPr>
              <a:t>nối</a:t>
            </a:r>
            <a:r>
              <a:rPr lang="en-US" altLang="vi-VN" dirty="0">
                <a:latin typeface="Times New Roman" panose="02020603050405020304" pitchFamily="18" charset="0"/>
              </a:rPr>
              <a:t> </a:t>
            </a:r>
            <a:r>
              <a:rPr lang="en-US" altLang="vi-VN" dirty="0" err="1">
                <a:latin typeface="Times New Roman" panose="02020603050405020304" pitchFamily="18" charset="0"/>
              </a:rPr>
              <a:t>chúng</a:t>
            </a:r>
            <a:r>
              <a:rPr lang="en-US" altLang="vi-VN" dirty="0">
                <a:latin typeface="Times New Roman" panose="02020603050405020304" pitchFamily="18" charset="0"/>
              </a:rPr>
              <a:t> </a:t>
            </a:r>
            <a:r>
              <a:rPr lang="en-US" altLang="vi-VN" dirty="0" err="1">
                <a:latin typeface="Times New Roman" panose="02020603050405020304" pitchFamily="18" charset="0"/>
              </a:rPr>
              <a:t>với</a:t>
            </a:r>
            <a:r>
              <a:rPr lang="en-US" altLang="vi-VN" dirty="0">
                <a:latin typeface="Times New Roman" panose="02020603050405020304" pitchFamily="18" charset="0"/>
              </a:rPr>
              <a:t> </a:t>
            </a:r>
            <a:r>
              <a:rPr lang="en-US" altLang="vi-VN" dirty="0" err="1">
                <a:latin typeface="Times New Roman" panose="02020603050405020304" pitchFamily="18" charset="0"/>
              </a:rPr>
              <a:t>nhau</a:t>
            </a:r>
            <a:r>
              <a:rPr lang="en-US" altLang="vi-VN" dirty="0">
                <a:latin typeface="Times New Roman" panose="02020603050405020304" pitchFamily="18" charset="0"/>
              </a:rPr>
              <a:t>.</a:t>
            </a:r>
          </a:p>
          <a:p>
            <a:pPr algn="just">
              <a:buFont typeface="Symbol" panose="05050102010706020507" pitchFamily="18" charset="2"/>
              <a:buChar char="·"/>
            </a:pPr>
            <a:endParaRPr lang="en-US" altLang="vi-VN" dirty="0">
              <a:latin typeface="Times New Roman" panose="02020603050405020304" pitchFamily="18" charset="0"/>
            </a:endParaRPr>
          </a:p>
          <a:p>
            <a:pPr algn="just">
              <a:buFont typeface="Wingdings" panose="05000000000000000000" pitchFamily="2" charset="2"/>
              <a:buNone/>
            </a:pPr>
            <a:endParaRPr lang="en-US" altLang="vi-VN"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19139">
                                            <p:txEl>
                                              <p:pRg st="0" end="0"/>
                                            </p:txEl>
                                          </p:spTgt>
                                        </p:tgtEl>
                                        <p:attrNameLst>
                                          <p:attrName>style.visibility</p:attrName>
                                        </p:attrNameLst>
                                      </p:cBhvr>
                                      <p:to>
                                        <p:strVal val="visible"/>
                                      </p:to>
                                    </p:set>
                                    <p:animEffect transition="in" filter="box(in)">
                                      <p:cBhvr>
                                        <p:cTn id="7" dur="500"/>
                                        <p:tgtEl>
                                          <p:spTgt spid="2191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19139">
                                            <p:txEl>
                                              <p:pRg st="1" end="1"/>
                                            </p:txEl>
                                          </p:spTgt>
                                        </p:tgtEl>
                                        <p:attrNameLst>
                                          <p:attrName>style.visibility</p:attrName>
                                        </p:attrNameLst>
                                      </p:cBhvr>
                                      <p:to>
                                        <p:strVal val="visible"/>
                                      </p:to>
                                    </p:set>
                                    <p:animEffect transition="in" filter="box(in)">
                                      <p:cBhvr>
                                        <p:cTn id="12" dur="500"/>
                                        <p:tgtEl>
                                          <p:spTgt spid="21913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19139">
                                            <p:txEl>
                                              <p:pRg st="2" end="2"/>
                                            </p:txEl>
                                          </p:spTgt>
                                        </p:tgtEl>
                                        <p:attrNameLst>
                                          <p:attrName>style.visibility</p:attrName>
                                        </p:attrNameLst>
                                      </p:cBhvr>
                                      <p:to>
                                        <p:strVal val="visible"/>
                                      </p:to>
                                    </p:set>
                                    <p:animEffect transition="in" filter="box(in)">
                                      <p:cBhvr>
                                        <p:cTn id="17" dur="500"/>
                                        <p:tgtEl>
                                          <p:spTgt spid="21913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19140">
                                            <p:txEl>
                                              <p:pRg st="0" end="0"/>
                                            </p:txEl>
                                          </p:spTgt>
                                        </p:tgtEl>
                                        <p:attrNameLst>
                                          <p:attrName>style.visibility</p:attrName>
                                        </p:attrNameLst>
                                      </p:cBhvr>
                                      <p:to>
                                        <p:strVal val="visible"/>
                                      </p:to>
                                    </p:set>
                                    <p:animEffect transition="in" filter="box(in)">
                                      <p:cBhvr>
                                        <p:cTn id="22" dur="500"/>
                                        <p:tgtEl>
                                          <p:spTgt spid="219140">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19140">
                                            <p:txEl>
                                              <p:pRg st="1" end="1"/>
                                            </p:txEl>
                                          </p:spTgt>
                                        </p:tgtEl>
                                        <p:attrNameLst>
                                          <p:attrName>style.visibility</p:attrName>
                                        </p:attrNameLst>
                                      </p:cBhvr>
                                      <p:to>
                                        <p:strVal val="visible"/>
                                      </p:to>
                                    </p:set>
                                    <p:animEffect transition="in" filter="box(in)">
                                      <p:cBhvr>
                                        <p:cTn id="27" dur="500"/>
                                        <p:tgtEl>
                                          <p:spTgt spid="219140">
                                            <p:txEl>
                                              <p:pRg st="1" end="1"/>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219140">
                                            <p:txEl>
                                              <p:pRg st="2" end="2"/>
                                            </p:txEl>
                                          </p:spTgt>
                                        </p:tgtEl>
                                        <p:attrNameLst>
                                          <p:attrName>style.visibility</p:attrName>
                                        </p:attrNameLst>
                                      </p:cBhvr>
                                      <p:to>
                                        <p:strVal val="visible"/>
                                      </p:to>
                                    </p:set>
                                    <p:animEffect transition="in" filter="box(in)">
                                      <p:cBhvr>
                                        <p:cTn id="32" dur="500"/>
                                        <p:tgtEl>
                                          <p:spTgt spid="219140">
                                            <p:txEl>
                                              <p:pRg st="2" end="2"/>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219140">
                                            <p:txEl>
                                              <p:pRg st="3" end="3"/>
                                            </p:txEl>
                                          </p:spTgt>
                                        </p:tgtEl>
                                        <p:attrNameLst>
                                          <p:attrName>style.visibility</p:attrName>
                                        </p:attrNameLst>
                                      </p:cBhvr>
                                      <p:to>
                                        <p:strVal val="visible"/>
                                      </p:to>
                                    </p:set>
                                    <p:animEffect transition="in" filter="box(in)">
                                      <p:cBhvr>
                                        <p:cTn id="37" dur="500"/>
                                        <p:tgtEl>
                                          <p:spTgt spid="21914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39" grpId="0" build="p"/>
      <p:bldP spid="219140" grpId="0" build="p"/>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Title 1">
            <a:extLst>
              <a:ext uri="{FF2B5EF4-FFF2-40B4-BE49-F238E27FC236}">
                <a16:creationId xmlns:a16="http://schemas.microsoft.com/office/drawing/2014/main" id="{22128DD5-3987-406A-9B42-F81C84F75BFF}"/>
              </a:ext>
            </a:extLst>
          </p:cNvPr>
          <p:cNvSpPr>
            <a:spLocks noGrp="1" noChangeArrowheads="1"/>
          </p:cNvSpPr>
          <p:nvPr>
            <p:ph type="title"/>
          </p:nvPr>
        </p:nvSpPr>
        <p:spPr/>
        <p:txBody>
          <a:bodyPr/>
          <a:lstStyle/>
          <a:p>
            <a:r>
              <a:rPr lang="en-US" altLang="vi-VN" dirty="0"/>
              <a:t>3.2.2. Đ</a:t>
            </a:r>
            <a:r>
              <a:rPr lang="vi-VN" altLang="vi-VN" dirty="0"/>
              <a:t>ường</a:t>
            </a:r>
            <a:r>
              <a:rPr lang="en-US" altLang="vi-VN" dirty="0"/>
              <a:t> </a:t>
            </a:r>
            <a:r>
              <a:rPr lang="vi-VN" altLang="vi-VN" dirty="0"/>
              <a:t>đ</a:t>
            </a:r>
            <a:r>
              <a:rPr lang="en-US" altLang="vi-VN" dirty="0" err="1"/>
              <a:t>i</a:t>
            </a:r>
            <a:r>
              <a:rPr lang="en-US" altLang="vi-VN" dirty="0"/>
              <a:t> </a:t>
            </a:r>
            <a:r>
              <a:rPr lang="en-US" altLang="vi-VN" dirty="0" err="1"/>
              <a:t>Hamiton</a:t>
            </a:r>
            <a:endParaRPr lang="en-US" altLang="vi-VN" dirty="0"/>
          </a:p>
        </p:txBody>
      </p:sp>
      <p:sp>
        <p:nvSpPr>
          <p:cNvPr id="231427" name="Content Placeholder 2">
            <a:extLst>
              <a:ext uri="{FF2B5EF4-FFF2-40B4-BE49-F238E27FC236}">
                <a16:creationId xmlns:a16="http://schemas.microsoft.com/office/drawing/2014/main" id="{24AE771D-B512-4450-B2EE-7E2474D1C172}"/>
              </a:ext>
            </a:extLst>
          </p:cNvPr>
          <p:cNvSpPr>
            <a:spLocks noGrp="1"/>
          </p:cNvSpPr>
          <p:nvPr>
            <p:ph sz="half" idx="1"/>
          </p:nvPr>
        </p:nvSpPr>
        <p:spPr>
          <a:xfrm>
            <a:off x="1543050" y="1657350"/>
            <a:ext cx="6000750" cy="3943350"/>
          </a:xfrm>
        </p:spPr>
        <p:txBody>
          <a:bodyPr/>
          <a:lstStyle/>
          <a:p>
            <a:pPr marL="274320" indent="-212598" algn="just">
              <a:buFont typeface="Wingdings 2"/>
              <a:buChar char=""/>
              <a:defRPr/>
            </a:pPr>
            <a:r>
              <a:rPr lang="en-US" b="1" i="1" dirty="0"/>
              <a:t>Chu </a:t>
            </a:r>
            <a:r>
              <a:rPr lang="en-US" b="1" i="1" dirty="0" err="1"/>
              <a:t>trình</a:t>
            </a:r>
            <a:r>
              <a:rPr lang="en-US" dirty="0"/>
              <a:t> </a:t>
            </a:r>
            <a:r>
              <a:rPr lang="en-US" b="1" i="1" dirty="0"/>
              <a:t>Hamilton </a:t>
            </a:r>
            <a:r>
              <a:rPr lang="en-US" dirty="0" err="1"/>
              <a:t>trong</a:t>
            </a:r>
            <a:r>
              <a:rPr lang="en-US" dirty="0"/>
              <a:t> </a:t>
            </a:r>
            <a:r>
              <a:rPr lang="en-US" dirty="0" err="1"/>
              <a:t>đồ</a:t>
            </a:r>
            <a:r>
              <a:rPr lang="en-US" dirty="0"/>
              <a:t> </a:t>
            </a:r>
            <a:r>
              <a:rPr lang="en-US" dirty="0" err="1"/>
              <a:t>thị</a:t>
            </a:r>
            <a:r>
              <a:rPr lang="en-US" dirty="0"/>
              <a:t> </a:t>
            </a:r>
            <a:r>
              <a:rPr lang="en-US" i="1" dirty="0"/>
              <a:t>G</a:t>
            </a:r>
            <a:r>
              <a:rPr lang="en-US" dirty="0"/>
              <a:t> </a:t>
            </a:r>
            <a:r>
              <a:rPr lang="en-US" dirty="0" err="1"/>
              <a:t>là</a:t>
            </a:r>
            <a:r>
              <a:rPr lang="en-US" dirty="0"/>
              <a:t> </a:t>
            </a:r>
            <a:r>
              <a:rPr lang="en-US" dirty="0" err="1"/>
              <a:t>chu</a:t>
            </a:r>
            <a:r>
              <a:rPr lang="en-US" dirty="0"/>
              <a:t> </a:t>
            </a:r>
            <a:r>
              <a:rPr lang="en-US" dirty="0" err="1"/>
              <a:t>trình</a:t>
            </a:r>
            <a:r>
              <a:rPr lang="en-US" dirty="0"/>
              <a:t> </a:t>
            </a:r>
            <a:r>
              <a:rPr lang="en-US" dirty="0" err="1"/>
              <a:t>đi</a:t>
            </a:r>
            <a:r>
              <a:rPr lang="en-US" dirty="0"/>
              <a:t> qua </a:t>
            </a:r>
            <a:r>
              <a:rPr lang="en-US" dirty="0" err="1"/>
              <a:t>mỗi</a:t>
            </a:r>
            <a:r>
              <a:rPr lang="en-US" dirty="0"/>
              <a:t> </a:t>
            </a:r>
            <a:r>
              <a:rPr lang="en-US" dirty="0" err="1"/>
              <a:t>đỉnh</a:t>
            </a:r>
            <a:r>
              <a:rPr lang="en-US" dirty="0"/>
              <a:t> </a:t>
            </a:r>
            <a:r>
              <a:rPr lang="en-US" dirty="0" err="1"/>
              <a:t>của</a:t>
            </a:r>
            <a:r>
              <a:rPr lang="en-US" dirty="0"/>
              <a:t> </a:t>
            </a:r>
            <a:r>
              <a:rPr lang="en-US" i="1" dirty="0"/>
              <a:t>G</a:t>
            </a:r>
            <a:r>
              <a:rPr lang="en-US" dirty="0"/>
              <a:t> </a:t>
            </a:r>
            <a:r>
              <a:rPr lang="en-US" dirty="0" err="1"/>
              <a:t>đúng</a:t>
            </a:r>
            <a:r>
              <a:rPr lang="en-US" dirty="0"/>
              <a:t> </a:t>
            </a:r>
            <a:r>
              <a:rPr lang="en-US" dirty="0" err="1"/>
              <a:t>một</a:t>
            </a:r>
            <a:r>
              <a:rPr lang="en-US" dirty="0"/>
              <a:t> </a:t>
            </a:r>
            <a:r>
              <a:rPr lang="en-US" dirty="0" err="1"/>
              <a:t>lần</a:t>
            </a:r>
            <a:r>
              <a:rPr lang="en-US" dirty="0"/>
              <a:t>, </a:t>
            </a:r>
            <a:r>
              <a:rPr lang="vi-VN" dirty="0"/>
              <a:t>đỉnh</a:t>
            </a:r>
            <a:r>
              <a:rPr lang="en-US" dirty="0"/>
              <a:t> </a:t>
            </a:r>
            <a:r>
              <a:rPr lang="vi-VN" dirty="0"/>
              <a:t>đầu</a:t>
            </a:r>
            <a:r>
              <a:rPr lang="en-US" dirty="0"/>
              <a:t> </a:t>
            </a:r>
            <a:r>
              <a:rPr lang="en-US" dirty="0" err="1"/>
              <a:t>trùng</a:t>
            </a:r>
            <a:r>
              <a:rPr lang="en-US" dirty="0"/>
              <a:t> </a:t>
            </a:r>
            <a:r>
              <a:rPr lang="en-US" dirty="0" err="1"/>
              <a:t>cuối</a:t>
            </a:r>
            <a:endParaRPr lang="en-US" dirty="0"/>
          </a:p>
          <a:p>
            <a:pPr marL="274320" indent="-212598" algn="just">
              <a:buFont typeface="Wingdings 2"/>
              <a:buChar char=""/>
              <a:defRPr/>
            </a:pPr>
            <a:r>
              <a:rPr lang="en-US" b="1" i="1" dirty="0" err="1"/>
              <a:t>Đường</a:t>
            </a:r>
            <a:r>
              <a:rPr lang="en-US" b="1" i="1" dirty="0"/>
              <a:t> </a:t>
            </a:r>
            <a:r>
              <a:rPr lang="en-US" b="1" i="1" dirty="0" err="1"/>
              <a:t>đi</a:t>
            </a:r>
            <a:r>
              <a:rPr lang="en-US" b="1" i="1" dirty="0"/>
              <a:t> Hamilton </a:t>
            </a:r>
            <a:r>
              <a:rPr lang="en-US" dirty="0" err="1"/>
              <a:t>trong</a:t>
            </a:r>
            <a:r>
              <a:rPr lang="en-US" dirty="0"/>
              <a:t> </a:t>
            </a:r>
            <a:r>
              <a:rPr lang="en-US" dirty="0" err="1"/>
              <a:t>đồ</a:t>
            </a:r>
            <a:r>
              <a:rPr lang="en-US" dirty="0"/>
              <a:t> </a:t>
            </a:r>
            <a:r>
              <a:rPr lang="en-US" dirty="0" err="1"/>
              <a:t>thị</a:t>
            </a:r>
            <a:r>
              <a:rPr lang="en-US" dirty="0"/>
              <a:t> G </a:t>
            </a:r>
            <a:r>
              <a:rPr lang="en-US" dirty="0" err="1"/>
              <a:t>là</a:t>
            </a:r>
            <a:r>
              <a:rPr lang="en-US" dirty="0"/>
              <a:t> </a:t>
            </a:r>
            <a:r>
              <a:rPr lang="en-US" dirty="0" err="1"/>
              <a:t>đường</a:t>
            </a:r>
            <a:r>
              <a:rPr lang="en-US" dirty="0"/>
              <a:t> </a:t>
            </a:r>
            <a:r>
              <a:rPr lang="en-US" dirty="0" err="1"/>
              <a:t>đi</a:t>
            </a:r>
            <a:r>
              <a:rPr lang="en-US" dirty="0"/>
              <a:t> qua </a:t>
            </a:r>
            <a:r>
              <a:rPr lang="en-US" dirty="0" err="1"/>
              <a:t>mỗi</a:t>
            </a:r>
            <a:r>
              <a:rPr lang="en-US" dirty="0"/>
              <a:t> </a:t>
            </a:r>
            <a:r>
              <a:rPr lang="en-US" dirty="0" err="1"/>
              <a:t>đỉnh</a:t>
            </a:r>
            <a:r>
              <a:rPr lang="en-US" dirty="0"/>
              <a:t> </a:t>
            </a:r>
            <a:r>
              <a:rPr lang="en-US" dirty="0" err="1"/>
              <a:t>của</a:t>
            </a:r>
            <a:r>
              <a:rPr lang="en-US" dirty="0"/>
              <a:t> </a:t>
            </a:r>
            <a:r>
              <a:rPr lang="en-US" i="1" dirty="0"/>
              <a:t>G</a:t>
            </a:r>
            <a:r>
              <a:rPr lang="en-US" dirty="0"/>
              <a:t> </a:t>
            </a:r>
            <a:r>
              <a:rPr lang="en-US" dirty="0" err="1"/>
              <a:t>đúng</a:t>
            </a:r>
            <a:r>
              <a:rPr lang="en-US" dirty="0"/>
              <a:t> </a:t>
            </a:r>
            <a:r>
              <a:rPr lang="en-US" dirty="0" err="1"/>
              <a:t>một</a:t>
            </a:r>
            <a:r>
              <a:rPr lang="en-US" dirty="0"/>
              <a:t> </a:t>
            </a:r>
            <a:r>
              <a:rPr lang="en-US" dirty="0" err="1"/>
              <a:t>lần</a:t>
            </a:r>
            <a:r>
              <a:rPr lang="en-US" dirty="0"/>
              <a:t>. </a:t>
            </a:r>
          </a:p>
          <a:p>
            <a:pPr marL="274320" indent="-212598" algn="just">
              <a:buFont typeface="Wingdings 2"/>
              <a:buChar char=""/>
              <a:defRPr/>
            </a:pPr>
            <a:r>
              <a:rPr lang="en-US" dirty="0" err="1"/>
              <a:t>Đồ</a:t>
            </a:r>
            <a:r>
              <a:rPr lang="en-US" dirty="0"/>
              <a:t> </a:t>
            </a:r>
            <a:r>
              <a:rPr lang="en-US" dirty="0" err="1"/>
              <a:t>thị</a:t>
            </a:r>
            <a:r>
              <a:rPr lang="en-US" dirty="0"/>
              <a:t> </a:t>
            </a:r>
            <a:r>
              <a:rPr lang="en-US" dirty="0" err="1"/>
              <a:t>có</a:t>
            </a:r>
            <a:r>
              <a:rPr lang="en-US" dirty="0"/>
              <a:t> </a:t>
            </a:r>
            <a:r>
              <a:rPr lang="en-US" dirty="0" err="1"/>
              <a:t>chu</a:t>
            </a:r>
            <a:r>
              <a:rPr lang="en-US" dirty="0"/>
              <a:t> </a:t>
            </a:r>
            <a:r>
              <a:rPr lang="en-US" dirty="0" err="1"/>
              <a:t>trình</a:t>
            </a:r>
            <a:r>
              <a:rPr lang="en-US" dirty="0"/>
              <a:t> Hamilton </a:t>
            </a:r>
            <a:r>
              <a:rPr lang="en-US" dirty="0" err="1"/>
              <a:t>được</a:t>
            </a:r>
            <a:r>
              <a:rPr lang="en-US" dirty="0"/>
              <a:t> </a:t>
            </a:r>
            <a:r>
              <a:rPr lang="en-US" dirty="0" err="1"/>
              <a:t>gọi</a:t>
            </a:r>
            <a:r>
              <a:rPr lang="en-US" dirty="0"/>
              <a:t> </a:t>
            </a:r>
            <a:r>
              <a:rPr lang="en-US" dirty="0" err="1"/>
              <a:t>là</a:t>
            </a:r>
            <a:r>
              <a:rPr lang="en-US" b="1" i="1" dirty="0"/>
              <a:t> </a:t>
            </a:r>
            <a:r>
              <a:rPr lang="en-US" b="1" i="1" dirty="0" err="1"/>
              <a:t>đồ</a:t>
            </a:r>
            <a:r>
              <a:rPr lang="en-US" b="1" i="1" dirty="0"/>
              <a:t> </a:t>
            </a:r>
            <a:r>
              <a:rPr lang="en-US" b="1" i="1" dirty="0" err="1"/>
              <a:t>thị</a:t>
            </a:r>
            <a:r>
              <a:rPr lang="en-US" b="1" i="1" dirty="0"/>
              <a:t> Hamilton</a:t>
            </a:r>
            <a:r>
              <a:rPr lang="en-US" dirty="0"/>
              <a:t>. </a:t>
            </a:r>
          </a:p>
          <a:p>
            <a:pPr marL="274320" indent="-212598" algn="just">
              <a:buFont typeface="Wingdings 2"/>
              <a:buChar char=""/>
              <a:defRPr/>
            </a:pPr>
            <a:r>
              <a:rPr lang="en-US" dirty="0" err="1"/>
              <a:t>Đồ</a:t>
            </a:r>
            <a:r>
              <a:rPr lang="en-US" dirty="0"/>
              <a:t> </a:t>
            </a:r>
            <a:r>
              <a:rPr lang="en-US" dirty="0" err="1"/>
              <a:t>thị</a:t>
            </a:r>
            <a:r>
              <a:rPr lang="en-US" dirty="0"/>
              <a:t> </a:t>
            </a:r>
            <a:r>
              <a:rPr lang="en-US" dirty="0" err="1"/>
              <a:t>có</a:t>
            </a:r>
            <a:r>
              <a:rPr lang="en-US" dirty="0"/>
              <a:t> </a:t>
            </a:r>
            <a:r>
              <a:rPr lang="en-US" dirty="0" err="1"/>
              <a:t>đường</a:t>
            </a:r>
            <a:r>
              <a:rPr lang="en-US" dirty="0"/>
              <a:t> </a:t>
            </a:r>
            <a:r>
              <a:rPr lang="en-US" dirty="0" err="1"/>
              <a:t>đi</a:t>
            </a:r>
            <a:r>
              <a:rPr lang="en-US" dirty="0"/>
              <a:t> Hamilton </a:t>
            </a:r>
            <a:r>
              <a:rPr lang="en-US" dirty="0" err="1"/>
              <a:t>được</a:t>
            </a:r>
            <a:r>
              <a:rPr lang="en-US" dirty="0"/>
              <a:t> </a:t>
            </a:r>
            <a:r>
              <a:rPr lang="en-US" dirty="0" err="1"/>
              <a:t>gọi</a:t>
            </a:r>
            <a:r>
              <a:rPr lang="en-US" dirty="0"/>
              <a:t> </a:t>
            </a:r>
            <a:r>
              <a:rPr lang="en-US" dirty="0" err="1"/>
              <a:t>là</a:t>
            </a:r>
            <a:r>
              <a:rPr lang="en-US" dirty="0"/>
              <a:t> </a:t>
            </a:r>
            <a:r>
              <a:rPr lang="en-US" b="1" i="1" dirty="0" err="1"/>
              <a:t>đồ</a:t>
            </a:r>
            <a:r>
              <a:rPr lang="en-US" b="1" i="1" dirty="0"/>
              <a:t> </a:t>
            </a:r>
            <a:r>
              <a:rPr lang="en-US" b="1" i="1" dirty="0" err="1"/>
              <a:t>thị</a:t>
            </a:r>
            <a:r>
              <a:rPr lang="en-US" b="1" i="1" dirty="0"/>
              <a:t> </a:t>
            </a:r>
            <a:r>
              <a:rPr lang="en-US" b="1" i="1" dirty="0" err="1"/>
              <a:t>nửa</a:t>
            </a:r>
            <a:r>
              <a:rPr lang="en-US" dirty="0"/>
              <a:t> </a:t>
            </a:r>
            <a:r>
              <a:rPr lang="en-US" b="1" i="1" dirty="0"/>
              <a:t>Hamilton. </a:t>
            </a:r>
          </a:p>
          <a:p>
            <a:pPr algn="just">
              <a:buFont typeface="Wingdings" panose="05000000000000000000" pitchFamily="2" charset="2"/>
              <a:buNone/>
              <a:defRPr/>
            </a:pPr>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Title 1">
            <a:extLst>
              <a:ext uri="{FF2B5EF4-FFF2-40B4-BE49-F238E27FC236}">
                <a16:creationId xmlns:a16="http://schemas.microsoft.com/office/drawing/2014/main" id="{D8D93D74-1E5D-4742-BC19-FA0FF27F73FC}"/>
              </a:ext>
            </a:extLst>
          </p:cNvPr>
          <p:cNvSpPr>
            <a:spLocks noGrp="1" noChangeArrowheads="1"/>
          </p:cNvSpPr>
          <p:nvPr>
            <p:ph type="title"/>
          </p:nvPr>
        </p:nvSpPr>
        <p:spPr/>
        <p:txBody>
          <a:bodyPr/>
          <a:lstStyle/>
          <a:p>
            <a:r>
              <a:rPr lang="en-US" altLang="vi-VN"/>
              <a:t>Ví dụ</a:t>
            </a:r>
          </a:p>
        </p:txBody>
      </p:sp>
      <p:sp>
        <p:nvSpPr>
          <p:cNvPr id="251907" name="Content Placeholder 2">
            <a:extLst>
              <a:ext uri="{FF2B5EF4-FFF2-40B4-BE49-F238E27FC236}">
                <a16:creationId xmlns:a16="http://schemas.microsoft.com/office/drawing/2014/main" id="{123FB49A-BB91-44C2-A2A7-21D6AB96AED2}"/>
              </a:ext>
            </a:extLst>
          </p:cNvPr>
          <p:cNvSpPr>
            <a:spLocks noGrp="1" noChangeArrowheads="1"/>
          </p:cNvSpPr>
          <p:nvPr>
            <p:ph sz="half" idx="1"/>
          </p:nvPr>
        </p:nvSpPr>
        <p:spPr/>
        <p:txBody>
          <a:bodyPr/>
          <a:lstStyle/>
          <a:p>
            <a:endParaRPr lang="vi-VN" altLang="vi-VN"/>
          </a:p>
        </p:txBody>
      </p:sp>
      <p:sp>
        <p:nvSpPr>
          <p:cNvPr id="251908" name="Content Placeholder 3">
            <a:extLst>
              <a:ext uri="{FF2B5EF4-FFF2-40B4-BE49-F238E27FC236}">
                <a16:creationId xmlns:a16="http://schemas.microsoft.com/office/drawing/2014/main" id="{43D58288-F1AB-4538-85BD-6528F0F75F0E}"/>
              </a:ext>
            </a:extLst>
          </p:cNvPr>
          <p:cNvSpPr>
            <a:spLocks noGrp="1" noChangeArrowheads="1"/>
          </p:cNvSpPr>
          <p:nvPr>
            <p:ph sz="half" idx="2"/>
          </p:nvPr>
        </p:nvSpPr>
        <p:spPr/>
        <p:txBody>
          <a:bodyPr/>
          <a:lstStyle/>
          <a:p>
            <a:endParaRPr lang="vi-VN" altLang="vi-VN"/>
          </a:p>
        </p:txBody>
      </p:sp>
      <p:grpSp>
        <p:nvGrpSpPr>
          <p:cNvPr id="3" name="Group 99">
            <a:extLst>
              <a:ext uri="{FF2B5EF4-FFF2-40B4-BE49-F238E27FC236}">
                <a16:creationId xmlns:a16="http://schemas.microsoft.com/office/drawing/2014/main" id="{B080DB22-A29D-4D34-9144-B30F0C8B4B83}"/>
              </a:ext>
            </a:extLst>
          </p:cNvPr>
          <p:cNvGrpSpPr>
            <a:grpSpLocks/>
          </p:cNvGrpSpPr>
          <p:nvPr/>
        </p:nvGrpSpPr>
        <p:grpSpPr bwMode="auto">
          <a:xfrm>
            <a:off x="2971800" y="1524268"/>
            <a:ext cx="2233244" cy="1762782"/>
            <a:chOff x="755650" y="-245597"/>
            <a:chExt cx="1891194" cy="1759510"/>
          </a:xfrm>
        </p:grpSpPr>
        <p:sp>
          <p:nvSpPr>
            <p:cNvPr id="251910" name="Line 14">
              <a:extLst>
                <a:ext uri="{FF2B5EF4-FFF2-40B4-BE49-F238E27FC236}">
                  <a16:creationId xmlns:a16="http://schemas.microsoft.com/office/drawing/2014/main" id="{4AEB0D2B-A498-46DD-9548-FB6F6B45C4C4}"/>
                </a:ext>
              </a:extLst>
            </p:cNvPr>
            <p:cNvSpPr>
              <a:spLocks noChangeShapeType="1"/>
            </p:cNvSpPr>
            <p:nvPr/>
          </p:nvSpPr>
          <p:spPr bwMode="auto">
            <a:xfrm flipH="1">
              <a:off x="1979613" y="752427"/>
              <a:ext cx="576263" cy="576263"/>
            </a:xfrm>
            <a:prstGeom prst="line">
              <a:avLst/>
            </a:prstGeom>
            <a:noFill/>
            <a:ln w="19050">
              <a:solidFill>
                <a:srgbClr val="000099"/>
              </a:solidFill>
              <a:round/>
              <a:headEnd/>
              <a:tailEnd type="none" w="lg" len="lg"/>
            </a:ln>
            <a:extLst>
              <a:ext uri="{909E8E84-426E-40DD-AFC4-6F175D3DCCD1}">
                <a14:hiddenFill xmlns:a14="http://schemas.microsoft.com/office/drawing/2010/main">
                  <a:noFill/>
                </a14:hiddenFill>
              </a:ext>
            </a:extLst>
          </p:spPr>
          <p:txBody>
            <a:bodyPr lIns="67500" tIns="35100" rIns="67500" bIns="35100">
              <a:spAutoFit/>
            </a:bodyPr>
            <a:lstStyle/>
            <a:p>
              <a:endParaRPr lang="en-US"/>
            </a:p>
          </p:txBody>
        </p:sp>
        <p:sp>
          <p:nvSpPr>
            <p:cNvPr id="251911" name="Line 9">
              <a:extLst>
                <a:ext uri="{FF2B5EF4-FFF2-40B4-BE49-F238E27FC236}">
                  <a16:creationId xmlns:a16="http://schemas.microsoft.com/office/drawing/2014/main" id="{E229ADD3-F4FC-46F2-A568-76D7B3E25A79}"/>
                </a:ext>
              </a:extLst>
            </p:cNvPr>
            <p:cNvSpPr>
              <a:spLocks noChangeShapeType="1"/>
            </p:cNvSpPr>
            <p:nvPr/>
          </p:nvSpPr>
          <p:spPr bwMode="auto">
            <a:xfrm flipH="1">
              <a:off x="1979613" y="-41323"/>
              <a:ext cx="593725" cy="576263"/>
            </a:xfrm>
            <a:prstGeom prst="line">
              <a:avLst/>
            </a:prstGeom>
            <a:noFill/>
            <a:ln w="19050">
              <a:solidFill>
                <a:srgbClr val="000099"/>
              </a:solidFill>
              <a:round/>
              <a:headEnd/>
              <a:tailEnd type="none" w="lg" len="lg"/>
            </a:ln>
            <a:extLst>
              <a:ext uri="{909E8E84-426E-40DD-AFC4-6F175D3DCCD1}">
                <a14:hiddenFill xmlns:a14="http://schemas.microsoft.com/office/drawing/2010/main">
                  <a:noFill/>
                </a14:hiddenFill>
              </a:ext>
            </a:extLst>
          </p:spPr>
          <p:txBody>
            <a:bodyPr lIns="67500" tIns="35100" rIns="67500" bIns="35100">
              <a:spAutoFit/>
            </a:bodyPr>
            <a:lstStyle/>
            <a:p>
              <a:endParaRPr lang="en-US"/>
            </a:p>
          </p:txBody>
        </p:sp>
        <p:sp>
          <p:nvSpPr>
            <p:cNvPr id="251912" name="Line 21">
              <a:extLst>
                <a:ext uri="{FF2B5EF4-FFF2-40B4-BE49-F238E27FC236}">
                  <a16:creationId xmlns:a16="http://schemas.microsoft.com/office/drawing/2014/main" id="{B48627B6-D8E7-4B6B-B922-B04316A507AE}"/>
                </a:ext>
              </a:extLst>
            </p:cNvPr>
            <p:cNvSpPr>
              <a:spLocks noChangeShapeType="1"/>
            </p:cNvSpPr>
            <p:nvPr/>
          </p:nvSpPr>
          <p:spPr bwMode="auto">
            <a:xfrm flipH="1">
              <a:off x="827088" y="534939"/>
              <a:ext cx="1588" cy="792163"/>
            </a:xfrm>
            <a:prstGeom prst="line">
              <a:avLst/>
            </a:prstGeom>
            <a:noFill/>
            <a:ln w="19050">
              <a:solidFill>
                <a:srgbClr val="000099"/>
              </a:solidFill>
              <a:round/>
              <a:headEnd/>
              <a:tailEnd type="none" w="lg" len="lg"/>
            </a:ln>
            <a:extLst>
              <a:ext uri="{909E8E84-426E-40DD-AFC4-6F175D3DCCD1}">
                <a14:hiddenFill xmlns:a14="http://schemas.microsoft.com/office/drawing/2010/main">
                  <a:noFill/>
                </a14:hiddenFill>
              </a:ext>
            </a:extLst>
          </p:spPr>
          <p:txBody>
            <a:bodyPr lIns="67500" tIns="35100" rIns="67500" bIns="35100">
              <a:spAutoFit/>
            </a:bodyPr>
            <a:lstStyle/>
            <a:p>
              <a:endParaRPr lang="en-US"/>
            </a:p>
          </p:txBody>
        </p:sp>
        <p:sp>
          <p:nvSpPr>
            <p:cNvPr id="251913" name="Oval 6">
              <a:extLst>
                <a:ext uri="{FF2B5EF4-FFF2-40B4-BE49-F238E27FC236}">
                  <a16:creationId xmlns:a16="http://schemas.microsoft.com/office/drawing/2014/main" id="{CBA091CD-263A-4D67-8C70-36523560D996}"/>
                </a:ext>
              </a:extLst>
            </p:cNvPr>
            <p:cNvSpPr>
              <a:spLocks noChangeArrowheads="1"/>
            </p:cNvSpPr>
            <p:nvPr/>
          </p:nvSpPr>
          <p:spPr bwMode="auto">
            <a:xfrm>
              <a:off x="2484438" y="-245597"/>
              <a:ext cx="162406" cy="391086"/>
            </a:xfrm>
            <a:prstGeom prst="ellipse">
              <a:avLst/>
            </a:prstGeom>
            <a:solidFill>
              <a:schemeClr val="tx1"/>
            </a:solidFill>
            <a:ln w="19050">
              <a:solidFill>
                <a:srgbClr val="000099"/>
              </a:solidFill>
              <a:round/>
              <a:headEnd/>
              <a:tailEnd/>
            </a:ln>
          </p:spPr>
          <p:txBody>
            <a:bodyPr wrap="none" lIns="67500" tIns="35100" rIns="67500" bIns="35100"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51914" name="Oval 7">
              <a:extLst>
                <a:ext uri="{FF2B5EF4-FFF2-40B4-BE49-F238E27FC236}">
                  <a16:creationId xmlns:a16="http://schemas.microsoft.com/office/drawing/2014/main" id="{7102FAF2-DC3E-40BE-83BA-26DAB2A0A530}"/>
                </a:ext>
              </a:extLst>
            </p:cNvPr>
            <p:cNvSpPr>
              <a:spLocks noChangeArrowheads="1"/>
            </p:cNvSpPr>
            <p:nvPr/>
          </p:nvSpPr>
          <p:spPr bwMode="auto">
            <a:xfrm>
              <a:off x="1908175" y="330665"/>
              <a:ext cx="162406" cy="391086"/>
            </a:xfrm>
            <a:prstGeom prst="ellipse">
              <a:avLst/>
            </a:prstGeom>
            <a:solidFill>
              <a:schemeClr val="tx1"/>
            </a:solidFill>
            <a:ln w="19050">
              <a:solidFill>
                <a:srgbClr val="000099"/>
              </a:solidFill>
              <a:round/>
              <a:headEnd/>
              <a:tailEnd/>
            </a:ln>
          </p:spPr>
          <p:txBody>
            <a:bodyPr wrap="none" lIns="67500" tIns="35100" rIns="67500" bIns="35100"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51915" name="Line 8">
              <a:extLst>
                <a:ext uri="{FF2B5EF4-FFF2-40B4-BE49-F238E27FC236}">
                  <a16:creationId xmlns:a16="http://schemas.microsoft.com/office/drawing/2014/main" id="{DB082643-D437-4AEE-A9F3-A708DE6B83CF}"/>
                </a:ext>
              </a:extLst>
            </p:cNvPr>
            <p:cNvSpPr>
              <a:spLocks noChangeShapeType="1"/>
            </p:cNvSpPr>
            <p:nvPr/>
          </p:nvSpPr>
          <p:spPr bwMode="auto">
            <a:xfrm>
              <a:off x="1349375" y="-41323"/>
              <a:ext cx="1150938" cy="0"/>
            </a:xfrm>
            <a:prstGeom prst="line">
              <a:avLst/>
            </a:prstGeom>
            <a:noFill/>
            <a:ln w="19050">
              <a:solidFill>
                <a:srgbClr val="000099"/>
              </a:solidFill>
              <a:round/>
              <a:headEnd/>
              <a:tailEnd type="none" w="lg" len="lg"/>
            </a:ln>
            <a:extLst>
              <a:ext uri="{909E8E84-426E-40DD-AFC4-6F175D3DCCD1}">
                <a14:hiddenFill xmlns:a14="http://schemas.microsoft.com/office/drawing/2010/main">
                  <a:noFill/>
                </a14:hiddenFill>
              </a:ext>
            </a:extLst>
          </p:spPr>
          <p:txBody>
            <a:bodyPr lIns="67500" tIns="35100" rIns="67500" bIns="35100">
              <a:spAutoFit/>
            </a:bodyPr>
            <a:lstStyle/>
            <a:p>
              <a:endParaRPr lang="en-US"/>
            </a:p>
          </p:txBody>
        </p:sp>
        <p:sp>
          <p:nvSpPr>
            <p:cNvPr id="251916" name="Line 10">
              <a:extLst>
                <a:ext uri="{FF2B5EF4-FFF2-40B4-BE49-F238E27FC236}">
                  <a16:creationId xmlns:a16="http://schemas.microsoft.com/office/drawing/2014/main" id="{60B2C924-F81C-40FE-A9C2-1DD756AA90C2}"/>
                </a:ext>
              </a:extLst>
            </p:cNvPr>
            <p:cNvSpPr>
              <a:spLocks noChangeShapeType="1"/>
            </p:cNvSpPr>
            <p:nvPr/>
          </p:nvSpPr>
          <p:spPr bwMode="auto">
            <a:xfrm>
              <a:off x="2555875" y="31702"/>
              <a:ext cx="0" cy="647700"/>
            </a:xfrm>
            <a:prstGeom prst="line">
              <a:avLst/>
            </a:prstGeom>
            <a:noFill/>
            <a:ln w="19050">
              <a:solidFill>
                <a:srgbClr val="000099"/>
              </a:solidFill>
              <a:round/>
              <a:headEnd/>
              <a:tailEnd type="none" w="lg" len="lg"/>
            </a:ln>
            <a:extLst>
              <a:ext uri="{909E8E84-426E-40DD-AFC4-6F175D3DCCD1}">
                <a14:hiddenFill xmlns:a14="http://schemas.microsoft.com/office/drawing/2010/main">
                  <a:noFill/>
                </a14:hiddenFill>
              </a:ext>
            </a:extLst>
          </p:spPr>
          <p:txBody>
            <a:bodyPr lIns="67500" tIns="35100" rIns="67500" bIns="35100">
              <a:spAutoFit/>
            </a:bodyPr>
            <a:lstStyle/>
            <a:p>
              <a:endParaRPr lang="en-US"/>
            </a:p>
          </p:txBody>
        </p:sp>
        <p:sp>
          <p:nvSpPr>
            <p:cNvPr id="251917" name="Oval 11">
              <a:extLst>
                <a:ext uri="{FF2B5EF4-FFF2-40B4-BE49-F238E27FC236}">
                  <a16:creationId xmlns:a16="http://schemas.microsoft.com/office/drawing/2014/main" id="{52E819DE-3A16-4A0E-BE66-B93626DA4C91}"/>
                </a:ext>
              </a:extLst>
            </p:cNvPr>
            <p:cNvSpPr>
              <a:spLocks noChangeArrowheads="1"/>
            </p:cNvSpPr>
            <p:nvPr/>
          </p:nvSpPr>
          <p:spPr bwMode="auto">
            <a:xfrm>
              <a:off x="2484438" y="546566"/>
              <a:ext cx="162406" cy="391086"/>
            </a:xfrm>
            <a:prstGeom prst="ellipse">
              <a:avLst/>
            </a:prstGeom>
            <a:solidFill>
              <a:schemeClr val="tx1"/>
            </a:solidFill>
            <a:ln w="19050">
              <a:solidFill>
                <a:srgbClr val="000099"/>
              </a:solidFill>
              <a:round/>
              <a:headEnd/>
              <a:tailEnd/>
            </a:ln>
          </p:spPr>
          <p:txBody>
            <a:bodyPr wrap="none" lIns="67500" tIns="35100" rIns="67500" bIns="35100"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51918" name="Oval 12">
              <a:extLst>
                <a:ext uri="{FF2B5EF4-FFF2-40B4-BE49-F238E27FC236}">
                  <a16:creationId xmlns:a16="http://schemas.microsoft.com/office/drawing/2014/main" id="{D4F7B388-2136-404F-A10F-B432F478A279}"/>
                </a:ext>
              </a:extLst>
            </p:cNvPr>
            <p:cNvSpPr>
              <a:spLocks noChangeArrowheads="1"/>
            </p:cNvSpPr>
            <p:nvPr/>
          </p:nvSpPr>
          <p:spPr bwMode="auto">
            <a:xfrm>
              <a:off x="1908175" y="1122827"/>
              <a:ext cx="162406" cy="391086"/>
            </a:xfrm>
            <a:prstGeom prst="ellipse">
              <a:avLst/>
            </a:prstGeom>
            <a:solidFill>
              <a:schemeClr val="tx1"/>
            </a:solidFill>
            <a:ln w="19050">
              <a:solidFill>
                <a:srgbClr val="000099"/>
              </a:solidFill>
              <a:round/>
              <a:headEnd/>
              <a:tailEnd/>
            </a:ln>
          </p:spPr>
          <p:txBody>
            <a:bodyPr wrap="none" lIns="67500" tIns="35100" rIns="67500" bIns="35100"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51919" name="Line 13">
              <a:extLst>
                <a:ext uri="{FF2B5EF4-FFF2-40B4-BE49-F238E27FC236}">
                  <a16:creationId xmlns:a16="http://schemas.microsoft.com/office/drawing/2014/main" id="{A91C2EC4-C707-437B-BF99-26A07880D60E}"/>
                </a:ext>
              </a:extLst>
            </p:cNvPr>
            <p:cNvSpPr>
              <a:spLocks noChangeShapeType="1"/>
            </p:cNvSpPr>
            <p:nvPr/>
          </p:nvSpPr>
          <p:spPr bwMode="auto">
            <a:xfrm flipH="1">
              <a:off x="827088" y="534939"/>
              <a:ext cx="1082675" cy="0"/>
            </a:xfrm>
            <a:prstGeom prst="line">
              <a:avLst/>
            </a:prstGeom>
            <a:noFill/>
            <a:ln w="19050">
              <a:solidFill>
                <a:srgbClr val="000099"/>
              </a:solidFill>
              <a:round/>
              <a:headEnd/>
              <a:tailEnd type="none" w="lg" len="lg"/>
            </a:ln>
            <a:extLst>
              <a:ext uri="{909E8E84-426E-40DD-AFC4-6F175D3DCCD1}">
                <a14:hiddenFill xmlns:a14="http://schemas.microsoft.com/office/drawing/2010/main">
                  <a:noFill/>
                </a14:hiddenFill>
              </a:ext>
            </a:extLst>
          </p:spPr>
          <p:txBody>
            <a:bodyPr lIns="67500" tIns="35100" rIns="67500" bIns="35100">
              <a:spAutoFit/>
            </a:bodyPr>
            <a:lstStyle/>
            <a:p>
              <a:endParaRPr lang="en-US"/>
            </a:p>
          </p:txBody>
        </p:sp>
        <p:sp>
          <p:nvSpPr>
            <p:cNvPr id="251920" name="Line 15">
              <a:extLst>
                <a:ext uri="{FF2B5EF4-FFF2-40B4-BE49-F238E27FC236}">
                  <a16:creationId xmlns:a16="http://schemas.microsoft.com/office/drawing/2014/main" id="{D23E0B88-B6D8-4C4E-86DF-151A1000E750}"/>
                </a:ext>
              </a:extLst>
            </p:cNvPr>
            <p:cNvSpPr>
              <a:spLocks noChangeShapeType="1"/>
            </p:cNvSpPr>
            <p:nvPr/>
          </p:nvSpPr>
          <p:spPr bwMode="auto">
            <a:xfrm flipH="1">
              <a:off x="827088" y="752427"/>
              <a:ext cx="577850" cy="576263"/>
            </a:xfrm>
            <a:prstGeom prst="line">
              <a:avLst/>
            </a:prstGeom>
            <a:noFill/>
            <a:ln w="19050">
              <a:solidFill>
                <a:srgbClr val="000099"/>
              </a:solidFill>
              <a:round/>
              <a:headEnd/>
              <a:tailEnd type="none" w="lg" len="lg"/>
            </a:ln>
            <a:extLst>
              <a:ext uri="{909E8E84-426E-40DD-AFC4-6F175D3DCCD1}">
                <a14:hiddenFill xmlns:a14="http://schemas.microsoft.com/office/drawing/2010/main">
                  <a:noFill/>
                </a14:hiddenFill>
              </a:ext>
            </a:extLst>
          </p:spPr>
          <p:txBody>
            <a:bodyPr lIns="67500" tIns="35100" rIns="67500" bIns="35100">
              <a:spAutoFit/>
            </a:bodyPr>
            <a:lstStyle/>
            <a:p>
              <a:endParaRPr lang="en-US"/>
            </a:p>
          </p:txBody>
        </p:sp>
        <p:sp>
          <p:nvSpPr>
            <p:cNvPr id="251921" name="Line 16">
              <a:extLst>
                <a:ext uri="{FF2B5EF4-FFF2-40B4-BE49-F238E27FC236}">
                  <a16:creationId xmlns:a16="http://schemas.microsoft.com/office/drawing/2014/main" id="{EE87C25C-94DC-4C0D-AD96-8AE54D1920FA}"/>
                </a:ext>
              </a:extLst>
            </p:cNvPr>
            <p:cNvSpPr>
              <a:spLocks noChangeShapeType="1"/>
            </p:cNvSpPr>
            <p:nvPr/>
          </p:nvSpPr>
          <p:spPr bwMode="auto">
            <a:xfrm flipH="1">
              <a:off x="827088" y="-39736"/>
              <a:ext cx="577850" cy="574675"/>
            </a:xfrm>
            <a:prstGeom prst="line">
              <a:avLst/>
            </a:prstGeom>
            <a:noFill/>
            <a:ln w="19050">
              <a:solidFill>
                <a:srgbClr val="000099"/>
              </a:solidFill>
              <a:round/>
              <a:headEnd/>
              <a:tailEnd type="none" w="lg" len="lg"/>
            </a:ln>
            <a:extLst>
              <a:ext uri="{909E8E84-426E-40DD-AFC4-6F175D3DCCD1}">
                <a14:hiddenFill xmlns:a14="http://schemas.microsoft.com/office/drawing/2010/main">
                  <a:noFill/>
                </a14:hiddenFill>
              </a:ext>
            </a:extLst>
          </p:spPr>
          <p:txBody>
            <a:bodyPr lIns="67500" tIns="35100" rIns="67500" bIns="35100">
              <a:spAutoFit/>
            </a:bodyPr>
            <a:lstStyle/>
            <a:p>
              <a:endParaRPr lang="en-US"/>
            </a:p>
          </p:txBody>
        </p:sp>
        <p:sp>
          <p:nvSpPr>
            <p:cNvPr id="251922" name="Line 17">
              <a:extLst>
                <a:ext uri="{FF2B5EF4-FFF2-40B4-BE49-F238E27FC236}">
                  <a16:creationId xmlns:a16="http://schemas.microsoft.com/office/drawing/2014/main" id="{B85B5B64-96F3-41A5-8450-8BA886CD6315}"/>
                </a:ext>
              </a:extLst>
            </p:cNvPr>
            <p:cNvSpPr>
              <a:spLocks noChangeShapeType="1"/>
            </p:cNvSpPr>
            <p:nvPr/>
          </p:nvSpPr>
          <p:spPr bwMode="auto">
            <a:xfrm>
              <a:off x="1403350" y="31702"/>
              <a:ext cx="0" cy="647700"/>
            </a:xfrm>
            <a:prstGeom prst="line">
              <a:avLst/>
            </a:prstGeom>
            <a:noFill/>
            <a:ln w="19050">
              <a:solidFill>
                <a:srgbClr val="000099"/>
              </a:solidFill>
              <a:round/>
              <a:headEnd/>
              <a:tailEnd type="none" w="lg" len="lg"/>
            </a:ln>
            <a:extLst>
              <a:ext uri="{909E8E84-426E-40DD-AFC4-6F175D3DCCD1}">
                <a14:hiddenFill xmlns:a14="http://schemas.microsoft.com/office/drawing/2010/main">
                  <a:noFill/>
                </a14:hiddenFill>
              </a:ext>
            </a:extLst>
          </p:spPr>
          <p:txBody>
            <a:bodyPr lIns="67500" tIns="35100" rIns="67500" bIns="35100">
              <a:spAutoFit/>
            </a:bodyPr>
            <a:lstStyle/>
            <a:p>
              <a:endParaRPr lang="en-US"/>
            </a:p>
          </p:txBody>
        </p:sp>
        <p:sp>
          <p:nvSpPr>
            <p:cNvPr id="251923" name="Line 18">
              <a:extLst>
                <a:ext uri="{FF2B5EF4-FFF2-40B4-BE49-F238E27FC236}">
                  <a16:creationId xmlns:a16="http://schemas.microsoft.com/office/drawing/2014/main" id="{9BE45D13-4F86-451A-8C88-1F972E43464B}"/>
                </a:ext>
              </a:extLst>
            </p:cNvPr>
            <p:cNvSpPr>
              <a:spLocks noChangeShapeType="1"/>
            </p:cNvSpPr>
            <p:nvPr/>
          </p:nvSpPr>
          <p:spPr bwMode="auto">
            <a:xfrm flipH="1">
              <a:off x="1404938" y="752427"/>
              <a:ext cx="1081088" cy="0"/>
            </a:xfrm>
            <a:prstGeom prst="line">
              <a:avLst/>
            </a:prstGeom>
            <a:noFill/>
            <a:ln w="19050">
              <a:solidFill>
                <a:srgbClr val="000099"/>
              </a:solidFill>
              <a:round/>
              <a:headEnd/>
              <a:tailEnd type="none" w="lg" len="lg"/>
            </a:ln>
            <a:extLst>
              <a:ext uri="{909E8E84-426E-40DD-AFC4-6F175D3DCCD1}">
                <a14:hiddenFill xmlns:a14="http://schemas.microsoft.com/office/drawing/2010/main">
                  <a:noFill/>
                </a14:hiddenFill>
              </a:ext>
            </a:extLst>
          </p:spPr>
          <p:txBody>
            <a:bodyPr lIns="67500" tIns="35100" rIns="67500" bIns="35100">
              <a:spAutoFit/>
            </a:bodyPr>
            <a:lstStyle/>
            <a:p>
              <a:endParaRPr lang="en-US"/>
            </a:p>
          </p:txBody>
        </p:sp>
        <p:sp>
          <p:nvSpPr>
            <p:cNvPr id="251924" name="Line 20">
              <a:extLst>
                <a:ext uri="{FF2B5EF4-FFF2-40B4-BE49-F238E27FC236}">
                  <a16:creationId xmlns:a16="http://schemas.microsoft.com/office/drawing/2014/main" id="{59361519-8AFA-488C-BECF-11E3C0C4898A}"/>
                </a:ext>
              </a:extLst>
            </p:cNvPr>
            <p:cNvSpPr>
              <a:spLocks noChangeShapeType="1"/>
            </p:cNvSpPr>
            <p:nvPr/>
          </p:nvSpPr>
          <p:spPr bwMode="auto">
            <a:xfrm>
              <a:off x="1979613" y="534939"/>
              <a:ext cx="0" cy="720725"/>
            </a:xfrm>
            <a:prstGeom prst="line">
              <a:avLst/>
            </a:prstGeom>
            <a:noFill/>
            <a:ln w="19050">
              <a:solidFill>
                <a:srgbClr val="000099"/>
              </a:solidFill>
              <a:round/>
              <a:headEnd/>
              <a:tailEnd type="none" w="lg" len="lg"/>
            </a:ln>
            <a:extLst>
              <a:ext uri="{909E8E84-426E-40DD-AFC4-6F175D3DCCD1}">
                <a14:hiddenFill xmlns:a14="http://schemas.microsoft.com/office/drawing/2010/main">
                  <a:noFill/>
                </a14:hiddenFill>
              </a:ext>
            </a:extLst>
          </p:spPr>
          <p:txBody>
            <a:bodyPr lIns="67500" tIns="35100" rIns="67500" bIns="35100">
              <a:spAutoFit/>
            </a:bodyPr>
            <a:lstStyle/>
            <a:p>
              <a:endParaRPr lang="en-US"/>
            </a:p>
          </p:txBody>
        </p:sp>
        <p:sp>
          <p:nvSpPr>
            <p:cNvPr id="251925" name="Oval 44">
              <a:extLst>
                <a:ext uri="{FF2B5EF4-FFF2-40B4-BE49-F238E27FC236}">
                  <a16:creationId xmlns:a16="http://schemas.microsoft.com/office/drawing/2014/main" id="{E4517BAE-7210-4937-A218-C32C14630140}"/>
                </a:ext>
              </a:extLst>
            </p:cNvPr>
            <p:cNvSpPr>
              <a:spLocks noChangeArrowheads="1"/>
            </p:cNvSpPr>
            <p:nvPr/>
          </p:nvSpPr>
          <p:spPr bwMode="auto">
            <a:xfrm>
              <a:off x="755650" y="329077"/>
              <a:ext cx="162406" cy="391086"/>
            </a:xfrm>
            <a:prstGeom prst="ellipse">
              <a:avLst/>
            </a:prstGeom>
            <a:solidFill>
              <a:schemeClr val="tx1"/>
            </a:solidFill>
            <a:ln w="19050">
              <a:solidFill>
                <a:srgbClr val="000099"/>
              </a:solidFill>
              <a:round/>
              <a:headEnd/>
              <a:tailEnd/>
            </a:ln>
          </p:spPr>
          <p:txBody>
            <a:bodyPr wrap="none" lIns="67500" tIns="35100" rIns="67500" bIns="35100"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51926" name="Oval 5">
              <a:extLst>
                <a:ext uri="{FF2B5EF4-FFF2-40B4-BE49-F238E27FC236}">
                  <a16:creationId xmlns:a16="http://schemas.microsoft.com/office/drawing/2014/main" id="{8E50BC92-4530-47E5-8D81-CEA7A73B869C}"/>
                </a:ext>
              </a:extLst>
            </p:cNvPr>
            <p:cNvSpPr>
              <a:spLocks noChangeArrowheads="1"/>
            </p:cNvSpPr>
            <p:nvPr/>
          </p:nvSpPr>
          <p:spPr bwMode="auto">
            <a:xfrm>
              <a:off x="1349375" y="-245597"/>
              <a:ext cx="162406" cy="391086"/>
            </a:xfrm>
            <a:prstGeom prst="ellipse">
              <a:avLst/>
            </a:prstGeom>
            <a:solidFill>
              <a:schemeClr val="tx1"/>
            </a:solidFill>
            <a:ln w="19050">
              <a:solidFill>
                <a:srgbClr val="000099"/>
              </a:solidFill>
              <a:round/>
              <a:headEnd/>
              <a:tailEnd/>
            </a:ln>
          </p:spPr>
          <p:txBody>
            <a:bodyPr wrap="none" lIns="67500" tIns="35100" rIns="67500" bIns="35100"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51927" name="Line 46">
              <a:extLst>
                <a:ext uri="{FF2B5EF4-FFF2-40B4-BE49-F238E27FC236}">
                  <a16:creationId xmlns:a16="http://schemas.microsoft.com/office/drawing/2014/main" id="{DB076883-4715-4843-A6B8-5049608FB58C}"/>
                </a:ext>
              </a:extLst>
            </p:cNvPr>
            <p:cNvSpPr>
              <a:spLocks noChangeShapeType="1"/>
            </p:cNvSpPr>
            <p:nvPr/>
          </p:nvSpPr>
          <p:spPr bwMode="auto">
            <a:xfrm flipH="1">
              <a:off x="827088" y="1327102"/>
              <a:ext cx="1082675" cy="0"/>
            </a:xfrm>
            <a:prstGeom prst="line">
              <a:avLst/>
            </a:prstGeom>
            <a:noFill/>
            <a:ln w="19050">
              <a:solidFill>
                <a:srgbClr val="000099"/>
              </a:solidFill>
              <a:round/>
              <a:headEnd/>
              <a:tailEnd type="none" w="lg" len="lg"/>
            </a:ln>
            <a:extLst>
              <a:ext uri="{909E8E84-426E-40DD-AFC4-6F175D3DCCD1}">
                <a14:hiddenFill xmlns:a14="http://schemas.microsoft.com/office/drawing/2010/main">
                  <a:noFill/>
                </a14:hiddenFill>
              </a:ext>
            </a:extLst>
          </p:spPr>
          <p:txBody>
            <a:bodyPr lIns="67500" tIns="35100" rIns="67500" bIns="35100">
              <a:spAutoFit/>
            </a:bodyPr>
            <a:lstStyle/>
            <a:p>
              <a:endParaRPr lang="en-US"/>
            </a:p>
          </p:txBody>
        </p:sp>
        <p:sp>
          <p:nvSpPr>
            <p:cNvPr id="251928" name="Oval 47">
              <a:extLst>
                <a:ext uri="{FF2B5EF4-FFF2-40B4-BE49-F238E27FC236}">
                  <a16:creationId xmlns:a16="http://schemas.microsoft.com/office/drawing/2014/main" id="{B4CBCC05-7004-4D1C-BC9C-5F198A957368}"/>
                </a:ext>
              </a:extLst>
            </p:cNvPr>
            <p:cNvSpPr>
              <a:spLocks noChangeArrowheads="1"/>
            </p:cNvSpPr>
            <p:nvPr/>
          </p:nvSpPr>
          <p:spPr bwMode="auto">
            <a:xfrm>
              <a:off x="1331913" y="546566"/>
              <a:ext cx="162406" cy="391086"/>
            </a:xfrm>
            <a:prstGeom prst="ellipse">
              <a:avLst/>
            </a:prstGeom>
            <a:solidFill>
              <a:schemeClr val="tx1"/>
            </a:solidFill>
            <a:ln w="19050">
              <a:solidFill>
                <a:srgbClr val="000099"/>
              </a:solidFill>
              <a:round/>
              <a:headEnd/>
              <a:tailEnd/>
            </a:ln>
          </p:spPr>
          <p:txBody>
            <a:bodyPr wrap="none" lIns="67500" tIns="35100" rIns="67500" bIns="35100"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51929" name="Oval 45">
              <a:extLst>
                <a:ext uri="{FF2B5EF4-FFF2-40B4-BE49-F238E27FC236}">
                  <a16:creationId xmlns:a16="http://schemas.microsoft.com/office/drawing/2014/main" id="{AA6C1772-B920-44B2-BB6B-D0285521BEAD}"/>
                </a:ext>
              </a:extLst>
            </p:cNvPr>
            <p:cNvSpPr>
              <a:spLocks noChangeArrowheads="1"/>
            </p:cNvSpPr>
            <p:nvPr/>
          </p:nvSpPr>
          <p:spPr bwMode="auto">
            <a:xfrm>
              <a:off x="755650" y="1121241"/>
              <a:ext cx="162406" cy="391086"/>
            </a:xfrm>
            <a:prstGeom prst="ellipse">
              <a:avLst/>
            </a:prstGeom>
            <a:solidFill>
              <a:schemeClr val="tx1"/>
            </a:solidFill>
            <a:ln w="19050">
              <a:solidFill>
                <a:srgbClr val="000099"/>
              </a:solidFill>
              <a:round/>
              <a:headEnd/>
              <a:tailEnd/>
            </a:ln>
          </p:spPr>
          <p:txBody>
            <a:bodyPr wrap="none" lIns="67500" tIns="35100" rIns="67500" bIns="35100"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2930" name="Group 138">
            <a:extLst>
              <a:ext uri="{FF2B5EF4-FFF2-40B4-BE49-F238E27FC236}">
                <a16:creationId xmlns:a16="http://schemas.microsoft.com/office/drawing/2014/main" id="{D65B010C-FFAF-472B-9FDA-9CC03CDB0221}"/>
              </a:ext>
            </a:extLst>
          </p:cNvPr>
          <p:cNvGrpSpPr>
            <a:grpSpLocks/>
          </p:cNvGrpSpPr>
          <p:nvPr/>
        </p:nvGrpSpPr>
        <p:grpSpPr bwMode="auto">
          <a:xfrm>
            <a:off x="4355307" y="1817605"/>
            <a:ext cx="3654273" cy="3533547"/>
            <a:chOff x="2209800" y="1971034"/>
            <a:chExt cx="4829245" cy="4711396"/>
          </a:xfrm>
        </p:grpSpPr>
        <p:sp>
          <p:nvSpPr>
            <p:cNvPr id="253020" name="Oval 215">
              <a:extLst>
                <a:ext uri="{FF2B5EF4-FFF2-40B4-BE49-F238E27FC236}">
                  <a16:creationId xmlns:a16="http://schemas.microsoft.com/office/drawing/2014/main" id="{CF0C2158-E9DA-4A91-BC73-535147B4F289}"/>
                </a:ext>
              </a:extLst>
            </p:cNvPr>
            <p:cNvSpPr>
              <a:spLocks noChangeArrowheads="1"/>
            </p:cNvSpPr>
            <p:nvPr/>
          </p:nvSpPr>
          <p:spPr bwMode="auto">
            <a:xfrm>
              <a:off x="4201510" y="1971034"/>
              <a:ext cx="772252" cy="562629"/>
            </a:xfrm>
            <a:prstGeom prst="ellipse">
              <a:avLst/>
            </a:prstGeom>
            <a:solidFill>
              <a:srgbClr val="FC2708"/>
            </a:solidFill>
            <a:ln w="28575" cap="sq">
              <a:solidFill>
                <a:schemeClr val="tx1"/>
              </a:solidFill>
              <a:round/>
              <a:headEnd/>
              <a:tailEnd/>
            </a:ln>
          </p:spPr>
          <p:txBody>
            <a:bodyPr wrap="none" lIns="205740" rIns="205740"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53021" name="Oval 216">
              <a:extLst>
                <a:ext uri="{FF2B5EF4-FFF2-40B4-BE49-F238E27FC236}">
                  <a16:creationId xmlns:a16="http://schemas.microsoft.com/office/drawing/2014/main" id="{6B649810-946D-4676-92F2-50EF076B1D4A}"/>
                </a:ext>
              </a:extLst>
            </p:cNvPr>
            <p:cNvSpPr>
              <a:spLocks noChangeArrowheads="1"/>
            </p:cNvSpPr>
            <p:nvPr/>
          </p:nvSpPr>
          <p:spPr bwMode="auto">
            <a:xfrm>
              <a:off x="2209800" y="3427183"/>
              <a:ext cx="772252" cy="562629"/>
            </a:xfrm>
            <a:prstGeom prst="ellipse">
              <a:avLst/>
            </a:prstGeom>
            <a:solidFill>
              <a:srgbClr val="FC2708"/>
            </a:solidFill>
            <a:ln w="28575" cap="sq">
              <a:solidFill>
                <a:schemeClr val="tx1"/>
              </a:solidFill>
              <a:round/>
              <a:headEnd/>
              <a:tailEnd/>
            </a:ln>
          </p:spPr>
          <p:txBody>
            <a:bodyPr wrap="none" lIns="205740" rIns="205740"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53022" name="Oval 217">
              <a:extLst>
                <a:ext uri="{FF2B5EF4-FFF2-40B4-BE49-F238E27FC236}">
                  <a16:creationId xmlns:a16="http://schemas.microsoft.com/office/drawing/2014/main" id="{FEB99018-1550-47CE-A00A-46B32F5FE139}"/>
                </a:ext>
              </a:extLst>
            </p:cNvPr>
            <p:cNvSpPr>
              <a:spLocks noChangeArrowheads="1"/>
            </p:cNvSpPr>
            <p:nvPr/>
          </p:nvSpPr>
          <p:spPr bwMode="auto">
            <a:xfrm>
              <a:off x="6266793" y="3344059"/>
              <a:ext cx="772252" cy="562629"/>
            </a:xfrm>
            <a:prstGeom prst="ellipse">
              <a:avLst/>
            </a:prstGeom>
            <a:solidFill>
              <a:srgbClr val="FC2708"/>
            </a:solidFill>
            <a:ln w="28575" cap="sq">
              <a:solidFill>
                <a:schemeClr val="tx1"/>
              </a:solidFill>
              <a:round/>
              <a:headEnd/>
              <a:tailEnd/>
            </a:ln>
          </p:spPr>
          <p:txBody>
            <a:bodyPr wrap="none" lIns="205740" rIns="205740"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53023" name="Oval 218">
              <a:extLst>
                <a:ext uri="{FF2B5EF4-FFF2-40B4-BE49-F238E27FC236}">
                  <a16:creationId xmlns:a16="http://schemas.microsoft.com/office/drawing/2014/main" id="{64ECF3D5-5900-43D2-9ECB-1991516F1AD0}"/>
                </a:ext>
              </a:extLst>
            </p:cNvPr>
            <p:cNvSpPr>
              <a:spLocks noChangeArrowheads="1"/>
            </p:cNvSpPr>
            <p:nvPr/>
          </p:nvSpPr>
          <p:spPr bwMode="auto">
            <a:xfrm>
              <a:off x="4181803" y="2625634"/>
              <a:ext cx="772251" cy="562629"/>
            </a:xfrm>
            <a:prstGeom prst="ellipse">
              <a:avLst/>
            </a:prstGeom>
            <a:solidFill>
              <a:srgbClr val="FC2708"/>
            </a:solidFill>
            <a:ln w="28575" cap="sq">
              <a:solidFill>
                <a:schemeClr val="tx1"/>
              </a:solidFill>
              <a:round/>
              <a:headEnd/>
              <a:tailEnd/>
            </a:ln>
          </p:spPr>
          <p:txBody>
            <a:bodyPr wrap="none" lIns="205740" rIns="205740"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53024" name="Oval 219">
              <a:extLst>
                <a:ext uri="{FF2B5EF4-FFF2-40B4-BE49-F238E27FC236}">
                  <a16:creationId xmlns:a16="http://schemas.microsoft.com/office/drawing/2014/main" id="{658CEF5B-79FD-41F3-9BDB-37FD9126F808}"/>
                </a:ext>
              </a:extLst>
            </p:cNvPr>
            <p:cNvSpPr>
              <a:spLocks noChangeArrowheads="1"/>
            </p:cNvSpPr>
            <p:nvPr/>
          </p:nvSpPr>
          <p:spPr bwMode="auto">
            <a:xfrm>
              <a:off x="5489027" y="3676555"/>
              <a:ext cx="772251" cy="562629"/>
            </a:xfrm>
            <a:prstGeom prst="ellipse">
              <a:avLst/>
            </a:prstGeom>
            <a:solidFill>
              <a:srgbClr val="FC2708"/>
            </a:solidFill>
            <a:ln w="28575" cap="sq">
              <a:solidFill>
                <a:schemeClr val="tx1"/>
              </a:solidFill>
              <a:round/>
              <a:headEnd/>
              <a:tailEnd/>
            </a:ln>
          </p:spPr>
          <p:txBody>
            <a:bodyPr wrap="none" lIns="205740" rIns="205740"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53025" name="Oval 220">
              <a:extLst>
                <a:ext uri="{FF2B5EF4-FFF2-40B4-BE49-F238E27FC236}">
                  <a16:creationId xmlns:a16="http://schemas.microsoft.com/office/drawing/2014/main" id="{E3BD63DD-0688-4C17-A0DE-DD7089E1059B}"/>
                </a:ext>
              </a:extLst>
            </p:cNvPr>
            <p:cNvSpPr>
              <a:spLocks noChangeArrowheads="1"/>
            </p:cNvSpPr>
            <p:nvPr/>
          </p:nvSpPr>
          <p:spPr bwMode="auto">
            <a:xfrm>
              <a:off x="2911367" y="3688430"/>
              <a:ext cx="772251" cy="562629"/>
            </a:xfrm>
            <a:prstGeom prst="ellipse">
              <a:avLst/>
            </a:prstGeom>
            <a:solidFill>
              <a:srgbClr val="FC2708"/>
            </a:solidFill>
            <a:ln w="28575" cap="sq">
              <a:solidFill>
                <a:schemeClr val="tx1"/>
              </a:solidFill>
              <a:round/>
              <a:headEnd/>
              <a:tailEnd/>
            </a:ln>
          </p:spPr>
          <p:txBody>
            <a:bodyPr wrap="none" lIns="205740" rIns="205740"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53026" name="Oval 221">
              <a:extLst>
                <a:ext uri="{FF2B5EF4-FFF2-40B4-BE49-F238E27FC236}">
                  <a16:creationId xmlns:a16="http://schemas.microsoft.com/office/drawing/2014/main" id="{C22E22B1-4FC3-4AAF-B058-3B4A8C317B46}"/>
                </a:ext>
              </a:extLst>
            </p:cNvPr>
            <p:cNvSpPr>
              <a:spLocks noChangeArrowheads="1"/>
            </p:cNvSpPr>
            <p:nvPr/>
          </p:nvSpPr>
          <p:spPr bwMode="auto">
            <a:xfrm>
              <a:off x="4762500" y="3299530"/>
              <a:ext cx="772251" cy="562629"/>
            </a:xfrm>
            <a:prstGeom prst="ellipse">
              <a:avLst/>
            </a:prstGeom>
            <a:solidFill>
              <a:srgbClr val="FC2708"/>
            </a:solidFill>
            <a:ln w="28575" cap="sq">
              <a:solidFill>
                <a:schemeClr val="tx1"/>
              </a:solidFill>
              <a:round/>
              <a:headEnd/>
              <a:tailEnd/>
            </a:ln>
          </p:spPr>
          <p:txBody>
            <a:bodyPr wrap="none" lIns="205740" rIns="205740"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53027" name="Oval 222">
              <a:extLst>
                <a:ext uri="{FF2B5EF4-FFF2-40B4-BE49-F238E27FC236}">
                  <a16:creationId xmlns:a16="http://schemas.microsoft.com/office/drawing/2014/main" id="{7FD7D115-EE0C-4FCF-8D5A-3E472FE273F8}"/>
                </a:ext>
              </a:extLst>
            </p:cNvPr>
            <p:cNvSpPr>
              <a:spLocks noChangeArrowheads="1"/>
            </p:cNvSpPr>
            <p:nvPr/>
          </p:nvSpPr>
          <p:spPr bwMode="auto">
            <a:xfrm>
              <a:off x="3573517" y="3283202"/>
              <a:ext cx="772251" cy="562629"/>
            </a:xfrm>
            <a:prstGeom prst="ellipse">
              <a:avLst/>
            </a:prstGeom>
            <a:solidFill>
              <a:srgbClr val="FC2708"/>
            </a:solidFill>
            <a:ln w="28575" cap="sq">
              <a:solidFill>
                <a:schemeClr val="tx1"/>
              </a:solidFill>
              <a:round/>
              <a:headEnd/>
              <a:tailEnd/>
            </a:ln>
          </p:spPr>
          <p:txBody>
            <a:bodyPr wrap="none" lIns="205740" rIns="205740"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53028" name="Oval 223">
              <a:extLst>
                <a:ext uri="{FF2B5EF4-FFF2-40B4-BE49-F238E27FC236}">
                  <a16:creationId xmlns:a16="http://schemas.microsoft.com/office/drawing/2014/main" id="{B09D913A-C1CA-45F0-B763-A921DED396CA}"/>
                </a:ext>
              </a:extLst>
            </p:cNvPr>
            <p:cNvSpPr>
              <a:spLocks noChangeArrowheads="1"/>
            </p:cNvSpPr>
            <p:nvPr/>
          </p:nvSpPr>
          <p:spPr bwMode="auto">
            <a:xfrm>
              <a:off x="2829910" y="6119801"/>
              <a:ext cx="772251" cy="562629"/>
            </a:xfrm>
            <a:prstGeom prst="ellipse">
              <a:avLst/>
            </a:prstGeom>
            <a:solidFill>
              <a:srgbClr val="FC2708"/>
            </a:solidFill>
            <a:ln w="28575" cap="sq">
              <a:solidFill>
                <a:schemeClr val="tx1"/>
              </a:solidFill>
              <a:round/>
              <a:headEnd/>
              <a:tailEnd/>
            </a:ln>
          </p:spPr>
          <p:txBody>
            <a:bodyPr wrap="none" lIns="205740" rIns="205740"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53029" name="Oval 224">
              <a:extLst>
                <a:ext uri="{FF2B5EF4-FFF2-40B4-BE49-F238E27FC236}">
                  <a16:creationId xmlns:a16="http://schemas.microsoft.com/office/drawing/2014/main" id="{31BA7CBA-4FB1-43D3-AE7C-640237B4C333}"/>
                </a:ext>
              </a:extLst>
            </p:cNvPr>
            <p:cNvSpPr>
              <a:spLocks noChangeArrowheads="1"/>
            </p:cNvSpPr>
            <p:nvPr/>
          </p:nvSpPr>
          <p:spPr bwMode="auto">
            <a:xfrm>
              <a:off x="5858203" y="6107926"/>
              <a:ext cx="772251" cy="562629"/>
            </a:xfrm>
            <a:prstGeom prst="ellipse">
              <a:avLst/>
            </a:prstGeom>
            <a:solidFill>
              <a:srgbClr val="FC2708"/>
            </a:solidFill>
            <a:ln w="28575" cap="sq">
              <a:solidFill>
                <a:schemeClr val="tx1"/>
              </a:solidFill>
              <a:round/>
              <a:headEnd/>
              <a:tailEnd/>
            </a:ln>
          </p:spPr>
          <p:txBody>
            <a:bodyPr wrap="none" lIns="205740" rIns="205740"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53030" name="Oval 225">
              <a:extLst>
                <a:ext uri="{FF2B5EF4-FFF2-40B4-BE49-F238E27FC236}">
                  <a16:creationId xmlns:a16="http://schemas.microsoft.com/office/drawing/2014/main" id="{9BE17032-C026-43A9-8FBB-475BC9438ECA}"/>
                </a:ext>
              </a:extLst>
            </p:cNvPr>
            <p:cNvSpPr>
              <a:spLocks noChangeArrowheads="1"/>
            </p:cNvSpPr>
            <p:nvPr/>
          </p:nvSpPr>
          <p:spPr bwMode="auto">
            <a:xfrm>
              <a:off x="3321269" y="4574589"/>
              <a:ext cx="772251" cy="562629"/>
            </a:xfrm>
            <a:prstGeom prst="ellipse">
              <a:avLst/>
            </a:prstGeom>
            <a:solidFill>
              <a:srgbClr val="FC2708"/>
            </a:solidFill>
            <a:ln w="28575" cap="sq">
              <a:solidFill>
                <a:schemeClr val="tx1"/>
              </a:solidFill>
              <a:round/>
              <a:headEnd/>
              <a:tailEnd/>
            </a:ln>
          </p:spPr>
          <p:txBody>
            <a:bodyPr wrap="none" lIns="205740" rIns="205740"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53031" name="Oval 226">
              <a:extLst>
                <a:ext uri="{FF2B5EF4-FFF2-40B4-BE49-F238E27FC236}">
                  <a16:creationId xmlns:a16="http://schemas.microsoft.com/office/drawing/2014/main" id="{177A914B-24A3-4B7E-A092-63BD7E65A20D}"/>
                </a:ext>
              </a:extLst>
            </p:cNvPr>
            <p:cNvSpPr>
              <a:spLocks noChangeArrowheads="1"/>
            </p:cNvSpPr>
            <p:nvPr/>
          </p:nvSpPr>
          <p:spPr bwMode="auto">
            <a:xfrm>
              <a:off x="5134303" y="4457325"/>
              <a:ext cx="772251" cy="562629"/>
            </a:xfrm>
            <a:prstGeom prst="ellipse">
              <a:avLst/>
            </a:prstGeom>
            <a:solidFill>
              <a:srgbClr val="FC2708"/>
            </a:solidFill>
            <a:ln w="28575" cap="sq">
              <a:solidFill>
                <a:schemeClr val="tx1"/>
              </a:solidFill>
              <a:round/>
              <a:headEnd/>
              <a:tailEnd/>
            </a:ln>
          </p:spPr>
          <p:txBody>
            <a:bodyPr wrap="none" lIns="205740" rIns="205740"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53032" name="Oval 227">
              <a:extLst>
                <a:ext uri="{FF2B5EF4-FFF2-40B4-BE49-F238E27FC236}">
                  <a16:creationId xmlns:a16="http://schemas.microsoft.com/office/drawing/2014/main" id="{5B3A64AB-EBAD-4FC9-A980-9121CD54E1DF}"/>
                </a:ext>
              </a:extLst>
            </p:cNvPr>
            <p:cNvSpPr>
              <a:spLocks noChangeArrowheads="1"/>
            </p:cNvSpPr>
            <p:nvPr/>
          </p:nvSpPr>
          <p:spPr bwMode="auto">
            <a:xfrm>
              <a:off x="4550979" y="4175297"/>
              <a:ext cx="772251" cy="562629"/>
            </a:xfrm>
            <a:prstGeom prst="ellipse">
              <a:avLst/>
            </a:prstGeom>
            <a:solidFill>
              <a:srgbClr val="FC2708"/>
            </a:solidFill>
            <a:ln w="28575" cap="sq">
              <a:solidFill>
                <a:schemeClr val="tx1"/>
              </a:solidFill>
              <a:round/>
              <a:headEnd/>
              <a:tailEnd/>
            </a:ln>
          </p:spPr>
          <p:txBody>
            <a:bodyPr wrap="none" lIns="205740" rIns="205740"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53033" name="Oval 228">
              <a:extLst>
                <a:ext uri="{FF2B5EF4-FFF2-40B4-BE49-F238E27FC236}">
                  <a16:creationId xmlns:a16="http://schemas.microsoft.com/office/drawing/2014/main" id="{4793ED09-E5CC-4425-A329-5E2BCBB7E457}"/>
                </a:ext>
              </a:extLst>
            </p:cNvPr>
            <p:cNvSpPr>
              <a:spLocks noChangeArrowheads="1"/>
            </p:cNvSpPr>
            <p:nvPr/>
          </p:nvSpPr>
          <p:spPr bwMode="auto">
            <a:xfrm>
              <a:off x="5290645" y="5465201"/>
              <a:ext cx="772251" cy="562629"/>
            </a:xfrm>
            <a:prstGeom prst="ellipse">
              <a:avLst/>
            </a:prstGeom>
            <a:solidFill>
              <a:srgbClr val="FC2708"/>
            </a:solidFill>
            <a:ln w="28575" cap="sq">
              <a:solidFill>
                <a:schemeClr val="tx1"/>
              </a:solidFill>
              <a:round/>
              <a:headEnd/>
              <a:tailEnd/>
            </a:ln>
          </p:spPr>
          <p:txBody>
            <a:bodyPr wrap="none" lIns="205740" rIns="205740"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53034" name="Oval 229">
              <a:extLst>
                <a:ext uri="{FF2B5EF4-FFF2-40B4-BE49-F238E27FC236}">
                  <a16:creationId xmlns:a16="http://schemas.microsoft.com/office/drawing/2014/main" id="{3CAA000C-73B7-47FF-A123-927307B425E0}"/>
                </a:ext>
              </a:extLst>
            </p:cNvPr>
            <p:cNvSpPr>
              <a:spLocks noChangeArrowheads="1"/>
            </p:cNvSpPr>
            <p:nvPr/>
          </p:nvSpPr>
          <p:spPr bwMode="auto">
            <a:xfrm>
              <a:off x="3204341" y="5426609"/>
              <a:ext cx="772251" cy="562629"/>
            </a:xfrm>
            <a:prstGeom prst="ellipse">
              <a:avLst/>
            </a:prstGeom>
            <a:solidFill>
              <a:srgbClr val="FC2708"/>
            </a:solidFill>
            <a:ln w="28575" cap="sq">
              <a:solidFill>
                <a:schemeClr val="tx1"/>
              </a:solidFill>
              <a:round/>
              <a:headEnd/>
              <a:tailEnd/>
            </a:ln>
          </p:spPr>
          <p:txBody>
            <a:bodyPr wrap="none" lIns="205740" rIns="205740"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53035" name="Oval 230">
              <a:extLst>
                <a:ext uri="{FF2B5EF4-FFF2-40B4-BE49-F238E27FC236}">
                  <a16:creationId xmlns:a16="http://schemas.microsoft.com/office/drawing/2014/main" id="{DB327121-4C6A-4EC1-82F1-88EEB044DFE7}"/>
                </a:ext>
              </a:extLst>
            </p:cNvPr>
            <p:cNvSpPr>
              <a:spLocks noChangeArrowheads="1"/>
            </p:cNvSpPr>
            <p:nvPr/>
          </p:nvSpPr>
          <p:spPr bwMode="auto">
            <a:xfrm>
              <a:off x="4003128" y="3667649"/>
              <a:ext cx="772251" cy="562629"/>
            </a:xfrm>
            <a:prstGeom prst="ellipse">
              <a:avLst/>
            </a:prstGeom>
            <a:solidFill>
              <a:srgbClr val="FC2708"/>
            </a:solidFill>
            <a:ln w="28575" cap="sq">
              <a:solidFill>
                <a:schemeClr val="tx1"/>
              </a:solidFill>
              <a:round/>
              <a:headEnd/>
              <a:tailEnd/>
            </a:ln>
          </p:spPr>
          <p:txBody>
            <a:bodyPr wrap="none" lIns="205740" rIns="205740"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53036" name="Oval 231">
              <a:extLst>
                <a:ext uri="{FF2B5EF4-FFF2-40B4-BE49-F238E27FC236}">
                  <a16:creationId xmlns:a16="http://schemas.microsoft.com/office/drawing/2014/main" id="{4D7C0BC2-CADE-484C-A2E4-35C25544010B}"/>
                </a:ext>
              </a:extLst>
            </p:cNvPr>
            <p:cNvSpPr>
              <a:spLocks noChangeArrowheads="1"/>
            </p:cNvSpPr>
            <p:nvPr/>
          </p:nvSpPr>
          <p:spPr bwMode="auto">
            <a:xfrm>
              <a:off x="4436679" y="3678041"/>
              <a:ext cx="772251" cy="562629"/>
            </a:xfrm>
            <a:prstGeom prst="ellipse">
              <a:avLst/>
            </a:prstGeom>
            <a:solidFill>
              <a:srgbClr val="FC2708"/>
            </a:solidFill>
            <a:ln w="28575" cap="sq">
              <a:solidFill>
                <a:schemeClr val="tx1"/>
              </a:solidFill>
              <a:round/>
              <a:headEnd/>
              <a:tailEnd/>
            </a:ln>
          </p:spPr>
          <p:txBody>
            <a:bodyPr wrap="none" lIns="205740" rIns="205740"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53037" name="Oval 232">
              <a:extLst>
                <a:ext uri="{FF2B5EF4-FFF2-40B4-BE49-F238E27FC236}">
                  <a16:creationId xmlns:a16="http://schemas.microsoft.com/office/drawing/2014/main" id="{68A9C66D-BCBB-4DD2-BAF3-DE7EA261B583}"/>
                </a:ext>
              </a:extLst>
            </p:cNvPr>
            <p:cNvSpPr>
              <a:spLocks noChangeArrowheads="1"/>
            </p:cNvSpPr>
            <p:nvPr/>
          </p:nvSpPr>
          <p:spPr bwMode="auto">
            <a:xfrm>
              <a:off x="4206766" y="4503341"/>
              <a:ext cx="772251" cy="562629"/>
            </a:xfrm>
            <a:prstGeom prst="ellipse">
              <a:avLst/>
            </a:prstGeom>
            <a:solidFill>
              <a:srgbClr val="FC2708"/>
            </a:solidFill>
            <a:ln w="28575" cap="sq">
              <a:solidFill>
                <a:schemeClr val="tx1"/>
              </a:solidFill>
              <a:round/>
              <a:headEnd/>
              <a:tailEnd/>
            </a:ln>
          </p:spPr>
          <p:txBody>
            <a:bodyPr wrap="none" lIns="205740" rIns="205740"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53038" name="Oval 233">
              <a:extLst>
                <a:ext uri="{FF2B5EF4-FFF2-40B4-BE49-F238E27FC236}">
                  <a16:creationId xmlns:a16="http://schemas.microsoft.com/office/drawing/2014/main" id="{E527E515-2370-4748-8193-35A8B34A1394}"/>
                </a:ext>
              </a:extLst>
            </p:cNvPr>
            <p:cNvSpPr>
              <a:spLocks noChangeArrowheads="1"/>
            </p:cNvSpPr>
            <p:nvPr/>
          </p:nvSpPr>
          <p:spPr bwMode="auto">
            <a:xfrm>
              <a:off x="4210706" y="5089661"/>
              <a:ext cx="772251" cy="562629"/>
            </a:xfrm>
            <a:prstGeom prst="ellipse">
              <a:avLst/>
            </a:prstGeom>
            <a:solidFill>
              <a:srgbClr val="FC2708"/>
            </a:solidFill>
            <a:ln w="28575" cap="sq">
              <a:solidFill>
                <a:schemeClr val="tx1"/>
              </a:solidFill>
              <a:round/>
              <a:headEnd/>
              <a:tailEnd/>
            </a:ln>
          </p:spPr>
          <p:txBody>
            <a:bodyPr wrap="none" lIns="205740" rIns="205740"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53039" name="Oval 234">
              <a:extLst>
                <a:ext uri="{FF2B5EF4-FFF2-40B4-BE49-F238E27FC236}">
                  <a16:creationId xmlns:a16="http://schemas.microsoft.com/office/drawing/2014/main" id="{F4E8B35B-18BB-4EB8-B44A-9A107F2463E8}"/>
                </a:ext>
              </a:extLst>
            </p:cNvPr>
            <p:cNvSpPr>
              <a:spLocks noChangeArrowheads="1"/>
            </p:cNvSpPr>
            <p:nvPr/>
          </p:nvSpPr>
          <p:spPr bwMode="auto">
            <a:xfrm>
              <a:off x="3895396" y="4184203"/>
              <a:ext cx="772251" cy="562629"/>
            </a:xfrm>
            <a:prstGeom prst="ellipse">
              <a:avLst/>
            </a:prstGeom>
            <a:solidFill>
              <a:srgbClr val="FC2708"/>
            </a:solidFill>
            <a:ln w="28575" cap="sq">
              <a:solidFill>
                <a:schemeClr val="tx1"/>
              </a:solidFill>
              <a:round/>
              <a:headEnd/>
              <a:tailEnd/>
            </a:ln>
          </p:spPr>
          <p:txBody>
            <a:bodyPr wrap="none" lIns="205740" rIns="205740"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cxnSp>
          <p:nvCxnSpPr>
            <p:cNvPr id="253040" name="AutoShape 253">
              <a:extLst>
                <a:ext uri="{FF2B5EF4-FFF2-40B4-BE49-F238E27FC236}">
                  <a16:creationId xmlns:a16="http://schemas.microsoft.com/office/drawing/2014/main" id="{4D02C6BA-47C6-4303-89EB-41FF099BA66C}"/>
                </a:ext>
              </a:extLst>
            </p:cNvPr>
            <p:cNvCxnSpPr>
              <a:cxnSpLocks noChangeShapeType="1"/>
              <a:stCxn id="253037" idx="4"/>
              <a:endCxn id="253038" idx="0"/>
            </p:cNvCxnSpPr>
            <p:nvPr/>
          </p:nvCxnSpPr>
          <p:spPr bwMode="auto">
            <a:xfrm>
              <a:off x="4592891" y="5065970"/>
              <a:ext cx="3941" cy="23691"/>
            </a:xfrm>
            <a:prstGeom prst="straightConnector1">
              <a:avLst/>
            </a:prstGeom>
            <a:noFill/>
            <a:ln w="28575" cap="sq">
              <a:solidFill>
                <a:srgbClr val="00B0F0"/>
              </a:solidFill>
              <a:round/>
              <a:headEnd/>
              <a:tailEnd/>
            </a:ln>
            <a:extLst>
              <a:ext uri="{909E8E84-426E-40DD-AFC4-6F175D3DCCD1}">
                <a14:hiddenFill xmlns:a14="http://schemas.microsoft.com/office/drawing/2010/main">
                  <a:noFill/>
                </a14:hiddenFill>
              </a:ext>
            </a:extLst>
          </p:spPr>
        </p:cxnSp>
        <p:cxnSp>
          <p:nvCxnSpPr>
            <p:cNvPr id="253041" name="AutoShape 260">
              <a:extLst>
                <a:ext uri="{FF2B5EF4-FFF2-40B4-BE49-F238E27FC236}">
                  <a16:creationId xmlns:a16="http://schemas.microsoft.com/office/drawing/2014/main" id="{D042F965-FC3A-4F92-9374-7B5F9986E626}"/>
                </a:ext>
              </a:extLst>
            </p:cNvPr>
            <p:cNvCxnSpPr>
              <a:cxnSpLocks noChangeShapeType="1"/>
              <a:stCxn id="253028" idx="7"/>
              <a:endCxn id="253034" idx="3"/>
            </p:cNvCxnSpPr>
            <p:nvPr/>
          </p:nvCxnSpPr>
          <p:spPr bwMode="auto">
            <a:xfrm flipH="1" flipV="1">
              <a:off x="3317436" y="5906843"/>
              <a:ext cx="171632" cy="295352"/>
            </a:xfrm>
            <a:prstGeom prst="straightConnector1">
              <a:avLst/>
            </a:prstGeom>
            <a:noFill/>
            <a:ln w="28575" cap="sq">
              <a:solidFill>
                <a:srgbClr val="00B0F0"/>
              </a:solidFill>
              <a:round/>
              <a:headEnd/>
              <a:tailEnd/>
            </a:ln>
            <a:extLst>
              <a:ext uri="{909E8E84-426E-40DD-AFC4-6F175D3DCCD1}">
                <a14:hiddenFill xmlns:a14="http://schemas.microsoft.com/office/drawing/2010/main">
                  <a:noFill/>
                </a14:hiddenFill>
              </a:ext>
            </a:extLst>
          </p:spPr>
        </p:cxnSp>
        <p:cxnSp>
          <p:nvCxnSpPr>
            <p:cNvPr id="253042" name="AutoShape 262">
              <a:extLst>
                <a:ext uri="{FF2B5EF4-FFF2-40B4-BE49-F238E27FC236}">
                  <a16:creationId xmlns:a16="http://schemas.microsoft.com/office/drawing/2014/main" id="{F393EDF8-E467-4738-A53E-CA1A7A92BD36}"/>
                </a:ext>
              </a:extLst>
            </p:cNvPr>
            <p:cNvCxnSpPr>
              <a:cxnSpLocks noChangeShapeType="1"/>
              <a:stCxn id="253020" idx="4"/>
              <a:endCxn id="253023" idx="0"/>
            </p:cNvCxnSpPr>
            <p:nvPr/>
          </p:nvCxnSpPr>
          <p:spPr bwMode="auto">
            <a:xfrm flipH="1">
              <a:off x="4567929" y="2533663"/>
              <a:ext cx="19707" cy="91971"/>
            </a:xfrm>
            <a:prstGeom prst="straightConnector1">
              <a:avLst/>
            </a:prstGeom>
            <a:noFill/>
            <a:ln w="28575" cap="sq">
              <a:solidFill>
                <a:srgbClr val="00B0F0"/>
              </a:solidFill>
              <a:round/>
              <a:headEnd/>
              <a:tailEnd/>
            </a:ln>
            <a:extLst>
              <a:ext uri="{909E8E84-426E-40DD-AFC4-6F175D3DCCD1}">
                <a14:hiddenFill xmlns:a14="http://schemas.microsoft.com/office/drawing/2010/main">
                  <a:noFill/>
                </a14:hiddenFill>
              </a:ext>
            </a:extLst>
          </p:spPr>
        </p:cxnSp>
        <p:cxnSp>
          <p:nvCxnSpPr>
            <p:cNvPr id="253043" name="AutoShape 263">
              <a:extLst>
                <a:ext uri="{FF2B5EF4-FFF2-40B4-BE49-F238E27FC236}">
                  <a16:creationId xmlns:a16="http://schemas.microsoft.com/office/drawing/2014/main" id="{1D5DCE08-D2AF-4461-A04D-4A09A3D7A451}"/>
                </a:ext>
              </a:extLst>
            </p:cNvPr>
            <p:cNvCxnSpPr>
              <a:cxnSpLocks noChangeShapeType="1"/>
              <a:stCxn id="253029" idx="1"/>
              <a:endCxn id="253033" idx="5"/>
            </p:cNvCxnSpPr>
            <p:nvPr/>
          </p:nvCxnSpPr>
          <p:spPr bwMode="auto">
            <a:xfrm flipH="1" flipV="1">
              <a:off x="5949803" y="5945435"/>
              <a:ext cx="21495" cy="244885"/>
            </a:xfrm>
            <a:prstGeom prst="straightConnector1">
              <a:avLst/>
            </a:prstGeom>
            <a:noFill/>
            <a:ln w="28575" cap="sq">
              <a:solidFill>
                <a:srgbClr val="00B0F0"/>
              </a:solidFill>
              <a:round/>
              <a:headEnd/>
              <a:tailEnd/>
            </a:ln>
            <a:extLst>
              <a:ext uri="{909E8E84-426E-40DD-AFC4-6F175D3DCCD1}">
                <a14:hiddenFill xmlns:a14="http://schemas.microsoft.com/office/drawing/2010/main">
                  <a:noFill/>
                </a14:hiddenFill>
              </a:ext>
            </a:extLst>
          </p:spPr>
        </p:cxnSp>
        <p:grpSp>
          <p:nvGrpSpPr>
            <p:cNvPr id="253044" name="Group 53">
              <a:extLst>
                <a:ext uri="{FF2B5EF4-FFF2-40B4-BE49-F238E27FC236}">
                  <a16:creationId xmlns:a16="http://schemas.microsoft.com/office/drawing/2014/main" id="{E1435A3F-975B-4914-B578-658AE41F7AFD}"/>
                </a:ext>
              </a:extLst>
            </p:cNvPr>
            <p:cNvGrpSpPr>
              <a:grpSpLocks/>
            </p:cNvGrpSpPr>
            <p:nvPr/>
          </p:nvGrpSpPr>
          <p:grpSpPr bwMode="auto">
            <a:xfrm>
              <a:off x="2371396" y="2252348"/>
              <a:ext cx="4281524" cy="4148767"/>
              <a:chOff x="2371396" y="2252348"/>
              <a:chExt cx="4281524" cy="4148767"/>
            </a:xfrm>
          </p:grpSpPr>
          <p:cxnSp>
            <p:nvCxnSpPr>
              <p:cNvPr id="253045" name="AutoShape 235">
                <a:extLst>
                  <a:ext uri="{FF2B5EF4-FFF2-40B4-BE49-F238E27FC236}">
                    <a16:creationId xmlns:a16="http://schemas.microsoft.com/office/drawing/2014/main" id="{624F3B98-92CB-4061-BBA0-2064B5F90F6B}"/>
                  </a:ext>
                </a:extLst>
              </p:cNvPr>
              <p:cNvCxnSpPr>
                <a:cxnSpLocks noChangeShapeType="1"/>
              </p:cNvCxnSpPr>
              <p:nvPr/>
            </p:nvCxnSpPr>
            <p:spPr bwMode="auto">
              <a:xfrm flipV="1">
                <a:off x="2446283" y="2252348"/>
                <a:ext cx="1799897" cy="1358183"/>
              </a:xfrm>
              <a:prstGeom prst="straightConnector1">
                <a:avLst/>
              </a:prstGeom>
              <a:noFill/>
              <a:ln w="28575" cap="sq">
                <a:solidFill>
                  <a:srgbClr val="00B0F0"/>
                </a:solidFill>
                <a:round/>
                <a:headEnd/>
                <a:tailEnd/>
              </a:ln>
              <a:extLst>
                <a:ext uri="{909E8E84-426E-40DD-AFC4-6F175D3DCCD1}">
                  <a14:hiddenFill xmlns:a14="http://schemas.microsoft.com/office/drawing/2010/main">
                    <a:noFill/>
                  </a14:hiddenFill>
                </a:ext>
              </a:extLst>
            </p:spPr>
          </p:cxnSp>
          <p:cxnSp>
            <p:nvCxnSpPr>
              <p:cNvPr id="253046" name="AutoShape 236">
                <a:extLst>
                  <a:ext uri="{FF2B5EF4-FFF2-40B4-BE49-F238E27FC236}">
                    <a16:creationId xmlns:a16="http://schemas.microsoft.com/office/drawing/2014/main" id="{B71920B8-4280-4639-953C-25210E800A93}"/>
                  </a:ext>
                </a:extLst>
              </p:cNvPr>
              <p:cNvCxnSpPr>
                <a:cxnSpLocks noChangeShapeType="1"/>
                <a:stCxn id="253022" idx="1"/>
                <a:endCxn id="253020" idx="6"/>
              </p:cNvCxnSpPr>
              <p:nvPr/>
            </p:nvCxnSpPr>
            <p:spPr bwMode="auto">
              <a:xfrm flipH="1" flipV="1">
                <a:off x="4973762" y="2252349"/>
                <a:ext cx="1406127" cy="1174105"/>
              </a:xfrm>
              <a:prstGeom prst="straightConnector1">
                <a:avLst/>
              </a:prstGeom>
              <a:noFill/>
              <a:ln w="28575" cap="sq">
                <a:solidFill>
                  <a:srgbClr val="00B0F0"/>
                </a:solidFill>
                <a:round/>
                <a:headEnd/>
                <a:tailEnd/>
              </a:ln>
              <a:extLst>
                <a:ext uri="{909E8E84-426E-40DD-AFC4-6F175D3DCCD1}">
                  <a14:hiddenFill xmlns:a14="http://schemas.microsoft.com/office/drawing/2010/main">
                    <a:noFill/>
                  </a14:hiddenFill>
                </a:ext>
              </a:extLst>
            </p:spPr>
          </p:cxnSp>
          <p:cxnSp>
            <p:nvCxnSpPr>
              <p:cNvPr id="253047" name="AutoShape 237">
                <a:extLst>
                  <a:ext uri="{FF2B5EF4-FFF2-40B4-BE49-F238E27FC236}">
                    <a16:creationId xmlns:a16="http://schemas.microsoft.com/office/drawing/2014/main" id="{50EF1237-B438-4B2F-ABBE-1E7067CD298D}"/>
                  </a:ext>
                </a:extLst>
              </p:cNvPr>
              <p:cNvCxnSpPr>
                <a:cxnSpLocks noChangeShapeType="1"/>
              </p:cNvCxnSpPr>
              <p:nvPr/>
            </p:nvCxnSpPr>
            <p:spPr bwMode="auto">
              <a:xfrm flipV="1">
                <a:off x="3810000" y="3004915"/>
                <a:ext cx="458514" cy="461634"/>
              </a:xfrm>
              <a:prstGeom prst="straightConnector1">
                <a:avLst/>
              </a:prstGeom>
              <a:noFill/>
              <a:ln w="28575" cap="sq">
                <a:solidFill>
                  <a:srgbClr val="00B0F0"/>
                </a:solidFill>
                <a:round/>
                <a:headEnd/>
                <a:tailEnd/>
              </a:ln>
              <a:extLst>
                <a:ext uri="{909E8E84-426E-40DD-AFC4-6F175D3DCCD1}">
                  <a14:hiddenFill xmlns:a14="http://schemas.microsoft.com/office/drawing/2010/main">
                    <a:noFill/>
                  </a14:hiddenFill>
                </a:ext>
              </a:extLst>
            </p:spPr>
          </p:cxnSp>
          <p:cxnSp>
            <p:nvCxnSpPr>
              <p:cNvPr id="253048" name="AutoShape 238">
                <a:extLst>
                  <a:ext uri="{FF2B5EF4-FFF2-40B4-BE49-F238E27FC236}">
                    <a16:creationId xmlns:a16="http://schemas.microsoft.com/office/drawing/2014/main" id="{E3314A46-2D20-4463-A70A-5ACBB86DCEA3}"/>
                  </a:ext>
                </a:extLst>
              </p:cNvPr>
              <p:cNvCxnSpPr>
                <a:cxnSpLocks noChangeShapeType="1"/>
                <a:stCxn id="253026" idx="1"/>
                <a:endCxn id="253023" idx="5"/>
              </p:cNvCxnSpPr>
              <p:nvPr/>
            </p:nvCxnSpPr>
            <p:spPr bwMode="auto">
              <a:xfrm flipH="1" flipV="1">
                <a:off x="4840961" y="3105869"/>
                <a:ext cx="34633" cy="276056"/>
              </a:xfrm>
              <a:prstGeom prst="straightConnector1">
                <a:avLst/>
              </a:prstGeom>
              <a:noFill/>
              <a:ln w="28575" cap="sq">
                <a:solidFill>
                  <a:srgbClr val="00B0F0"/>
                </a:solidFill>
                <a:round/>
                <a:headEnd/>
                <a:tailEnd/>
              </a:ln>
              <a:extLst>
                <a:ext uri="{909E8E84-426E-40DD-AFC4-6F175D3DCCD1}">
                  <a14:hiddenFill xmlns:a14="http://schemas.microsoft.com/office/drawing/2010/main">
                    <a:noFill/>
                  </a14:hiddenFill>
                </a:ext>
              </a:extLst>
            </p:spPr>
          </p:cxnSp>
          <p:cxnSp>
            <p:nvCxnSpPr>
              <p:cNvPr id="253049" name="AutoShape 239">
                <a:extLst>
                  <a:ext uri="{FF2B5EF4-FFF2-40B4-BE49-F238E27FC236}">
                    <a16:creationId xmlns:a16="http://schemas.microsoft.com/office/drawing/2014/main" id="{6EFAB941-6B1F-4EF9-A6FC-D650D612DE2E}"/>
                  </a:ext>
                </a:extLst>
              </p:cNvPr>
              <p:cNvCxnSpPr>
                <a:cxnSpLocks noChangeShapeType="1"/>
              </p:cNvCxnSpPr>
              <p:nvPr/>
            </p:nvCxnSpPr>
            <p:spPr bwMode="auto">
              <a:xfrm flipV="1">
                <a:off x="3147848" y="3564516"/>
                <a:ext cx="470338" cy="307261"/>
              </a:xfrm>
              <a:prstGeom prst="straightConnector1">
                <a:avLst/>
              </a:prstGeom>
              <a:noFill/>
              <a:ln w="28575" cap="sq">
                <a:solidFill>
                  <a:srgbClr val="00B0F0"/>
                </a:solidFill>
                <a:round/>
                <a:headEnd/>
                <a:tailEnd/>
              </a:ln>
              <a:extLst>
                <a:ext uri="{909E8E84-426E-40DD-AFC4-6F175D3DCCD1}">
                  <a14:hiddenFill xmlns:a14="http://schemas.microsoft.com/office/drawing/2010/main">
                    <a:noFill/>
                  </a14:hiddenFill>
                </a:ext>
              </a:extLst>
            </p:spPr>
          </p:cxnSp>
          <p:cxnSp>
            <p:nvCxnSpPr>
              <p:cNvPr id="253050" name="AutoShape 240">
                <a:extLst>
                  <a:ext uri="{FF2B5EF4-FFF2-40B4-BE49-F238E27FC236}">
                    <a16:creationId xmlns:a16="http://schemas.microsoft.com/office/drawing/2014/main" id="{EE91A05B-8CB0-48E3-9AA8-909FFE2A29C8}"/>
                  </a:ext>
                </a:extLst>
              </p:cNvPr>
              <p:cNvCxnSpPr>
                <a:cxnSpLocks noChangeShapeType="1"/>
                <a:stCxn id="253024" idx="1"/>
                <a:endCxn id="253026" idx="6"/>
              </p:cNvCxnSpPr>
              <p:nvPr/>
            </p:nvCxnSpPr>
            <p:spPr bwMode="auto">
              <a:xfrm flipH="1" flipV="1">
                <a:off x="5534752" y="3580845"/>
                <a:ext cx="67370" cy="178105"/>
              </a:xfrm>
              <a:prstGeom prst="straightConnector1">
                <a:avLst/>
              </a:prstGeom>
              <a:noFill/>
              <a:ln w="28575" cap="sq">
                <a:solidFill>
                  <a:srgbClr val="00B0F0"/>
                </a:solidFill>
                <a:round/>
                <a:headEnd/>
                <a:tailEnd/>
              </a:ln>
              <a:extLst>
                <a:ext uri="{909E8E84-426E-40DD-AFC4-6F175D3DCCD1}">
                  <a14:hiddenFill xmlns:a14="http://schemas.microsoft.com/office/drawing/2010/main">
                    <a:noFill/>
                  </a14:hiddenFill>
                </a:ext>
              </a:extLst>
            </p:spPr>
          </p:cxnSp>
          <p:cxnSp>
            <p:nvCxnSpPr>
              <p:cNvPr id="253051" name="AutoShape 241">
                <a:extLst>
                  <a:ext uri="{FF2B5EF4-FFF2-40B4-BE49-F238E27FC236}">
                    <a16:creationId xmlns:a16="http://schemas.microsoft.com/office/drawing/2014/main" id="{2A46FAB7-8252-4BA7-B705-80CA3D568EBF}"/>
                  </a:ext>
                </a:extLst>
              </p:cNvPr>
              <p:cNvCxnSpPr>
                <a:cxnSpLocks noChangeShapeType="1"/>
              </p:cNvCxnSpPr>
              <p:nvPr/>
            </p:nvCxnSpPr>
            <p:spPr bwMode="auto">
              <a:xfrm flipH="1" flipV="1">
                <a:off x="3072962" y="4101852"/>
                <a:ext cx="335017" cy="656084"/>
              </a:xfrm>
              <a:prstGeom prst="straightConnector1">
                <a:avLst/>
              </a:prstGeom>
              <a:noFill/>
              <a:ln w="28575" cap="sq">
                <a:solidFill>
                  <a:srgbClr val="00B0F0"/>
                </a:solidFill>
                <a:round/>
                <a:headEnd/>
                <a:tailEnd/>
              </a:ln>
              <a:extLst>
                <a:ext uri="{909E8E84-426E-40DD-AFC4-6F175D3DCCD1}">
                  <a14:hiddenFill xmlns:a14="http://schemas.microsoft.com/office/drawing/2010/main">
                    <a:noFill/>
                  </a14:hiddenFill>
                </a:ext>
              </a:extLst>
            </p:spPr>
          </p:cxnSp>
          <p:cxnSp>
            <p:nvCxnSpPr>
              <p:cNvPr id="253052" name="AutoShape 242">
                <a:extLst>
                  <a:ext uri="{FF2B5EF4-FFF2-40B4-BE49-F238E27FC236}">
                    <a16:creationId xmlns:a16="http://schemas.microsoft.com/office/drawing/2014/main" id="{9C48B881-0CAA-48DA-B16F-0B792BE8EBA4}"/>
                  </a:ext>
                </a:extLst>
              </p:cNvPr>
              <p:cNvCxnSpPr>
                <a:cxnSpLocks noChangeShapeType="1"/>
                <a:stCxn id="253031" idx="7"/>
                <a:endCxn id="253024" idx="4"/>
              </p:cNvCxnSpPr>
              <p:nvPr/>
            </p:nvCxnSpPr>
            <p:spPr bwMode="auto">
              <a:xfrm flipV="1">
                <a:off x="5793460" y="4239184"/>
                <a:ext cx="81693" cy="300535"/>
              </a:xfrm>
              <a:prstGeom prst="straightConnector1">
                <a:avLst/>
              </a:prstGeom>
              <a:noFill/>
              <a:ln w="28575" cap="sq">
                <a:solidFill>
                  <a:srgbClr val="00B0F0"/>
                </a:solidFill>
                <a:round/>
                <a:headEnd/>
                <a:tailEnd/>
              </a:ln>
              <a:extLst>
                <a:ext uri="{909E8E84-426E-40DD-AFC4-6F175D3DCCD1}">
                  <a14:hiddenFill xmlns:a14="http://schemas.microsoft.com/office/drawing/2010/main">
                    <a:noFill/>
                  </a14:hiddenFill>
                </a:ext>
              </a:extLst>
            </p:spPr>
          </p:cxnSp>
          <p:cxnSp>
            <p:nvCxnSpPr>
              <p:cNvPr id="253053" name="AutoShape 243">
                <a:extLst>
                  <a:ext uri="{FF2B5EF4-FFF2-40B4-BE49-F238E27FC236}">
                    <a16:creationId xmlns:a16="http://schemas.microsoft.com/office/drawing/2014/main" id="{F3853437-9D21-4652-9E38-69274FF91C2D}"/>
                  </a:ext>
                </a:extLst>
              </p:cNvPr>
              <p:cNvCxnSpPr>
                <a:cxnSpLocks noChangeShapeType="1"/>
                <a:stCxn id="253033" idx="0"/>
                <a:endCxn id="253031" idx="4"/>
              </p:cNvCxnSpPr>
              <p:nvPr/>
            </p:nvCxnSpPr>
            <p:spPr bwMode="auto">
              <a:xfrm flipH="1" flipV="1">
                <a:off x="5520429" y="5019954"/>
                <a:ext cx="156343" cy="445247"/>
              </a:xfrm>
              <a:prstGeom prst="straightConnector1">
                <a:avLst/>
              </a:prstGeom>
              <a:noFill/>
              <a:ln w="28575" cap="sq">
                <a:solidFill>
                  <a:srgbClr val="00B0F0"/>
                </a:solidFill>
                <a:round/>
                <a:headEnd/>
                <a:tailEnd/>
              </a:ln>
              <a:extLst>
                <a:ext uri="{909E8E84-426E-40DD-AFC4-6F175D3DCCD1}">
                  <a14:hiddenFill xmlns:a14="http://schemas.microsoft.com/office/drawing/2010/main">
                    <a:noFill/>
                  </a14:hiddenFill>
                </a:ext>
              </a:extLst>
            </p:spPr>
          </p:cxnSp>
          <p:cxnSp>
            <p:nvCxnSpPr>
              <p:cNvPr id="253054" name="AutoShape 244">
                <a:extLst>
                  <a:ext uri="{FF2B5EF4-FFF2-40B4-BE49-F238E27FC236}">
                    <a16:creationId xmlns:a16="http://schemas.microsoft.com/office/drawing/2014/main" id="{705D1D04-CA1C-4CBF-9335-BBA34DF2B3D7}"/>
                  </a:ext>
                </a:extLst>
              </p:cNvPr>
              <p:cNvCxnSpPr>
                <a:cxnSpLocks noChangeShapeType="1"/>
                <a:stCxn id="253034" idx="0"/>
                <a:endCxn id="253030" idx="4"/>
              </p:cNvCxnSpPr>
              <p:nvPr/>
            </p:nvCxnSpPr>
            <p:spPr bwMode="auto">
              <a:xfrm flipV="1">
                <a:off x="3590467" y="5137218"/>
                <a:ext cx="116928" cy="289391"/>
              </a:xfrm>
              <a:prstGeom prst="straightConnector1">
                <a:avLst/>
              </a:prstGeom>
              <a:noFill/>
              <a:ln w="28575" cap="sq">
                <a:solidFill>
                  <a:srgbClr val="00B0F0"/>
                </a:solidFill>
                <a:round/>
                <a:headEnd/>
                <a:tailEnd/>
              </a:ln>
              <a:extLst>
                <a:ext uri="{909E8E84-426E-40DD-AFC4-6F175D3DCCD1}">
                  <a14:hiddenFill xmlns:a14="http://schemas.microsoft.com/office/drawing/2010/main">
                    <a:noFill/>
                  </a14:hiddenFill>
                </a:ext>
              </a:extLst>
            </p:spPr>
          </p:cxnSp>
          <p:cxnSp>
            <p:nvCxnSpPr>
              <p:cNvPr id="253055" name="AutoShape 245">
                <a:extLst>
                  <a:ext uri="{FF2B5EF4-FFF2-40B4-BE49-F238E27FC236}">
                    <a16:creationId xmlns:a16="http://schemas.microsoft.com/office/drawing/2014/main" id="{AAF9229E-619E-45D1-A044-1A605E799543}"/>
                  </a:ext>
                </a:extLst>
              </p:cNvPr>
              <p:cNvCxnSpPr>
                <a:cxnSpLocks noChangeShapeType="1"/>
                <a:stCxn id="253034" idx="6"/>
                <a:endCxn id="253038" idx="3"/>
              </p:cNvCxnSpPr>
              <p:nvPr/>
            </p:nvCxnSpPr>
            <p:spPr bwMode="auto">
              <a:xfrm flipV="1">
                <a:off x="3976593" y="5569895"/>
                <a:ext cx="347208" cy="138028"/>
              </a:xfrm>
              <a:prstGeom prst="straightConnector1">
                <a:avLst/>
              </a:prstGeom>
              <a:noFill/>
              <a:ln w="28575" cap="sq">
                <a:solidFill>
                  <a:srgbClr val="00B0F0"/>
                </a:solidFill>
                <a:round/>
                <a:headEnd/>
                <a:tailEnd/>
              </a:ln>
              <a:extLst>
                <a:ext uri="{909E8E84-426E-40DD-AFC4-6F175D3DCCD1}">
                  <a14:hiddenFill xmlns:a14="http://schemas.microsoft.com/office/drawing/2010/main">
                    <a:noFill/>
                  </a14:hiddenFill>
                </a:ext>
              </a:extLst>
            </p:spPr>
          </p:cxnSp>
          <p:cxnSp>
            <p:nvCxnSpPr>
              <p:cNvPr id="253056" name="AutoShape 246">
                <a:extLst>
                  <a:ext uri="{FF2B5EF4-FFF2-40B4-BE49-F238E27FC236}">
                    <a16:creationId xmlns:a16="http://schemas.microsoft.com/office/drawing/2014/main" id="{D88B1A0B-9E40-4367-81D4-77C05A2D8013}"/>
                  </a:ext>
                </a:extLst>
              </p:cNvPr>
              <p:cNvCxnSpPr>
                <a:cxnSpLocks noChangeShapeType="1"/>
                <a:stCxn id="253033" idx="2"/>
                <a:endCxn id="253038" idx="5"/>
              </p:cNvCxnSpPr>
              <p:nvPr/>
            </p:nvCxnSpPr>
            <p:spPr bwMode="auto">
              <a:xfrm flipH="1" flipV="1">
                <a:off x="4869864" y="5569895"/>
                <a:ext cx="420782" cy="176620"/>
              </a:xfrm>
              <a:prstGeom prst="straightConnector1">
                <a:avLst/>
              </a:prstGeom>
              <a:noFill/>
              <a:ln w="28575" cap="sq">
                <a:solidFill>
                  <a:srgbClr val="00B0F0"/>
                </a:solidFill>
                <a:round/>
                <a:headEnd/>
                <a:tailEnd/>
              </a:ln>
              <a:extLst>
                <a:ext uri="{909E8E84-426E-40DD-AFC4-6F175D3DCCD1}">
                  <a14:hiddenFill xmlns:a14="http://schemas.microsoft.com/office/drawing/2010/main">
                    <a:noFill/>
                  </a14:hiddenFill>
                </a:ext>
              </a:extLst>
            </p:spPr>
          </p:cxnSp>
          <p:cxnSp>
            <p:nvCxnSpPr>
              <p:cNvPr id="253057" name="AutoShape 247">
                <a:extLst>
                  <a:ext uri="{FF2B5EF4-FFF2-40B4-BE49-F238E27FC236}">
                    <a16:creationId xmlns:a16="http://schemas.microsoft.com/office/drawing/2014/main" id="{6E1C99E8-2A16-4137-A816-751D1C0EFA9B}"/>
                  </a:ext>
                </a:extLst>
              </p:cNvPr>
              <p:cNvCxnSpPr>
                <a:cxnSpLocks noChangeShapeType="1"/>
              </p:cNvCxnSpPr>
              <p:nvPr/>
            </p:nvCxnSpPr>
            <p:spPr bwMode="auto">
              <a:xfrm>
                <a:off x="2371396" y="3840606"/>
                <a:ext cx="620110" cy="2428401"/>
              </a:xfrm>
              <a:prstGeom prst="straightConnector1">
                <a:avLst/>
              </a:prstGeom>
              <a:noFill/>
              <a:ln w="28575" cap="sq">
                <a:solidFill>
                  <a:srgbClr val="00B0F0"/>
                </a:solidFill>
                <a:round/>
                <a:headEnd/>
                <a:tailEnd/>
              </a:ln>
              <a:extLst>
                <a:ext uri="{909E8E84-426E-40DD-AFC4-6F175D3DCCD1}">
                  <a14:hiddenFill xmlns:a14="http://schemas.microsoft.com/office/drawing/2010/main">
                    <a:noFill/>
                  </a14:hiddenFill>
                </a:ext>
              </a:extLst>
            </p:spPr>
          </p:cxnSp>
          <p:cxnSp>
            <p:nvCxnSpPr>
              <p:cNvPr id="253058" name="AutoShape 248">
                <a:extLst>
                  <a:ext uri="{FF2B5EF4-FFF2-40B4-BE49-F238E27FC236}">
                    <a16:creationId xmlns:a16="http://schemas.microsoft.com/office/drawing/2014/main" id="{684896A2-CA0F-46CA-ABE6-CF5902579F8E}"/>
                  </a:ext>
                </a:extLst>
              </p:cNvPr>
              <p:cNvCxnSpPr>
                <a:cxnSpLocks noChangeShapeType="1"/>
                <a:stCxn id="253029" idx="0"/>
                <a:endCxn id="253022" idx="4"/>
              </p:cNvCxnSpPr>
              <p:nvPr/>
            </p:nvCxnSpPr>
            <p:spPr bwMode="auto">
              <a:xfrm flipV="1">
                <a:off x="6244329" y="3906688"/>
                <a:ext cx="408591" cy="2201238"/>
              </a:xfrm>
              <a:prstGeom prst="straightConnector1">
                <a:avLst/>
              </a:prstGeom>
              <a:noFill/>
              <a:ln w="28575" cap="sq">
                <a:solidFill>
                  <a:srgbClr val="00B0F0"/>
                </a:solidFill>
                <a:round/>
                <a:headEnd/>
                <a:tailEnd/>
              </a:ln>
              <a:extLst>
                <a:ext uri="{909E8E84-426E-40DD-AFC4-6F175D3DCCD1}">
                  <a14:hiddenFill xmlns:a14="http://schemas.microsoft.com/office/drawing/2010/main">
                    <a:noFill/>
                  </a14:hiddenFill>
                </a:ext>
              </a:extLst>
            </p:spPr>
          </p:cxnSp>
          <p:cxnSp>
            <p:nvCxnSpPr>
              <p:cNvPr id="253059" name="AutoShape 249">
                <a:extLst>
                  <a:ext uri="{FF2B5EF4-FFF2-40B4-BE49-F238E27FC236}">
                    <a16:creationId xmlns:a16="http://schemas.microsoft.com/office/drawing/2014/main" id="{ABD6D6FD-7943-4541-96FA-69F93808A826}"/>
                  </a:ext>
                </a:extLst>
              </p:cNvPr>
              <p:cNvCxnSpPr>
                <a:cxnSpLocks noChangeShapeType="1"/>
                <a:stCxn id="253028" idx="6"/>
                <a:endCxn id="253029" idx="2"/>
              </p:cNvCxnSpPr>
              <p:nvPr/>
            </p:nvCxnSpPr>
            <p:spPr bwMode="auto">
              <a:xfrm flipV="1">
                <a:off x="3602162" y="6389240"/>
                <a:ext cx="2256042" cy="11875"/>
              </a:xfrm>
              <a:prstGeom prst="straightConnector1">
                <a:avLst/>
              </a:prstGeom>
              <a:noFill/>
              <a:ln w="28575" cap="sq">
                <a:solidFill>
                  <a:srgbClr val="00B0F0"/>
                </a:solidFill>
                <a:round/>
                <a:headEnd/>
                <a:tailEnd/>
              </a:ln>
              <a:extLst>
                <a:ext uri="{909E8E84-426E-40DD-AFC4-6F175D3DCCD1}">
                  <a14:hiddenFill xmlns:a14="http://schemas.microsoft.com/office/drawing/2010/main">
                    <a:noFill/>
                  </a14:hiddenFill>
                </a:ext>
              </a:extLst>
            </p:spPr>
          </p:cxnSp>
          <p:cxnSp>
            <p:nvCxnSpPr>
              <p:cNvPr id="253060" name="AutoShape 250">
                <a:extLst>
                  <a:ext uri="{FF2B5EF4-FFF2-40B4-BE49-F238E27FC236}">
                    <a16:creationId xmlns:a16="http://schemas.microsoft.com/office/drawing/2014/main" id="{13EFC35D-1DBD-44D9-8555-A10439E7EEB1}"/>
                  </a:ext>
                </a:extLst>
              </p:cNvPr>
              <p:cNvCxnSpPr>
                <a:cxnSpLocks noChangeShapeType="1"/>
                <a:stCxn id="253027" idx="5"/>
                <a:endCxn id="253035" idx="1"/>
              </p:cNvCxnSpPr>
              <p:nvPr/>
            </p:nvCxnSpPr>
            <p:spPr bwMode="auto">
              <a:xfrm flipH="1" flipV="1">
                <a:off x="4116222" y="3750043"/>
                <a:ext cx="116452" cy="13393"/>
              </a:xfrm>
              <a:prstGeom prst="straightConnector1">
                <a:avLst/>
              </a:prstGeom>
              <a:noFill/>
              <a:ln w="28575" cap="sq">
                <a:solidFill>
                  <a:srgbClr val="00B0F0"/>
                </a:solidFill>
                <a:round/>
                <a:headEnd/>
                <a:tailEnd/>
              </a:ln>
              <a:extLst>
                <a:ext uri="{909E8E84-426E-40DD-AFC4-6F175D3DCCD1}">
                  <a14:hiddenFill xmlns:a14="http://schemas.microsoft.com/office/drawing/2010/main">
                    <a:noFill/>
                  </a14:hiddenFill>
                </a:ext>
              </a:extLst>
            </p:spPr>
          </p:cxnSp>
          <p:cxnSp>
            <p:nvCxnSpPr>
              <p:cNvPr id="253061" name="AutoShape 251">
                <a:extLst>
                  <a:ext uri="{FF2B5EF4-FFF2-40B4-BE49-F238E27FC236}">
                    <a16:creationId xmlns:a16="http://schemas.microsoft.com/office/drawing/2014/main" id="{1BE3FC67-8CA0-4032-B154-AB7A86051D7A}"/>
                  </a:ext>
                </a:extLst>
              </p:cNvPr>
              <p:cNvCxnSpPr>
                <a:cxnSpLocks noChangeShapeType="1"/>
                <a:stCxn id="253026" idx="3"/>
                <a:endCxn id="253036" idx="7"/>
              </p:cNvCxnSpPr>
              <p:nvPr/>
            </p:nvCxnSpPr>
            <p:spPr bwMode="auto">
              <a:xfrm flipV="1">
                <a:off x="4875594" y="3760435"/>
                <a:ext cx="220243" cy="19329"/>
              </a:xfrm>
              <a:prstGeom prst="straightConnector1">
                <a:avLst/>
              </a:prstGeom>
              <a:noFill/>
              <a:ln w="28575" cap="sq">
                <a:solidFill>
                  <a:srgbClr val="00B0F0"/>
                </a:solidFill>
                <a:round/>
                <a:headEnd/>
                <a:tailEnd/>
              </a:ln>
              <a:extLst>
                <a:ext uri="{909E8E84-426E-40DD-AFC4-6F175D3DCCD1}">
                  <a14:hiddenFill xmlns:a14="http://schemas.microsoft.com/office/drawing/2010/main">
                    <a:noFill/>
                  </a14:hiddenFill>
                </a:ext>
              </a:extLst>
            </p:spPr>
          </p:cxnSp>
          <p:cxnSp>
            <p:nvCxnSpPr>
              <p:cNvPr id="253062" name="AutoShape 252">
                <a:extLst>
                  <a:ext uri="{FF2B5EF4-FFF2-40B4-BE49-F238E27FC236}">
                    <a16:creationId xmlns:a16="http://schemas.microsoft.com/office/drawing/2014/main" id="{95A44782-E90F-4A6B-8E88-13C952CA18F4}"/>
                  </a:ext>
                </a:extLst>
              </p:cNvPr>
              <p:cNvCxnSpPr>
                <a:cxnSpLocks noChangeShapeType="1"/>
                <a:stCxn id="253030" idx="7"/>
                <a:endCxn id="253039" idx="2"/>
              </p:cNvCxnSpPr>
              <p:nvPr/>
            </p:nvCxnSpPr>
            <p:spPr bwMode="auto">
              <a:xfrm flipH="1" flipV="1">
                <a:off x="3895397" y="4465518"/>
                <a:ext cx="85030" cy="191465"/>
              </a:xfrm>
              <a:prstGeom prst="straightConnector1">
                <a:avLst/>
              </a:prstGeom>
              <a:noFill/>
              <a:ln w="28575" cap="sq">
                <a:solidFill>
                  <a:srgbClr val="00B0F0"/>
                </a:solidFill>
                <a:round/>
                <a:headEnd/>
                <a:tailEnd/>
              </a:ln>
              <a:extLst>
                <a:ext uri="{909E8E84-426E-40DD-AFC4-6F175D3DCCD1}">
                  <a14:hiddenFill xmlns:a14="http://schemas.microsoft.com/office/drawing/2010/main">
                    <a:noFill/>
                  </a14:hiddenFill>
                </a:ext>
              </a:extLst>
            </p:spPr>
          </p:cxnSp>
          <p:cxnSp>
            <p:nvCxnSpPr>
              <p:cNvPr id="253063" name="AutoShape 254">
                <a:extLst>
                  <a:ext uri="{FF2B5EF4-FFF2-40B4-BE49-F238E27FC236}">
                    <a16:creationId xmlns:a16="http://schemas.microsoft.com/office/drawing/2014/main" id="{43D846EC-BBB3-43AC-BC8D-18E79878A582}"/>
                  </a:ext>
                </a:extLst>
              </p:cNvPr>
              <p:cNvCxnSpPr>
                <a:cxnSpLocks noChangeShapeType="1"/>
                <a:stCxn id="253032" idx="6"/>
                <a:endCxn id="253031" idx="1"/>
              </p:cNvCxnSpPr>
              <p:nvPr/>
            </p:nvCxnSpPr>
            <p:spPr bwMode="auto">
              <a:xfrm flipH="1">
                <a:off x="5247397" y="4456611"/>
                <a:ext cx="75834" cy="83108"/>
              </a:xfrm>
              <a:prstGeom prst="straightConnector1">
                <a:avLst/>
              </a:prstGeom>
              <a:noFill/>
              <a:ln w="28575" cap="sq">
                <a:solidFill>
                  <a:srgbClr val="00B0F0"/>
                </a:solidFill>
                <a:round/>
                <a:headEnd/>
                <a:tailEnd/>
              </a:ln>
              <a:extLst>
                <a:ext uri="{909E8E84-426E-40DD-AFC4-6F175D3DCCD1}">
                  <a14:hiddenFill xmlns:a14="http://schemas.microsoft.com/office/drawing/2010/main">
                    <a:noFill/>
                  </a14:hiddenFill>
                </a:ext>
              </a:extLst>
            </p:spPr>
          </p:cxnSp>
          <p:cxnSp>
            <p:nvCxnSpPr>
              <p:cNvPr id="253064" name="AutoShape 255">
                <a:extLst>
                  <a:ext uri="{FF2B5EF4-FFF2-40B4-BE49-F238E27FC236}">
                    <a16:creationId xmlns:a16="http://schemas.microsoft.com/office/drawing/2014/main" id="{1665DD1B-FF59-495D-AB0A-7A83F74642B9}"/>
                  </a:ext>
                </a:extLst>
              </p:cNvPr>
              <p:cNvCxnSpPr>
                <a:cxnSpLocks noChangeShapeType="1"/>
                <a:stCxn id="253039" idx="0"/>
                <a:endCxn id="253035" idx="4"/>
              </p:cNvCxnSpPr>
              <p:nvPr/>
            </p:nvCxnSpPr>
            <p:spPr bwMode="auto">
              <a:xfrm>
                <a:off x="4281523" y="4184203"/>
                <a:ext cx="107731" cy="46075"/>
              </a:xfrm>
              <a:prstGeom prst="straightConnector1">
                <a:avLst/>
              </a:prstGeom>
              <a:noFill/>
              <a:ln w="28575" cap="sq">
                <a:solidFill>
                  <a:srgbClr val="00B0F0"/>
                </a:solidFill>
                <a:round/>
                <a:headEnd/>
                <a:tailEnd/>
              </a:ln>
              <a:extLst>
                <a:ext uri="{909E8E84-426E-40DD-AFC4-6F175D3DCCD1}">
                  <a14:hiddenFill xmlns:a14="http://schemas.microsoft.com/office/drawing/2010/main">
                    <a:noFill/>
                  </a14:hiddenFill>
                </a:ext>
              </a:extLst>
            </p:spPr>
          </p:cxnSp>
          <p:cxnSp>
            <p:nvCxnSpPr>
              <p:cNvPr id="253065" name="AutoShape 256">
                <a:extLst>
                  <a:ext uri="{FF2B5EF4-FFF2-40B4-BE49-F238E27FC236}">
                    <a16:creationId xmlns:a16="http://schemas.microsoft.com/office/drawing/2014/main" id="{63F796BF-BA50-4CCC-943C-F6540A72F0E3}"/>
                  </a:ext>
                </a:extLst>
              </p:cNvPr>
              <p:cNvCxnSpPr>
                <a:cxnSpLocks noChangeShapeType="1"/>
                <a:stCxn id="253032" idx="0"/>
                <a:endCxn id="253036" idx="4"/>
              </p:cNvCxnSpPr>
              <p:nvPr/>
            </p:nvCxnSpPr>
            <p:spPr bwMode="auto">
              <a:xfrm flipH="1">
                <a:off x="4822806" y="4175296"/>
                <a:ext cx="114299" cy="65373"/>
              </a:xfrm>
              <a:prstGeom prst="straightConnector1">
                <a:avLst/>
              </a:prstGeom>
              <a:noFill/>
              <a:ln w="28575" cap="sq">
                <a:solidFill>
                  <a:srgbClr val="00B0F0"/>
                </a:solidFill>
                <a:round/>
                <a:headEnd/>
                <a:tailEnd/>
              </a:ln>
              <a:extLst>
                <a:ext uri="{909E8E84-426E-40DD-AFC4-6F175D3DCCD1}">
                  <a14:hiddenFill xmlns:a14="http://schemas.microsoft.com/office/drawing/2010/main">
                    <a:noFill/>
                  </a14:hiddenFill>
                </a:ext>
              </a:extLst>
            </p:spPr>
          </p:cxnSp>
          <p:cxnSp>
            <p:nvCxnSpPr>
              <p:cNvPr id="253066" name="AutoShape 257">
                <a:extLst>
                  <a:ext uri="{FF2B5EF4-FFF2-40B4-BE49-F238E27FC236}">
                    <a16:creationId xmlns:a16="http://schemas.microsoft.com/office/drawing/2014/main" id="{5C95825C-25F7-4443-9D7C-719CCCB3321B}"/>
                  </a:ext>
                </a:extLst>
              </p:cNvPr>
              <p:cNvCxnSpPr>
                <a:cxnSpLocks noChangeShapeType="1"/>
                <a:stCxn id="253039" idx="5"/>
                <a:endCxn id="253037" idx="1"/>
              </p:cNvCxnSpPr>
              <p:nvPr/>
            </p:nvCxnSpPr>
            <p:spPr bwMode="auto">
              <a:xfrm flipH="1" flipV="1">
                <a:off x="4319860" y="4585735"/>
                <a:ext cx="234694" cy="78703"/>
              </a:xfrm>
              <a:prstGeom prst="straightConnector1">
                <a:avLst/>
              </a:prstGeom>
              <a:noFill/>
              <a:ln w="28575" cap="sq">
                <a:solidFill>
                  <a:srgbClr val="00B0F0"/>
                </a:solidFill>
                <a:round/>
                <a:headEnd/>
                <a:tailEnd/>
              </a:ln>
              <a:extLst>
                <a:ext uri="{909E8E84-426E-40DD-AFC4-6F175D3DCCD1}">
                  <a14:hiddenFill xmlns:a14="http://schemas.microsoft.com/office/drawing/2010/main">
                    <a:noFill/>
                  </a14:hiddenFill>
                </a:ext>
              </a:extLst>
            </p:spPr>
          </p:cxnSp>
          <p:cxnSp>
            <p:nvCxnSpPr>
              <p:cNvPr id="253067" name="AutoShape 258">
                <a:extLst>
                  <a:ext uri="{FF2B5EF4-FFF2-40B4-BE49-F238E27FC236}">
                    <a16:creationId xmlns:a16="http://schemas.microsoft.com/office/drawing/2014/main" id="{690601EA-EBD2-4867-85BB-3DE17D1DA2F4}"/>
                  </a:ext>
                </a:extLst>
              </p:cNvPr>
              <p:cNvCxnSpPr>
                <a:cxnSpLocks noChangeShapeType="1"/>
                <a:stCxn id="253037" idx="7"/>
                <a:endCxn id="253032" idx="3"/>
              </p:cNvCxnSpPr>
              <p:nvPr/>
            </p:nvCxnSpPr>
            <p:spPr bwMode="auto">
              <a:xfrm flipH="1">
                <a:off x="4664074" y="4585735"/>
                <a:ext cx="201850" cy="69796"/>
              </a:xfrm>
              <a:prstGeom prst="straightConnector1">
                <a:avLst/>
              </a:prstGeom>
              <a:noFill/>
              <a:ln w="28575" cap="sq">
                <a:solidFill>
                  <a:srgbClr val="00B0F0"/>
                </a:solidFill>
                <a:round/>
                <a:headEnd/>
                <a:tailEnd/>
              </a:ln>
              <a:extLst>
                <a:ext uri="{909E8E84-426E-40DD-AFC4-6F175D3DCCD1}">
                  <a14:hiddenFill xmlns:a14="http://schemas.microsoft.com/office/drawing/2010/main">
                    <a:noFill/>
                  </a14:hiddenFill>
                </a:ext>
              </a:extLst>
            </p:spPr>
          </p:cxnSp>
          <p:cxnSp>
            <p:nvCxnSpPr>
              <p:cNvPr id="253068" name="AutoShape 259">
                <a:extLst>
                  <a:ext uri="{FF2B5EF4-FFF2-40B4-BE49-F238E27FC236}">
                    <a16:creationId xmlns:a16="http://schemas.microsoft.com/office/drawing/2014/main" id="{DF3AE7EB-15A5-41A6-9E16-A8944E4026D6}"/>
                  </a:ext>
                </a:extLst>
              </p:cNvPr>
              <p:cNvCxnSpPr>
                <a:cxnSpLocks noChangeShapeType="1"/>
                <a:stCxn id="253035" idx="6"/>
                <a:endCxn id="253036" idx="2"/>
              </p:cNvCxnSpPr>
              <p:nvPr/>
            </p:nvCxnSpPr>
            <p:spPr bwMode="auto">
              <a:xfrm flipH="1">
                <a:off x="4436680" y="3948963"/>
                <a:ext cx="338700" cy="10392"/>
              </a:xfrm>
              <a:prstGeom prst="straightConnector1">
                <a:avLst/>
              </a:prstGeom>
              <a:noFill/>
              <a:ln w="28575" cap="sq">
                <a:solidFill>
                  <a:srgbClr val="00B0F0"/>
                </a:solidFill>
                <a:round/>
                <a:headEnd/>
                <a:tailEnd/>
              </a:ln>
              <a:extLst>
                <a:ext uri="{909E8E84-426E-40DD-AFC4-6F175D3DCCD1}">
                  <a14:hiddenFill xmlns:a14="http://schemas.microsoft.com/office/drawing/2010/main">
                    <a:noFill/>
                  </a14:hiddenFill>
                </a:ext>
              </a:extLst>
            </p:spPr>
          </p:cxnSp>
          <p:cxnSp>
            <p:nvCxnSpPr>
              <p:cNvPr id="253069" name="AutoShape 261">
                <a:extLst>
                  <a:ext uri="{FF2B5EF4-FFF2-40B4-BE49-F238E27FC236}">
                    <a16:creationId xmlns:a16="http://schemas.microsoft.com/office/drawing/2014/main" id="{5893AD27-6142-4B0C-A362-4AAA1AC2BA5B}"/>
                  </a:ext>
                </a:extLst>
              </p:cNvPr>
              <p:cNvCxnSpPr>
                <a:cxnSpLocks noChangeShapeType="1"/>
              </p:cNvCxnSpPr>
              <p:nvPr/>
            </p:nvCxnSpPr>
            <p:spPr bwMode="auto">
              <a:xfrm>
                <a:off x="2488324" y="3708498"/>
                <a:ext cx="467710" cy="261246"/>
              </a:xfrm>
              <a:prstGeom prst="straightConnector1">
                <a:avLst/>
              </a:prstGeom>
              <a:noFill/>
              <a:ln w="28575" cap="sq">
                <a:solidFill>
                  <a:srgbClr val="00B0F0"/>
                </a:solidFill>
                <a:round/>
                <a:headEnd/>
                <a:tailEnd/>
              </a:ln>
              <a:extLst>
                <a:ext uri="{909E8E84-426E-40DD-AFC4-6F175D3DCCD1}">
                  <a14:hiddenFill xmlns:a14="http://schemas.microsoft.com/office/drawing/2010/main">
                    <a:noFill/>
                  </a14:hiddenFill>
                </a:ext>
              </a:extLst>
            </p:spPr>
          </p:cxnSp>
          <p:cxnSp>
            <p:nvCxnSpPr>
              <p:cNvPr id="253070" name="AutoShape 264">
                <a:extLst>
                  <a:ext uri="{FF2B5EF4-FFF2-40B4-BE49-F238E27FC236}">
                    <a16:creationId xmlns:a16="http://schemas.microsoft.com/office/drawing/2014/main" id="{CC0CC2B6-92DD-4387-827D-9B023A258F16}"/>
                  </a:ext>
                </a:extLst>
              </p:cNvPr>
              <p:cNvCxnSpPr>
                <a:cxnSpLocks noChangeShapeType="1"/>
                <a:stCxn id="253024" idx="6"/>
                <a:endCxn id="253022" idx="2"/>
              </p:cNvCxnSpPr>
              <p:nvPr/>
            </p:nvCxnSpPr>
            <p:spPr bwMode="auto">
              <a:xfrm flipV="1">
                <a:off x="6261279" y="3625375"/>
                <a:ext cx="5515" cy="332496"/>
              </a:xfrm>
              <a:prstGeom prst="straightConnector1">
                <a:avLst/>
              </a:prstGeom>
              <a:noFill/>
              <a:ln w="28575" cap="sq">
                <a:solidFill>
                  <a:srgbClr val="00B0F0"/>
                </a:solidFill>
                <a:round/>
                <a:headEnd/>
                <a:tailEnd/>
              </a:ln>
              <a:extLst>
                <a:ext uri="{909E8E84-426E-40DD-AFC4-6F175D3DCCD1}">
                  <a14:hiddenFill xmlns:a14="http://schemas.microsoft.com/office/drawing/2010/main">
                    <a:noFill/>
                  </a14:hiddenFill>
                </a:ext>
              </a:extLst>
            </p:spPr>
          </p:cxnSp>
        </p:grpSp>
      </p:grpSp>
      <p:sp>
        <p:nvSpPr>
          <p:cNvPr id="2" name="Title 1">
            <a:extLst>
              <a:ext uri="{FF2B5EF4-FFF2-40B4-BE49-F238E27FC236}">
                <a16:creationId xmlns:a16="http://schemas.microsoft.com/office/drawing/2014/main" id="{321D9253-D412-427B-A54A-2CBED6C1D7FA}"/>
              </a:ext>
            </a:extLst>
          </p:cNvPr>
          <p:cNvSpPr>
            <a:spLocks noGrp="1"/>
          </p:cNvSpPr>
          <p:nvPr>
            <p:ph type="title"/>
          </p:nvPr>
        </p:nvSpPr>
        <p:spPr/>
        <p:txBody>
          <a:bodyPr/>
          <a:lstStyle/>
          <a:p>
            <a:pPr>
              <a:defRPr/>
            </a:pPr>
            <a:r>
              <a:rPr lang="en-US">
                <a:solidFill>
                  <a:schemeClr val="tx2">
                    <a:satMod val="130000"/>
                  </a:schemeClr>
                </a:solidFill>
              </a:rPr>
              <a:t>Ví dụ</a:t>
            </a:r>
          </a:p>
        </p:txBody>
      </p:sp>
      <p:sp>
        <p:nvSpPr>
          <p:cNvPr id="3" name="Content Placeholder 2">
            <a:extLst>
              <a:ext uri="{FF2B5EF4-FFF2-40B4-BE49-F238E27FC236}">
                <a16:creationId xmlns:a16="http://schemas.microsoft.com/office/drawing/2014/main" id="{532267FA-6380-499E-A80A-2BB4AECD0384}"/>
              </a:ext>
            </a:extLst>
          </p:cNvPr>
          <p:cNvSpPr>
            <a:spLocks noGrp="1"/>
          </p:cNvSpPr>
          <p:nvPr>
            <p:ph idx="1"/>
          </p:nvPr>
        </p:nvSpPr>
        <p:spPr>
          <a:xfrm>
            <a:off x="1306116" y="1828800"/>
            <a:ext cx="6523434" cy="371475"/>
          </a:xfrm>
        </p:spPr>
        <p:txBody>
          <a:bodyPr>
            <a:normAutofit fontScale="70000" lnSpcReduction="20000"/>
          </a:bodyPr>
          <a:lstStyle/>
          <a:p>
            <a:pPr marL="274320" indent="-212598">
              <a:buFont typeface="Wingdings 2"/>
              <a:buChar char=""/>
              <a:defRPr/>
            </a:pPr>
            <a:r>
              <a:rPr lang="en-US"/>
              <a:t>Đồ thị Hamilton</a:t>
            </a:r>
          </a:p>
        </p:txBody>
      </p:sp>
      <p:sp>
        <p:nvSpPr>
          <p:cNvPr id="252933" name="Slide Number Placeholder 4">
            <a:extLst>
              <a:ext uri="{FF2B5EF4-FFF2-40B4-BE49-F238E27FC236}">
                <a16:creationId xmlns:a16="http://schemas.microsoft.com/office/drawing/2014/main" id="{3D5A9015-6F36-439B-863E-0ED8BCEBF86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100">
                <a:solidFill>
                  <a:schemeClr val="tx1"/>
                </a:solidFill>
                <a:latin typeface="Arial" panose="020B0604020202020204" pitchFamily="34" charset="0"/>
              </a:defRPr>
            </a:lvl1pPr>
            <a:lvl2pPr marL="557213" indent="-214313">
              <a:spcBef>
                <a:spcPct val="20000"/>
              </a:spcBef>
              <a:buClr>
                <a:schemeClr val="accent1"/>
              </a:buClr>
              <a:buFont typeface="Wingdings" panose="05000000000000000000" pitchFamily="2" charset="2"/>
              <a:buChar char="§"/>
              <a:defRPr sz="1950">
                <a:solidFill>
                  <a:schemeClr val="tx1"/>
                </a:solidFill>
                <a:latin typeface="Arial" panose="020B0604020202020204" pitchFamily="34" charset="0"/>
              </a:defRPr>
            </a:lvl2pPr>
            <a:lvl3pPr marL="857250" indent="-171450">
              <a:spcBef>
                <a:spcPct val="20000"/>
              </a:spcBef>
              <a:buClr>
                <a:schemeClr val="accent2"/>
              </a:buClr>
              <a:buChar char="•"/>
              <a:defRPr sz="165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ClrTx/>
              <a:buFontTx/>
              <a:buNone/>
            </a:pPr>
            <a:fld id="{B0766375-95D3-4A35-B2BC-6ECD51CC30A8}" type="slidenum">
              <a:rPr lang="en-US" altLang="en-US" sz="900">
                <a:solidFill>
                  <a:schemeClr val="bg1"/>
                </a:solidFill>
              </a:rPr>
              <a:pPr>
                <a:spcBef>
                  <a:spcPct val="0"/>
                </a:spcBef>
                <a:buClrTx/>
                <a:buFontTx/>
                <a:buNone/>
              </a:pPr>
              <a:t>194</a:t>
            </a:fld>
            <a:endParaRPr lang="en-US" altLang="en-US" sz="900">
              <a:solidFill>
                <a:schemeClr val="bg1"/>
              </a:solidFill>
            </a:endParaRPr>
          </a:p>
        </p:txBody>
      </p:sp>
      <p:sp>
        <p:nvSpPr>
          <p:cNvPr id="9" name="Oval 215">
            <a:extLst>
              <a:ext uri="{FF2B5EF4-FFF2-40B4-BE49-F238E27FC236}">
                <a16:creationId xmlns:a16="http://schemas.microsoft.com/office/drawing/2014/main" id="{D4E64ECC-ADAA-4C3A-BD98-694266857B0C}"/>
              </a:ext>
            </a:extLst>
          </p:cNvPr>
          <p:cNvSpPr>
            <a:spLocks noChangeArrowheads="1"/>
          </p:cNvSpPr>
          <p:nvPr/>
        </p:nvSpPr>
        <p:spPr bwMode="auto">
          <a:xfrm>
            <a:off x="5878117" y="1821412"/>
            <a:ext cx="584360" cy="421972"/>
          </a:xfrm>
          <a:prstGeom prst="ellipse">
            <a:avLst/>
          </a:prstGeom>
          <a:noFill/>
          <a:ln w="28575"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205740" rIns="205740"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0" name="Oval 216">
            <a:extLst>
              <a:ext uri="{FF2B5EF4-FFF2-40B4-BE49-F238E27FC236}">
                <a16:creationId xmlns:a16="http://schemas.microsoft.com/office/drawing/2014/main" id="{35C26393-D100-4C17-B7E5-DE195115FFE7}"/>
              </a:ext>
            </a:extLst>
          </p:cNvPr>
          <p:cNvSpPr>
            <a:spLocks noChangeArrowheads="1"/>
          </p:cNvSpPr>
          <p:nvPr/>
        </p:nvSpPr>
        <p:spPr bwMode="auto">
          <a:xfrm>
            <a:off x="4383882" y="2913215"/>
            <a:ext cx="584360" cy="421972"/>
          </a:xfrm>
          <a:prstGeom prst="ellipse">
            <a:avLst/>
          </a:prstGeom>
          <a:noFill/>
          <a:ln w="28575"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205740" rIns="205740"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1" name="Oval 217">
            <a:extLst>
              <a:ext uri="{FF2B5EF4-FFF2-40B4-BE49-F238E27FC236}">
                <a16:creationId xmlns:a16="http://schemas.microsoft.com/office/drawing/2014/main" id="{D5A494EE-8C02-4BC8-8EF7-0DC4EA9F38DA}"/>
              </a:ext>
            </a:extLst>
          </p:cNvPr>
          <p:cNvSpPr>
            <a:spLocks noChangeArrowheads="1"/>
          </p:cNvSpPr>
          <p:nvPr/>
        </p:nvSpPr>
        <p:spPr bwMode="auto">
          <a:xfrm>
            <a:off x="7427120" y="2851303"/>
            <a:ext cx="584360" cy="421972"/>
          </a:xfrm>
          <a:prstGeom prst="ellipse">
            <a:avLst/>
          </a:prstGeom>
          <a:noFill/>
          <a:ln w="28575"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205740" rIns="205740"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2" name="Oval 218">
            <a:extLst>
              <a:ext uri="{FF2B5EF4-FFF2-40B4-BE49-F238E27FC236}">
                <a16:creationId xmlns:a16="http://schemas.microsoft.com/office/drawing/2014/main" id="{15769EB5-4CC1-48E8-A943-19D3DA327A25}"/>
              </a:ext>
            </a:extLst>
          </p:cNvPr>
          <p:cNvSpPr>
            <a:spLocks noChangeArrowheads="1"/>
          </p:cNvSpPr>
          <p:nvPr/>
        </p:nvSpPr>
        <p:spPr bwMode="auto">
          <a:xfrm>
            <a:off x="5862639" y="2311949"/>
            <a:ext cx="584360" cy="421972"/>
          </a:xfrm>
          <a:prstGeom prst="ellipse">
            <a:avLst/>
          </a:prstGeom>
          <a:noFill/>
          <a:ln w="28575"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205740" rIns="205740"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3" name="Oval 219">
            <a:extLst>
              <a:ext uri="{FF2B5EF4-FFF2-40B4-BE49-F238E27FC236}">
                <a16:creationId xmlns:a16="http://schemas.microsoft.com/office/drawing/2014/main" id="{6CB6EFBB-4703-4282-88B4-B9BB9690C917}"/>
              </a:ext>
            </a:extLst>
          </p:cNvPr>
          <p:cNvSpPr>
            <a:spLocks noChangeArrowheads="1"/>
          </p:cNvSpPr>
          <p:nvPr/>
        </p:nvSpPr>
        <p:spPr bwMode="auto">
          <a:xfrm>
            <a:off x="6843714" y="3100143"/>
            <a:ext cx="584360" cy="421972"/>
          </a:xfrm>
          <a:prstGeom prst="ellipse">
            <a:avLst/>
          </a:prstGeom>
          <a:noFill/>
          <a:ln w="28575"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205740" rIns="205740"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4" name="Oval 220">
            <a:extLst>
              <a:ext uri="{FF2B5EF4-FFF2-40B4-BE49-F238E27FC236}">
                <a16:creationId xmlns:a16="http://schemas.microsoft.com/office/drawing/2014/main" id="{2048625D-CF2D-4752-8985-63E407EA9E0B}"/>
              </a:ext>
            </a:extLst>
          </p:cNvPr>
          <p:cNvSpPr>
            <a:spLocks noChangeArrowheads="1"/>
          </p:cNvSpPr>
          <p:nvPr/>
        </p:nvSpPr>
        <p:spPr bwMode="auto">
          <a:xfrm>
            <a:off x="4910139" y="3109073"/>
            <a:ext cx="584360" cy="421972"/>
          </a:xfrm>
          <a:prstGeom prst="ellipse">
            <a:avLst/>
          </a:prstGeom>
          <a:noFill/>
          <a:ln w="28575"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205740" rIns="205740"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5" name="Oval 221">
            <a:extLst>
              <a:ext uri="{FF2B5EF4-FFF2-40B4-BE49-F238E27FC236}">
                <a16:creationId xmlns:a16="http://schemas.microsoft.com/office/drawing/2014/main" id="{D69C9F6D-46CE-4D89-A63E-001DD805AC56}"/>
              </a:ext>
            </a:extLst>
          </p:cNvPr>
          <p:cNvSpPr>
            <a:spLocks noChangeArrowheads="1"/>
          </p:cNvSpPr>
          <p:nvPr/>
        </p:nvSpPr>
        <p:spPr bwMode="auto">
          <a:xfrm>
            <a:off x="6298407" y="2817370"/>
            <a:ext cx="584360" cy="421972"/>
          </a:xfrm>
          <a:prstGeom prst="ellipse">
            <a:avLst/>
          </a:prstGeom>
          <a:noFill/>
          <a:ln w="28575"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205740" rIns="205740"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6" name="Oval 222">
            <a:extLst>
              <a:ext uri="{FF2B5EF4-FFF2-40B4-BE49-F238E27FC236}">
                <a16:creationId xmlns:a16="http://schemas.microsoft.com/office/drawing/2014/main" id="{ABE7DD21-A14C-41F7-910A-04493879B22D}"/>
              </a:ext>
            </a:extLst>
          </p:cNvPr>
          <p:cNvSpPr>
            <a:spLocks noChangeArrowheads="1"/>
          </p:cNvSpPr>
          <p:nvPr/>
        </p:nvSpPr>
        <p:spPr bwMode="auto">
          <a:xfrm>
            <a:off x="5406630" y="2805464"/>
            <a:ext cx="584360" cy="421972"/>
          </a:xfrm>
          <a:prstGeom prst="ellipse">
            <a:avLst/>
          </a:prstGeom>
          <a:noFill/>
          <a:ln w="28575"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205740" rIns="205740"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7" name="Oval 223">
            <a:extLst>
              <a:ext uri="{FF2B5EF4-FFF2-40B4-BE49-F238E27FC236}">
                <a16:creationId xmlns:a16="http://schemas.microsoft.com/office/drawing/2014/main" id="{2AB59233-5285-46D2-966F-8DAE706FC6F9}"/>
              </a:ext>
            </a:extLst>
          </p:cNvPr>
          <p:cNvSpPr>
            <a:spLocks noChangeArrowheads="1"/>
          </p:cNvSpPr>
          <p:nvPr/>
        </p:nvSpPr>
        <p:spPr bwMode="auto">
          <a:xfrm>
            <a:off x="4849417" y="4932515"/>
            <a:ext cx="584360" cy="421972"/>
          </a:xfrm>
          <a:prstGeom prst="ellipse">
            <a:avLst/>
          </a:prstGeom>
          <a:noFill/>
          <a:ln w="28575"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205740" rIns="205740"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8" name="Oval 224">
            <a:extLst>
              <a:ext uri="{FF2B5EF4-FFF2-40B4-BE49-F238E27FC236}">
                <a16:creationId xmlns:a16="http://schemas.microsoft.com/office/drawing/2014/main" id="{C956A8FF-87AB-49A7-9E14-D0DA3A8CEA58}"/>
              </a:ext>
            </a:extLst>
          </p:cNvPr>
          <p:cNvSpPr>
            <a:spLocks noChangeArrowheads="1"/>
          </p:cNvSpPr>
          <p:nvPr/>
        </p:nvSpPr>
        <p:spPr bwMode="auto">
          <a:xfrm>
            <a:off x="7119939" y="4924181"/>
            <a:ext cx="584360" cy="421972"/>
          </a:xfrm>
          <a:prstGeom prst="ellipse">
            <a:avLst/>
          </a:prstGeom>
          <a:noFill/>
          <a:ln w="28575"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205740" rIns="205740"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19" name="Oval 225">
            <a:extLst>
              <a:ext uri="{FF2B5EF4-FFF2-40B4-BE49-F238E27FC236}">
                <a16:creationId xmlns:a16="http://schemas.microsoft.com/office/drawing/2014/main" id="{7555ED0B-C8DA-467C-A45E-35E6AC0B1560}"/>
              </a:ext>
            </a:extLst>
          </p:cNvPr>
          <p:cNvSpPr>
            <a:spLocks noChangeArrowheads="1"/>
          </p:cNvSpPr>
          <p:nvPr/>
        </p:nvSpPr>
        <p:spPr bwMode="auto">
          <a:xfrm>
            <a:off x="5217320" y="3774037"/>
            <a:ext cx="584360" cy="421972"/>
          </a:xfrm>
          <a:prstGeom prst="ellipse">
            <a:avLst/>
          </a:prstGeom>
          <a:noFill/>
          <a:ln w="28575"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205740" rIns="205740"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0" name="Oval 226">
            <a:extLst>
              <a:ext uri="{FF2B5EF4-FFF2-40B4-BE49-F238E27FC236}">
                <a16:creationId xmlns:a16="http://schemas.microsoft.com/office/drawing/2014/main" id="{41ED9F44-35C7-40BA-96EB-ABE1923F38A6}"/>
              </a:ext>
            </a:extLst>
          </p:cNvPr>
          <p:cNvSpPr>
            <a:spLocks noChangeArrowheads="1"/>
          </p:cNvSpPr>
          <p:nvPr/>
        </p:nvSpPr>
        <p:spPr bwMode="auto">
          <a:xfrm>
            <a:off x="6577014" y="3685931"/>
            <a:ext cx="584360" cy="421972"/>
          </a:xfrm>
          <a:prstGeom prst="ellipse">
            <a:avLst/>
          </a:prstGeom>
          <a:noFill/>
          <a:ln w="28575"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205740" rIns="205740"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1" name="Oval 227">
            <a:extLst>
              <a:ext uri="{FF2B5EF4-FFF2-40B4-BE49-F238E27FC236}">
                <a16:creationId xmlns:a16="http://schemas.microsoft.com/office/drawing/2014/main" id="{998191ED-AAA3-40A6-BD2F-65CC2EBFCD76}"/>
              </a:ext>
            </a:extLst>
          </p:cNvPr>
          <p:cNvSpPr>
            <a:spLocks noChangeArrowheads="1"/>
          </p:cNvSpPr>
          <p:nvPr/>
        </p:nvSpPr>
        <p:spPr bwMode="auto">
          <a:xfrm>
            <a:off x="6140055" y="3474595"/>
            <a:ext cx="584360" cy="421972"/>
          </a:xfrm>
          <a:prstGeom prst="ellipse">
            <a:avLst/>
          </a:prstGeom>
          <a:noFill/>
          <a:ln w="28575"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205740" rIns="205740"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2" name="Oval 228">
            <a:extLst>
              <a:ext uri="{FF2B5EF4-FFF2-40B4-BE49-F238E27FC236}">
                <a16:creationId xmlns:a16="http://schemas.microsoft.com/office/drawing/2014/main" id="{0476B854-EF56-4315-9F53-FD20BE004FC5}"/>
              </a:ext>
            </a:extLst>
          </p:cNvPr>
          <p:cNvSpPr>
            <a:spLocks noChangeArrowheads="1"/>
          </p:cNvSpPr>
          <p:nvPr/>
        </p:nvSpPr>
        <p:spPr bwMode="auto">
          <a:xfrm>
            <a:off x="6694886" y="4441978"/>
            <a:ext cx="584360" cy="421972"/>
          </a:xfrm>
          <a:prstGeom prst="ellipse">
            <a:avLst/>
          </a:prstGeom>
          <a:noFill/>
          <a:ln w="28575"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205740" rIns="205740"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3" name="Oval 229">
            <a:extLst>
              <a:ext uri="{FF2B5EF4-FFF2-40B4-BE49-F238E27FC236}">
                <a16:creationId xmlns:a16="http://schemas.microsoft.com/office/drawing/2014/main" id="{BB7EA6DB-6A37-4378-AF9D-12823A796EAD}"/>
              </a:ext>
            </a:extLst>
          </p:cNvPr>
          <p:cNvSpPr>
            <a:spLocks noChangeArrowheads="1"/>
          </p:cNvSpPr>
          <p:nvPr/>
        </p:nvSpPr>
        <p:spPr bwMode="auto">
          <a:xfrm>
            <a:off x="5130405" y="4412807"/>
            <a:ext cx="584360" cy="421972"/>
          </a:xfrm>
          <a:prstGeom prst="ellipse">
            <a:avLst/>
          </a:prstGeom>
          <a:noFill/>
          <a:ln w="28575"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205740" rIns="205740"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4" name="Oval 230">
            <a:extLst>
              <a:ext uri="{FF2B5EF4-FFF2-40B4-BE49-F238E27FC236}">
                <a16:creationId xmlns:a16="http://schemas.microsoft.com/office/drawing/2014/main" id="{C239CA68-6ED4-4B0B-9C60-51C524E97E5D}"/>
              </a:ext>
            </a:extLst>
          </p:cNvPr>
          <p:cNvSpPr>
            <a:spLocks noChangeArrowheads="1"/>
          </p:cNvSpPr>
          <p:nvPr/>
        </p:nvSpPr>
        <p:spPr bwMode="auto">
          <a:xfrm>
            <a:off x="5729289" y="3093595"/>
            <a:ext cx="584360" cy="421972"/>
          </a:xfrm>
          <a:prstGeom prst="ellipse">
            <a:avLst/>
          </a:prstGeom>
          <a:noFill/>
          <a:ln w="28575"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205740" rIns="205740"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5" name="Oval 231">
            <a:extLst>
              <a:ext uri="{FF2B5EF4-FFF2-40B4-BE49-F238E27FC236}">
                <a16:creationId xmlns:a16="http://schemas.microsoft.com/office/drawing/2014/main" id="{BB173F7C-CB2F-4444-84B3-0BB09194F8BA}"/>
              </a:ext>
            </a:extLst>
          </p:cNvPr>
          <p:cNvSpPr>
            <a:spLocks noChangeArrowheads="1"/>
          </p:cNvSpPr>
          <p:nvPr/>
        </p:nvSpPr>
        <p:spPr bwMode="auto">
          <a:xfrm>
            <a:off x="6054330" y="3101334"/>
            <a:ext cx="584360" cy="421972"/>
          </a:xfrm>
          <a:prstGeom prst="ellipse">
            <a:avLst/>
          </a:prstGeom>
          <a:noFill/>
          <a:ln w="28575"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205740" rIns="205740"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6" name="Oval 232">
            <a:extLst>
              <a:ext uri="{FF2B5EF4-FFF2-40B4-BE49-F238E27FC236}">
                <a16:creationId xmlns:a16="http://schemas.microsoft.com/office/drawing/2014/main" id="{F8FFDE22-D0B4-490A-B464-63E71AFB973A}"/>
              </a:ext>
            </a:extLst>
          </p:cNvPr>
          <p:cNvSpPr>
            <a:spLocks noChangeArrowheads="1"/>
          </p:cNvSpPr>
          <p:nvPr/>
        </p:nvSpPr>
        <p:spPr bwMode="auto">
          <a:xfrm>
            <a:off x="5881689" y="3720459"/>
            <a:ext cx="584360" cy="421972"/>
          </a:xfrm>
          <a:prstGeom prst="ellipse">
            <a:avLst/>
          </a:prstGeom>
          <a:noFill/>
          <a:ln w="28575"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205740" rIns="205740"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7" name="Oval 233">
            <a:extLst>
              <a:ext uri="{FF2B5EF4-FFF2-40B4-BE49-F238E27FC236}">
                <a16:creationId xmlns:a16="http://schemas.microsoft.com/office/drawing/2014/main" id="{B0730F0B-B8CF-42AA-B4B3-ECC18A48EC25}"/>
              </a:ext>
            </a:extLst>
          </p:cNvPr>
          <p:cNvSpPr>
            <a:spLocks noChangeArrowheads="1"/>
          </p:cNvSpPr>
          <p:nvPr/>
        </p:nvSpPr>
        <p:spPr bwMode="auto">
          <a:xfrm>
            <a:off x="5884070" y="4159799"/>
            <a:ext cx="584360" cy="421972"/>
          </a:xfrm>
          <a:prstGeom prst="ellipse">
            <a:avLst/>
          </a:prstGeom>
          <a:noFill/>
          <a:ln w="28575"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205740" rIns="205740"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8" name="Oval 234">
            <a:extLst>
              <a:ext uri="{FF2B5EF4-FFF2-40B4-BE49-F238E27FC236}">
                <a16:creationId xmlns:a16="http://schemas.microsoft.com/office/drawing/2014/main" id="{5E0FCCF8-353A-4D5F-A1F4-8F0985DA147C}"/>
              </a:ext>
            </a:extLst>
          </p:cNvPr>
          <p:cNvSpPr>
            <a:spLocks noChangeArrowheads="1"/>
          </p:cNvSpPr>
          <p:nvPr/>
        </p:nvSpPr>
        <p:spPr bwMode="auto">
          <a:xfrm>
            <a:off x="5648326" y="3481143"/>
            <a:ext cx="584360" cy="421972"/>
          </a:xfrm>
          <a:prstGeom prst="ellipse">
            <a:avLst/>
          </a:prstGeom>
          <a:noFill/>
          <a:ln w="28575"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205740" rIns="205740"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cxnSp>
        <p:nvCxnSpPr>
          <p:cNvPr id="29" name="AutoShape 235">
            <a:extLst>
              <a:ext uri="{FF2B5EF4-FFF2-40B4-BE49-F238E27FC236}">
                <a16:creationId xmlns:a16="http://schemas.microsoft.com/office/drawing/2014/main" id="{DA44F24F-2872-428B-ADA9-AC3E8DEBC1DB}"/>
              </a:ext>
            </a:extLst>
          </p:cNvPr>
          <p:cNvCxnSpPr>
            <a:cxnSpLocks noChangeShapeType="1"/>
            <a:stCxn id="10" idx="7"/>
            <a:endCxn id="9" idx="2"/>
          </p:cNvCxnSpPr>
          <p:nvPr/>
        </p:nvCxnSpPr>
        <p:spPr bwMode="auto">
          <a:xfrm flipV="1">
            <a:off x="4882664" y="2032398"/>
            <a:ext cx="995453" cy="942613"/>
          </a:xfrm>
          <a:prstGeom prst="straightConnector1">
            <a:avLst/>
          </a:prstGeom>
          <a:noFill/>
          <a:ln w="57150" cap="sq">
            <a:solidFill>
              <a:srgbClr val="A50021"/>
            </a:solidFill>
            <a:round/>
            <a:headEnd/>
            <a:tailEnd/>
          </a:ln>
          <a:extLst>
            <a:ext uri="{909E8E84-426E-40DD-AFC4-6F175D3DCCD1}">
              <a14:hiddenFill xmlns:a14="http://schemas.microsoft.com/office/drawing/2010/main">
                <a:noFill/>
              </a14:hiddenFill>
            </a:ext>
          </a:extLst>
        </p:spPr>
      </p:cxnSp>
      <p:cxnSp>
        <p:nvCxnSpPr>
          <p:cNvPr id="30" name="AutoShape 236">
            <a:extLst>
              <a:ext uri="{FF2B5EF4-FFF2-40B4-BE49-F238E27FC236}">
                <a16:creationId xmlns:a16="http://schemas.microsoft.com/office/drawing/2014/main" id="{6CCD5EBA-8AE4-4EED-9789-10C766AC0935}"/>
              </a:ext>
            </a:extLst>
          </p:cNvPr>
          <p:cNvCxnSpPr>
            <a:cxnSpLocks noChangeShapeType="1"/>
            <a:stCxn id="11" idx="1"/>
            <a:endCxn id="9" idx="6"/>
          </p:cNvCxnSpPr>
          <p:nvPr/>
        </p:nvCxnSpPr>
        <p:spPr bwMode="auto">
          <a:xfrm flipH="1" flipV="1">
            <a:off x="6462477" y="2032398"/>
            <a:ext cx="1050221" cy="880701"/>
          </a:xfrm>
          <a:prstGeom prst="straightConnector1">
            <a:avLst/>
          </a:prstGeom>
          <a:noFill/>
          <a:ln w="57150" cap="sq">
            <a:solidFill>
              <a:srgbClr val="A50021"/>
            </a:solidFill>
            <a:round/>
            <a:headEnd/>
            <a:tailEnd/>
          </a:ln>
          <a:extLst>
            <a:ext uri="{909E8E84-426E-40DD-AFC4-6F175D3DCCD1}">
              <a14:hiddenFill xmlns:a14="http://schemas.microsoft.com/office/drawing/2010/main">
                <a:noFill/>
              </a14:hiddenFill>
            </a:ext>
          </a:extLst>
        </p:spPr>
      </p:cxnSp>
      <p:cxnSp>
        <p:nvCxnSpPr>
          <p:cNvPr id="31" name="AutoShape 237">
            <a:extLst>
              <a:ext uri="{FF2B5EF4-FFF2-40B4-BE49-F238E27FC236}">
                <a16:creationId xmlns:a16="http://schemas.microsoft.com/office/drawing/2014/main" id="{058E545C-7006-4E90-83A6-0399045C78CB}"/>
              </a:ext>
            </a:extLst>
          </p:cNvPr>
          <p:cNvCxnSpPr>
            <a:cxnSpLocks noChangeShapeType="1"/>
            <a:stCxn id="16" idx="7"/>
            <a:endCxn id="12" idx="3"/>
          </p:cNvCxnSpPr>
          <p:nvPr/>
        </p:nvCxnSpPr>
        <p:spPr bwMode="auto">
          <a:xfrm flipV="1">
            <a:off x="5905412" y="2672125"/>
            <a:ext cx="42805" cy="195135"/>
          </a:xfrm>
          <a:prstGeom prst="straightConnector1">
            <a:avLst/>
          </a:prstGeom>
          <a:noFill/>
          <a:ln w="57150" cap="sq">
            <a:solidFill>
              <a:srgbClr val="A50021"/>
            </a:solidFill>
            <a:round/>
            <a:headEnd/>
            <a:tailEnd/>
          </a:ln>
          <a:extLst>
            <a:ext uri="{909E8E84-426E-40DD-AFC4-6F175D3DCCD1}">
              <a14:hiddenFill xmlns:a14="http://schemas.microsoft.com/office/drawing/2010/main">
                <a:noFill/>
              </a14:hiddenFill>
            </a:ext>
          </a:extLst>
        </p:spPr>
      </p:cxnSp>
      <p:cxnSp>
        <p:nvCxnSpPr>
          <p:cNvPr id="32" name="AutoShape 238">
            <a:extLst>
              <a:ext uri="{FF2B5EF4-FFF2-40B4-BE49-F238E27FC236}">
                <a16:creationId xmlns:a16="http://schemas.microsoft.com/office/drawing/2014/main" id="{90FF84CD-2A9E-408E-AB6B-70A122596004}"/>
              </a:ext>
            </a:extLst>
          </p:cNvPr>
          <p:cNvCxnSpPr>
            <a:cxnSpLocks noChangeShapeType="1"/>
            <a:stCxn id="15" idx="1"/>
            <a:endCxn id="12" idx="5"/>
          </p:cNvCxnSpPr>
          <p:nvPr/>
        </p:nvCxnSpPr>
        <p:spPr bwMode="auto">
          <a:xfrm flipH="1" flipV="1">
            <a:off x="6361421" y="2672125"/>
            <a:ext cx="22564" cy="207041"/>
          </a:xfrm>
          <a:prstGeom prst="straightConnector1">
            <a:avLst/>
          </a:prstGeom>
          <a:noFill/>
          <a:ln w="57150" cap="sq">
            <a:solidFill>
              <a:srgbClr val="A50021"/>
            </a:solidFill>
            <a:round/>
            <a:headEnd/>
            <a:tailEnd/>
          </a:ln>
          <a:extLst>
            <a:ext uri="{909E8E84-426E-40DD-AFC4-6F175D3DCCD1}">
              <a14:hiddenFill xmlns:a14="http://schemas.microsoft.com/office/drawing/2010/main">
                <a:noFill/>
              </a14:hiddenFill>
            </a:ext>
          </a:extLst>
        </p:spPr>
      </p:cxnSp>
      <p:cxnSp>
        <p:nvCxnSpPr>
          <p:cNvPr id="33" name="AutoShape 239">
            <a:extLst>
              <a:ext uri="{FF2B5EF4-FFF2-40B4-BE49-F238E27FC236}">
                <a16:creationId xmlns:a16="http://schemas.microsoft.com/office/drawing/2014/main" id="{7B482233-59D2-4521-88DF-F9C113209BD0}"/>
              </a:ext>
            </a:extLst>
          </p:cNvPr>
          <p:cNvCxnSpPr>
            <a:cxnSpLocks noChangeShapeType="1"/>
            <a:stCxn id="14" idx="7"/>
            <a:endCxn id="16" idx="2"/>
          </p:cNvCxnSpPr>
          <p:nvPr/>
        </p:nvCxnSpPr>
        <p:spPr bwMode="auto">
          <a:xfrm flipH="1" flipV="1">
            <a:off x="5406630" y="3016450"/>
            <a:ext cx="2291" cy="154419"/>
          </a:xfrm>
          <a:prstGeom prst="straightConnector1">
            <a:avLst/>
          </a:prstGeom>
          <a:noFill/>
          <a:ln w="57150" cap="sq">
            <a:solidFill>
              <a:srgbClr val="A50021"/>
            </a:solidFill>
            <a:round/>
            <a:headEnd/>
            <a:tailEnd/>
          </a:ln>
          <a:extLst>
            <a:ext uri="{909E8E84-426E-40DD-AFC4-6F175D3DCCD1}">
              <a14:hiddenFill xmlns:a14="http://schemas.microsoft.com/office/drawing/2010/main">
                <a:noFill/>
              </a14:hiddenFill>
            </a:ext>
          </a:extLst>
        </p:spPr>
      </p:cxnSp>
      <p:cxnSp>
        <p:nvCxnSpPr>
          <p:cNvPr id="34" name="AutoShape 240">
            <a:extLst>
              <a:ext uri="{FF2B5EF4-FFF2-40B4-BE49-F238E27FC236}">
                <a16:creationId xmlns:a16="http://schemas.microsoft.com/office/drawing/2014/main" id="{8A561E82-DAAF-4F03-B4E7-7F8797009C83}"/>
              </a:ext>
            </a:extLst>
          </p:cNvPr>
          <p:cNvCxnSpPr>
            <a:cxnSpLocks noChangeShapeType="1"/>
            <a:stCxn id="13" idx="1"/>
            <a:endCxn id="15" idx="6"/>
          </p:cNvCxnSpPr>
          <p:nvPr/>
        </p:nvCxnSpPr>
        <p:spPr bwMode="auto">
          <a:xfrm flipH="1" flipV="1">
            <a:off x="6882767" y="3028356"/>
            <a:ext cx="46525" cy="133583"/>
          </a:xfrm>
          <a:prstGeom prst="straightConnector1">
            <a:avLst/>
          </a:prstGeom>
          <a:noFill/>
          <a:ln w="57150" cap="sq">
            <a:solidFill>
              <a:srgbClr val="A50021"/>
            </a:solidFill>
            <a:round/>
            <a:headEnd/>
            <a:tailEnd/>
          </a:ln>
          <a:extLst>
            <a:ext uri="{909E8E84-426E-40DD-AFC4-6F175D3DCCD1}">
              <a14:hiddenFill xmlns:a14="http://schemas.microsoft.com/office/drawing/2010/main">
                <a:noFill/>
              </a14:hiddenFill>
            </a:ext>
          </a:extLst>
        </p:spPr>
      </p:cxnSp>
      <p:cxnSp>
        <p:nvCxnSpPr>
          <p:cNvPr id="35" name="AutoShape 241">
            <a:extLst>
              <a:ext uri="{FF2B5EF4-FFF2-40B4-BE49-F238E27FC236}">
                <a16:creationId xmlns:a16="http://schemas.microsoft.com/office/drawing/2014/main" id="{8BEC7B98-3307-4358-8561-0AAFB5BD85BD}"/>
              </a:ext>
            </a:extLst>
          </p:cNvPr>
          <p:cNvCxnSpPr>
            <a:cxnSpLocks noChangeShapeType="1"/>
            <a:stCxn id="19" idx="1"/>
            <a:endCxn id="14" idx="4"/>
          </p:cNvCxnSpPr>
          <p:nvPr/>
        </p:nvCxnSpPr>
        <p:spPr bwMode="auto">
          <a:xfrm flipH="1" flipV="1">
            <a:off x="5202319" y="3531045"/>
            <a:ext cx="100579" cy="304788"/>
          </a:xfrm>
          <a:prstGeom prst="straightConnector1">
            <a:avLst/>
          </a:prstGeom>
          <a:noFill/>
          <a:ln w="57150" cap="sq">
            <a:solidFill>
              <a:srgbClr val="A50021"/>
            </a:solidFill>
            <a:round/>
            <a:headEnd/>
            <a:tailEnd/>
          </a:ln>
          <a:extLst>
            <a:ext uri="{909E8E84-426E-40DD-AFC4-6F175D3DCCD1}">
              <a14:hiddenFill xmlns:a14="http://schemas.microsoft.com/office/drawing/2010/main">
                <a:noFill/>
              </a14:hiddenFill>
            </a:ext>
          </a:extLst>
        </p:spPr>
      </p:cxnSp>
      <p:cxnSp>
        <p:nvCxnSpPr>
          <p:cNvPr id="36" name="AutoShape 242">
            <a:extLst>
              <a:ext uri="{FF2B5EF4-FFF2-40B4-BE49-F238E27FC236}">
                <a16:creationId xmlns:a16="http://schemas.microsoft.com/office/drawing/2014/main" id="{423687D4-8B49-4DE0-ABD8-12A72D5B33ED}"/>
              </a:ext>
            </a:extLst>
          </p:cNvPr>
          <p:cNvCxnSpPr>
            <a:cxnSpLocks noChangeShapeType="1"/>
            <a:stCxn id="20" idx="7"/>
            <a:endCxn id="13" idx="4"/>
          </p:cNvCxnSpPr>
          <p:nvPr/>
        </p:nvCxnSpPr>
        <p:spPr bwMode="auto">
          <a:xfrm flipV="1">
            <a:off x="7075796" y="3522115"/>
            <a:ext cx="60098" cy="225612"/>
          </a:xfrm>
          <a:prstGeom prst="straightConnector1">
            <a:avLst/>
          </a:prstGeom>
          <a:noFill/>
          <a:ln w="57150" cap="sq">
            <a:solidFill>
              <a:srgbClr val="A50021"/>
            </a:solidFill>
            <a:round/>
            <a:headEnd/>
            <a:tailEnd/>
          </a:ln>
          <a:extLst>
            <a:ext uri="{909E8E84-426E-40DD-AFC4-6F175D3DCCD1}">
              <a14:hiddenFill xmlns:a14="http://schemas.microsoft.com/office/drawing/2010/main">
                <a:noFill/>
              </a14:hiddenFill>
            </a:ext>
          </a:extLst>
        </p:spPr>
      </p:cxnSp>
      <p:cxnSp>
        <p:nvCxnSpPr>
          <p:cNvPr id="37" name="AutoShape 243">
            <a:extLst>
              <a:ext uri="{FF2B5EF4-FFF2-40B4-BE49-F238E27FC236}">
                <a16:creationId xmlns:a16="http://schemas.microsoft.com/office/drawing/2014/main" id="{555EDE43-2C75-4A48-974F-478FCBF73E3A}"/>
              </a:ext>
            </a:extLst>
          </p:cNvPr>
          <p:cNvCxnSpPr>
            <a:cxnSpLocks noChangeShapeType="1"/>
            <a:stCxn id="22" idx="0"/>
            <a:endCxn id="20" idx="4"/>
          </p:cNvCxnSpPr>
          <p:nvPr/>
        </p:nvCxnSpPr>
        <p:spPr bwMode="auto">
          <a:xfrm flipH="1" flipV="1">
            <a:off x="6869194" y="4107903"/>
            <a:ext cx="117872" cy="334075"/>
          </a:xfrm>
          <a:prstGeom prst="straightConnector1">
            <a:avLst/>
          </a:prstGeom>
          <a:noFill/>
          <a:ln w="57150" cap="sq">
            <a:solidFill>
              <a:srgbClr val="A50021"/>
            </a:solidFill>
            <a:round/>
            <a:headEnd/>
            <a:tailEnd/>
          </a:ln>
          <a:extLst>
            <a:ext uri="{909E8E84-426E-40DD-AFC4-6F175D3DCCD1}">
              <a14:hiddenFill xmlns:a14="http://schemas.microsoft.com/office/drawing/2010/main">
                <a:noFill/>
              </a14:hiddenFill>
            </a:ext>
          </a:extLst>
        </p:spPr>
      </p:cxnSp>
      <p:cxnSp>
        <p:nvCxnSpPr>
          <p:cNvPr id="39" name="AutoShape 245">
            <a:extLst>
              <a:ext uri="{FF2B5EF4-FFF2-40B4-BE49-F238E27FC236}">
                <a16:creationId xmlns:a16="http://schemas.microsoft.com/office/drawing/2014/main" id="{C1D405A6-87EC-498E-8336-1D68C709B6B1}"/>
              </a:ext>
            </a:extLst>
          </p:cNvPr>
          <p:cNvCxnSpPr>
            <a:cxnSpLocks noChangeShapeType="1"/>
            <a:stCxn id="23" idx="6"/>
            <a:endCxn id="27" idx="3"/>
          </p:cNvCxnSpPr>
          <p:nvPr/>
        </p:nvCxnSpPr>
        <p:spPr bwMode="auto">
          <a:xfrm flipV="1">
            <a:off x="5714765" y="4519975"/>
            <a:ext cx="254883" cy="103818"/>
          </a:xfrm>
          <a:prstGeom prst="straightConnector1">
            <a:avLst/>
          </a:prstGeom>
          <a:noFill/>
          <a:ln w="57150" cap="sq">
            <a:solidFill>
              <a:srgbClr val="A50021"/>
            </a:solidFill>
            <a:round/>
            <a:headEnd/>
            <a:tailEnd/>
          </a:ln>
          <a:extLst>
            <a:ext uri="{909E8E84-426E-40DD-AFC4-6F175D3DCCD1}">
              <a14:hiddenFill xmlns:a14="http://schemas.microsoft.com/office/drawing/2010/main">
                <a:noFill/>
              </a14:hiddenFill>
            </a:ext>
          </a:extLst>
        </p:spPr>
      </p:cxnSp>
      <p:cxnSp>
        <p:nvCxnSpPr>
          <p:cNvPr id="41" name="AutoShape 247">
            <a:extLst>
              <a:ext uri="{FF2B5EF4-FFF2-40B4-BE49-F238E27FC236}">
                <a16:creationId xmlns:a16="http://schemas.microsoft.com/office/drawing/2014/main" id="{156AEFCB-016A-421C-B12C-C713494D054C}"/>
              </a:ext>
            </a:extLst>
          </p:cNvPr>
          <p:cNvCxnSpPr>
            <a:cxnSpLocks noChangeShapeType="1"/>
            <a:stCxn id="10" idx="4"/>
            <a:endCxn id="17" idx="0"/>
          </p:cNvCxnSpPr>
          <p:nvPr/>
        </p:nvCxnSpPr>
        <p:spPr bwMode="auto">
          <a:xfrm>
            <a:off x="4676062" y="3335187"/>
            <a:ext cx="465535" cy="1597328"/>
          </a:xfrm>
          <a:prstGeom prst="straightConnector1">
            <a:avLst/>
          </a:prstGeom>
          <a:noFill/>
          <a:ln w="57150" cap="sq">
            <a:solidFill>
              <a:srgbClr val="A50021"/>
            </a:solidFill>
            <a:round/>
            <a:headEnd/>
            <a:tailEnd/>
          </a:ln>
          <a:extLst>
            <a:ext uri="{909E8E84-426E-40DD-AFC4-6F175D3DCCD1}">
              <a14:hiddenFill xmlns:a14="http://schemas.microsoft.com/office/drawing/2010/main">
                <a:noFill/>
              </a14:hiddenFill>
            </a:ext>
          </a:extLst>
        </p:spPr>
      </p:cxnSp>
      <p:cxnSp>
        <p:nvCxnSpPr>
          <p:cNvPr id="42" name="AutoShape 248">
            <a:extLst>
              <a:ext uri="{FF2B5EF4-FFF2-40B4-BE49-F238E27FC236}">
                <a16:creationId xmlns:a16="http://schemas.microsoft.com/office/drawing/2014/main" id="{8F33D2C7-EBDC-4D7A-9086-A3D4CA2E067D}"/>
              </a:ext>
            </a:extLst>
          </p:cNvPr>
          <p:cNvCxnSpPr>
            <a:cxnSpLocks noChangeShapeType="1"/>
            <a:stCxn id="18" idx="0"/>
            <a:endCxn id="11" idx="4"/>
          </p:cNvCxnSpPr>
          <p:nvPr/>
        </p:nvCxnSpPr>
        <p:spPr bwMode="auto">
          <a:xfrm flipV="1">
            <a:off x="7412119" y="3273275"/>
            <a:ext cx="307181" cy="1650906"/>
          </a:xfrm>
          <a:prstGeom prst="straightConnector1">
            <a:avLst/>
          </a:prstGeom>
          <a:noFill/>
          <a:ln w="57150" cap="sq">
            <a:solidFill>
              <a:srgbClr val="C00000"/>
            </a:solidFill>
            <a:round/>
            <a:headEnd/>
            <a:tailEnd/>
          </a:ln>
          <a:extLst>
            <a:ext uri="{909E8E84-426E-40DD-AFC4-6F175D3DCCD1}">
              <a14:hiddenFill xmlns:a14="http://schemas.microsoft.com/office/drawing/2010/main">
                <a:noFill/>
              </a14:hiddenFill>
            </a:ext>
          </a:extLst>
        </p:spPr>
      </p:cxnSp>
      <p:cxnSp>
        <p:nvCxnSpPr>
          <p:cNvPr id="46" name="AutoShape 252">
            <a:extLst>
              <a:ext uri="{FF2B5EF4-FFF2-40B4-BE49-F238E27FC236}">
                <a16:creationId xmlns:a16="http://schemas.microsoft.com/office/drawing/2014/main" id="{F9757237-2077-4AFE-BD06-3C478F7681FA}"/>
              </a:ext>
            </a:extLst>
          </p:cNvPr>
          <p:cNvCxnSpPr>
            <a:cxnSpLocks noChangeShapeType="1"/>
            <a:stCxn id="19" idx="7"/>
            <a:endCxn id="28" idx="2"/>
          </p:cNvCxnSpPr>
          <p:nvPr/>
        </p:nvCxnSpPr>
        <p:spPr bwMode="auto">
          <a:xfrm flipH="1" flipV="1">
            <a:off x="5648326" y="3692129"/>
            <a:ext cx="67776" cy="143704"/>
          </a:xfrm>
          <a:prstGeom prst="straightConnector1">
            <a:avLst/>
          </a:prstGeom>
          <a:noFill/>
          <a:ln w="57150" cap="sq">
            <a:solidFill>
              <a:srgbClr val="A50021"/>
            </a:solidFill>
            <a:round/>
            <a:headEnd/>
            <a:tailEnd/>
          </a:ln>
          <a:extLst>
            <a:ext uri="{909E8E84-426E-40DD-AFC4-6F175D3DCCD1}">
              <a14:hiddenFill xmlns:a14="http://schemas.microsoft.com/office/drawing/2010/main">
                <a:noFill/>
              </a14:hiddenFill>
            </a:ext>
          </a:extLst>
        </p:spPr>
      </p:cxnSp>
      <p:cxnSp>
        <p:nvCxnSpPr>
          <p:cNvPr id="47" name="AutoShape 253">
            <a:extLst>
              <a:ext uri="{FF2B5EF4-FFF2-40B4-BE49-F238E27FC236}">
                <a16:creationId xmlns:a16="http://schemas.microsoft.com/office/drawing/2014/main" id="{3AA0CCE9-22BD-4669-9E47-5E7E33F77897}"/>
              </a:ext>
            </a:extLst>
          </p:cNvPr>
          <p:cNvCxnSpPr>
            <a:cxnSpLocks noChangeShapeType="1"/>
            <a:stCxn id="26" idx="4"/>
            <a:endCxn id="27" idx="0"/>
          </p:cNvCxnSpPr>
          <p:nvPr/>
        </p:nvCxnSpPr>
        <p:spPr bwMode="auto">
          <a:xfrm>
            <a:off x="6173869" y="4142431"/>
            <a:ext cx="2381" cy="17368"/>
          </a:xfrm>
          <a:prstGeom prst="straightConnector1">
            <a:avLst/>
          </a:prstGeom>
          <a:noFill/>
          <a:ln w="57150" cap="sq">
            <a:solidFill>
              <a:srgbClr val="A50021"/>
            </a:solidFill>
            <a:round/>
            <a:headEnd/>
            <a:tailEnd/>
          </a:ln>
          <a:extLst>
            <a:ext uri="{909E8E84-426E-40DD-AFC4-6F175D3DCCD1}">
              <a14:hiddenFill xmlns:a14="http://schemas.microsoft.com/office/drawing/2010/main">
                <a:noFill/>
              </a14:hiddenFill>
            </a:ext>
          </a:extLst>
        </p:spPr>
      </p:cxnSp>
      <p:cxnSp>
        <p:nvCxnSpPr>
          <p:cNvPr id="49" name="AutoShape 255">
            <a:extLst>
              <a:ext uri="{FF2B5EF4-FFF2-40B4-BE49-F238E27FC236}">
                <a16:creationId xmlns:a16="http://schemas.microsoft.com/office/drawing/2014/main" id="{935A699F-CB75-4470-85FE-01E229917FE0}"/>
              </a:ext>
            </a:extLst>
          </p:cNvPr>
          <p:cNvCxnSpPr>
            <a:cxnSpLocks noChangeShapeType="1"/>
            <a:stCxn id="28" idx="0"/>
            <a:endCxn id="24" idx="4"/>
          </p:cNvCxnSpPr>
          <p:nvPr/>
        </p:nvCxnSpPr>
        <p:spPr bwMode="auto">
          <a:xfrm>
            <a:off x="5940506" y="3481143"/>
            <a:ext cx="80963" cy="34424"/>
          </a:xfrm>
          <a:prstGeom prst="straightConnector1">
            <a:avLst/>
          </a:prstGeom>
          <a:noFill/>
          <a:ln w="57150" cap="sq">
            <a:solidFill>
              <a:srgbClr val="A50021"/>
            </a:solidFill>
            <a:round/>
            <a:headEnd/>
            <a:tailEnd/>
          </a:ln>
          <a:extLst>
            <a:ext uri="{909E8E84-426E-40DD-AFC4-6F175D3DCCD1}">
              <a14:hiddenFill xmlns:a14="http://schemas.microsoft.com/office/drawing/2010/main">
                <a:noFill/>
              </a14:hiddenFill>
            </a:ext>
          </a:extLst>
        </p:spPr>
      </p:cxnSp>
      <p:cxnSp>
        <p:nvCxnSpPr>
          <p:cNvPr id="50" name="AutoShape 256">
            <a:extLst>
              <a:ext uri="{FF2B5EF4-FFF2-40B4-BE49-F238E27FC236}">
                <a16:creationId xmlns:a16="http://schemas.microsoft.com/office/drawing/2014/main" id="{9D91600C-1725-489A-9B8B-B3B3D32A6D7E}"/>
              </a:ext>
            </a:extLst>
          </p:cNvPr>
          <p:cNvCxnSpPr>
            <a:cxnSpLocks noChangeShapeType="1"/>
            <a:stCxn id="21" idx="0"/>
            <a:endCxn id="25" idx="4"/>
          </p:cNvCxnSpPr>
          <p:nvPr/>
        </p:nvCxnSpPr>
        <p:spPr bwMode="auto">
          <a:xfrm flipH="1">
            <a:off x="6346510" y="3474595"/>
            <a:ext cx="85725" cy="48711"/>
          </a:xfrm>
          <a:prstGeom prst="straightConnector1">
            <a:avLst/>
          </a:prstGeom>
          <a:noFill/>
          <a:ln w="57150" cap="sq">
            <a:solidFill>
              <a:srgbClr val="A50021"/>
            </a:solidFill>
            <a:round/>
            <a:headEnd/>
            <a:tailEnd/>
          </a:ln>
          <a:extLst>
            <a:ext uri="{909E8E84-426E-40DD-AFC4-6F175D3DCCD1}">
              <a14:hiddenFill xmlns:a14="http://schemas.microsoft.com/office/drawing/2010/main">
                <a:noFill/>
              </a14:hiddenFill>
            </a:ext>
          </a:extLst>
        </p:spPr>
      </p:cxnSp>
      <p:cxnSp>
        <p:nvCxnSpPr>
          <p:cNvPr id="52" name="AutoShape 258">
            <a:extLst>
              <a:ext uri="{FF2B5EF4-FFF2-40B4-BE49-F238E27FC236}">
                <a16:creationId xmlns:a16="http://schemas.microsoft.com/office/drawing/2014/main" id="{3F596308-F9E7-4839-8303-14C5FD5A6FEE}"/>
              </a:ext>
            </a:extLst>
          </p:cNvPr>
          <p:cNvCxnSpPr>
            <a:cxnSpLocks noChangeShapeType="1"/>
            <a:stCxn id="26" idx="7"/>
            <a:endCxn id="21" idx="3"/>
          </p:cNvCxnSpPr>
          <p:nvPr/>
        </p:nvCxnSpPr>
        <p:spPr bwMode="auto">
          <a:xfrm flipH="1">
            <a:off x="6225633" y="3782255"/>
            <a:ext cx="154838" cy="52516"/>
          </a:xfrm>
          <a:prstGeom prst="straightConnector1">
            <a:avLst/>
          </a:prstGeom>
          <a:noFill/>
          <a:ln w="57150" cap="sq">
            <a:solidFill>
              <a:srgbClr val="A50021"/>
            </a:solidFill>
            <a:round/>
            <a:headEnd/>
            <a:tailEnd/>
          </a:ln>
          <a:extLst>
            <a:ext uri="{909E8E84-426E-40DD-AFC4-6F175D3DCCD1}">
              <a14:hiddenFill xmlns:a14="http://schemas.microsoft.com/office/drawing/2010/main">
                <a:noFill/>
              </a14:hiddenFill>
            </a:ext>
          </a:extLst>
        </p:spPr>
      </p:cxnSp>
      <p:cxnSp>
        <p:nvCxnSpPr>
          <p:cNvPr id="53" name="AutoShape 259">
            <a:extLst>
              <a:ext uri="{FF2B5EF4-FFF2-40B4-BE49-F238E27FC236}">
                <a16:creationId xmlns:a16="http://schemas.microsoft.com/office/drawing/2014/main" id="{FA8841F3-C318-42F1-9A70-DB130F18ECFF}"/>
              </a:ext>
            </a:extLst>
          </p:cNvPr>
          <p:cNvCxnSpPr>
            <a:cxnSpLocks noChangeShapeType="1"/>
            <a:stCxn id="24" idx="6"/>
            <a:endCxn id="25" idx="2"/>
          </p:cNvCxnSpPr>
          <p:nvPr/>
        </p:nvCxnSpPr>
        <p:spPr bwMode="auto">
          <a:xfrm flipH="1">
            <a:off x="6054330" y="3304581"/>
            <a:ext cx="259319" cy="7739"/>
          </a:xfrm>
          <a:prstGeom prst="straightConnector1">
            <a:avLst/>
          </a:prstGeom>
          <a:noFill/>
          <a:ln w="57150" cap="sq">
            <a:solidFill>
              <a:srgbClr val="A50021"/>
            </a:solidFill>
            <a:round/>
            <a:headEnd/>
            <a:tailEnd/>
          </a:ln>
          <a:extLst>
            <a:ext uri="{909E8E84-426E-40DD-AFC4-6F175D3DCCD1}">
              <a14:hiddenFill xmlns:a14="http://schemas.microsoft.com/office/drawing/2010/main">
                <a:noFill/>
              </a14:hiddenFill>
            </a:ext>
          </a:extLst>
        </p:spPr>
      </p:cxnSp>
      <p:cxnSp>
        <p:nvCxnSpPr>
          <p:cNvPr id="54" name="AutoShape 260">
            <a:extLst>
              <a:ext uri="{FF2B5EF4-FFF2-40B4-BE49-F238E27FC236}">
                <a16:creationId xmlns:a16="http://schemas.microsoft.com/office/drawing/2014/main" id="{6A9D9A99-0CF6-416A-831A-0A175B4CDA99}"/>
              </a:ext>
            </a:extLst>
          </p:cNvPr>
          <p:cNvCxnSpPr>
            <a:cxnSpLocks noChangeShapeType="1"/>
            <a:stCxn id="17" idx="7"/>
            <a:endCxn id="23" idx="3"/>
          </p:cNvCxnSpPr>
          <p:nvPr/>
        </p:nvCxnSpPr>
        <p:spPr bwMode="auto">
          <a:xfrm flipH="1" flipV="1">
            <a:off x="5215983" y="4772983"/>
            <a:ext cx="132216" cy="221328"/>
          </a:xfrm>
          <a:prstGeom prst="straightConnector1">
            <a:avLst/>
          </a:prstGeom>
          <a:noFill/>
          <a:ln w="57150" cap="sq">
            <a:solidFill>
              <a:srgbClr val="A50021"/>
            </a:solidFill>
            <a:round/>
            <a:headEnd/>
            <a:tailEnd/>
          </a:ln>
          <a:extLst>
            <a:ext uri="{909E8E84-426E-40DD-AFC4-6F175D3DCCD1}">
              <a14:hiddenFill xmlns:a14="http://schemas.microsoft.com/office/drawing/2010/main">
                <a:noFill/>
              </a14:hiddenFill>
            </a:ext>
          </a:extLst>
        </p:spPr>
      </p:cxnSp>
      <p:cxnSp>
        <p:nvCxnSpPr>
          <p:cNvPr id="57" name="AutoShape 263">
            <a:extLst>
              <a:ext uri="{FF2B5EF4-FFF2-40B4-BE49-F238E27FC236}">
                <a16:creationId xmlns:a16="http://schemas.microsoft.com/office/drawing/2014/main" id="{07C1AEF5-41B3-4FBA-AFBC-527D3B0C0828}"/>
              </a:ext>
            </a:extLst>
          </p:cNvPr>
          <p:cNvCxnSpPr>
            <a:cxnSpLocks noChangeShapeType="1"/>
            <a:stCxn id="18" idx="1"/>
            <a:endCxn id="22" idx="5"/>
          </p:cNvCxnSpPr>
          <p:nvPr/>
        </p:nvCxnSpPr>
        <p:spPr bwMode="auto">
          <a:xfrm flipH="1" flipV="1">
            <a:off x="7193668" y="4802154"/>
            <a:ext cx="11849" cy="183823"/>
          </a:xfrm>
          <a:prstGeom prst="straightConnector1">
            <a:avLst/>
          </a:prstGeom>
          <a:noFill/>
          <a:ln w="57150" cap="sq">
            <a:solidFill>
              <a:srgbClr val="A50021"/>
            </a:solidFill>
            <a:round/>
            <a:headEnd/>
            <a:tailEnd/>
          </a:ln>
          <a:extLst>
            <a:ext uri="{909E8E84-426E-40DD-AFC4-6F175D3DCCD1}">
              <a14:hiddenFill xmlns:a14="http://schemas.microsoft.com/office/drawing/2010/main">
                <a:noFill/>
              </a14:hiddenFill>
            </a:ext>
          </a:extLst>
        </p:spPr>
      </p:cxnSp>
      <p:grpSp>
        <p:nvGrpSpPr>
          <p:cNvPr id="7" name="Group 105">
            <a:extLst>
              <a:ext uri="{FF2B5EF4-FFF2-40B4-BE49-F238E27FC236}">
                <a16:creationId xmlns:a16="http://schemas.microsoft.com/office/drawing/2014/main" id="{0FB9DA8A-DC86-4B20-AFBE-698936D595A5}"/>
              </a:ext>
            </a:extLst>
          </p:cNvPr>
          <p:cNvGrpSpPr>
            <a:grpSpLocks/>
          </p:cNvGrpSpPr>
          <p:nvPr/>
        </p:nvGrpSpPr>
        <p:grpSpPr bwMode="auto">
          <a:xfrm>
            <a:off x="1614488" y="2584850"/>
            <a:ext cx="2200275" cy="2164558"/>
            <a:chOff x="521" y="2175"/>
            <a:chExt cx="1848" cy="1818"/>
          </a:xfrm>
        </p:grpSpPr>
        <p:sp>
          <p:nvSpPr>
            <p:cNvPr id="99" name="Oval 8">
              <a:extLst>
                <a:ext uri="{FF2B5EF4-FFF2-40B4-BE49-F238E27FC236}">
                  <a16:creationId xmlns:a16="http://schemas.microsoft.com/office/drawing/2014/main" id="{07EB488A-1450-4E03-83E7-F9482406D6BB}"/>
                </a:ext>
              </a:extLst>
            </p:cNvPr>
            <p:cNvSpPr>
              <a:spLocks noChangeArrowheads="1"/>
            </p:cNvSpPr>
            <p:nvPr/>
          </p:nvSpPr>
          <p:spPr bwMode="auto">
            <a:xfrm>
              <a:off x="2290" y="2810"/>
              <a:ext cx="79" cy="411"/>
            </a:xfrm>
            <a:prstGeom prst="ellipse">
              <a:avLst/>
            </a:prstGeom>
            <a:solidFill>
              <a:schemeClr val="tx1"/>
            </a:solidFill>
            <a:ln w="25400">
              <a:solidFill>
                <a:schemeClr val="accent6"/>
              </a:solidFill>
              <a:round/>
              <a:headEnd/>
              <a:tailEnd/>
            </a:ln>
            <a:effectLst/>
          </p:spPr>
          <p:txBody>
            <a:bodyPr lIns="67500" tIns="35100" rIns="67500" bIns="35100" anchor="ctr">
              <a:spAutoFit/>
            </a:bodyPr>
            <a:lstStyle/>
            <a:p>
              <a:pPr eaLnBrk="1" hangingPunct="1">
                <a:defRPr/>
              </a:pPr>
              <a:endParaRPr lang="en-US"/>
            </a:p>
          </p:txBody>
        </p:sp>
        <p:sp>
          <p:nvSpPr>
            <p:cNvPr id="100" name="Oval 9">
              <a:extLst>
                <a:ext uri="{FF2B5EF4-FFF2-40B4-BE49-F238E27FC236}">
                  <a16:creationId xmlns:a16="http://schemas.microsoft.com/office/drawing/2014/main" id="{248F4C29-6D65-4A7F-B8BD-CEF39ADC8475}"/>
                </a:ext>
              </a:extLst>
            </p:cNvPr>
            <p:cNvSpPr>
              <a:spLocks noChangeArrowheads="1"/>
            </p:cNvSpPr>
            <p:nvPr/>
          </p:nvSpPr>
          <p:spPr bwMode="auto">
            <a:xfrm>
              <a:off x="1383" y="2175"/>
              <a:ext cx="79" cy="411"/>
            </a:xfrm>
            <a:prstGeom prst="ellipse">
              <a:avLst/>
            </a:prstGeom>
            <a:solidFill>
              <a:schemeClr val="tx1"/>
            </a:solidFill>
            <a:ln w="25400">
              <a:solidFill>
                <a:schemeClr val="accent6"/>
              </a:solidFill>
              <a:round/>
              <a:headEnd/>
              <a:tailEnd/>
            </a:ln>
            <a:effectLst/>
          </p:spPr>
          <p:txBody>
            <a:bodyPr lIns="67500" tIns="35100" rIns="67500" bIns="35100" anchor="ctr">
              <a:spAutoFit/>
            </a:bodyPr>
            <a:lstStyle/>
            <a:p>
              <a:pPr eaLnBrk="1" hangingPunct="1">
                <a:defRPr/>
              </a:pPr>
              <a:endParaRPr lang="en-US"/>
            </a:p>
          </p:txBody>
        </p:sp>
        <p:sp>
          <p:nvSpPr>
            <p:cNvPr id="101" name="Oval 10">
              <a:extLst>
                <a:ext uri="{FF2B5EF4-FFF2-40B4-BE49-F238E27FC236}">
                  <a16:creationId xmlns:a16="http://schemas.microsoft.com/office/drawing/2014/main" id="{FC828A27-B1FB-48D9-AA14-DEFBA06D1049}"/>
                </a:ext>
              </a:extLst>
            </p:cNvPr>
            <p:cNvSpPr>
              <a:spLocks noChangeArrowheads="1"/>
            </p:cNvSpPr>
            <p:nvPr/>
          </p:nvSpPr>
          <p:spPr bwMode="auto">
            <a:xfrm>
              <a:off x="521" y="2765"/>
              <a:ext cx="79" cy="411"/>
            </a:xfrm>
            <a:prstGeom prst="ellipse">
              <a:avLst/>
            </a:prstGeom>
            <a:solidFill>
              <a:schemeClr val="tx1"/>
            </a:solidFill>
            <a:ln w="25400">
              <a:solidFill>
                <a:schemeClr val="accent6"/>
              </a:solidFill>
              <a:round/>
              <a:headEnd/>
              <a:tailEnd/>
            </a:ln>
            <a:effectLst/>
          </p:spPr>
          <p:txBody>
            <a:bodyPr lIns="67500" tIns="35100" rIns="67500" bIns="35100" anchor="ctr">
              <a:spAutoFit/>
            </a:bodyPr>
            <a:lstStyle/>
            <a:p>
              <a:pPr eaLnBrk="1" hangingPunct="1">
                <a:defRPr/>
              </a:pPr>
              <a:endParaRPr lang="en-US"/>
            </a:p>
          </p:txBody>
        </p:sp>
        <p:sp>
          <p:nvSpPr>
            <p:cNvPr id="102" name="Oval 11">
              <a:extLst>
                <a:ext uri="{FF2B5EF4-FFF2-40B4-BE49-F238E27FC236}">
                  <a16:creationId xmlns:a16="http://schemas.microsoft.com/office/drawing/2014/main" id="{6ABBB0B0-AA2A-466B-8C6F-B7132D805978}"/>
                </a:ext>
              </a:extLst>
            </p:cNvPr>
            <p:cNvSpPr>
              <a:spLocks noChangeArrowheads="1"/>
            </p:cNvSpPr>
            <p:nvPr/>
          </p:nvSpPr>
          <p:spPr bwMode="auto">
            <a:xfrm>
              <a:off x="930" y="3582"/>
              <a:ext cx="79" cy="411"/>
            </a:xfrm>
            <a:prstGeom prst="ellipse">
              <a:avLst/>
            </a:prstGeom>
            <a:solidFill>
              <a:schemeClr val="tx1"/>
            </a:solidFill>
            <a:ln w="25400">
              <a:solidFill>
                <a:schemeClr val="accent6"/>
              </a:solidFill>
              <a:round/>
              <a:headEnd/>
              <a:tailEnd/>
            </a:ln>
            <a:effectLst/>
          </p:spPr>
          <p:txBody>
            <a:bodyPr lIns="67500" tIns="35100" rIns="67500" bIns="35100" anchor="ctr">
              <a:spAutoFit/>
            </a:bodyPr>
            <a:lstStyle/>
            <a:p>
              <a:pPr eaLnBrk="1" hangingPunct="1">
                <a:defRPr/>
              </a:pPr>
              <a:endParaRPr lang="en-US"/>
            </a:p>
          </p:txBody>
        </p:sp>
        <p:sp>
          <p:nvSpPr>
            <p:cNvPr id="103" name="Oval 12">
              <a:extLst>
                <a:ext uri="{FF2B5EF4-FFF2-40B4-BE49-F238E27FC236}">
                  <a16:creationId xmlns:a16="http://schemas.microsoft.com/office/drawing/2014/main" id="{4B19E0D1-1FE0-4BA8-857F-55012ECF10BF}"/>
                </a:ext>
              </a:extLst>
            </p:cNvPr>
            <p:cNvSpPr>
              <a:spLocks noChangeArrowheads="1"/>
            </p:cNvSpPr>
            <p:nvPr/>
          </p:nvSpPr>
          <p:spPr bwMode="auto">
            <a:xfrm>
              <a:off x="1882" y="3582"/>
              <a:ext cx="79" cy="411"/>
            </a:xfrm>
            <a:prstGeom prst="ellipse">
              <a:avLst/>
            </a:prstGeom>
            <a:solidFill>
              <a:schemeClr val="tx1"/>
            </a:solidFill>
            <a:ln w="25400">
              <a:solidFill>
                <a:schemeClr val="accent6"/>
              </a:solidFill>
              <a:round/>
              <a:headEnd/>
              <a:tailEnd/>
            </a:ln>
            <a:effectLst/>
          </p:spPr>
          <p:txBody>
            <a:bodyPr lIns="67500" tIns="35100" rIns="67500" bIns="35100" anchor="ctr">
              <a:spAutoFit/>
            </a:bodyPr>
            <a:lstStyle/>
            <a:p>
              <a:pPr eaLnBrk="1" hangingPunct="1">
                <a:defRPr/>
              </a:pPr>
              <a:endParaRPr lang="en-US"/>
            </a:p>
          </p:txBody>
        </p:sp>
        <p:sp>
          <p:nvSpPr>
            <p:cNvPr id="104" name="Oval 13">
              <a:extLst>
                <a:ext uri="{FF2B5EF4-FFF2-40B4-BE49-F238E27FC236}">
                  <a16:creationId xmlns:a16="http://schemas.microsoft.com/office/drawing/2014/main" id="{5D0DAD81-3FAA-498F-A0E6-0569AAE2CC37}"/>
                </a:ext>
              </a:extLst>
            </p:cNvPr>
            <p:cNvSpPr>
              <a:spLocks noChangeArrowheads="1"/>
            </p:cNvSpPr>
            <p:nvPr/>
          </p:nvSpPr>
          <p:spPr bwMode="auto">
            <a:xfrm>
              <a:off x="1383" y="2493"/>
              <a:ext cx="79" cy="411"/>
            </a:xfrm>
            <a:prstGeom prst="ellipse">
              <a:avLst/>
            </a:prstGeom>
            <a:solidFill>
              <a:schemeClr val="tx1"/>
            </a:solidFill>
            <a:ln w="25400">
              <a:solidFill>
                <a:schemeClr val="accent6"/>
              </a:solidFill>
              <a:round/>
              <a:headEnd/>
              <a:tailEnd/>
            </a:ln>
            <a:effectLst/>
          </p:spPr>
          <p:txBody>
            <a:bodyPr lIns="67500" tIns="35100" rIns="67500" bIns="35100" anchor="ctr">
              <a:spAutoFit/>
            </a:bodyPr>
            <a:lstStyle/>
            <a:p>
              <a:pPr eaLnBrk="1" hangingPunct="1">
                <a:defRPr/>
              </a:pPr>
              <a:endParaRPr lang="en-US"/>
            </a:p>
          </p:txBody>
        </p:sp>
        <p:sp>
          <p:nvSpPr>
            <p:cNvPr id="105" name="Oval 14">
              <a:extLst>
                <a:ext uri="{FF2B5EF4-FFF2-40B4-BE49-F238E27FC236}">
                  <a16:creationId xmlns:a16="http://schemas.microsoft.com/office/drawing/2014/main" id="{1F3E4844-07CB-463D-A500-17698907FD3F}"/>
                </a:ext>
              </a:extLst>
            </p:cNvPr>
            <p:cNvSpPr>
              <a:spLocks noChangeArrowheads="1"/>
            </p:cNvSpPr>
            <p:nvPr/>
          </p:nvSpPr>
          <p:spPr bwMode="auto">
            <a:xfrm>
              <a:off x="1110" y="2674"/>
              <a:ext cx="79" cy="411"/>
            </a:xfrm>
            <a:prstGeom prst="ellipse">
              <a:avLst/>
            </a:prstGeom>
            <a:solidFill>
              <a:schemeClr val="tx1"/>
            </a:solidFill>
            <a:ln w="25400">
              <a:solidFill>
                <a:schemeClr val="accent6"/>
              </a:solidFill>
              <a:round/>
              <a:headEnd/>
              <a:tailEnd/>
            </a:ln>
            <a:effectLst/>
          </p:spPr>
          <p:txBody>
            <a:bodyPr lIns="67500" tIns="35100" rIns="67500" bIns="35100" anchor="ctr">
              <a:spAutoFit/>
            </a:bodyPr>
            <a:lstStyle/>
            <a:p>
              <a:pPr eaLnBrk="1" hangingPunct="1">
                <a:defRPr/>
              </a:pPr>
              <a:endParaRPr lang="en-US"/>
            </a:p>
          </p:txBody>
        </p:sp>
        <p:sp>
          <p:nvSpPr>
            <p:cNvPr id="106" name="Oval 15">
              <a:extLst>
                <a:ext uri="{FF2B5EF4-FFF2-40B4-BE49-F238E27FC236}">
                  <a16:creationId xmlns:a16="http://schemas.microsoft.com/office/drawing/2014/main" id="{F9FDB738-DF59-4070-BE0E-F1F8CE1B4390}"/>
                </a:ext>
              </a:extLst>
            </p:cNvPr>
            <p:cNvSpPr>
              <a:spLocks noChangeArrowheads="1"/>
            </p:cNvSpPr>
            <p:nvPr/>
          </p:nvSpPr>
          <p:spPr bwMode="auto">
            <a:xfrm>
              <a:off x="839" y="2856"/>
              <a:ext cx="79" cy="411"/>
            </a:xfrm>
            <a:prstGeom prst="ellipse">
              <a:avLst/>
            </a:prstGeom>
            <a:solidFill>
              <a:schemeClr val="tx1"/>
            </a:solidFill>
            <a:ln w="25400">
              <a:solidFill>
                <a:schemeClr val="accent6"/>
              </a:solidFill>
              <a:round/>
              <a:headEnd/>
              <a:tailEnd/>
            </a:ln>
            <a:effectLst/>
          </p:spPr>
          <p:txBody>
            <a:bodyPr lIns="67500" tIns="35100" rIns="67500" bIns="35100" anchor="ctr">
              <a:spAutoFit/>
            </a:bodyPr>
            <a:lstStyle/>
            <a:p>
              <a:pPr eaLnBrk="1" hangingPunct="1">
                <a:defRPr/>
              </a:pPr>
              <a:endParaRPr lang="en-US"/>
            </a:p>
          </p:txBody>
        </p:sp>
        <p:sp>
          <p:nvSpPr>
            <p:cNvPr id="107" name="Oval 16">
              <a:extLst>
                <a:ext uri="{FF2B5EF4-FFF2-40B4-BE49-F238E27FC236}">
                  <a16:creationId xmlns:a16="http://schemas.microsoft.com/office/drawing/2014/main" id="{5EF6D5E4-03A9-4CC3-8892-AAA6EFFB7192}"/>
                </a:ext>
              </a:extLst>
            </p:cNvPr>
            <p:cNvSpPr>
              <a:spLocks noChangeArrowheads="1"/>
            </p:cNvSpPr>
            <p:nvPr/>
          </p:nvSpPr>
          <p:spPr bwMode="auto">
            <a:xfrm>
              <a:off x="975" y="3128"/>
              <a:ext cx="79" cy="411"/>
            </a:xfrm>
            <a:prstGeom prst="ellipse">
              <a:avLst/>
            </a:prstGeom>
            <a:solidFill>
              <a:schemeClr val="tx1"/>
            </a:solidFill>
            <a:ln w="25400">
              <a:solidFill>
                <a:schemeClr val="accent6"/>
              </a:solidFill>
              <a:round/>
              <a:headEnd/>
              <a:tailEnd/>
            </a:ln>
            <a:effectLst/>
          </p:spPr>
          <p:txBody>
            <a:bodyPr lIns="67500" tIns="35100" rIns="67500" bIns="35100" anchor="ctr">
              <a:spAutoFit/>
            </a:bodyPr>
            <a:lstStyle/>
            <a:p>
              <a:pPr eaLnBrk="1" hangingPunct="1">
                <a:defRPr/>
              </a:pPr>
              <a:endParaRPr lang="en-US"/>
            </a:p>
          </p:txBody>
        </p:sp>
        <p:sp>
          <p:nvSpPr>
            <p:cNvPr id="108" name="Oval 17">
              <a:extLst>
                <a:ext uri="{FF2B5EF4-FFF2-40B4-BE49-F238E27FC236}">
                  <a16:creationId xmlns:a16="http://schemas.microsoft.com/office/drawing/2014/main" id="{1C81D6FA-6CE9-4B7B-80F7-4F8FBBC38AE5}"/>
                </a:ext>
              </a:extLst>
            </p:cNvPr>
            <p:cNvSpPr>
              <a:spLocks noChangeArrowheads="1"/>
            </p:cNvSpPr>
            <p:nvPr/>
          </p:nvSpPr>
          <p:spPr bwMode="auto">
            <a:xfrm>
              <a:off x="1111" y="3355"/>
              <a:ext cx="79" cy="411"/>
            </a:xfrm>
            <a:prstGeom prst="ellipse">
              <a:avLst/>
            </a:prstGeom>
            <a:solidFill>
              <a:schemeClr val="tx1"/>
            </a:solidFill>
            <a:ln w="25400">
              <a:solidFill>
                <a:schemeClr val="accent6"/>
              </a:solidFill>
              <a:round/>
              <a:headEnd/>
              <a:tailEnd/>
            </a:ln>
            <a:effectLst/>
          </p:spPr>
          <p:txBody>
            <a:bodyPr lIns="67500" tIns="35100" rIns="67500" bIns="35100" anchor="ctr">
              <a:spAutoFit/>
            </a:bodyPr>
            <a:lstStyle/>
            <a:p>
              <a:pPr eaLnBrk="1" hangingPunct="1">
                <a:defRPr/>
              </a:pPr>
              <a:endParaRPr lang="en-US"/>
            </a:p>
          </p:txBody>
        </p:sp>
        <p:sp>
          <p:nvSpPr>
            <p:cNvPr id="109" name="Oval 18">
              <a:extLst>
                <a:ext uri="{FF2B5EF4-FFF2-40B4-BE49-F238E27FC236}">
                  <a16:creationId xmlns:a16="http://schemas.microsoft.com/office/drawing/2014/main" id="{B85BDAD1-E4C3-460F-8F22-DF7EDC8DB659}"/>
                </a:ext>
              </a:extLst>
            </p:cNvPr>
            <p:cNvSpPr>
              <a:spLocks noChangeArrowheads="1"/>
            </p:cNvSpPr>
            <p:nvPr/>
          </p:nvSpPr>
          <p:spPr bwMode="auto">
            <a:xfrm>
              <a:off x="1383" y="3355"/>
              <a:ext cx="79" cy="411"/>
            </a:xfrm>
            <a:prstGeom prst="ellipse">
              <a:avLst/>
            </a:prstGeom>
            <a:solidFill>
              <a:schemeClr val="tx1"/>
            </a:solidFill>
            <a:ln w="25400">
              <a:solidFill>
                <a:schemeClr val="accent6"/>
              </a:solidFill>
              <a:round/>
              <a:headEnd/>
              <a:tailEnd/>
            </a:ln>
            <a:effectLst/>
          </p:spPr>
          <p:txBody>
            <a:bodyPr lIns="67500" tIns="35100" rIns="67500" bIns="35100" anchor="ctr">
              <a:spAutoFit/>
            </a:bodyPr>
            <a:lstStyle/>
            <a:p>
              <a:pPr eaLnBrk="1" hangingPunct="1">
                <a:defRPr/>
              </a:pPr>
              <a:endParaRPr lang="en-US"/>
            </a:p>
          </p:txBody>
        </p:sp>
        <p:sp>
          <p:nvSpPr>
            <p:cNvPr id="110" name="Oval 19">
              <a:extLst>
                <a:ext uri="{FF2B5EF4-FFF2-40B4-BE49-F238E27FC236}">
                  <a16:creationId xmlns:a16="http://schemas.microsoft.com/office/drawing/2014/main" id="{EBD113C0-F5D2-4D05-BFCD-ED9B7D1022A4}"/>
                </a:ext>
              </a:extLst>
            </p:cNvPr>
            <p:cNvSpPr>
              <a:spLocks noChangeArrowheads="1"/>
            </p:cNvSpPr>
            <p:nvPr/>
          </p:nvSpPr>
          <p:spPr bwMode="auto">
            <a:xfrm>
              <a:off x="1655" y="3355"/>
              <a:ext cx="79" cy="411"/>
            </a:xfrm>
            <a:prstGeom prst="ellipse">
              <a:avLst/>
            </a:prstGeom>
            <a:solidFill>
              <a:schemeClr val="tx1"/>
            </a:solidFill>
            <a:ln w="25400">
              <a:solidFill>
                <a:schemeClr val="accent6"/>
              </a:solidFill>
              <a:round/>
              <a:headEnd/>
              <a:tailEnd/>
            </a:ln>
            <a:effectLst/>
          </p:spPr>
          <p:txBody>
            <a:bodyPr lIns="67500" tIns="35100" rIns="67500" bIns="35100" anchor="ctr">
              <a:spAutoFit/>
            </a:bodyPr>
            <a:lstStyle/>
            <a:p>
              <a:pPr eaLnBrk="1" hangingPunct="1">
                <a:defRPr/>
              </a:pPr>
              <a:endParaRPr lang="en-US"/>
            </a:p>
          </p:txBody>
        </p:sp>
        <p:sp>
          <p:nvSpPr>
            <p:cNvPr id="111" name="Oval 20">
              <a:extLst>
                <a:ext uri="{FF2B5EF4-FFF2-40B4-BE49-F238E27FC236}">
                  <a16:creationId xmlns:a16="http://schemas.microsoft.com/office/drawing/2014/main" id="{D500DD31-0D88-4E36-BF71-E2BF4F163FAE}"/>
                </a:ext>
              </a:extLst>
            </p:cNvPr>
            <p:cNvSpPr>
              <a:spLocks noChangeArrowheads="1"/>
            </p:cNvSpPr>
            <p:nvPr/>
          </p:nvSpPr>
          <p:spPr bwMode="auto">
            <a:xfrm>
              <a:off x="1790" y="3105"/>
              <a:ext cx="79" cy="411"/>
            </a:xfrm>
            <a:prstGeom prst="ellipse">
              <a:avLst/>
            </a:prstGeom>
            <a:solidFill>
              <a:schemeClr val="tx1"/>
            </a:solidFill>
            <a:ln w="25400">
              <a:solidFill>
                <a:schemeClr val="accent6"/>
              </a:solidFill>
              <a:round/>
              <a:headEnd/>
              <a:tailEnd/>
            </a:ln>
            <a:effectLst/>
          </p:spPr>
          <p:txBody>
            <a:bodyPr lIns="67500" tIns="35100" rIns="67500" bIns="35100" anchor="ctr">
              <a:spAutoFit/>
            </a:bodyPr>
            <a:lstStyle/>
            <a:p>
              <a:pPr eaLnBrk="1" hangingPunct="1">
                <a:defRPr/>
              </a:pPr>
              <a:endParaRPr lang="en-US"/>
            </a:p>
          </p:txBody>
        </p:sp>
        <p:sp>
          <p:nvSpPr>
            <p:cNvPr id="112" name="Oval 21">
              <a:extLst>
                <a:ext uri="{FF2B5EF4-FFF2-40B4-BE49-F238E27FC236}">
                  <a16:creationId xmlns:a16="http://schemas.microsoft.com/office/drawing/2014/main" id="{B25D36F7-874A-444D-BFE1-062A99B6697C}"/>
                </a:ext>
              </a:extLst>
            </p:cNvPr>
            <p:cNvSpPr>
              <a:spLocks noChangeArrowheads="1"/>
            </p:cNvSpPr>
            <p:nvPr/>
          </p:nvSpPr>
          <p:spPr bwMode="auto">
            <a:xfrm>
              <a:off x="1927" y="2856"/>
              <a:ext cx="79" cy="411"/>
            </a:xfrm>
            <a:prstGeom prst="ellipse">
              <a:avLst/>
            </a:prstGeom>
            <a:solidFill>
              <a:schemeClr val="tx1"/>
            </a:solidFill>
            <a:ln w="25400">
              <a:solidFill>
                <a:schemeClr val="accent6"/>
              </a:solidFill>
              <a:round/>
              <a:headEnd/>
              <a:tailEnd/>
            </a:ln>
            <a:effectLst/>
          </p:spPr>
          <p:txBody>
            <a:bodyPr lIns="67500" tIns="35100" rIns="67500" bIns="35100" anchor="ctr">
              <a:spAutoFit/>
            </a:bodyPr>
            <a:lstStyle/>
            <a:p>
              <a:pPr eaLnBrk="1" hangingPunct="1">
                <a:defRPr/>
              </a:pPr>
              <a:endParaRPr lang="en-US"/>
            </a:p>
          </p:txBody>
        </p:sp>
        <p:sp>
          <p:nvSpPr>
            <p:cNvPr id="113" name="Oval 22">
              <a:extLst>
                <a:ext uri="{FF2B5EF4-FFF2-40B4-BE49-F238E27FC236}">
                  <a16:creationId xmlns:a16="http://schemas.microsoft.com/office/drawing/2014/main" id="{A7A263B3-4565-49B8-9A7F-CDF4174754C9}"/>
                </a:ext>
              </a:extLst>
            </p:cNvPr>
            <p:cNvSpPr>
              <a:spLocks noChangeArrowheads="1"/>
            </p:cNvSpPr>
            <p:nvPr/>
          </p:nvSpPr>
          <p:spPr bwMode="auto">
            <a:xfrm>
              <a:off x="1632" y="2674"/>
              <a:ext cx="79" cy="411"/>
            </a:xfrm>
            <a:prstGeom prst="ellipse">
              <a:avLst/>
            </a:prstGeom>
            <a:solidFill>
              <a:schemeClr val="tx1"/>
            </a:solidFill>
            <a:ln w="25400">
              <a:solidFill>
                <a:schemeClr val="accent6"/>
              </a:solidFill>
              <a:round/>
              <a:headEnd/>
              <a:tailEnd/>
            </a:ln>
            <a:effectLst/>
          </p:spPr>
          <p:txBody>
            <a:bodyPr lIns="67500" tIns="35100" rIns="67500" bIns="35100" anchor="ctr">
              <a:spAutoFit/>
            </a:bodyPr>
            <a:lstStyle/>
            <a:p>
              <a:pPr eaLnBrk="1" hangingPunct="1">
                <a:defRPr/>
              </a:pPr>
              <a:endParaRPr lang="en-US"/>
            </a:p>
          </p:txBody>
        </p:sp>
        <p:sp>
          <p:nvSpPr>
            <p:cNvPr id="114" name="Oval 23">
              <a:extLst>
                <a:ext uri="{FF2B5EF4-FFF2-40B4-BE49-F238E27FC236}">
                  <a16:creationId xmlns:a16="http://schemas.microsoft.com/office/drawing/2014/main" id="{7244312E-4660-4917-9722-D5D8F8F709BB}"/>
                </a:ext>
              </a:extLst>
            </p:cNvPr>
            <p:cNvSpPr>
              <a:spLocks noChangeArrowheads="1"/>
            </p:cNvSpPr>
            <p:nvPr/>
          </p:nvSpPr>
          <p:spPr bwMode="auto">
            <a:xfrm>
              <a:off x="1496" y="2810"/>
              <a:ext cx="79" cy="411"/>
            </a:xfrm>
            <a:prstGeom prst="ellipse">
              <a:avLst/>
            </a:prstGeom>
            <a:solidFill>
              <a:schemeClr val="tx1"/>
            </a:solidFill>
            <a:ln w="25400">
              <a:solidFill>
                <a:schemeClr val="accent6"/>
              </a:solidFill>
              <a:round/>
              <a:headEnd/>
              <a:tailEnd/>
            </a:ln>
            <a:effectLst/>
          </p:spPr>
          <p:txBody>
            <a:bodyPr lIns="67500" tIns="35100" rIns="67500" bIns="35100" anchor="ctr">
              <a:spAutoFit/>
            </a:bodyPr>
            <a:lstStyle/>
            <a:p>
              <a:pPr eaLnBrk="1" hangingPunct="1">
                <a:defRPr/>
              </a:pPr>
              <a:endParaRPr lang="en-US"/>
            </a:p>
          </p:txBody>
        </p:sp>
        <p:sp>
          <p:nvSpPr>
            <p:cNvPr id="115" name="Oval 24">
              <a:extLst>
                <a:ext uri="{FF2B5EF4-FFF2-40B4-BE49-F238E27FC236}">
                  <a16:creationId xmlns:a16="http://schemas.microsoft.com/office/drawing/2014/main" id="{9666D472-0F74-4DBA-BC1B-AB2AA95E485E}"/>
                </a:ext>
              </a:extLst>
            </p:cNvPr>
            <p:cNvSpPr>
              <a:spLocks noChangeArrowheads="1"/>
            </p:cNvSpPr>
            <p:nvPr/>
          </p:nvSpPr>
          <p:spPr bwMode="auto">
            <a:xfrm>
              <a:off x="1247" y="2810"/>
              <a:ext cx="79" cy="411"/>
            </a:xfrm>
            <a:prstGeom prst="ellipse">
              <a:avLst/>
            </a:prstGeom>
            <a:solidFill>
              <a:schemeClr val="tx1"/>
            </a:solidFill>
            <a:ln w="25400">
              <a:solidFill>
                <a:schemeClr val="accent6"/>
              </a:solidFill>
              <a:round/>
              <a:headEnd/>
              <a:tailEnd/>
            </a:ln>
            <a:effectLst/>
          </p:spPr>
          <p:txBody>
            <a:bodyPr lIns="67500" tIns="35100" rIns="67500" bIns="35100" anchor="ctr">
              <a:spAutoFit/>
            </a:bodyPr>
            <a:lstStyle/>
            <a:p>
              <a:pPr eaLnBrk="1" hangingPunct="1">
                <a:defRPr/>
              </a:pPr>
              <a:endParaRPr lang="en-US"/>
            </a:p>
          </p:txBody>
        </p:sp>
        <p:sp>
          <p:nvSpPr>
            <p:cNvPr id="116" name="Oval 25">
              <a:extLst>
                <a:ext uri="{FF2B5EF4-FFF2-40B4-BE49-F238E27FC236}">
                  <a16:creationId xmlns:a16="http://schemas.microsoft.com/office/drawing/2014/main" id="{3444FC3B-65F0-4623-A5B3-A95AFBBF95B5}"/>
                </a:ext>
              </a:extLst>
            </p:cNvPr>
            <p:cNvSpPr>
              <a:spLocks noChangeArrowheads="1"/>
            </p:cNvSpPr>
            <p:nvPr/>
          </p:nvSpPr>
          <p:spPr bwMode="auto">
            <a:xfrm>
              <a:off x="1156" y="2992"/>
              <a:ext cx="79" cy="411"/>
            </a:xfrm>
            <a:prstGeom prst="ellipse">
              <a:avLst/>
            </a:prstGeom>
            <a:solidFill>
              <a:schemeClr val="tx1"/>
            </a:solidFill>
            <a:ln w="25400">
              <a:solidFill>
                <a:schemeClr val="accent6"/>
              </a:solidFill>
              <a:round/>
              <a:headEnd/>
              <a:tailEnd/>
            </a:ln>
            <a:effectLst/>
          </p:spPr>
          <p:txBody>
            <a:bodyPr lIns="67500" tIns="35100" rIns="67500" bIns="35100" anchor="ctr">
              <a:spAutoFit/>
            </a:bodyPr>
            <a:lstStyle/>
            <a:p>
              <a:pPr eaLnBrk="1" hangingPunct="1">
                <a:defRPr/>
              </a:pPr>
              <a:endParaRPr lang="en-US"/>
            </a:p>
          </p:txBody>
        </p:sp>
        <p:sp>
          <p:nvSpPr>
            <p:cNvPr id="117" name="Oval 26">
              <a:extLst>
                <a:ext uri="{FF2B5EF4-FFF2-40B4-BE49-F238E27FC236}">
                  <a16:creationId xmlns:a16="http://schemas.microsoft.com/office/drawing/2014/main" id="{971CF9F7-4FAD-4AE5-A652-05BB72854731}"/>
                </a:ext>
              </a:extLst>
            </p:cNvPr>
            <p:cNvSpPr>
              <a:spLocks noChangeArrowheads="1"/>
            </p:cNvSpPr>
            <p:nvPr/>
          </p:nvSpPr>
          <p:spPr bwMode="auto">
            <a:xfrm>
              <a:off x="1382" y="3128"/>
              <a:ext cx="79" cy="411"/>
            </a:xfrm>
            <a:prstGeom prst="ellipse">
              <a:avLst/>
            </a:prstGeom>
            <a:solidFill>
              <a:schemeClr val="tx1"/>
            </a:solidFill>
            <a:ln w="25400">
              <a:solidFill>
                <a:schemeClr val="accent6"/>
              </a:solidFill>
              <a:round/>
              <a:headEnd/>
              <a:tailEnd/>
            </a:ln>
            <a:effectLst/>
          </p:spPr>
          <p:txBody>
            <a:bodyPr lIns="67500" tIns="35100" rIns="67500" bIns="35100" anchor="ctr">
              <a:spAutoFit/>
            </a:bodyPr>
            <a:lstStyle/>
            <a:p>
              <a:pPr eaLnBrk="1" hangingPunct="1">
                <a:defRPr/>
              </a:pPr>
              <a:endParaRPr lang="en-US"/>
            </a:p>
          </p:txBody>
        </p:sp>
        <p:sp>
          <p:nvSpPr>
            <p:cNvPr id="118" name="Oval 27">
              <a:extLst>
                <a:ext uri="{FF2B5EF4-FFF2-40B4-BE49-F238E27FC236}">
                  <a16:creationId xmlns:a16="http://schemas.microsoft.com/office/drawing/2014/main" id="{64521E69-9790-40F7-B11C-53214AAC076B}"/>
                </a:ext>
              </a:extLst>
            </p:cNvPr>
            <p:cNvSpPr>
              <a:spLocks noChangeArrowheads="1"/>
            </p:cNvSpPr>
            <p:nvPr/>
          </p:nvSpPr>
          <p:spPr bwMode="auto">
            <a:xfrm>
              <a:off x="1586" y="2991"/>
              <a:ext cx="79" cy="411"/>
            </a:xfrm>
            <a:prstGeom prst="ellipse">
              <a:avLst/>
            </a:prstGeom>
            <a:solidFill>
              <a:schemeClr val="tx1"/>
            </a:solidFill>
            <a:ln w="25400">
              <a:solidFill>
                <a:schemeClr val="accent6"/>
              </a:solidFill>
              <a:round/>
              <a:headEnd/>
              <a:tailEnd/>
            </a:ln>
            <a:effectLst/>
          </p:spPr>
          <p:txBody>
            <a:bodyPr lIns="67500" tIns="35100" rIns="67500" bIns="35100" anchor="ctr">
              <a:spAutoFit/>
            </a:bodyPr>
            <a:lstStyle/>
            <a:p>
              <a:pPr eaLnBrk="1" hangingPunct="1">
                <a:defRPr/>
              </a:pPr>
              <a:endParaRPr lang="en-US"/>
            </a:p>
          </p:txBody>
        </p:sp>
        <p:sp>
          <p:nvSpPr>
            <p:cNvPr id="119" name="Line 28">
              <a:extLst>
                <a:ext uri="{FF2B5EF4-FFF2-40B4-BE49-F238E27FC236}">
                  <a16:creationId xmlns:a16="http://schemas.microsoft.com/office/drawing/2014/main" id="{3071E410-DF8A-4BA0-B5D3-70772E58A45A}"/>
                </a:ext>
              </a:extLst>
            </p:cNvPr>
            <p:cNvSpPr>
              <a:spLocks noChangeShapeType="1"/>
            </p:cNvSpPr>
            <p:nvPr/>
          </p:nvSpPr>
          <p:spPr bwMode="auto">
            <a:xfrm flipV="1">
              <a:off x="567" y="2387"/>
              <a:ext cx="862" cy="589"/>
            </a:xfrm>
            <a:prstGeom prst="line">
              <a:avLst/>
            </a:prstGeom>
            <a:noFill/>
            <a:ln w="38100">
              <a:solidFill>
                <a:schemeClr val="accent6"/>
              </a:solidFill>
              <a:round/>
              <a:headEnd/>
              <a:tailEnd type="none" w="lg" len="lg"/>
            </a:ln>
            <a:effectLst/>
          </p:spPr>
          <p:txBody>
            <a:bodyPr lIns="67500" tIns="35100" rIns="67500" bIns="35100">
              <a:spAutoFit/>
            </a:bodyPr>
            <a:lstStyle/>
            <a:p>
              <a:pPr eaLnBrk="1" hangingPunct="1">
                <a:defRPr/>
              </a:pPr>
              <a:endParaRPr lang="en-US"/>
            </a:p>
          </p:txBody>
        </p:sp>
        <p:sp>
          <p:nvSpPr>
            <p:cNvPr id="120" name="Line 29">
              <a:extLst>
                <a:ext uri="{FF2B5EF4-FFF2-40B4-BE49-F238E27FC236}">
                  <a16:creationId xmlns:a16="http://schemas.microsoft.com/office/drawing/2014/main" id="{0A55D192-C374-4C2D-8B5C-88CEB9251F02}"/>
                </a:ext>
              </a:extLst>
            </p:cNvPr>
            <p:cNvSpPr>
              <a:spLocks noChangeShapeType="1"/>
            </p:cNvSpPr>
            <p:nvPr/>
          </p:nvSpPr>
          <p:spPr bwMode="auto">
            <a:xfrm>
              <a:off x="567" y="2976"/>
              <a:ext cx="408" cy="817"/>
            </a:xfrm>
            <a:prstGeom prst="line">
              <a:avLst/>
            </a:prstGeom>
            <a:noFill/>
            <a:ln w="38100">
              <a:solidFill>
                <a:schemeClr val="accent6"/>
              </a:solidFill>
              <a:round/>
              <a:headEnd/>
              <a:tailEnd type="none" w="lg" len="lg"/>
            </a:ln>
            <a:effectLst/>
          </p:spPr>
          <p:txBody>
            <a:bodyPr wrap="none" lIns="67500" tIns="35100" rIns="67500" bIns="35100">
              <a:spAutoFit/>
            </a:bodyPr>
            <a:lstStyle/>
            <a:p>
              <a:pPr eaLnBrk="1" hangingPunct="1">
                <a:defRPr/>
              </a:pPr>
              <a:endParaRPr lang="en-US"/>
            </a:p>
          </p:txBody>
        </p:sp>
        <p:sp>
          <p:nvSpPr>
            <p:cNvPr id="121" name="Line 30">
              <a:extLst>
                <a:ext uri="{FF2B5EF4-FFF2-40B4-BE49-F238E27FC236}">
                  <a16:creationId xmlns:a16="http://schemas.microsoft.com/office/drawing/2014/main" id="{439400F9-D372-431B-991E-318B60A06F50}"/>
                </a:ext>
              </a:extLst>
            </p:cNvPr>
            <p:cNvSpPr>
              <a:spLocks noChangeShapeType="1"/>
            </p:cNvSpPr>
            <p:nvPr/>
          </p:nvSpPr>
          <p:spPr bwMode="auto">
            <a:xfrm>
              <a:off x="975" y="3793"/>
              <a:ext cx="998" cy="0"/>
            </a:xfrm>
            <a:prstGeom prst="line">
              <a:avLst/>
            </a:prstGeom>
            <a:noFill/>
            <a:ln w="38100">
              <a:solidFill>
                <a:schemeClr val="accent6"/>
              </a:solidFill>
              <a:round/>
              <a:headEnd/>
              <a:tailEnd type="none" w="lg" len="lg"/>
            </a:ln>
            <a:effectLst/>
          </p:spPr>
          <p:txBody>
            <a:bodyPr wrap="none" lIns="67500" tIns="35100" rIns="67500" bIns="35100">
              <a:spAutoFit/>
            </a:bodyPr>
            <a:lstStyle/>
            <a:p>
              <a:pPr eaLnBrk="1" hangingPunct="1">
                <a:defRPr/>
              </a:pPr>
              <a:endParaRPr lang="en-US"/>
            </a:p>
          </p:txBody>
        </p:sp>
        <p:sp>
          <p:nvSpPr>
            <p:cNvPr id="122" name="Line 31">
              <a:extLst>
                <a:ext uri="{FF2B5EF4-FFF2-40B4-BE49-F238E27FC236}">
                  <a16:creationId xmlns:a16="http://schemas.microsoft.com/office/drawing/2014/main" id="{5CE7BA4A-4DBB-44F9-BE98-CE7C3910A8E8}"/>
                </a:ext>
              </a:extLst>
            </p:cNvPr>
            <p:cNvSpPr>
              <a:spLocks noChangeShapeType="1"/>
            </p:cNvSpPr>
            <p:nvPr/>
          </p:nvSpPr>
          <p:spPr bwMode="auto">
            <a:xfrm flipV="1">
              <a:off x="1927" y="3022"/>
              <a:ext cx="409" cy="771"/>
            </a:xfrm>
            <a:prstGeom prst="line">
              <a:avLst/>
            </a:prstGeom>
            <a:noFill/>
            <a:ln w="38100">
              <a:solidFill>
                <a:schemeClr val="accent6"/>
              </a:solidFill>
              <a:round/>
              <a:headEnd/>
              <a:tailEnd type="none" w="lg" len="lg"/>
            </a:ln>
            <a:effectLst/>
          </p:spPr>
          <p:txBody>
            <a:bodyPr wrap="none" lIns="67500" tIns="35100" rIns="67500" bIns="35100">
              <a:spAutoFit/>
            </a:bodyPr>
            <a:lstStyle/>
            <a:p>
              <a:pPr eaLnBrk="1" hangingPunct="1">
                <a:defRPr/>
              </a:pPr>
              <a:endParaRPr lang="en-US"/>
            </a:p>
          </p:txBody>
        </p:sp>
        <p:sp>
          <p:nvSpPr>
            <p:cNvPr id="123" name="Line 32">
              <a:extLst>
                <a:ext uri="{FF2B5EF4-FFF2-40B4-BE49-F238E27FC236}">
                  <a16:creationId xmlns:a16="http://schemas.microsoft.com/office/drawing/2014/main" id="{7B46B142-503D-48C5-A4C5-6E3169D28D12}"/>
                </a:ext>
              </a:extLst>
            </p:cNvPr>
            <p:cNvSpPr>
              <a:spLocks noChangeShapeType="1"/>
            </p:cNvSpPr>
            <p:nvPr/>
          </p:nvSpPr>
          <p:spPr bwMode="auto">
            <a:xfrm>
              <a:off x="1429" y="2387"/>
              <a:ext cx="907" cy="635"/>
            </a:xfrm>
            <a:prstGeom prst="line">
              <a:avLst/>
            </a:prstGeom>
            <a:noFill/>
            <a:ln w="38100">
              <a:solidFill>
                <a:schemeClr val="accent6"/>
              </a:solidFill>
              <a:round/>
              <a:headEnd/>
              <a:tailEnd type="none" w="lg" len="lg"/>
            </a:ln>
            <a:effectLst/>
          </p:spPr>
          <p:txBody>
            <a:bodyPr wrap="none" lIns="67500" tIns="35100" rIns="67500" bIns="35100">
              <a:spAutoFit/>
            </a:bodyPr>
            <a:lstStyle/>
            <a:p>
              <a:pPr eaLnBrk="1" hangingPunct="1">
                <a:defRPr/>
              </a:pPr>
              <a:endParaRPr lang="en-US"/>
            </a:p>
          </p:txBody>
        </p:sp>
        <p:sp>
          <p:nvSpPr>
            <p:cNvPr id="124" name="Line 33">
              <a:extLst>
                <a:ext uri="{FF2B5EF4-FFF2-40B4-BE49-F238E27FC236}">
                  <a16:creationId xmlns:a16="http://schemas.microsoft.com/office/drawing/2014/main" id="{16CCE8E9-D478-4836-B19F-D43308C052A7}"/>
                </a:ext>
              </a:extLst>
            </p:cNvPr>
            <p:cNvSpPr>
              <a:spLocks noChangeShapeType="1"/>
            </p:cNvSpPr>
            <p:nvPr/>
          </p:nvSpPr>
          <p:spPr bwMode="auto">
            <a:xfrm>
              <a:off x="1429" y="2387"/>
              <a:ext cx="0" cy="272"/>
            </a:xfrm>
            <a:prstGeom prst="line">
              <a:avLst/>
            </a:prstGeom>
            <a:noFill/>
            <a:ln w="38100">
              <a:solidFill>
                <a:schemeClr val="accent6"/>
              </a:solidFill>
              <a:round/>
              <a:headEnd/>
              <a:tailEnd type="none" w="lg" len="lg"/>
            </a:ln>
            <a:effectLst/>
          </p:spPr>
          <p:txBody>
            <a:bodyPr wrap="none" lIns="67500" tIns="35100" rIns="67500" bIns="35100">
              <a:spAutoFit/>
            </a:bodyPr>
            <a:lstStyle/>
            <a:p>
              <a:pPr eaLnBrk="1" hangingPunct="1">
                <a:defRPr/>
              </a:pPr>
              <a:endParaRPr lang="en-US"/>
            </a:p>
          </p:txBody>
        </p:sp>
        <p:sp>
          <p:nvSpPr>
            <p:cNvPr id="125" name="Line 34">
              <a:extLst>
                <a:ext uri="{FF2B5EF4-FFF2-40B4-BE49-F238E27FC236}">
                  <a16:creationId xmlns:a16="http://schemas.microsoft.com/office/drawing/2014/main" id="{7A03941E-86E2-4D5E-92CB-50B470E8C8EF}"/>
                </a:ext>
              </a:extLst>
            </p:cNvPr>
            <p:cNvSpPr>
              <a:spLocks noChangeShapeType="1"/>
            </p:cNvSpPr>
            <p:nvPr/>
          </p:nvSpPr>
          <p:spPr bwMode="auto">
            <a:xfrm>
              <a:off x="1429" y="2704"/>
              <a:ext cx="544" cy="363"/>
            </a:xfrm>
            <a:prstGeom prst="line">
              <a:avLst/>
            </a:prstGeom>
            <a:noFill/>
            <a:ln w="38100">
              <a:solidFill>
                <a:schemeClr val="accent6"/>
              </a:solidFill>
              <a:round/>
              <a:headEnd/>
              <a:tailEnd type="none" w="lg" len="lg"/>
            </a:ln>
            <a:effectLst/>
          </p:spPr>
          <p:txBody>
            <a:bodyPr wrap="none" lIns="67500" tIns="35100" rIns="67500" bIns="35100">
              <a:spAutoFit/>
            </a:bodyPr>
            <a:lstStyle/>
            <a:p>
              <a:pPr eaLnBrk="1" hangingPunct="1">
                <a:defRPr/>
              </a:pPr>
              <a:endParaRPr lang="en-US"/>
            </a:p>
          </p:txBody>
        </p:sp>
        <p:sp>
          <p:nvSpPr>
            <p:cNvPr id="126" name="Line 35">
              <a:extLst>
                <a:ext uri="{FF2B5EF4-FFF2-40B4-BE49-F238E27FC236}">
                  <a16:creationId xmlns:a16="http://schemas.microsoft.com/office/drawing/2014/main" id="{82A654E4-6207-4835-8743-6A26E5ED66EE}"/>
                </a:ext>
              </a:extLst>
            </p:cNvPr>
            <p:cNvSpPr>
              <a:spLocks noChangeShapeType="1"/>
            </p:cNvSpPr>
            <p:nvPr/>
          </p:nvSpPr>
          <p:spPr bwMode="auto">
            <a:xfrm>
              <a:off x="884" y="3067"/>
              <a:ext cx="272" cy="499"/>
            </a:xfrm>
            <a:prstGeom prst="line">
              <a:avLst/>
            </a:prstGeom>
            <a:noFill/>
            <a:ln w="38100">
              <a:solidFill>
                <a:schemeClr val="accent6"/>
              </a:solidFill>
              <a:round/>
              <a:headEnd/>
              <a:tailEnd type="none" w="lg" len="lg"/>
            </a:ln>
            <a:effectLst/>
          </p:spPr>
          <p:txBody>
            <a:bodyPr lIns="67500" tIns="35100" rIns="67500" bIns="35100">
              <a:spAutoFit/>
            </a:bodyPr>
            <a:lstStyle/>
            <a:p>
              <a:pPr eaLnBrk="1" hangingPunct="1">
                <a:defRPr/>
              </a:pPr>
              <a:endParaRPr lang="en-US"/>
            </a:p>
          </p:txBody>
        </p:sp>
        <p:sp>
          <p:nvSpPr>
            <p:cNvPr id="127" name="Line 36">
              <a:extLst>
                <a:ext uri="{FF2B5EF4-FFF2-40B4-BE49-F238E27FC236}">
                  <a16:creationId xmlns:a16="http://schemas.microsoft.com/office/drawing/2014/main" id="{4E050F32-A794-4F91-A6E3-0836166B44FB}"/>
                </a:ext>
              </a:extLst>
            </p:cNvPr>
            <p:cNvSpPr>
              <a:spLocks noChangeShapeType="1"/>
            </p:cNvSpPr>
            <p:nvPr/>
          </p:nvSpPr>
          <p:spPr bwMode="auto">
            <a:xfrm>
              <a:off x="1156" y="3566"/>
              <a:ext cx="545" cy="0"/>
            </a:xfrm>
            <a:prstGeom prst="line">
              <a:avLst/>
            </a:prstGeom>
            <a:noFill/>
            <a:ln w="38100">
              <a:solidFill>
                <a:schemeClr val="accent6"/>
              </a:solidFill>
              <a:round/>
              <a:headEnd/>
              <a:tailEnd type="none" w="lg" len="lg"/>
            </a:ln>
            <a:effectLst/>
          </p:spPr>
          <p:txBody>
            <a:bodyPr wrap="none" lIns="67500" tIns="35100" rIns="67500" bIns="35100">
              <a:spAutoFit/>
            </a:bodyPr>
            <a:lstStyle/>
            <a:p>
              <a:pPr eaLnBrk="1" hangingPunct="1">
                <a:defRPr/>
              </a:pPr>
              <a:endParaRPr lang="en-US"/>
            </a:p>
          </p:txBody>
        </p:sp>
        <p:sp>
          <p:nvSpPr>
            <p:cNvPr id="128" name="Line 37">
              <a:extLst>
                <a:ext uri="{FF2B5EF4-FFF2-40B4-BE49-F238E27FC236}">
                  <a16:creationId xmlns:a16="http://schemas.microsoft.com/office/drawing/2014/main" id="{9336658C-E981-4F8C-879E-F2724E08D013}"/>
                </a:ext>
              </a:extLst>
            </p:cNvPr>
            <p:cNvSpPr>
              <a:spLocks noChangeShapeType="1"/>
            </p:cNvSpPr>
            <p:nvPr/>
          </p:nvSpPr>
          <p:spPr bwMode="auto">
            <a:xfrm flipH="1">
              <a:off x="1677" y="3089"/>
              <a:ext cx="272" cy="499"/>
            </a:xfrm>
            <a:prstGeom prst="line">
              <a:avLst/>
            </a:prstGeom>
            <a:noFill/>
            <a:ln w="38100">
              <a:solidFill>
                <a:schemeClr val="accent6"/>
              </a:solidFill>
              <a:round/>
              <a:headEnd/>
              <a:tailEnd type="none" w="lg" len="lg"/>
            </a:ln>
            <a:effectLst/>
          </p:spPr>
          <p:txBody>
            <a:bodyPr wrap="none" lIns="67500" tIns="35100" rIns="67500" bIns="35100">
              <a:spAutoFit/>
            </a:bodyPr>
            <a:lstStyle/>
            <a:p>
              <a:pPr eaLnBrk="1" hangingPunct="1">
                <a:defRPr/>
              </a:pPr>
              <a:endParaRPr lang="en-US"/>
            </a:p>
          </p:txBody>
        </p:sp>
        <p:sp>
          <p:nvSpPr>
            <p:cNvPr id="129" name="Line 38">
              <a:extLst>
                <a:ext uri="{FF2B5EF4-FFF2-40B4-BE49-F238E27FC236}">
                  <a16:creationId xmlns:a16="http://schemas.microsoft.com/office/drawing/2014/main" id="{CAE31843-49B9-432E-96BD-31562E815C2B}"/>
                </a:ext>
              </a:extLst>
            </p:cNvPr>
            <p:cNvSpPr>
              <a:spLocks noChangeShapeType="1"/>
            </p:cNvSpPr>
            <p:nvPr/>
          </p:nvSpPr>
          <p:spPr bwMode="auto">
            <a:xfrm flipH="1">
              <a:off x="884" y="2704"/>
              <a:ext cx="545" cy="363"/>
            </a:xfrm>
            <a:prstGeom prst="line">
              <a:avLst/>
            </a:prstGeom>
            <a:noFill/>
            <a:ln w="38100">
              <a:solidFill>
                <a:schemeClr val="accent6"/>
              </a:solidFill>
              <a:round/>
              <a:headEnd/>
              <a:tailEnd type="none" w="lg" len="lg"/>
            </a:ln>
            <a:effectLst/>
          </p:spPr>
          <p:txBody>
            <a:bodyPr wrap="none" lIns="67500" tIns="35100" rIns="67500" bIns="35100">
              <a:spAutoFit/>
            </a:bodyPr>
            <a:lstStyle/>
            <a:p>
              <a:pPr eaLnBrk="1" hangingPunct="1">
                <a:defRPr/>
              </a:pPr>
              <a:endParaRPr lang="en-US"/>
            </a:p>
          </p:txBody>
        </p:sp>
        <p:sp>
          <p:nvSpPr>
            <p:cNvPr id="130" name="Line 39">
              <a:extLst>
                <a:ext uri="{FF2B5EF4-FFF2-40B4-BE49-F238E27FC236}">
                  <a16:creationId xmlns:a16="http://schemas.microsoft.com/office/drawing/2014/main" id="{9044E6DE-DE4A-4C65-92BA-7066F09BB721}"/>
                </a:ext>
              </a:extLst>
            </p:cNvPr>
            <p:cNvSpPr>
              <a:spLocks noChangeShapeType="1"/>
            </p:cNvSpPr>
            <p:nvPr/>
          </p:nvSpPr>
          <p:spPr bwMode="auto">
            <a:xfrm>
              <a:off x="567" y="2976"/>
              <a:ext cx="317" cy="91"/>
            </a:xfrm>
            <a:prstGeom prst="line">
              <a:avLst/>
            </a:prstGeom>
            <a:noFill/>
            <a:ln w="38100">
              <a:solidFill>
                <a:schemeClr val="accent6"/>
              </a:solidFill>
              <a:round/>
              <a:headEnd/>
              <a:tailEnd type="none" w="lg" len="lg"/>
            </a:ln>
            <a:effectLst/>
          </p:spPr>
          <p:txBody>
            <a:bodyPr wrap="none" lIns="67500" tIns="35100" rIns="67500" bIns="35100">
              <a:spAutoFit/>
            </a:bodyPr>
            <a:lstStyle/>
            <a:p>
              <a:pPr eaLnBrk="1" hangingPunct="1">
                <a:defRPr/>
              </a:pPr>
              <a:endParaRPr lang="en-US"/>
            </a:p>
          </p:txBody>
        </p:sp>
        <p:sp>
          <p:nvSpPr>
            <p:cNvPr id="131" name="Line 40">
              <a:extLst>
                <a:ext uri="{FF2B5EF4-FFF2-40B4-BE49-F238E27FC236}">
                  <a16:creationId xmlns:a16="http://schemas.microsoft.com/office/drawing/2014/main" id="{0E3210F6-F778-47D1-9DA3-5D12DE60CD60}"/>
                </a:ext>
              </a:extLst>
            </p:cNvPr>
            <p:cNvSpPr>
              <a:spLocks noChangeShapeType="1"/>
            </p:cNvSpPr>
            <p:nvPr/>
          </p:nvSpPr>
          <p:spPr bwMode="auto">
            <a:xfrm flipH="1">
              <a:off x="975" y="3566"/>
              <a:ext cx="181" cy="227"/>
            </a:xfrm>
            <a:prstGeom prst="line">
              <a:avLst/>
            </a:prstGeom>
            <a:noFill/>
            <a:ln w="38100">
              <a:solidFill>
                <a:schemeClr val="accent6"/>
              </a:solidFill>
              <a:round/>
              <a:headEnd/>
              <a:tailEnd type="none" w="lg" len="lg"/>
            </a:ln>
            <a:effectLst/>
          </p:spPr>
          <p:txBody>
            <a:bodyPr wrap="none" lIns="67500" tIns="35100" rIns="67500" bIns="35100">
              <a:spAutoFit/>
            </a:bodyPr>
            <a:lstStyle/>
            <a:p>
              <a:pPr eaLnBrk="1" hangingPunct="1">
                <a:defRPr/>
              </a:pPr>
              <a:endParaRPr lang="en-US"/>
            </a:p>
          </p:txBody>
        </p:sp>
        <p:sp>
          <p:nvSpPr>
            <p:cNvPr id="132" name="Line 41">
              <a:extLst>
                <a:ext uri="{FF2B5EF4-FFF2-40B4-BE49-F238E27FC236}">
                  <a16:creationId xmlns:a16="http://schemas.microsoft.com/office/drawing/2014/main" id="{CA193FFB-B5F9-4479-9FCE-53594573C628}"/>
                </a:ext>
              </a:extLst>
            </p:cNvPr>
            <p:cNvSpPr>
              <a:spLocks noChangeShapeType="1"/>
            </p:cNvSpPr>
            <p:nvPr/>
          </p:nvSpPr>
          <p:spPr bwMode="auto">
            <a:xfrm>
              <a:off x="1701" y="3566"/>
              <a:ext cx="226" cy="227"/>
            </a:xfrm>
            <a:prstGeom prst="line">
              <a:avLst/>
            </a:prstGeom>
            <a:noFill/>
            <a:ln w="38100">
              <a:solidFill>
                <a:schemeClr val="accent6"/>
              </a:solidFill>
              <a:round/>
              <a:headEnd/>
              <a:tailEnd type="none" w="lg" len="lg"/>
            </a:ln>
            <a:effectLst/>
          </p:spPr>
          <p:txBody>
            <a:bodyPr wrap="none" lIns="67500" tIns="35100" rIns="67500" bIns="35100">
              <a:spAutoFit/>
            </a:bodyPr>
            <a:lstStyle/>
            <a:p>
              <a:pPr eaLnBrk="1" hangingPunct="1">
                <a:defRPr/>
              </a:pPr>
              <a:endParaRPr lang="en-US"/>
            </a:p>
          </p:txBody>
        </p:sp>
        <p:sp>
          <p:nvSpPr>
            <p:cNvPr id="133" name="Line 42">
              <a:extLst>
                <a:ext uri="{FF2B5EF4-FFF2-40B4-BE49-F238E27FC236}">
                  <a16:creationId xmlns:a16="http://schemas.microsoft.com/office/drawing/2014/main" id="{63ED6B24-C781-4646-9FD9-EF38F9B346B5}"/>
                </a:ext>
              </a:extLst>
            </p:cNvPr>
            <p:cNvSpPr>
              <a:spLocks noChangeShapeType="1"/>
            </p:cNvSpPr>
            <p:nvPr/>
          </p:nvSpPr>
          <p:spPr bwMode="auto">
            <a:xfrm>
              <a:off x="1156" y="2886"/>
              <a:ext cx="136" cy="136"/>
            </a:xfrm>
            <a:prstGeom prst="line">
              <a:avLst/>
            </a:prstGeom>
            <a:noFill/>
            <a:ln w="38100">
              <a:solidFill>
                <a:schemeClr val="accent6"/>
              </a:solidFill>
              <a:round/>
              <a:headEnd/>
              <a:tailEnd type="none" w="lg" len="lg"/>
            </a:ln>
            <a:effectLst/>
          </p:spPr>
          <p:txBody>
            <a:bodyPr wrap="none" lIns="67500" tIns="35100" rIns="67500" bIns="35100">
              <a:spAutoFit/>
            </a:bodyPr>
            <a:lstStyle/>
            <a:p>
              <a:pPr eaLnBrk="1" hangingPunct="1">
                <a:defRPr/>
              </a:pPr>
              <a:endParaRPr lang="en-US"/>
            </a:p>
          </p:txBody>
        </p:sp>
        <p:sp>
          <p:nvSpPr>
            <p:cNvPr id="134" name="Line 43">
              <a:extLst>
                <a:ext uri="{FF2B5EF4-FFF2-40B4-BE49-F238E27FC236}">
                  <a16:creationId xmlns:a16="http://schemas.microsoft.com/office/drawing/2014/main" id="{35163A2A-99B8-4688-A5AD-1549784DA397}"/>
                </a:ext>
              </a:extLst>
            </p:cNvPr>
            <p:cNvSpPr>
              <a:spLocks noChangeShapeType="1"/>
            </p:cNvSpPr>
            <p:nvPr/>
          </p:nvSpPr>
          <p:spPr bwMode="auto">
            <a:xfrm flipH="1">
              <a:off x="1202" y="3022"/>
              <a:ext cx="90" cy="136"/>
            </a:xfrm>
            <a:prstGeom prst="line">
              <a:avLst/>
            </a:prstGeom>
            <a:noFill/>
            <a:ln w="38100">
              <a:solidFill>
                <a:schemeClr val="accent6"/>
              </a:solidFill>
              <a:round/>
              <a:headEnd/>
              <a:tailEnd type="none" w="lg" len="lg"/>
            </a:ln>
            <a:effectLst/>
          </p:spPr>
          <p:txBody>
            <a:bodyPr wrap="none" lIns="67500" tIns="35100" rIns="67500" bIns="35100">
              <a:spAutoFit/>
            </a:bodyPr>
            <a:lstStyle/>
            <a:p>
              <a:pPr eaLnBrk="1" hangingPunct="1">
                <a:defRPr/>
              </a:pPr>
              <a:endParaRPr lang="en-US"/>
            </a:p>
          </p:txBody>
        </p:sp>
        <p:sp>
          <p:nvSpPr>
            <p:cNvPr id="135" name="Line 44">
              <a:extLst>
                <a:ext uri="{FF2B5EF4-FFF2-40B4-BE49-F238E27FC236}">
                  <a16:creationId xmlns:a16="http://schemas.microsoft.com/office/drawing/2014/main" id="{64CDCC25-AA41-4028-A5BF-AB234C66B782}"/>
                </a:ext>
              </a:extLst>
            </p:cNvPr>
            <p:cNvSpPr>
              <a:spLocks noChangeShapeType="1"/>
            </p:cNvSpPr>
            <p:nvPr/>
          </p:nvSpPr>
          <p:spPr bwMode="auto">
            <a:xfrm flipH="1">
              <a:off x="1020" y="3203"/>
              <a:ext cx="182" cy="136"/>
            </a:xfrm>
            <a:prstGeom prst="line">
              <a:avLst/>
            </a:prstGeom>
            <a:noFill/>
            <a:ln w="38100">
              <a:solidFill>
                <a:schemeClr val="accent6"/>
              </a:solidFill>
              <a:round/>
              <a:headEnd/>
              <a:tailEnd type="none" w="lg" len="lg"/>
            </a:ln>
            <a:effectLst/>
          </p:spPr>
          <p:txBody>
            <a:bodyPr wrap="none" lIns="67500" tIns="35100" rIns="67500" bIns="35100">
              <a:spAutoFit/>
            </a:bodyPr>
            <a:lstStyle/>
            <a:p>
              <a:pPr eaLnBrk="1" hangingPunct="1">
                <a:defRPr/>
              </a:pPr>
              <a:endParaRPr lang="en-US"/>
            </a:p>
          </p:txBody>
        </p:sp>
        <p:sp>
          <p:nvSpPr>
            <p:cNvPr id="136" name="Line 45">
              <a:extLst>
                <a:ext uri="{FF2B5EF4-FFF2-40B4-BE49-F238E27FC236}">
                  <a16:creationId xmlns:a16="http://schemas.microsoft.com/office/drawing/2014/main" id="{5C75A8F2-B3FE-4363-9819-8974FF05A726}"/>
                </a:ext>
              </a:extLst>
            </p:cNvPr>
            <p:cNvSpPr>
              <a:spLocks noChangeShapeType="1"/>
            </p:cNvSpPr>
            <p:nvPr/>
          </p:nvSpPr>
          <p:spPr bwMode="auto">
            <a:xfrm>
              <a:off x="1202" y="3203"/>
              <a:ext cx="227" cy="136"/>
            </a:xfrm>
            <a:prstGeom prst="line">
              <a:avLst/>
            </a:prstGeom>
            <a:noFill/>
            <a:ln w="38100">
              <a:solidFill>
                <a:schemeClr val="accent6"/>
              </a:solidFill>
              <a:round/>
              <a:headEnd/>
              <a:tailEnd type="none" w="lg" len="lg"/>
            </a:ln>
            <a:effectLst/>
          </p:spPr>
          <p:txBody>
            <a:bodyPr wrap="none" lIns="67500" tIns="35100" rIns="67500" bIns="35100">
              <a:spAutoFit/>
            </a:bodyPr>
            <a:lstStyle/>
            <a:p>
              <a:pPr eaLnBrk="1" hangingPunct="1">
                <a:defRPr/>
              </a:pPr>
              <a:endParaRPr lang="en-US"/>
            </a:p>
          </p:txBody>
        </p:sp>
        <p:sp>
          <p:nvSpPr>
            <p:cNvPr id="137" name="Line 46">
              <a:extLst>
                <a:ext uri="{FF2B5EF4-FFF2-40B4-BE49-F238E27FC236}">
                  <a16:creationId xmlns:a16="http://schemas.microsoft.com/office/drawing/2014/main" id="{8B9F4F73-0099-4CD0-84CD-6056B87C97C7}"/>
                </a:ext>
              </a:extLst>
            </p:cNvPr>
            <p:cNvSpPr>
              <a:spLocks noChangeShapeType="1"/>
            </p:cNvSpPr>
            <p:nvPr/>
          </p:nvSpPr>
          <p:spPr bwMode="auto">
            <a:xfrm>
              <a:off x="1429" y="3339"/>
              <a:ext cx="0" cy="227"/>
            </a:xfrm>
            <a:prstGeom prst="line">
              <a:avLst/>
            </a:prstGeom>
            <a:noFill/>
            <a:ln w="38100">
              <a:solidFill>
                <a:schemeClr val="accent6"/>
              </a:solidFill>
              <a:round/>
              <a:headEnd/>
              <a:tailEnd type="none" w="lg" len="lg"/>
            </a:ln>
            <a:effectLst/>
          </p:spPr>
          <p:txBody>
            <a:bodyPr wrap="none" lIns="67500" tIns="35100" rIns="67500" bIns="35100">
              <a:spAutoFit/>
            </a:bodyPr>
            <a:lstStyle/>
            <a:p>
              <a:pPr eaLnBrk="1" hangingPunct="1">
                <a:defRPr/>
              </a:pPr>
              <a:endParaRPr lang="en-US"/>
            </a:p>
          </p:txBody>
        </p:sp>
        <p:sp>
          <p:nvSpPr>
            <p:cNvPr id="138" name="Line 47">
              <a:extLst>
                <a:ext uri="{FF2B5EF4-FFF2-40B4-BE49-F238E27FC236}">
                  <a16:creationId xmlns:a16="http://schemas.microsoft.com/office/drawing/2014/main" id="{CF98DC6B-547B-4A32-8EBD-3044451A1D23}"/>
                </a:ext>
              </a:extLst>
            </p:cNvPr>
            <p:cNvSpPr>
              <a:spLocks noChangeShapeType="1"/>
            </p:cNvSpPr>
            <p:nvPr/>
          </p:nvSpPr>
          <p:spPr bwMode="auto">
            <a:xfrm flipH="1">
              <a:off x="1429" y="3203"/>
              <a:ext cx="181" cy="136"/>
            </a:xfrm>
            <a:prstGeom prst="line">
              <a:avLst/>
            </a:prstGeom>
            <a:noFill/>
            <a:ln w="38100">
              <a:solidFill>
                <a:schemeClr val="accent6"/>
              </a:solidFill>
              <a:round/>
              <a:headEnd/>
              <a:tailEnd type="none" w="lg" len="lg"/>
            </a:ln>
            <a:effectLst/>
          </p:spPr>
          <p:txBody>
            <a:bodyPr wrap="none" lIns="67500" tIns="35100" rIns="67500" bIns="35100">
              <a:spAutoFit/>
            </a:bodyPr>
            <a:lstStyle/>
            <a:p>
              <a:pPr eaLnBrk="1" hangingPunct="1">
                <a:defRPr/>
              </a:pPr>
              <a:endParaRPr lang="en-US"/>
            </a:p>
          </p:txBody>
        </p:sp>
        <p:sp>
          <p:nvSpPr>
            <p:cNvPr id="139" name="Line 48">
              <a:extLst>
                <a:ext uri="{FF2B5EF4-FFF2-40B4-BE49-F238E27FC236}">
                  <a16:creationId xmlns:a16="http://schemas.microsoft.com/office/drawing/2014/main" id="{64582FAE-E0D2-48CB-A7B3-652D9FCA7782}"/>
                </a:ext>
              </a:extLst>
            </p:cNvPr>
            <p:cNvSpPr>
              <a:spLocks noChangeShapeType="1"/>
            </p:cNvSpPr>
            <p:nvPr/>
          </p:nvSpPr>
          <p:spPr bwMode="auto">
            <a:xfrm>
              <a:off x="1655" y="3203"/>
              <a:ext cx="182" cy="91"/>
            </a:xfrm>
            <a:prstGeom prst="line">
              <a:avLst/>
            </a:prstGeom>
            <a:noFill/>
            <a:ln w="38100">
              <a:solidFill>
                <a:schemeClr val="accent6"/>
              </a:solidFill>
              <a:round/>
              <a:headEnd/>
              <a:tailEnd type="none" w="lg" len="lg"/>
            </a:ln>
            <a:effectLst/>
          </p:spPr>
          <p:txBody>
            <a:bodyPr wrap="none" lIns="67500" tIns="35100" rIns="67500" bIns="35100">
              <a:spAutoFit/>
            </a:bodyPr>
            <a:lstStyle/>
            <a:p>
              <a:pPr eaLnBrk="1" hangingPunct="1">
                <a:defRPr/>
              </a:pPr>
              <a:endParaRPr lang="en-US"/>
            </a:p>
          </p:txBody>
        </p:sp>
        <p:sp>
          <p:nvSpPr>
            <p:cNvPr id="164" name="Line 49">
              <a:extLst>
                <a:ext uri="{FF2B5EF4-FFF2-40B4-BE49-F238E27FC236}">
                  <a16:creationId xmlns:a16="http://schemas.microsoft.com/office/drawing/2014/main" id="{D27939F4-E1A3-4573-8977-A67E7F5D44EC}"/>
                </a:ext>
              </a:extLst>
            </p:cNvPr>
            <p:cNvSpPr>
              <a:spLocks noChangeShapeType="1"/>
            </p:cNvSpPr>
            <p:nvPr/>
          </p:nvSpPr>
          <p:spPr bwMode="auto">
            <a:xfrm flipH="1">
              <a:off x="1519" y="2886"/>
              <a:ext cx="182" cy="136"/>
            </a:xfrm>
            <a:prstGeom prst="line">
              <a:avLst/>
            </a:prstGeom>
            <a:noFill/>
            <a:ln w="38100">
              <a:solidFill>
                <a:schemeClr val="accent6"/>
              </a:solidFill>
              <a:round/>
              <a:headEnd/>
              <a:tailEnd type="none" w="lg" len="lg"/>
            </a:ln>
            <a:effectLst/>
          </p:spPr>
          <p:txBody>
            <a:bodyPr wrap="none" lIns="67500" tIns="35100" rIns="67500" bIns="35100">
              <a:spAutoFit/>
            </a:bodyPr>
            <a:lstStyle/>
            <a:p>
              <a:pPr eaLnBrk="1" hangingPunct="1">
                <a:defRPr/>
              </a:pPr>
              <a:endParaRPr lang="en-US"/>
            </a:p>
          </p:txBody>
        </p:sp>
        <p:sp>
          <p:nvSpPr>
            <p:cNvPr id="191" name="Line 50">
              <a:extLst>
                <a:ext uri="{FF2B5EF4-FFF2-40B4-BE49-F238E27FC236}">
                  <a16:creationId xmlns:a16="http://schemas.microsoft.com/office/drawing/2014/main" id="{16E6D7D5-2A38-42CC-808C-8597919376AB}"/>
                </a:ext>
              </a:extLst>
            </p:cNvPr>
            <p:cNvSpPr>
              <a:spLocks noChangeShapeType="1"/>
            </p:cNvSpPr>
            <p:nvPr/>
          </p:nvSpPr>
          <p:spPr bwMode="auto">
            <a:xfrm>
              <a:off x="1292" y="3022"/>
              <a:ext cx="227" cy="0"/>
            </a:xfrm>
            <a:prstGeom prst="line">
              <a:avLst/>
            </a:prstGeom>
            <a:noFill/>
            <a:ln w="38100">
              <a:solidFill>
                <a:schemeClr val="accent6"/>
              </a:solidFill>
              <a:round/>
              <a:headEnd/>
              <a:tailEnd type="none" w="lg" len="lg"/>
            </a:ln>
            <a:effectLst/>
          </p:spPr>
          <p:txBody>
            <a:bodyPr wrap="none" lIns="67500" tIns="35100" rIns="67500" bIns="35100">
              <a:spAutoFit/>
            </a:bodyPr>
            <a:lstStyle/>
            <a:p>
              <a:pPr eaLnBrk="1" hangingPunct="1">
                <a:defRPr/>
              </a:pPr>
              <a:endParaRPr lang="en-US"/>
            </a:p>
          </p:txBody>
        </p:sp>
        <p:sp>
          <p:nvSpPr>
            <p:cNvPr id="192" name="Line 51">
              <a:extLst>
                <a:ext uri="{FF2B5EF4-FFF2-40B4-BE49-F238E27FC236}">
                  <a16:creationId xmlns:a16="http://schemas.microsoft.com/office/drawing/2014/main" id="{11C40472-E0EC-4449-8D1C-C8F0BAC5AFB6}"/>
                </a:ext>
              </a:extLst>
            </p:cNvPr>
            <p:cNvSpPr>
              <a:spLocks noChangeShapeType="1"/>
            </p:cNvSpPr>
            <p:nvPr/>
          </p:nvSpPr>
          <p:spPr bwMode="auto">
            <a:xfrm>
              <a:off x="1519" y="3022"/>
              <a:ext cx="91" cy="136"/>
            </a:xfrm>
            <a:prstGeom prst="line">
              <a:avLst/>
            </a:prstGeom>
            <a:noFill/>
            <a:ln w="38100">
              <a:solidFill>
                <a:schemeClr val="accent6"/>
              </a:solidFill>
              <a:round/>
              <a:headEnd/>
              <a:tailEnd type="none" w="lg" len="lg"/>
            </a:ln>
            <a:effectLst/>
          </p:spPr>
          <p:txBody>
            <a:bodyPr wrap="none" lIns="67500" tIns="35100" rIns="67500" bIns="35100">
              <a:spAutoFit/>
            </a:bodyPr>
            <a:lstStyle/>
            <a:p>
              <a:pPr eaLnBrk="1" hangingPunct="1">
                <a:defRPr/>
              </a:pPr>
              <a:endParaRPr lang="en-US"/>
            </a:p>
          </p:txBody>
        </p:sp>
        <p:sp>
          <p:nvSpPr>
            <p:cNvPr id="193" name="Line 104">
              <a:extLst>
                <a:ext uri="{FF2B5EF4-FFF2-40B4-BE49-F238E27FC236}">
                  <a16:creationId xmlns:a16="http://schemas.microsoft.com/office/drawing/2014/main" id="{09E13961-C19B-4EC1-9FEB-EF4C2F27D65C}"/>
                </a:ext>
              </a:extLst>
            </p:cNvPr>
            <p:cNvSpPr>
              <a:spLocks noChangeShapeType="1"/>
            </p:cNvSpPr>
            <p:nvPr/>
          </p:nvSpPr>
          <p:spPr bwMode="auto">
            <a:xfrm flipV="1">
              <a:off x="1973" y="3022"/>
              <a:ext cx="363" cy="45"/>
            </a:xfrm>
            <a:prstGeom prst="line">
              <a:avLst/>
            </a:prstGeom>
            <a:noFill/>
            <a:ln w="38100">
              <a:solidFill>
                <a:schemeClr val="accent6"/>
              </a:solidFill>
              <a:round/>
              <a:headEnd/>
              <a:tailEnd type="none" w="lg" len="lg"/>
            </a:ln>
            <a:effectLst/>
          </p:spPr>
          <p:txBody>
            <a:bodyPr wrap="none" lIns="67500" tIns="35100" rIns="67500" bIns="35100">
              <a:spAutoFit/>
            </a:bodyPr>
            <a:lstStyle/>
            <a:p>
              <a:pPr eaLnBrk="1" hangingPunct="1">
                <a:defRPr/>
              </a:pPr>
              <a:endParaRPr lang="en-US"/>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par>
                                <p:cTn id="8" presetID="3" presetClass="entr" presetSubtype="10"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blinds(horizontal)">
                                      <p:cBhvr>
                                        <p:cTn id="10" dur="500"/>
                                        <p:tgtEl>
                                          <p:spTgt spid="4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grpId="1"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checkerboard(across)">
                                      <p:cBhvr>
                                        <p:cTn id="15" dur="500"/>
                                        <p:tgtEl>
                                          <p:spTgt spid="18"/>
                                        </p:tgtEl>
                                      </p:cBhvr>
                                    </p:animEffect>
                                  </p:childTnLst>
                                </p:cTn>
                              </p:par>
                              <p:par>
                                <p:cTn id="16" presetID="5" presetClass="entr" presetSubtype="10" fill="hold" nodeType="with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checkerboard(across)">
                                      <p:cBhvr>
                                        <p:cTn id="18" dur="500"/>
                                        <p:tgtEl>
                                          <p:spTgt spid="42"/>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checkerboard(across)">
                                      <p:cBhvr>
                                        <p:cTn id="21" dur="500"/>
                                        <p:tgtEl>
                                          <p:spTgt spid="11"/>
                                        </p:tgtEl>
                                      </p:cBhvr>
                                    </p:animEffect>
                                  </p:childTnLst>
                                </p:cTn>
                              </p:par>
                              <p:par>
                                <p:cTn id="22" presetID="5" presetClass="entr" presetSubtype="10"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checkerboard(across)">
                                      <p:cBhvr>
                                        <p:cTn id="24" dur="500"/>
                                        <p:tgtEl>
                                          <p:spTgt spid="30"/>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5" presetClass="entr" presetSubtype="1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checkerboard(across)">
                                      <p:cBhvr>
                                        <p:cTn id="29" dur="500"/>
                                        <p:tgtEl>
                                          <p:spTgt spid="9"/>
                                        </p:tgtEl>
                                      </p:cBhvr>
                                    </p:animEffect>
                                  </p:childTnLst>
                                </p:cTn>
                              </p:par>
                              <p:par>
                                <p:cTn id="30" presetID="5" presetClass="entr" presetSubtype="10"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checkerboard(across)">
                                      <p:cBhvr>
                                        <p:cTn id="32" dur="500"/>
                                        <p:tgtEl>
                                          <p:spTgt spid="2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checkerboard(across)">
                                      <p:cBhvr>
                                        <p:cTn id="37" dur="500"/>
                                        <p:tgtEl>
                                          <p:spTgt spid="10"/>
                                        </p:tgtEl>
                                      </p:cBhvr>
                                    </p:animEffect>
                                  </p:childTnLst>
                                </p:cTn>
                              </p:par>
                              <p:par>
                                <p:cTn id="38" presetID="5" presetClass="entr" presetSubtype="10" fill="hold"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checkerboard(across)">
                                      <p:cBhvr>
                                        <p:cTn id="40" dur="500"/>
                                        <p:tgtEl>
                                          <p:spTgt spid="41"/>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5" presetClass="entr" presetSubtype="1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checkerboard(across)">
                                      <p:cBhvr>
                                        <p:cTn id="45" dur="500"/>
                                        <p:tgtEl>
                                          <p:spTgt spid="17"/>
                                        </p:tgtEl>
                                      </p:cBhvr>
                                    </p:animEffect>
                                  </p:childTnLst>
                                </p:cTn>
                              </p:par>
                              <p:par>
                                <p:cTn id="46" presetID="5" presetClass="entr" presetSubtype="10" fill="hold" nodeType="withEffect">
                                  <p:stCondLst>
                                    <p:cond delay="0"/>
                                  </p:stCondLst>
                                  <p:childTnLst>
                                    <p:set>
                                      <p:cBhvr>
                                        <p:cTn id="47" dur="1" fill="hold">
                                          <p:stCondLst>
                                            <p:cond delay="0"/>
                                          </p:stCondLst>
                                        </p:cTn>
                                        <p:tgtEl>
                                          <p:spTgt spid="54"/>
                                        </p:tgtEl>
                                        <p:attrNameLst>
                                          <p:attrName>style.visibility</p:attrName>
                                        </p:attrNameLst>
                                      </p:cBhvr>
                                      <p:to>
                                        <p:strVal val="visible"/>
                                      </p:to>
                                    </p:set>
                                    <p:animEffect transition="in" filter="checkerboard(across)">
                                      <p:cBhvr>
                                        <p:cTn id="48" dur="500"/>
                                        <p:tgtEl>
                                          <p:spTgt spid="54"/>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5" presetClass="entr" presetSubtype="10"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checkerboard(across)">
                                      <p:cBhvr>
                                        <p:cTn id="53" dur="500"/>
                                        <p:tgtEl>
                                          <p:spTgt spid="23"/>
                                        </p:tgtEl>
                                      </p:cBhvr>
                                    </p:animEffect>
                                  </p:childTnLst>
                                </p:cTn>
                              </p:par>
                              <p:par>
                                <p:cTn id="54" presetID="5" presetClass="entr" presetSubtype="10" fill="hold" nodeType="with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checkerboard(across)">
                                      <p:cBhvr>
                                        <p:cTn id="56" dur="500"/>
                                        <p:tgtEl>
                                          <p:spTgt spid="39"/>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5" presetClass="entr" presetSubtype="10" fill="hold" grpId="0" nodeType="click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checkerboard(across)">
                                      <p:cBhvr>
                                        <p:cTn id="61" dur="500"/>
                                        <p:tgtEl>
                                          <p:spTgt spid="27"/>
                                        </p:tgtEl>
                                      </p:cBhvr>
                                    </p:animEffect>
                                  </p:childTnLst>
                                </p:cTn>
                              </p:par>
                              <p:par>
                                <p:cTn id="62" presetID="5" presetClass="entr" presetSubtype="10" fill="hold" nodeType="withEffect">
                                  <p:stCondLst>
                                    <p:cond delay="0"/>
                                  </p:stCondLst>
                                  <p:childTnLst>
                                    <p:set>
                                      <p:cBhvr>
                                        <p:cTn id="63" dur="1" fill="hold">
                                          <p:stCondLst>
                                            <p:cond delay="0"/>
                                          </p:stCondLst>
                                        </p:cTn>
                                        <p:tgtEl>
                                          <p:spTgt spid="47"/>
                                        </p:tgtEl>
                                        <p:attrNameLst>
                                          <p:attrName>style.visibility</p:attrName>
                                        </p:attrNameLst>
                                      </p:cBhvr>
                                      <p:to>
                                        <p:strVal val="visible"/>
                                      </p:to>
                                    </p:set>
                                    <p:animEffect transition="in" filter="checkerboard(across)">
                                      <p:cBhvr>
                                        <p:cTn id="64" dur="500"/>
                                        <p:tgtEl>
                                          <p:spTgt spid="47"/>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5" presetClass="entr" presetSubtype="10" fill="hold" grpId="0" nodeType="click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checkerboard(across)">
                                      <p:cBhvr>
                                        <p:cTn id="69" dur="500"/>
                                        <p:tgtEl>
                                          <p:spTgt spid="26"/>
                                        </p:tgtEl>
                                      </p:cBhvr>
                                    </p:animEffect>
                                  </p:childTnLst>
                                </p:cTn>
                              </p:par>
                              <p:par>
                                <p:cTn id="70" presetID="5" presetClass="entr" presetSubtype="10" fill="hold" nodeType="withEffect">
                                  <p:stCondLst>
                                    <p:cond delay="0"/>
                                  </p:stCondLst>
                                  <p:childTnLst>
                                    <p:set>
                                      <p:cBhvr>
                                        <p:cTn id="71" dur="1" fill="hold">
                                          <p:stCondLst>
                                            <p:cond delay="0"/>
                                          </p:stCondLst>
                                        </p:cTn>
                                        <p:tgtEl>
                                          <p:spTgt spid="52"/>
                                        </p:tgtEl>
                                        <p:attrNameLst>
                                          <p:attrName>style.visibility</p:attrName>
                                        </p:attrNameLst>
                                      </p:cBhvr>
                                      <p:to>
                                        <p:strVal val="visible"/>
                                      </p:to>
                                    </p:set>
                                    <p:animEffect transition="in" filter="checkerboard(across)">
                                      <p:cBhvr>
                                        <p:cTn id="72" dur="500"/>
                                        <p:tgtEl>
                                          <p:spTgt spid="52"/>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5" presetClass="entr" presetSubtype="10" fill="hold" grpId="0" nodeType="click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checkerboard(across)">
                                      <p:cBhvr>
                                        <p:cTn id="77" dur="500"/>
                                        <p:tgtEl>
                                          <p:spTgt spid="21"/>
                                        </p:tgtEl>
                                      </p:cBhvr>
                                    </p:animEffect>
                                  </p:childTnLst>
                                </p:cTn>
                              </p:par>
                              <p:par>
                                <p:cTn id="78" presetID="5" presetClass="entr" presetSubtype="10" fill="hold" nodeType="with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checkerboard(across)">
                                      <p:cBhvr>
                                        <p:cTn id="80" dur="500"/>
                                        <p:tgtEl>
                                          <p:spTgt spid="50"/>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5" presetClass="entr" presetSubtype="10" fill="hold" grpId="0" nodeType="click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checkerboard(across)">
                                      <p:cBhvr>
                                        <p:cTn id="85" dur="500"/>
                                        <p:tgtEl>
                                          <p:spTgt spid="25"/>
                                        </p:tgtEl>
                                      </p:cBhvr>
                                    </p:animEffect>
                                  </p:childTnLst>
                                </p:cTn>
                              </p:par>
                              <p:par>
                                <p:cTn id="86" presetID="5" presetClass="entr" presetSubtype="10" fill="hold" nodeType="withEffect">
                                  <p:stCondLst>
                                    <p:cond delay="0"/>
                                  </p:stCondLst>
                                  <p:childTnLst>
                                    <p:set>
                                      <p:cBhvr>
                                        <p:cTn id="87" dur="1" fill="hold">
                                          <p:stCondLst>
                                            <p:cond delay="0"/>
                                          </p:stCondLst>
                                        </p:cTn>
                                        <p:tgtEl>
                                          <p:spTgt spid="53"/>
                                        </p:tgtEl>
                                        <p:attrNameLst>
                                          <p:attrName>style.visibility</p:attrName>
                                        </p:attrNameLst>
                                      </p:cBhvr>
                                      <p:to>
                                        <p:strVal val="visible"/>
                                      </p:to>
                                    </p:set>
                                    <p:animEffect transition="in" filter="checkerboard(across)">
                                      <p:cBhvr>
                                        <p:cTn id="88" dur="500"/>
                                        <p:tgtEl>
                                          <p:spTgt spid="53"/>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5" presetClass="entr" presetSubtype="10" fill="hold" grpId="0" nodeType="click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checkerboard(across)">
                                      <p:cBhvr>
                                        <p:cTn id="93" dur="500"/>
                                        <p:tgtEl>
                                          <p:spTgt spid="24"/>
                                        </p:tgtEl>
                                      </p:cBhvr>
                                    </p:animEffect>
                                  </p:childTnLst>
                                </p:cTn>
                              </p:par>
                              <p:par>
                                <p:cTn id="94" presetID="5" presetClass="entr" presetSubtype="10" fill="hold" nodeType="withEffect">
                                  <p:stCondLst>
                                    <p:cond delay="0"/>
                                  </p:stCondLst>
                                  <p:childTnLst>
                                    <p:set>
                                      <p:cBhvr>
                                        <p:cTn id="95" dur="1" fill="hold">
                                          <p:stCondLst>
                                            <p:cond delay="0"/>
                                          </p:stCondLst>
                                        </p:cTn>
                                        <p:tgtEl>
                                          <p:spTgt spid="49"/>
                                        </p:tgtEl>
                                        <p:attrNameLst>
                                          <p:attrName>style.visibility</p:attrName>
                                        </p:attrNameLst>
                                      </p:cBhvr>
                                      <p:to>
                                        <p:strVal val="visible"/>
                                      </p:to>
                                    </p:set>
                                    <p:animEffect transition="in" filter="checkerboard(across)">
                                      <p:cBhvr>
                                        <p:cTn id="96" dur="500"/>
                                        <p:tgtEl>
                                          <p:spTgt spid="49"/>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5" presetClass="entr" presetSubtype="10" fill="hold" grpId="0" nodeType="clickEffect">
                                  <p:stCondLst>
                                    <p:cond delay="0"/>
                                  </p:stCondLst>
                                  <p:childTnLst>
                                    <p:set>
                                      <p:cBhvr>
                                        <p:cTn id="100" dur="1" fill="hold">
                                          <p:stCondLst>
                                            <p:cond delay="0"/>
                                          </p:stCondLst>
                                        </p:cTn>
                                        <p:tgtEl>
                                          <p:spTgt spid="28"/>
                                        </p:tgtEl>
                                        <p:attrNameLst>
                                          <p:attrName>style.visibility</p:attrName>
                                        </p:attrNameLst>
                                      </p:cBhvr>
                                      <p:to>
                                        <p:strVal val="visible"/>
                                      </p:to>
                                    </p:set>
                                    <p:animEffect transition="in" filter="checkerboard(across)">
                                      <p:cBhvr>
                                        <p:cTn id="101" dur="500"/>
                                        <p:tgtEl>
                                          <p:spTgt spid="28"/>
                                        </p:tgtEl>
                                      </p:cBhvr>
                                    </p:animEffect>
                                  </p:childTnLst>
                                </p:cTn>
                              </p:par>
                              <p:par>
                                <p:cTn id="102" presetID="5" presetClass="entr" presetSubtype="10" fill="hold" nodeType="withEffect">
                                  <p:stCondLst>
                                    <p:cond delay="0"/>
                                  </p:stCondLst>
                                  <p:childTnLst>
                                    <p:set>
                                      <p:cBhvr>
                                        <p:cTn id="103" dur="1" fill="hold">
                                          <p:stCondLst>
                                            <p:cond delay="0"/>
                                          </p:stCondLst>
                                        </p:cTn>
                                        <p:tgtEl>
                                          <p:spTgt spid="46"/>
                                        </p:tgtEl>
                                        <p:attrNameLst>
                                          <p:attrName>style.visibility</p:attrName>
                                        </p:attrNameLst>
                                      </p:cBhvr>
                                      <p:to>
                                        <p:strVal val="visible"/>
                                      </p:to>
                                    </p:set>
                                    <p:animEffect transition="in" filter="checkerboard(across)">
                                      <p:cBhvr>
                                        <p:cTn id="104" dur="500"/>
                                        <p:tgtEl>
                                          <p:spTgt spid="46"/>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5" presetClass="entr" presetSubtype="10" fill="hold" grpId="0" nodeType="clickEffect">
                                  <p:stCondLst>
                                    <p:cond delay="0"/>
                                  </p:stCondLst>
                                  <p:childTnLst>
                                    <p:set>
                                      <p:cBhvr>
                                        <p:cTn id="108" dur="1" fill="hold">
                                          <p:stCondLst>
                                            <p:cond delay="0"/>
                                          </p:stCondLst>
                                        </p:cTn>
                                        <p:tgtEl>
                                          <p:spTgt spid="19"/>
                                        </p:tgtEl>
                                        <p:attrNameLst>
                                          <p:attrName>style.visibility</p:attrName>
                                        </p:attrNameLst>
                                      </p:cBhvr>
                                      <p:to>
                                        <p:strVal val="visible"/>
                                      </p:to>
                                    </p:set>
                                    <p:animEffect transition="in" filter="checkerboard(across)">
                                      <p:cBhvr>
                                        <p:cTn id="109" dur="500"/>
                                        <p:tgtEl>
                                          <p:spTgt spid="19"/>
                                        </p:tgtEl>
                                      </p:cBhvr>
                                    </p:animEffect>
                                  </p:childTnLst>
                                </p:cTn>
                              </p:par>
                              <p:par>
                                <p:cTn id="110" presetID="5" presetClass="entr" presetSubtype="10" fill="hold" nodeType="with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checkerboard(across)">
                                      <p:cBhvr>
                                        <p:cTn id="112" dur="500"/>
                                        <p:tgtEl>
                                          <p:spTgt spid="35"/>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5" presetClass="entr" presetSubtype="10" fill="hold" grpId="0" nodeType="clickEffect">
                                  <p:stCondLst>
                                    <p:cond delay="0"/>
                                  </p:stCondLst>
                                  <p:childTnLst>
                                    <p:set>
                                      <p:cBhvr>
                                        <p:cTn id="116" dur="1" fill="hold">
                                          <p:stCondLst>
                                            <p:cond delay="0"/>
                                          </p:stCondLst>
                                        </p:cTn>
                                        <p:tgtEl>
                                          <p:spTgt spid="14"/>
                                        </p:tgtEl>
                                        <p:attrNameLst>
                                          <p:attrName>style.visibility</p:attrName>
                                        </p:attrNameLst>
                                      </p:cBhvr>
                                      <p:to>
                                        <p:strVal val="visible"/>
                                      </p:to>
                                    </p:set>
                                    <p:animEffect transition="in" filter="checkerboard(across)">
                                      <p:cBhvr>
                                        <p:cTn id="117" dur="500"/>
                                        <p:tgtEl>
                                          <p:spTgt spid="14"/>
                                        </p:tgtEl>
                                      </p:cBhvr>
                                    </p:animEffect>
                                  </p:childTnLst>
                                </p:cTn>
                              </p:par>
                              <p:par>
                                <p:cTn id="118" presetID="5" presetClass="entr" presetSubtype="10" fill="hold" nodeType="withEffect">
                                  <p:stCondLst>
                                    <p:cond delay="0"/>
                                  </p:stCondLst>
                                  <p:childTnLst>
                                    <p:set>
                                      <p:cBhvr>
                                        <p:cTn id="119" dur="1" fill="hold">
                                          <p:stCondLst>
                                            <p:cond delay="0"/>
                                          </p:stCondLst>
                                        </p:cTn>
                                        <p:tgtEl>
                                          <p:spTgt spid="33"/>
                                        </p:tgtEl>
                                        <p:attrNameLst>
                                          <p:attrName>style.visibility</p:attrName>
                                        </p:attrNameLst>
                                      </p:cBhvr>
                                      <p:to>
                                        <p:strVal val="visible"/>
                                      </p:to>
                                    </p:set>
                                    <p:animEffect transition="in" filter="checkerboard(across)">
                                      <p:cBhvr>
                                        <p:cTn id="120" dur="500"/>
                                        <p:tgtEl>
                                          <p:spTgt spid="33"/>
                                        </p:tgtEl>
                                      </p:cBhvr>
                                    </p:animEffec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5" presetClass="entr" presetSubtype="10" fill="hold" grpId="0" nodeType="clickEffect">
                                  <p:stCondLst>
                                    <p:cond delay="0"/>
                                  </p:stCondLst>
                                  <p:childTnLst>
                                    <p:set>
                                      <p:cBhvr>
                                        <p:cTn id="124" dur="1" fill="hold">
                                          <p:stCondLst>
                                            <p:cond delay="0"/>
                                          </p:stCondLst>
                                        </p:cTn>
                                        <p:tgtEl>
                                          <p:spTgt spid="16"/>
                                        </p:tgtEl>
                                        <p:attrNameLst>
                                          <p:attrName>style.visibility</p:attrName>
                                        </p:attrNameLst>
                                      </p:cBhvr>
                                      <p:to>
                                        <p:strVal val="visible"/>
                                      </p:to>
                                    </p:set>
                                    <p:animEffect transition="in" filter="checkerboard(across)">
                                      <p:cBhvr>
                                        <p:cTn id="125" dur="500"/>
                                        <p:tgtEl>
                                          <p:spTgt spid="16"/>
                                        </p:tgtEl>
                                      </p:cBhvr>
                                    </p:animEffect>
                                  </p:childTnLst>
                                </p:cTn>
                              </p:par>
                              <p:par>
                                <p:cTn id="126" presetID="5" presetClass="entr" presetSubtype="10" fill="hold" nodeType="withEffect">
                                  <p:stCondLst>
                                    <p:cond delay="0"/>
                                  </p:stCondLst>
                                  <p:childTnLst>
                                    <p:set>
                                      <p:cBhvr>
                                        <p:cTn id="127" dur="1" fill="hold">
                                          <p:stCondLst>
                                            <p:cond delay="0"/>
                                          </p:stCondLst>
                                        </p:cTn>
                                        <p:tgtEl>
                                          <p:spTgt spid="31"/>
                                        </p:tgtEl>
                                        <p:attrNameLst>
                                          <p:attrName>style.visibility</p:attrName>
                                        </p:attrNameLst>
                                      </p:cBhvr>
                                      <p:to>
                                        <p:strVal val="visible"/>
                                      </p:to>
                                    </p:set>
                                    <p:animEffect transition="in" filter="checkerboard(across)">
                                      <p:cBhvr>
                                        <p:cTn id="128" dur="500"/>
                                        <p:tgtEl>
                                          <p:spTgt spid="31"/>
                                        </p:tgtEl>
                                      </p:cBhvr>
                                    </p:animEffec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5" presetClass="entr" presetSubtype="10" fill="hold" grpId="0" nodeType="clickEffect">
                                  <p:stCondLst>
                                    <p:cond delay="0"/>
                                  </p:stCondLst>
                                  <p:childTnLst>
                                    <p:set>
                                      <p:cBhvr>
                                        <p:cTn id="132" dur="1" fill="hold">
                                          <p:stCondLst>
                                            <p:cond delay="0"/>
                                          </p:stCondLst>
                                        </p:cTn>
                                        <p:tgtEl>
                                          <p:spTgt spid="12"/>
                                        </p:tgtEl>
                                        <p:attrNameLst>
                                          <p:attrName>style.visibility</p:attrName>
                                        </p:attrNameLst>
                                      </p:cBhvr>
                                      <p:to>
                                        <p:strVal val="visible"/>
                                      </p:to>
                                    </p:set>
                                    <p:animEffect transition="in" filter="checkerboard(across)">
                                      <p:cBhvr>
                                        <p:cTn id="133" dur="500"/>
                                        <p:tgtEl>
                                          <p:spTgt spid="12"/>
                                        </p:tgtEl>
                                      </p:cBhvr>
                                    </p:animEffect>
                                  </p:childTnLst>
                                </p:cTn>
                              </p:par>
                              <p:par>
                                <p:cTn id="134" presetID="5" presetClass="entr" presetSubtype="10" fill="hold" nodeType="withEffect">
                                  <p:stCondLst>
                                    <p:cond delay="0"/>
                                  </p:stCondLst>
                                  <p:childTnLst>
                                    <p:set>
                                      <p:cBhvr>
                                        <p:cTn id="135" dur="1" fill="hold">
                                          <p:stCondLst>
                                            <p:cond delay="0"/>
                                          </p:stCondLst>
                                        </p:cTn>
                                        <p:tgtEl>
                                          <p:spTgt spid="32"/>
                                        </p:tgtEl>
                                        <p:attrNameLst>
                                          <p:attrName>style.visibility</p:attrName>
                                        </p:attrNameLst>
                                      </p:cBhvr>
                                      <p:to>
                                        <p:strVal val="visible"/>
                                      </p:to>
                                    </p:set>
                                    <p:animEffect transition="in" filter="checkerboard(across)">
                                      <p:cBhvr>
                                        <p:cTn id="136" dur="500"/>
                                        <p:tgtEl>
                                          <p:spTgt spid="32"/>
                                        </p:tgtEl>
                                      </p:cBhvr>
                                    </p:animEffect>
                                  </p:childTnLst>
                                </p:cTn>
                              </p:par>
                            </p:childTnLst>
                          </p:cTn>
                        </p:par>
                      </p:childTnLst>
                    </p:cTn>
                  </p:par>
                  <p:par>
                    <p:cTn id="137" fill="hold" nodeType="clickPar">
                      <p:stCondLst>
                        <p:cond delay="indefinite"/>
                      </p:stCondLst>
                      <p:childTnLst>
                        <p:par>
                          <p:cTn id="138" fill="hold" nodeType="withGroup">
                            <p:stCondLst>
                              <p:cond delay="0"/>
                            </p:stCondLst>
                            <p:childTnLst>
                              <p:par>
                                <p:cTn id="139" presetID="5" presetClass="entr" presetSubtype="10" fill="hold" grpId="0" nodeType="clickEffect">
                                  <p:stCondLst>
                                    <p:cond delay="0"/>
                                  </p:stCondLst>
                                  <p:childTnLst>
                                    <p:set>
                                      <p:cBhvr>
                                        <p:cTn id="140" dur="1" fill="hold">
                                          <p:stCondLst>
                                            <p:cond delay="0"/>
                                          </p:stCondLst>
                                        </p:cTn>
                                        <p:tgtEl>
                                          <p:spTgt spid="15"/>
                                        </p:tgtEl>
                                        <p:attrNameLst>
                                          <p:attrName>style.visibility</p:attrName>
                                        </p:attrNameLst>
                                      </p:cBhvr>
                                      <p:to>
                                        <p:strVal val="visible"/>
                                      </p:to>
                                    </p:set>
                                    <p:animEffect transition="in" filter="checkerboard(across)">
                                      <p:cBhvr>
                                        <p:cTn id="141" dur="500"/>
                                        <p:tgtEl>
                                          <p:spTgt spid="15"/>
                                        </p:tgtEl>
                                      </p:cBhvr>
                                    </p:animEffect>
                                  </p:childTnLst>
                                </p:cTn>
                              </p:par>
                              <p:par>
                                <p:cTn id="142" presetID="5" presetClass="entr" presetSubtype="10" fill="hold" nodeType="withEffect">
                                  <p:stCondLst>
                                    <p:cond delay="0"/>
                                  </p:stCondLst>
                                  <p:childTnLst>
                                    <p:set>
                                      <p:cBhvr>
                                        <p:cTn id="143" dur="1" fill="hold">
                                          <p:stCondLst>
                                            <p:cond delay="0"/>
                                          </p:stCondLst>
                                        </p:cTn>
                                        <p:tgtEl>
                                          <p:spTgt spid="34"/>
                                        </p:tgtEl>
                                        <p:attrNameLst>
                                          <p:attrName>style.visibility</p:attrName>
                                        </p:attrNameLst>
                                      </p:cBhvr>
                                      <p:to>
                                        <p:strVal val="visible"/>
                                      </p:to>
                                    </p:set>
                                    <p:animEffect transition="in" filter="checkerboard(across)">
                                      <p:cBhvr>
                                        <p:cTn id="144" dur="500"/>
                                        <p:tgtEl>
                                          <p:spTgt spid="34"/>
                                        </p:tgtEl>
                                      </p:cBhvr>
                                    </p:animEffect>
                                  </p:childTnLst>
                                </p:cTn>
                              </p:par>
                            </p:childTnLst>
                          </p:cTn>
                        </p:par>
                      </p:childTnLst>
                    </p:cTn>
                  </p:par>
                  <p:par>
                    <p:cTn id="145" fill="hold" nodeType="clickPar">
                      <p:stCondLst>
                        <p:cond delay="indefinite"/>
                      </p:stCondLst>
                      <p:childTnLst>
                        <p:par>
                          <p:cTn id="146" fill="hold" nodeType="withGroup">
                            <p:stCondLst>
                              <p:cond delay="0"/>
                            </p:stCondLst>
                            <p:childTnLst>
                              <p:par>
                                <p:cTn id="147" presetID="5" presetClass="entr" presetSubtype="10" fill="hold" grpId="0" nodeType="clickEffect">
                                  <p:stCondLst>
                                    <p:cond delay="0"/>
                                  </p:stCondLst>
                                  <p:childTnLst>
                                    <p:set>
                                      <p:cBhvr>
                                        <p:cTn id="148" dur="1" fill="hold">
                                          <p:stCondLst>
                                            <p:cond delay="0"/>
                                          </p:stCondLst>
                                        </p:cTn>
                                        <p:tgtEl>
                                          <p:spTgt spid="13"/>
                                        </p:tgtEl>
                                        <p:attrNameLst>
                                          <p:attrName>style.visibility</p:attrName>
                                        </p:attrNameLst>
                                      </p:cBhvr>
                                      <p:to>
                                        <p:strVal val="visible"/>
                                      </p:to>
                                    </p:set>
                                    <p:animEffect transition="in" filter="checkerboard(across)">
                                      <p:cBhvr>
                                        <p:cTn id="149" dur="500"/>
                                        <p:tgtEl>
                                          <p:spTgt spid="13"/>
                                        </p:tgtEl>
                                      </p:cBhvr>
                                    </p:animEffect>
                                  </p:childTnLst>
                                </p:cTn>
                              </p:par>
                              <p:par>
                                <p:cTn id="150" presetID="5" presetClass="entr" presetSubtype="10" fill="hold" nodeType="withEffect">
                                  <p:stCondLst>
                                    <p:cond delay="0"/>
                                  </p:stCondLst>
                                  <p:childTnLst>
                                    <p:set>
                                      <p:cBhvr>
                                        <p:cTn id="151" dur="1" fill="hold">
                                          <p:stCondLst>
                                            <p:cond delay="0"/>
                                          </p:stCondLst>
                                        </p:cTn>
                                        <p:tgtEl>
                                          <p:spTgt spid="36"/>
                                        </p:tgtEl>
                                        <p:attrNameLst>
                                          <p:attrName>style.visibility</p:attrName>
                                        </p:attrNameLst>
                                      </p:cBhvr>
                                      <p:to>
                                        <p:strVal val="visible"/>
                                      </p:to>
                                    </p:set>
                                    <p:animEffect transition="in" filter="checkerboard(across)">
                                      <p:cBhvr>
                                        <p:cTn id="152" dur="500"/>
                                        <p:tgtEl>
                                          <p:spTgt spid="36"/>
                                        </p:tgtEl>
                                      </p:cBhvr>
                                    </p:animEffec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5" presetClass="entr" presetSubtype="10" fill="hold" grpId="0" nodeType="clickEffect">
                                  <p:stCondLst>
                                    <p:cond delay="0"/>
                                  </p:stCondLst>
                                  <p:childTnLst>
                                    <p:set>
                                      <p:cBhvr>
                                        <p:cTn id="156" dur="1" fill="hold">
                                          <p:stCondLst>
                                            <p:cond delay="0"/>
                                          </p:stCondLst>
                                        </p:cTn>
                                        <p:tgtEl>
                                          <p:spTgt spid="20"/>
                                        </p:tgtEl>
                                        <p:attrNameLst>
                                          <p:attrName>style.visibility</p:attrName>
                                        </p:attrNameLst>
                                      </p:cBhvr>
                                      <p:to>
                                        <p:strVal val="visible"/>
                                      </p:to>
                                    </p:set>
                                    <p:animEffect transition="in" filter="checkerboard(across)">
                                      <p:cBhvr>
                                        <p:cTn id="157" dur="500"/>
                                        <p:tgtEl>
                                          <p:spTgt spid="20"/>
                                        </p:tgtEl>
                                      </p:cBhvr>
                                    </p:animEffect>
                                  </p:childTnLst>
                                </p:cTn>
                              </p:par>
                              <p:par>
                                <p:cTn id="158" presetID="5" presetClass="entr" presetSubtype="10" fill="hold" nodeType="withEffect">
                                  <p:stCondLst>
                                    <p:cond delay="0"/>
                                  </p:stCondLst>
                                  <p:childTnLst>
                                    <p:set>
                                      <p:cBhvr>
                                        <p:cTn id="159" dur="1" fill="hold">
                                          <p:stCondLst>
                                            <p:cond delay="0"/>
                                          </p:stCondLst>
                                        </p:cTn>
                                        <p:tgtEl>
                                          <p:spTgt spid="37"/>
                                        </p:tgtEl>
                                        <p:attrNameLst>
                                          <p:attrName>style.visibility</p:attrName>
                                        </p:attrNameLst>
                                      </p:cBhvr>
                                      <p:to>
                                        <p:strVal val="visible"/>
                                      </p:to>
                                    </p:set>
                                    <p:animEffect transition="in" filter="checkerboard(across)">
                                      <p:cBhvr>
                                        <p:cTn id="160" dur="500"/>
                                        <p:tgtEl>
                                          <p:spTgt spid="37"/>
                                        </p:tgtEl>
                                      </p:cBhvr>
                                    </p:animEffec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5" presetClass="entr" presetSubtype="10" fill="hold" grpId="0" nodeType="clickEffect">
                                  <p:stCondLst>
                                    <p:cond delay="0"/>
                                  </p:stCondLst>
                                  <p:childTnLst>
                                    <p:set>
                                      <p:cBhvr>
                                        <p:cTn id="164" dur="1" fill="hold">
                                          <p:stCondLst>
                                            <p:cond delay="0"/>
                                          </p:stCondLst>
                                        </p:cTn>
                                        <p:tgtEl>
                                          <p:spTgt spid="22"/>
                                        </p:tgtEl>
                                        <p:attrNameLst>
                                          <p:attrName>style.visibility</p:attrName>
                                        </p:attrNameLst>
                                      </p:cBhvr>
                                      <p:to>
                                        <p:strVal val="visible"/>
                                      </p:to>
                                    </p:set>
                                    <p:animEffect transition="in" filter="checkerboard(across)">
                                      <p:cBhvr>
                                        <p:cTn id="165" dur="500"/>
                                        <p:tgtEl>
                                          <p:spTgt spid="22"/>
                                        </p:tgtEl>
                                      </p:cBhvr>
                                    </p:animEffect>
                                  </p:childTnLst>
                                </p:cTn>
                              </p:par>
                              <p:par>
                                <p:cTn id="166" presetID="5" presetClass="entr" presetSubtype="10" fill="hold" nodeType="withEffect">
                                  <p:stCondLst>
                                    <p:cond delay="0"/>
                                  </p:stCondLst>
                                  <p:childTnLst>
                                    <p:set>
                                      <p:cBhvr>
                                        <p:cTn id="167" dur="1" fill="hold">
                                          <p:stCondLst>
                                            <p:cond delay="0"/>
                                          </p:stCondLst>
                                        </p:cTn>
                                        <p:tgtEl>
                                          <p:spTgt spid="57"/>
                                        </p:tgtEl>
                                        <p:attrNameLst>
                                          <p:attrName>style.visibility</p:attrName>
                                        </p:attrNameLst>
                                      </p:cBhvr>
                                      <p:to>
                                        <p:strVal val="visible"/>
                                      </p:to>
                                    </p:set>
                                    <p:animEffect transition="in" filter="checkerboard(across)">
                                      <p:cBhvr>
                                        <p:cTn id="168" dur="500"/>
                                        <p:tgtEl>
                                          <p:spTgt spid="57"/>
                                        </p:tgtEl>
                                      </p:cBhvr>
                                    </p:animEffect>
                                  </p:childTnLst>
                                </p:cTn>
                              </p:par>
                            </p:childTnLst>
                          </p:cTn>
                        </p:par>
                      </p:childTnLst>
                    </p:cTn>
                  </p:par>
                  <p:par>
                    <p:cTn id="169" fill="hold" nodeType="clickPar">
                      <p:stCondLst>
                        <p:cond delay="indefinite"/>
                      </p:stCondLst>
                      <p:childTnLst>
                        <p:par>
                          <p:cTn id="170" fill="hold" nodeType="withGroup">
                            <p:stCondLst>
                              <p:cond delay="0"/>
                            </p:stCondLst>
                            <p:childTnLst>
                              <p:par>
                                <p:cTn id="171" presetID="2" presetClass="entr" presetSubtype="4" fill="hold" nodeType="clickEffect">
                                  <p:stCondLst>
                                    <p:cond delay="0"/>
                                  </p:stCondLst>
                                  <p:childTnLst>
                                    <p:set>
                                      <p:cBhvr>
                                        <p:cTn id="172" dur="1" fill="hold">
                                          <p:stCondLst>
                                            <p:cond delay="0"/>
                                          </p:stCondLst>
                                        </p:cTn>
                                        <p:tgtEl>
                                          <p:spTgt spid="7"/>
                                        </p:tgtEl>
                                        <p:attrNameLst>
                                          <p:attrName>style.visibility</p:attrName>
                                        </p:attrNameLst>
                                      </p:cBhvr>
                                      <p:to>
                                        <p:strVal val="visible"/>
                                      </p:to>
                                    </p:set>
                                    <p:anim calcmode="lin" valueType="num">
                                      <p:cBhvr additive="base">
                                        <p:cTn id="173" dur="500" fill="hold"/>
                                        <p:tgtEl>
                                          <p:spTgt spid="7"/>
                                        </p:tgtEl>
                                        <p:attrNameLst>
                                          <p:attrName>ppt_x</p:attrName>
                                        </p:attrNameLst>
                                      </p:cBhvr>
                                      <p:tavLst>
                                        <p:tav tm="0">
                                          <p:val>
                                            <p:strVal val="#ppt_x"/>
                                          </p:val>
                                        </p:tav>
                                        <p:tav tm="100000">
                                          <p:val>
                                            <p:strVal val="#ppt_x"/>
                                          </p:val>
                                        </p:tav>
                                      </p:tavLst>
                                    </p:anim>
                                    <p:anim calcmode="lin" valueType="num">
                                      <p:cBhvr additive="base">
                                        <p:cTn id="17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8" grpId="1"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E6D4C-8A93-4DFC-934D-5FE0EA425119}"/>
              </a:ext>
            </a:extLst>
          </p:cNvPr>
          <p:cNvSpPr>
            <a:spLocks noGrp="1"/>
          </p:cNvSpPr>
          <p:nvPr>
            <p:ph type="title"/>
          </p:nvPr>
        </p:nvSpPr>
        <p:spPr/>
        <p:txBody>
          <a:bodyPr/>
          <a:lstStyle/>
          <a:p>
            <a:pPr>
              <a:defRPr/>
            </a:pPr>
            <a:r>
              <a:rPr lang="en-US">
                <a:solidFill>
                  <a:schemeClr val="tx2">
                    <a:satMod val="130000"/>
                  </a:schemeClr>
                </a:solidFill>
              </a:rPr>
              <a:t>Đồ thị Hamilton</a:t>
            </a:r>
          </a:p>
        </p:txBody>
      </p:sp>
      <p:sp>
        <p:nvSpPr>
          <p:cNvPr id="253955" name="Content Placeholder 2">
            <a:extLst>
              <a:ext uri="{FF2B5EF4-FFF2-40B4-BE49-F238E27FC236}">
                <a16:creationId xmlns:a16="http://schemas.microsoft.com/office/drawing/2014/main" id="{2FDEC0AE-28FA-4A5F-9E33-EE33FCCC7633}"/>
              </a:ext>
            </a:extLst>
          </p:cNvPr>
          <p:cNvSpPr>
            <a:spLocks noGrp="1" noChangeArrowheads="1"/>
          </p:cNvSpPr>
          <p:nvPr>
            <p:ph idx="1"/>
          </p:nvPr>
        </p:nvSpPr>
        <p:spPr>
          <a:xfrm>
            <a:off x="1448991" y="1758554"/>
            <a:ext cx="6552009" cy="542925"/>
          </a:xfrm>
        </p:spPr>
        <p:txBody>
          <a:bodyPr/>
          <a:lstStyle/>
          <a:p>
            <a:pPr marL="273844" indent="-211931">
              <a:buFont typeface="Wingdings 2" panose="05020102010507070707" pitchFamily="18" charset="2"/>
              <a:buChar char=""/>
            </a:pPr>
            <a:r>
              <a:rPr lang="en-US" altLang="vi-VN"/>
              <a:t>Đồ thị có hai đỉnh bậc 1</a:t>
            </a:r>
            <a:r>
              <a:rPr lang="en-US" altLang="vi-VN">
                <a:sym typeface="Symbol" panose="05050102010706020507" pitchFamily="18" charset="2"/>
              </a:rPr>
              <a:t></a:t>
            </a:r>
            <a:r>
              <a:rPr lang="en-US" altLang="vi-VN"/>
              <a:t> không là đồ thị Hamilton</a:t>
            </a:r>
          </a:p>
        </p:txBody>
      </p:sp>
      <p:sp>
        <p:nvSpPr>
          <p:cNvPr id="253956" name="Slide Number Placeholder 4">
            <a:extLst>
              <a:ext uri="{FF2B5EF4-FFF2-40B4-BE49-F238E27FC236}">
                <a16:creationId xmlns:a16="http://schemas.microsoft.com/office/drawing/2014/main" id="{AFC1BDE2-3B68-4EEF-82FC-595E8341C9F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100">
                <a:solidFill>
                  <a:schemeClr val="tx1"/>
                </a:solidFill>
                <a:latin typeface="Arial" panose="020B0604020202020204" pitchFamily="34" charset="0"/>
              </a:defRPr>
            </a:lvl1pPr>
            <a:lvl2pPr marL="557213" indent="-214313">
              <a:spcBef>
                <a:spcPct val="20000"/>
              </a:spcBef>
              <a:buClr>
                <a:schemeClr val="accent1"/>
              </a:buClr>
              <a:buFont typeface="Wingdings" panose="05000000000000000000" pitchFamily="2" charset="2"/>
              <a:buChar char="§"/>
              <a:defRPr sz="1950">
                <a:solidFill>
                  <a:schemeClr val="tx1"/>
                </a:solidFill>
                <a:latin typeface="Arial" panose="020B0604020202020204" pitchFamily="34" charset="0"/>
              </a:defRPr>
            </a:lvl2pPr>
            <a:lvl3pPr marL="857250" indent="-171450">
              <a:spcBef>
                <a:spcPct val="20000"/>
              </a:spcBef>
              <a:buClr>
                <a:schemeClr val="accent2"/>
              </a:buClr>
              <a:buChar char="•"/>
              <a:defRPr sz="165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ClrTx/>
              <a:buFontTx/>
              <a:buNone/>
            </a:pPr>
            <a:fld id="{1C36CF48-0C4A-42D6-85DA-6F5D77EDD9C3}" type="slidenum">
              <a:rPr lang="en-US" altLang="en-US" sz="900">
                <a:solidFill>
                  <a:schemeClr val="bg1"/>
                </a:solidFill>
              </a:rPr>
              <a:pPr>
                <a:spcBef>
                  <a:spcPct val="0"/>
                </a:spcBef>
                <a:buClrTx/>
                <a:buFontTx/>
                <a:buNone/>
              </a:pPr>
              <a:t>195</a:t>
            </a:fld>
            <a:endParaRPr lang="en-US" altLang="en-US" sz="900">
              <a:solidFill>
                <a:schemeClr val="bg1"/>
              </a:solidFill>
            </a:endParaRPr>
          </a:p>
        </p:txBody>
      </p:sp>
      <p:sp>
        <p:nvSpPr>
          <p:cNvPr id="7" name="Oval 5">
            <a:extLst>
              <a:ext uri="{FF2B5EF4-FFF2-40B4-BE49-F238E27FC236}">
                <a16:creationId xmlns:a16="http://schemas.microsoft.com/office/drawing/2014/main" id="{9206E9FC-A947-4E8E-B270-D69D8237A5FD}"/>
              </a:ext>
            </a:extLst>
          </p:cNvPr>
          <p:cNvSpPr>
            <a:spLocks noChangeArrowheads="1"/>
          </p:cNvSpPr>
          <p:nvPr/>
        </p:nvSpPr>
        <p:spPr bwMode="auto">
          <a:xfrm>
            <a:off x="5334001" y="2502576"/>
            <a:ext cx="584360" cy="519351"/>
          </a:xfrm>
          <a:prstGeom prst="ellipse">
            <a:avLst/>
          </a:prstGeom>
          <a:solidFill>
            <a:schemeClr val="accent1">
              <a:lumMod val="60000"/>
              <a:lumOff val="40000"/>
            </a:schemeClr>
          </a:solidFill>
          <a:ln w="28575" cap="sq">
            <a:solidFill>
              <a:srgbClr val="A50021"/>
            </a:solidFill>
            <a:round/>
            <a:headEnd/>
            <a:tailEnd/>
          </a:ln>
        </p:spPr>
        <p:txBody>
          <a:bodyPr wrap="none" lIns="205740" rIns="205740" anchor="ctr">
            <a:spAutoFit/>
          </a:bodyPr>
          <a:lstStyle/>
          <a:p>
            <a:pPr eaLnBrk="1" hangingPunct="1">
              <a:defRPr/>
            </a:pPr>
            <a:endParaRPr lang="en-US"/>
          </a:p>
        </p:txBody>
      </p:sp>
      <p:sp>
        <p:nvSpPr>
          <p:cNvPr id="8" name="Oval 6">
            <a:extLst>
              <a:ext uri="{FF2B5EF4-FFF2-40B4-BE49-F238E27FC236}">
                <a16:creationId xmlns:a16="http://schemas.microsoft.com/office/drawing/2014/main" id="{85543B9D-7CCE-4209-86CC-8AFD2518E177}"/>
              </a:ext>
            </a:extLst>
          </p:cNvPr>
          <p:cNvSpPr>
            <a:spLocks noChangeArrowheads="1"/>
          </p:cNvSpPr>
          <p:nvPr/>
        </p:nvSpPr>
        <p:spPr bwMode="auto">
          <a:xfrm>
            <a:off x="4287442" y="3160992"/>
            <a:ext cx="584360" cy="519351"/>
          </a:xfrm>
          <a:prstGeom prst="ellipse">
            <a:avLst/>
          </a:prstGeom>
          <a:solidFill>
            <a:schemeClr val="accent1">
              <a:lumMod val="60000"/>
              <a:lumOff val="40000"/>
            </a:schemeClr>
          </a:solidFill>
          <a:ln w="28575" cap="sq">
            <a:solidFill>
              <a:srgbClr val="A50021"/>
            </a:solidFill>
            <a:round/>
            <a:headEnd/>
            <a:tailEnd/>
          </a:ln>
        </p:spPr>
        <p:txBody>
          <a:bodyPr wrap="none" lIns="205740" rIns="205740" anchor="ctr">
            <a:spAutoFit/>
          </a:bodyPr>
          <a:lstStyle/>
          <a:p>
            <a:pPr eaLnBrk="1" hangingPunct="1">
              <a:defRPr/>
            </a:pPr>
            <a:endParaRPr lang="en-US"/>
          </a:p>
        </p:txBody>
      </p:sp>
      <p:sp>
        <p:nvSpPr>
          <p:cNvPr id="9" name="Oval 7">
            <a:extLst>
              <a:ext uri="{FF2B5EF4-FFF2-40B4-BE49-F238E27FC236}">
                <a16:creationId xmlns:a16="http://schemas.microsoft.com/office/drawing/2014/main" id="{07F5490C-D47C-4834-A36C-358BD5E90B92}"/>
              </a:ext>
            </a:extLst>
          </p:cNvPr>
          <p:cNvSpPr>
            <a:spLocks noChangeArrowheads="1"/>
          </p:cNvSpPr>
          <p:nvPr/>
        </p:nvSpPr>
        <p:spPr bwMode="auto">
          <a:xfrm>
            <a:off x="6353176" y="3138370"/>
            <a:ext cx="584360" cy="519351"/>
          </a:xfrm>
          <a:prstGeom prst="ellipse">
            <a:avLst/>
          </a:prstGeom>
          <a:solidFill>
            <a:schemeClr val="accent1">
              <a:lumMod val="60000"/>
              <a:lumOff val="40000"/>
            </a:schemeClr>
          </a:solidFill>
          <a:ln w="28575" cap="sq">
            <a:solidFill>
              <a:srgbClr val="A50021"/>
            </a:solidFill>
            <a:round/>
            <a:headEnd/>
            <a:tailEnd/>
          </a:ln>
        </p:spPr>
        <p:txBody>
          <a:bodyPr wrap="none" lIns="205740" rIns="205740" anchor="ctr">
            <a:spAutoFit/>
          </a:bodyPr>
          <a:lstStyle/>
          <a:p>
            <a:pPr eaLnBrk="1" hangingPunct="1">
              <a:defRPr/>
            </a:pPr>
            <a:endParaRPr lang="en-US"/>
          </a:p>
        </p:txBody>
      </p:sp>
      <p:cxnSp>
        <p:nvCxnSpPr>
          <p:cNvPr id="253960" name="AutoShape 8">
            <a:extLst>
              <a:ext uri="{FF2B5EF4-FFF2-40B4-BE49-F238E27FC236}">
                <a16:creationId xmlns:a16="http://schemas.microsoft.com/office/drawing/2014/main" id="{681814C4-0D46-4CBA-BEFF-AFD30DAFF436}"/>
              </a:ext>
            </a:extLst>
          </p:cNvPr>
          <p:cNvCxnSpPr>
            <a:cxnSpLocks noChangeShapeType="1"/>
            <a:stCxn id="7" idx="3"/>
            <a:endCxn id="8" idx="7"/>
          </p:cNvCxnSpPr>
          <p:nvPr/>
        </p:nvCxnSpPr>
        <p:spPr bwMode="auto">
          <a:xfrm flipH="1">
            <a:off x="4786224" y="2945870"/>
            <a:ext cx="633355" cy="291179"/>
          </a:xfrm>
          <a:prstGeom prst="straightConnector1">
            <a:avLst/>
          </a:prstGeom>
          <a:noFill/>
          <a:ln w="28575" cap="sq">
            <a:solidFill>
              <a:schemeClr val="tx2"/>
            </a:solidFill>
            <a:round/>
            <a:headEnd/>
            <a:tailEnd/>
          </a:ln>
          <a:extLst>
            <a:ext uri="{909E8E84-426E-40DD-AFC4-6F175D3DCCD1}">
              <a14:hiddenFill xmlns:a14="http://schemas.microsoft.com/office/drawing/2010/main">
                <a:noFill/>
              </a14:hiddenFill>
            </a:ext>
          </a:extLst>
        </p:spPr>
      </p:cxnSp>
      <p:cxnSp>
        <p:nvCxnSpPr>
          <p:cNvPr id="253961" name="AutoShape 9">
            <a:extLst>
              <a:ext uri="{FF2B5EF4-FFF2-40B4-BE49-F238E27FC236}">
                <a16:creationId xmlns:a16="http://schemas.microsoft.com/office/drawing/2014/main" id="{09FD9AE1-8BFA-43F4-841B-7CC70FD19294}"/>
              </a:ext>
            </a:extLst>
          </p:cNvPr>
          <p:cNvCxnSpPr>
            <a:cxnSpLocks noChangeShapeType="1"/>
            <a:stCxn id="7" idx="5"/>
            <a:endCxn id="9" idx="1"/>
          </p:cNvCxnSpPr>
          <p:nvPr/>
        </p:nvCxnSpPr>
        <p:spPr bwMode="auto">
          <a:xfrm>
            <a:off x="5832783" y="2945870"/>
            <a:ext cx="605971" cy="268557"/>
          </a:xfrm>
          <a:prstGeom prst="straightConnector1">
            <a:avLst/>
          </a:prstGeom>
          <a:noFill/>
          <a:ln w="28575" cap="sq">
            <a:solidFill>
              <a:schemeClr val="tx2"/>
            </a:solidFill>
            <a:round/>
            <a:headEnd/>
            <a:tailEnd/>
          </a:ln>
          <a:extLst>
            <a:ext uri="{909E8E84-426E-40DD-AFC4-6F175D3DCCD1}">
              <a14:hiddenFill xmlns:a14="http://schemas.microsoft.com/office/drawing/2010/main">
                <a:noFill/>
              </a14:hiddenFill>
            </a:ext>
          </a:extLst>
        </p:spPr>
      </p:cxnSp>
      <p:sp>
        <p:nvSpPr>
          <p:cNvPr id="12" name="Oval 10">
            <a:extLst>
              <a:ext uri="{FF2B5EF4-FFF2-40B4-BE49-F238E27FC236}">
                <a16:creationId xmlns:a16="http://schemas.microsoft.com/office/drawing/2014/main" id="{B3B17E1A-A828-4436-A622-BFF1A46B7731}"/>
              </a:ext>
            </a:extLst>
          </p:cNvPr>
          <p:cNvSpPr>
            <a:spLocks noChangeArrowheads="1"/>
          </p:cNvSpPr>
          <p:nvPr/>
        </p:nvSpPr>
        <p:spPr bwMode="auto">
          <a:xfrm>
            <a:off x="5305426" y="3682486"/>
            <a:ext cx="584360" cy="519351"/>
          </a:xfrm>
          <a:prstGeom prst="ellipse">
            <a:avLst/>
          </a:prstGeom>
          <a:solidFill>
            <a:schemeClr val="accent1">
              <a:lumMod val="60000"/>
              <a:lumOff val="40000"/>
            </a:schemeClr>
          </a:solidFill>
          <a:ln w="28575" cap="sq">
            <a:solidFill>
              <a:srgbClr val="A50021"/>
            </a:solidFill>
            <a:round/>
            <a:headEnd/>
            <a:tailEnd/>
          </a:ln>
        </p:spPr>
        <p:txBody>
          <a:bodyPr wrap="none" lIns="205740" rIns="205740" anchor="ctr">
            <a:spAutoFit/>
          </a:bodyPr>
          <a:lstStyle/>
          <a:p>
            <a:pPr eaLnBrk="1" hangingPunct="1">
              <a:defRPr/>
            </a:pPr>
            <a:endParaRPr lang="en-US"/>
          </a:p>
        </p:txBody>
      </p:sp>
      <p:sp>
        <p:nvSpPr>
          <p:cNvPr id="253963" name="Oval 11">
            <a:extLst>
              <a:ext uri="{FF2B5EF4-FFF2-40B4-BE49-F238E27FC236}">
                <a16:creationId xmlns:a16="http://schemas.microsoft.com/office/drawing/2014/main" id="{3EB6F749-99D5-4F54-A104-76D9ABD84274}"/>
              </a:ext>
            </a:extLst>
          </p:cNvPr>
          <p:cNvSpPr>
            <a:spLocks noChangeArrowheads="1"/>
          </p:cNvSpPr>
          <p:nvPr/>
        </p:nvSpPr>
        <p:spPr bwMode="auto">
          <a:xfrm>
            <a:off x="2333626" y="4294340"/>
            <a:ext cx="584360" cy="421972"/>
          </a:xfrm>
          <a:prstGeom prst="ellipse">
            <a:avLst/>
          </a:prstGeom>
          <a:solidFill>
            <a:srgbClr val="FC2708"/>
          </a:solidFill>
          <a:ln w="28575" cap="sq">
            <a:solidFill>
              <a:srgbClr val="A50021"/>
            </a:solidFill>
            <a:round/>
            <a:headEnd/>
            <a:tailEnd/>
          </a:ln>
        </p:spPr>
        <p:txBody>
          <a:bodyPr wrap="none" lIns="205740" rIns="205740"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cxnSp>
        <p:nvCxnSpPr>
          <p:cNvPr id="253964" name="AutoShape 12">
            <a:extLst>
              <a:ext uri="{FF2B5EF4-FFF2-40B4-BE49-F238E27FC236}">
                <a16:creationId xmlns:a16="http://schemas.microsoft.com/office/drawing/2014/main" id="{155B407D-92D1-44AC-A978-824A2B8CD82A}"/>
              </a:ext>
            </a:extLst>
          </p:cNvPr>
          <p:cNvCxnSpPr>
            <a:cxnSpLocks noChangeShapeType="1"/>
            <a:stCxn id="12" idx="2"/>
            <a:endCxn id="8" idx="5"/>
          </p:cNvCxnSpPr>
          <p:nvPr/>
        </p:nvCxnSpPr>
        <p:spPr bwMode="auto">
          <a:xfrm flipH="1" flipV="1">
            <a:off x="4786224" y="3604286"/>
            <a:ext cx="519202" cy="337876"/>
          </a:xfrm>
          <a:prstGeom prst="straightConnector1">
            <a:avLst/>
          </a:prstGeom>
          <a:noFill/>
          <a:ln w="28575" cap="sq">
            <a:solidFill>
              <a:schemeClr val="tx2"/>
            </a:solidFill>
            <a:round/>
            <a:headEnd/>
            <a:tailEnd/>
          </a:ln>
          <a:extLst>
            <a:ext uri="{909E8E84-426E-40DD-AFC4-6F175D3DCCD1}">
              <a14:hiddenFill xmlns:a14="http://schemas.microsoft.com/office/drawing/2010/main">
                <a:noFill/>
              </a14:hiddenFill>
            </a:ext>
          </a:extLst>
        </p:spPr>
      </p:cxnSp>
      <p:cxnSp>
        <p:nvCxnSpPr>
          <p:cNvPr id="253965" name="AutoShape 13">
            <a:extLst>
              <a:ext uri="{FF2B5EF4-FFF2-40B4-BE49-F238E27FC236}">
                <a16:creationId xmlns:a16="http://schemas.microsoft.com/office/drawing/2014/main" id="{F35696AA-0128-4A26-AA54-C67AE2746CD5}"/>
              </a:ext>
            </a:extLst>
          </p:cNvPr>
          <p:cNvCxnSpPr>
            <a:cxnSpLocks noChangeShapeType="1"/>
            <a:stCxn id="12" idx="6"/>
            <a:endCxn id="9" idx="3"/>
          </p:cNvCxnSpPr>
          <p:nvPr/>
        </p:nvCxnSpPr>
        <p:spPr bwMode="auto">
          <a:xfrm flipV="1">
            <a:off x="5889786" y="3581664"/>
            <a:ext cx="548968" cy="360498"/>
          </a:xfrm>
          <a:prstGeom prst="straightConnector1">
            <a:avLst/>
          </a:prstGeom>
          <a:noFill/>
          <a:ln w="28575" cap="sq">
            <a:solidFill>
              <a:schemeClr val="tx2"/>
            </a:solidFill>
            <a:round/>
            <a:headEnd/>
            <a:tailEnd/>
          </a:ln>
          <a:extLst>
            <a:ext uri="{909E8E84-426E-40DD-AFC4-6F175D3DCCD1}">
              <a14:hiddenFill xmlns:a14="http://schemas.microsoft.com/office/drawing/2010/main">
                <a:noFill/>
              </a14:hiddenFill>
            </a:ext>
          </a:extLst>
        </p:spPr>
      </p:cxnSp>
      <p:cxnSp>
        <p:nvCxnSpPr>
          <p:cNvPr id="253966" name="AutoShape 14">
            <a:extLst>
              <a:ext uri="{FF2B5EF4-FFF2-40B4-BE49-F238E27FC236}">
                <a16:creationId xmlns:a16="http://schemas.microsoft.com/office/drawing/2014/main" id="{E87A6C19-4F22-4A5C-824F-68B898579046}"/>
              </a:ext>
            </a:extLst>
          </p:cNvPr>
          <p:cNvCxnSpPr>
            <a:cxnSpLocks noChangeShapeType="1"/>
            <a:stCxn id="34" idx="4"/>
            <a:endCxn id="253963" idx="0"/>
          </p:cNvCxnSpPr>
          <p:nvPr/>
        </p:nvCxnSpPr>
        <p:spPr bwMode="auto">
          <a:xfrm>
            <a:off x="2616281" y="3745827"/>
            <a:ext cx="9525" cy="548513"/>
          </a:xfrm>
          <a:prstGeom prst="straightConnector1">
            <a:avLst/>
          </a:prstGeom>
          <a:noFill/>
          <a:ln w="28575" cap="sq">
            <a:solidFill>
              <a:schemeClr val="tx2"/>
            </a:solidFill>
            <a:round/>
            <a:headEnd/>
            <a:tailEnd/>
          </a:ln>
          <a:extLst>
            <a:ext uri="{909E8E84-426E-40DD-AFC4-6F175D3DCCD1}">
              <a14:hiddenFill xmlns:a14="http://schemas.microsoft.com/office/drawing/2010/main">
                <a:noFill/>
              </a14:hiddenFill>
            </a:ext>
          </a:extLst>
        </p:spPr>
      </p:cxnSp>
      <p:sp>
        <p:nvSpPr>
          <p:cNvPr id="253967" name="Oval 7">
            <a:extLst>
              <a:ext uri="{FF2B5EF4-FFF2-40B4-BE49-F238E27FC236}">
                <a16:creationId xmlns:a16="http://schemas.microsoft.com/office/drawing/2014/main" id="{0BBDDDE1-3B6F-465A-A357-F3EB4BC8AE69}"/>
              </a:ext>
            </a:extLst>
          </p:cNvPr>
          <p:cNvSpPr>
            <a:spLocks noChangeArrowheads="1"/>
          </p:cNvSpPr>
          <p:nvPr/>
        </p:nvSpPr>
        <p:spPr bwMode="auto">
          <a:xfrm>
            <a:off x="6353176" y="4322915"/>
            <a:ext cx="584360" cy="421972"/>
          </a:xfrm>
          <a:prstGeom prst="ellipse">
            <a:avLst/>
          </a:prstGeom>
          <a:solidFill>
            <a:srgbClr val="FC2708"/>
          </a:solidFill>
          <a:ln w="28575" cap="sq">
            <a:solidFill>
              <a:srgbClr val="A50021"/>
            </a:solidFill>
            <a:round/>
            <a:headEnd/>
            <a:tailEnd/>
          </a:ln>
        </p:spPr>
        <p:txBody>
          <a:bodyPr wrap="none" lIns="205740" rIns="205740"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p>
        </p:txBody>
      </p:sp>
      <p:sp>
        <p:nvSpPr>
          <p:cNvPr id="22" name="Oval 7">
            <a:extLst>
              <a:ext uri="{FF2B5EF4-FFF2-40B4-BE49-F238E27FC236}">
                <a16:creationId xmlns:a16="http://schemas.microsoft.com/office/drawing/2014/main" id="{C36BBBB3-DFF2-4041-BA90-2709F79CEC50}"/>
              </a:ext>
            </a:extLst>
          </p:cNvPr>
          <p:cNvSpPr>
            <a:spLocks noChangeArrowheads="1"/>
          </p:cNvSpPr>
          <p:nvPr/>
        </p:nvSpPr>
        <p:spPr bwMode="auto">
          <a:xfrm>
            <a:off x="3267076" y="3655101"/>
            <a:ext cx="584360" cy="519351"/>
          </a:xfrm>
          <a:prstGeom prst="ellipse">
            <a:avLst/>
          </a:prstGeom>
          <a:solidFill>
            <a:schemeClr val="accent1">
              <a:lumMod val="60000"/>
              <a:lumOff val="40000"/>
            </a:schemeClr>
          </a:solidFill>
          <a:ln w="28575" cap="sq">
            <a:solidFill>
              <a:srgbClr val="A50021"/>
            </a:solidFill>
            <a:round/>
            <a:headEnd/>
            <a:tailEnd/>
          </a:ln>
        </p:spPr>
        <p:txBody>
          <a:bodyPr wrap="none" lIns="205740" rIns="205740" anchor="ctr">
            <a:spAutoFit/>
          </a:bodyPr>
          <a:lstStyle/>
          <a:p>
            <a:pPr eaLnBrk="1" hangingPunct="1">
              <a:defRPr/>
            </a:pPr>
            <a:endParaRPr lang="en-US"/>
          </a:p>
        </p:txBody>
      </p:sp>
      <p:cxnSp>
        <p:nvCxnSpPr>
          <p:cNvPr id="253969" name="AutoShape 9">
            <a:extLst>
              <a:ext uri="{FF2B5EF4-FFF2-40B4-BE49-F238E27FC236}">
                <a16:creationId xmlns:a16="http://schemas.microsoft.com/office/drawing/2014/main" id="{0DDCDFFB-DC22-461A-8383-DF3731CC8C31}"/>
              </a:ext>
            </a:extLst>
          </p:cNvPr>
          <p:cNvCxnSpPr>
            <a:cxnSpLocks noChangeShapeType="1"/>
            <a:stCxn id="8" idx="3"/>
            <a:endCxn id="22" idx="6"/>
          </p:cNvCxnSpPr>
          <p:nvPr/>
        </p:nvCxnSpPr>
        <p:spPr bwMode="auto">
          <a:xfrm flipH="1">
            <a:off x="3851436" y="3604286"/>
            <a:ext cx="521584" cy="310491"/>
          </a:xfrm>
          <a:prstGeom prst="straightConnector1">
            <a:avLst/>
          </a:prstGeom>
          <a:noFill/>
          <a:ln w="28575" cap="sq">
            <a:solidFill>
              <a:schemeClr val="tx2"/>
            </a:solidFill>
            <a:round/>
            <a:headEnd/>
            <a:tailEnd/>
          </a:ln>
          <a:extLst>
            <a:ext uri="{909E8E84-426E-40DD-AFC4-6F175D3DCCD1}">
              <a14:hiddenFill xmlns:a14="http://schemas.microsoft.com/office/drawing/2010/main">
                <a:noFill/>
              </a14:hiddenFill>
            </a:ext>
          </a:extLst>
        </p:spPr>
      </p:cxnSp>
      <p:cxnSp>
        <p:nvCxnSpPr>
          <p:cNvPr id="253970" name="AutoShape 9">
            <a:extLst>
              <a:ext uri="{FF2B5EF4-FFF2-40B4-BE49-F238E27FC236}">
                <a16:creationId xmlns:a16="http://schemas.microsoft.com/office/drawing/2014/main" id="{0C272681-573D-454A-AA2D-97AB8B91B345}"/>
              </a:ext>
            </a:extLst>
          </p:cNvPr>
          <p:cNvCxnSpPr>
            <a:cxnSpLocks noChangeShapeType="1"/>
            <a:stCxn id="12" idx="5"/>
            <a:endCxn id="253967" idx="1"/>
          </p:cNvCxnSpPr>
          <p:nvPr/>
        </p:nvCxnSpPr>
        <p:spPr bwMode="auto">
          <a:xfrm>
            <a:off x="5804208" y="4125780"/>
            <a:ext cx="634546" cy="258931"/>
          </a:xfrm>
          <a:prstGeom prst="straightConnector1">
            <a:avLst/>
          </a:prstGeom>
          <a:noFill/>
          <a:ln w="28575" cap="sq">
            <a:solidFill>
              <a:schemeClr val="tx2"/>
            </a:solidFill>
            <a:round/>
            <a:headEnd/>
            <a:tailEnd/>
          </a:ln>
          <a:extLst>
            <a:ext uri="{909E8E84-426E-40DD-AFC4-6F175D3DCCD1}">
              <a14:hiddenFill xmlns:a14="http://schemas.microsoft.com/office/drawing/2010/main">
                <a:noFill/>
              </a14:hiddenFill>
            </a:ext>
          </a:extLst>
        </p:spPr>
      </p:cxnSp>
      <p:cxnSp>
        <p:nvCxnSpPr>
          <p:cNvPr id="253971" name="AutoShape 14">
            <a:extLst>
              <a:ext uri="{FF2B5EF4-FFF2-40B4-BE49-F238E27FC236}">
                <a16:creationId xmlns:a16="http://schemas.microsoft.com/office/drawing/2014/main" id="{4950A4CB-6199-4CF9-8D9B-AE14CD63085B}"/>
              </a:ext>
            </a:extLst>
          </p:cNvPr>
          <p:cNvCxnSpPr>
            <a:cxnSpLocks noChangeShapeType="1"/>
            <a:stCxn id="22" idx="2"/>
            <a:endCxn id="34" idx="5"/>
          </p:cNvCxnSpPr>
          <p:nvPr/>
        </p:nvCxnSpPr>
        <p:spPr bwMode="auto">
          <a:xfrm flipH="1" flipV="1">
            <a:off x="2822883" y="3669770"/>
            <a:ext cx="444193" cy="245007"/>
          </a:xfrm>
          <a:prstGeom prst="straightConnector1">
            <a:avLst/>
          </a:prstGeom>
          <a:noFill/>
          <a:ln w="28575" cap="sq">
            <a:solidFill>
              <a:schemeClr val="tx2"/>
            </a:solidFill>
            <a:round/>
            <a:headEnd/>
            <a:tailEnd/>
          </a:ln>
          <a:extLst>
            <a:ext uri="{909E8E84-426E-40DD-AFC4-6F175D3DCCD1}">
              <a14:hiddenFill xmlns:a14="http://schemas.microsoft.com/office/drawing/2010/main">
                <a:noFill/>
              </a14:hiddenFill>
            </a:ext>
          </a:extLst>
        </p:spPr>
      </p:cxnSp>
      <p:sp>
        <p:nvSpPr>
          <p:cNvPr id="34" name="Oval 7">
            <a:extLst>
              <a:ext uri="{FF2B5EF4-FFF2-40B4-BE49-F238E27FC236}">
                <a16:creationId xmlns:a16="http://schemas.microsoft.com/office/drawing/2014/main" id="{675D83C4-B4F2-4E29-BE95-C6AA799AAEF0}"/>
              </a:ext>
            </a:extLst>
          </p:cNvPr>
          <p:cNvSpPr>
            <a:spLocks noChangeArrowheads="1"/>
          </p:cNvSpPr>
          <p:nvPr/>
        </p:nvSpPr>
        <p:spPr bwMode="auto">
          <a:xfrm>
            <a:off x="2324101" y="3226476"/>
            <a:ext cx="584360" cy="519351"/>
          </a:xfrm>
          <a:prstGeom prst="ellipse">
            <a:avLst/>
          </a:prstGeom>
          <a:solidFill>
            <a:schemeClr val="accent1">
              <a:lumMod val="60000"/>
              <a:lumOff val="40000"/>
            </a:schemeClr>
          </a:solidFill>
          <a:ln w="28575" cap="sq">
            <a:solidFill>
              <a:srgbClr val="A50021"/>
            </a:solidFill>
            <a:round/>
            <a:headEnd/>
            <a:tailEnd/>
          </a:ln>
        </p:spPr>
        <p:txBody>
          <a:bodyPr wrap="none" lIns="205740" rIns="205740" anchor="ctr">
            <a:spAutoFit/>
          </a:bodyPr>
          <a:lstStyle/>
          <a:p>
            <a:pPr eaLnBrk="1" hangingPunct="1">
              <a:defRPr/>
            </a:pPr>
            <a:endParaRPr lang="en-US"/>
          </a:p>
        </p:txBody>
      </p:sp>
      <p:sp>
        <p:nvSpPr>
          <p:cNvPr id="35" name="Oval 7">
            <a:extLst>
              <a:ext uri="{FF2B5EF4-FFF2-40B4-BE49-F238E27FC236}">
                <a16:creationId xmlns:a16="http://schemas.microsoft.com/office/drawing/2014/main" id="{2BA1668B-40FE-4C45-931C-8F8E85DEB9E5}"/>
              </a:ext>
            </a:extLst>
          </p:cNvPr>
          <p:cNvSpPr>
            <a:spLocks noChangeArrowheads="1"/>
          </p:cNvSpPr>
          <p:nvPr/>
        </p:nvSpPr>
        <p:spPr bwMode="auto">
          <a:xfrm>
            <a:off x="3238501" y="2512101"/>
            <a:ext cx="584360" cy="519351"/>
          </a:xfrm>
          <a:prstGeom prst="ellipse">
            <a:avLst/>
          </a:prstGeom>
          <a:solidFill>
            <a:schemeClr val="accent1">
              <a:lumMod val="60000"/>
              <a:lumOff val="40000"/>
            </a:schemeClr>
          </a:solidFill>
          <a:ln w="28575" cap="sq">
            <a:solidFill>
              <a:srgbClr val="A50021"/>
            </a:solidFill>
            <a:round/>
            <a:headEnd/>
            <a:tailEnd/>
          </a:ln>
        </p:spPr>
        <p:txBody>
          <a:bodyPr wrap="none" lIns="205740" rIns="205740" anchor="ctr">
            <a:spAutoFit/>
          </a:bodyPr>
          <a:lstStyle/>
          <a:p>
            <a:pPr eaLnBrk="1" hangingPunct="1">
              <a:defRPr/>
            </a:pPr>
            <a:endParaRPr lang="en-US"/>
          </a:p>
        </p:txBody>
      </p:sp>
      <p:cxnSp>
        <p:nvCxnSpPr>
          <p:cNvPr id="253974" name="AutoShape 14">
            <a:extLst>
              <a:ext uri="{FF2B5EF4-FFF2-40B4-BE49-F238E27FC236}">
                <a16:creationId xmlns:a16="http://schemas.microsoft.com/office/drawing/2014/main" id="{0E9EB7A6-AA08-467A-9097-F6BCE313B09E}"/>
              </a:ext>
            </a:extLst>
          </p:cNvPr>
          <p:cNvCxnSpPr>
            <a:cxnSpLocks noChangeShapeType="1"/>
            <a:stCxn id="34" idx="0"/>
            <a:endCxn id="35" idx="3"/>
          </p:cNvCxnSpPr>
          <p:nvPr/>
        </p:nvCxnSpPr>
        <p:spPr bwMode="auto">
          <a:xfrm flipV="1">
            <a:off x="2616281" y="2955395"/>
            <a:ext cx="707798" cy="271081"/>
          </a:xfrm>
          <a:prstGeom prst="straightConnector1">
            <a:avLst/>
          </a:prstGeom>
          <a:noFill/>
          <a:ln w="28575" cap="sq">
            <a:solidFill>
              <a:schemeClr val="tx2"/>
            </a:solidFill>
            <a:round/>
            <a:headEnd/>
            <a:tailEnd/>
          </a:ln>
          <a:extLst>
            <a:ext uri="{909E8E84-426E-40DD-AFC4-6F175D3DCCD1}">
              <a14:hiddenFill xmlns:a14="http://schemas.microsoft.com/office/drawing/2010/main">
                <a:noFill/>
              </a14:hiddenFill>
            </a:ext>
          </a:extLst>
        </p:spPr>
      </p:cxnSp>
      <p:cxnSp>
        <p:nvCxnSpPr>
          <p:cNvPr id="253975" name="AutoShape 14">
            <a:extLst>
              <a:ext uri="{FF2B5EF4-FFF2-40B4-BE49-F238E27FC236}">
                <a16:creationId xmlns:a16="http://schemas.microsoft.com/office/drawing/2014/main" id="{45931457-4DE8-4ADC-9C0A-4A42D9BF25DB}"/>
              </a:ext>
            </a:extLst>
          </p:cNvPr>
          <p:cNvCxnSpPr>
            <a:cxnSpLocks noChangeShapeType="1"/>
            <a:stCxn id="8" idx="1"/>
            <a:endCxn id="35" idx="5"/>
          </p:cNvCxnSpPr>
          <p:nvPr/>
        </p:nvCxnSpPr>
        <p:spPr bwMode="auto">
          <a:xfrm flipH="1" flipV="1">
            <a:off x="3737283" y="2955395"/>
            <a:ext cx="635737" cy="281654"/>
          </a:xfrm>
          <a:prstGeom prst="straightConnector1">
            <a:avLst/>
          </a:prstGeom>
          <a:noFill/>
          <a:ln w="28575" cap="sq">
            <a:solidFill>
              <a:schemeClr val="tx2"/>
            </a:solidFill>
            <a:round/>
            <a:headEnd/>
            <a:tailEnd/>
          </a:ln>
          <a:extLst>
            <a:ext uri="{909E8E84-426E-40DD-AFC4-6F175D3DCCD1}">
              <a14:hiddenFill xmlns:a14="http://schemas.microsoft.com/office/drawing/2010/main">
                <a:noFill/>
              </a14:hiddenFill>
            </a:ext>
          </a:extLst>
        </p:spPr>
      </p:cxnSp>
      <p:cxnSp>
        <p:nvCxnSpPr>
          <p:cNvPr id="253976" name="AutoShape 9">
            <a:extLst>
              <a:ext uri="{FF2B5EF4-FFF2-40B4-BE49-F238E27FC236}">
                <a16:creationId xmlns:a16="http://schemas.microsoft.com/office/drawing/2014/main" id="{36BBB727-4982-4F51-A815-D82E45BFB64F}"/>
              </a:ext>
            </a:extLst>
          </p:cNvPr>
          <p:cNvCxnSpPr>
            <a:cxnSpLocks noChangeShapeType="1"/>
            <a:stCxn id="7" idx="2"/>
            <a:endCxn id="35" idx="6"/>
          </p:cNvCxnSpPr>
          <p:nvPr/>
        </p:nvCxnSpPr>
        <p:spPr bwMode="auto">
          <a:xfrm flipH="1">
            <a:off x="3822861" y="2762252"/>
            <a:ext cx="1511140" cy="9525"/>
          </a:xfrm>
          <a:prstGeom prst="straightConnector1">
            <a:avLst/>
          </a:prstGeom>
          <a:noFill/>
          <a:ln w="28575" cap="sq">
            <a:solidFill>
              <a:schemeClr val="tx2"/>
            </a:solidFill>
            <a:round/>
            <a:headEnd/>
            <a:tailEnd/>
          </a:ln>
          <a:extLst>
            <a:ext uri="{909E8E84-426E-40DD-AFC4-6F175D3DCCD1}">
              <a14:hiddenFill xmlns:a14="http://schemas.microsoft.com/office/drawing/2010/main">
                <a:noFill/>
              </a14:hiddenFill>
            </a:ext>
          </a:extLst>
        </p:spPr>
      </p:cxnSp>
      <p:sp>
        <p:nvSpPr>
          <p:cNvPr id="26" name="Content Placeholder 2">
            <a:extLst>
              <a:ext uri="{FF2B5EF4-FFF2-40B4-BE49-F238E27FC236}">
                <a16:creationId xmlns:a16="http://schemas.microsoft.com/office/drawing/2014/main" id="{ADF28B77-E866-4B1B-B78C-488D04F94D4C}"/>
              </a:ext>
            </a:extLst>
          </p:cNvPr>
          <p:cNvSpPr txBox="1">
            <a:spLocks/>
          </p:cNvSpPr>
          <p:nvPr/>
        </p:nvSpPr>
        <p:spPr bwMode="auto">
          <a:xfrm>
            <a:off x="1368029" y="4830366"/>
            <a:ext cx="6552009" cy="542925"/>
          </a:xfrm>
          <a:prstGeom prst="rect">
            <a:avLst/>
          </a:prstGeom>
          <a:noFill/>
          <a:ln w="9525">
            <a:noFill/>
            <a:miter lim="800000"/>
            <a:headEnd/>
            <a:tailEnd/>
          </a:ln>
        </p:spPr>
        <p:txBody>
          <a:bodyPr/>
          <a:lstStyle/>
          <a:p>
            <a:pPr marL="257175" indent="-257175">
              <a:spcBef>
                <a:spcPct val="20000"/>
              </a:spcBef>
              <a:buFontTx/>
              <a:buChar char="•"/>
              <a:defRPr/>
            </a:pPr>
            <a:r>
              <a:rPr lang="en-US" sz="2100" kern="0">
                <a:solidFill>
                  <a:srgbClr val="000066"/>
                </a:solidFill>
              </a:rPr>
              <a:t>Dễ thấy đồ thị trên là đồ thị nửa Hamilton</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dirty="0"/>
              <a:t>2.4. </a:t>
            </a:r>
            <a:r>
              <a:rPr lang="en-US" sz="2700" dirty="0" err="1"/>
              <a:t>Đường</a:t>
            </a:r>
            <a:r>
              <a:rPr lang="en-US" sz="2700" dirty="0"/>
              <a:t> </a:t>
            </a:r>
            <a:r>
              <a:rPr lang="en-US" sz="2700" dirty="0" err="1"/>
              <a:t>đi</a:t>
            </a:r>
            <a:r>
              <a:rPr lang="en-US" sz="2700" dirty="0"/>
              <a:t> </a:t>
            </a:r>
            <a:r>
              <a:rPr lang="en-US" sz="2700" dirty="0" err="1"/>
              <a:t>ngắn</a:t>
            </a:r>
            <a:r>
              <a:rPr lang="en-US" sz="2700" dirty="0"/>
              <a:t> </a:t>
            </a:r>
            <a:r>
              <a:rPr lang="en-US" sz="2700" dirty="0" err="1"/>
              <a:t>nhất</a:t>
            </a:r>
            <a:r>
              <a:rPr lang="en-US" sz="2700" dirty="0"/>
              <a:t> TRONG ĐỒ THỊ</a:t>
            </a:r>
          </a:p>
        </p:txBody>
      </p:sp>
      <p:sp>
        <p:nvSpPr>
          <p:cNvPr id="3" name="Content Placeholder 2"/>
          <p:cNvSpPr>
            <a:spLocks noGrp="1"/>
          </p:cNvSpPr>
          <p:nvPr>
            <p:ph idx="1"/>
          </p:nvPr>
        </p:nvSpPr>
        <p:spPr>
          <a:xfrm>
            <a:off x="938758" y="2169730"/>
            <a:ext cx="7633742" cy="2695193"/>
          </a:xfrm>
        </p:spPr>
        <p:txBody>
          <a:bodyPr>
            <a:normAutofit/>
          </a:bodyPr>
          <a:lstStyle/>
          <a:p>
            <a:r>
              <a:rPr lang="en-US" sz="2100" dirty="0" err="1"/>
              <a:t>Đường</a:t>
            </a:r>
            <a:r>
              <a:rPr lang="en-US" sz="2100" dirty="0"/>
              <a:t> </a:t>
            </a:r>
            <a:r>
              <a:rPr lang="en-US" sz="2100" dirty="0" err="1"/>
              <a:t>đi</a:t>
            </a:r>
            <a:r>
              <a:rPr lang="en-US" sz="2100" dirty="0"/>
              <a:t> </a:t>
            </a:r>
            <a:r>
              <a:rPr lang="en-US" sz="2100" dirty="0" err="1"/>
              <a:t>ngắn</a:t>
            </a:r>
            <a:r>
              <a:rPr lang="en-US" sz="2100" dirty="0"/>
              <a:t> </a:t>
            </a:r>
            <a:r>
              <a:rPr lang="en-US" sz="2100" dirty="0" err="1"/>
              <a:t>nhất</a:t>
            </a:r>
            <a:r>
              <a:rPr lang="en-US" sz="2100" dirty="0"/>
              <a:t> </a:t>
            </a:r>
            <a:r>
              <a:rPr lang="en-US" sz="2100" dirty="0" err="1"/>
              <a:t>trong</a:t>
            </a:r>
            <a:r>
              <a:rPr lang="en-US" sz="2100" dirty="0"/>
              <a:t> </a:t>
            </a:r>
            <a:r>
              <a:rPr lang="en-US" sz="2100" dirty="0" err="1"/>
              <a:t>đồ</a:t>
            </a:r>
            <a:r>
              <a:rPr lang="en-US" sz="2100" dirty="0"/>
              <a:t> </a:t>
            </a:r>
            <a:r>
              <a:rPr lang="en-US" sz="2100" dirty="0" err="1"/>
              <a:t>thị</a:t>
            </a:r>
            <a:r>
              <a:rPr lang="en-US" sz="2100" dirty="0"/>
              <a:t> </a:t>
            </a:r>
            <a:r>
              <a:rPr lang="en-US" sz="2100" dirty="0" err="1"/>
              <a:t>có</a:t>
            </a:r>
            <a:r>
              <a:rPr lang="en-US" sz="2100" dirty="0"/>
              <a:t> </a:t>
            </a:r>
            <a:r>
              <a:rPr lang="en-US" sz="2100" dirty="0" err="1"/>
              <a:t>trọng</a:t>
            </a:r>
            <a:r>
              <a:rPr lang="en-US" sz="2100" dirty="0"/>
              <a:t> </a:t>
            </a:r>
            <a:r>
              <a:rPr lang="en-US" sz="2100" dirty="0" err="1"/>
              <a:t>số</a:t>
            </a:r>
            <a:endParaRPr lang="en-US" sz="2100" dirty="0"/>
          </a:p>
          <a:p>
            <a:r>
              <a:rPr lang="en-US" sz="2100" dirty="0" err="1"/>
              <a:t>Đường</a:t>
            </a:r>
            <a:r>
              <a:rPr lang="en-US" sz="2100" dirty="0"/>
              <a:t> </a:t>
            </a:r>
            <a:r>
              <a:rPr lang="en-US" sz="2100" dirty="0" err="1"/>
              <a:t>đi</a:t>
            </a:r>
            <a:r>
              <a:rPr lang="en-US" sz="2100" dirty="0"/>
              <a:t> </a:t>
            </a:r>
            <a:r>
              <a:rPr lang="en-US" sz="2100" dirty="0" err="1"/>
              <a:t>ngắn</a:t>
            </a:r>
            <a:r>
              <a:rPr lang="en-US" sz="2100" dirty="0"/>
              <a:t> </a:t>
            </a:r>
            <a:r>
              <a:rPr lang="en-US" sz="2100" dirty="0" err="1"/>
              <a:t>nhất</a:t>
            </a:r>
            <a:r>
              <a:rPr lang="en-US" sz="2100" dirty="0"/>
              <a:t> </a:t>
            </a:r>
            <a:r>
              <a:rPr lang="en-US" sz="2100" dirty="0" err="1"/>
              <a:t>trong</a:t>
            </a:r>
            <a:r>
              <a:rPr lang="en-US" sz="2100" dirty="0"/>
              <a:t> </a:t>
            </a:r>
            <a:r>
              <a:rPr lang="en-US" sz="2100" dirty="0" err="1"/>
              <a:t>đồ</a:t>
            </a:r>
            <a:r>
              <a:rPr lang="en-US" sz="2100" dirty="0"/>
              <a:t> </a:t>
            </a:r>
            <a:r>
              <a:rPr lang="en-US" sz="2100" dirty="0" err="1"/>
              <a:t>thị</a:t>
            </a:r>
            <a:r>
              <a:rPr lang="en-US" sz="2100" dirty="0"/>
              <a:t> </a:t>
            </a:r>
            <a:r>
              <a:rPr lang="en-US" sz="2100" dirty="0" err="1"/>
              <a:t>không</a:t>
            </a:r>
            <a:r>
              <a:rPr lang="en-US" sz="2100" dirty="0"/>
              <a:t> </a:t>
            </a:r>
            <a:r>
              <a:rPr lang="en-US" sz="2100" dirty="0" err="1"/>
              <a:t>có</a:t>
            </a:r>
            <a:r>
              <a:rPr lang="en-US" sz="2100" dirty="0"/>
              <a:t> </a:t>
            </a:r>
            <a:r>
              <a:rPr lang="en-US" sz="2100" dirty="0" err="1"/>
              <a:t>trọng</a:t>
            </a:r>
            <a:r>
              <a:rPr lang="en-US" sz="2100" dirty="0"/>
              <a:t> </a:t>
            </a:r>
            <a:r>
              <a:rPr lang="en-US" sz="2100" dirty="0" err="1"/>
              <a:t>số</a:t>
            </a:r>
            <a:endParaRPr lang="en-US" sz="2100" dirty="0"/>
          </a:p>
        </p:txBody>
      </p:sp>
    </p:spTree>
    <p:extLst>
      <p:ext uri="{BB962C8B-B14F-4D97-AF65-F5344CB8AC3E}">
        <p14:creationId xmlns:p14="http://schemas.microsoft.com/office/powerpoint/2010/main" val="29253086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2F247-E41C-4DB2-A44C-DDC5ECFAEE34}"/>
              </a:ext>
            </a:extLst>
          </p:cNvPr>
          <p:cNvSpPr>
            <a:spLocks noGrp="1"/>
          </p:cNvSpPr>
          <p:nvPr>
            <p:ph type="title"/>
          </p:nvPr>
        </p:nvSpPr>
        <p:spPr>
          <a:xfrm>
            <a:off x="938758" y="1144039"/>
            <a:ext cx="7633742" cy="670967"/>
          </a:xfrm>
        </p:spPr>
        <p:txBody>
          <a:bodyPr/>
          <a:lstStyle/>
          <a:p>
            <a:r>
              <a:rPr lang="vi-VN" dirty="0"/>
              <a:t>Phát biểu bài toán </a:t>
            </a:r>
            <a:endParaRPr lang="en-US" dirty="0"/>
          </a:p>
        </p:txBody>
      </p:sp>
      <p:sp>
        <p:nvSpPr>
          <p:cNvPr id="3" name="Content Placeholder 2">
            <a:extLst>
              <a:ext uri="{FF2B5EF4-FFF2-40B4-BE49-F238E27FC236}">
                <a16:creationId xmlns:a16="http://schemas.microsoft.com/office/drawing/2014/main" id="{4CF9B08F-B3D5-4F37-9B5E-BD6D5A36EB22}"/>
              </a:ext>
            </a:extLst>
          </p:cNvPr>
          <p:cNvSpPr>
            <a:spLocks noGrp="1"/>
          </p:cNvSpPr>
          <p:nvPr>
            <p:ph idx="1"/>
          </p:nvPr>
        </p:nvSpPr>
        <p:spPr>
          <a:xfrm>
            <a:off x="938758" y="1900785"/>
            <a:ext cx="7633742" cy="2695193"/>
          </a:xfrm>
        </p:spPr>
        <p:txBody>
          <a:bodyPr>
            <a:normAutofit lnSpcReduction="10000"/>
          </a:bodyPr>
          <a:lstStyle/>
          <a:p>
            <a:r>
              <a:rPr lang="vi-VN" sz="2100" dirty="0"/>
              <a:t>Cho G = (V, E) đơn, liên thông, có trọng số dương (w(uv) &gt; 0 với mọi u khác v). Tìm đường đi ngắn nhất từ đỉnh a đến z và tính khoảng cách d(a, z). </a:t>
            </a:r>
            <a:endParaRPr lang="en-US" sz="2100" dirty="0"/>
          </a:p>
          <a:p>
            <a:r>
              <a:rPr lang="vi-VN" sz="2100" dirty="0"/>
              <a:t> Có 3 thuật toán liên quan đến bài toán tìm đường đi ngắn nhất: </a:t>
            </a:r>
          </a:p>
          <a:p>
            <a:pPr marL="0" indent="520304">
              <a:buNone/>
            </a:pPr>
            <a:r>
              <a:rPr lang="vi-VN" sz="2100" dirty="0"/>
              <a:t>-  Thuật toán Dijkstra </a:t>
            </a:r>
          </a:p>
          <a:p>
            <a:pPr marL="0" indent="520304">
              <a:buNone/>
            </a:pPr>
            <a:r>
              <a:rPr lang="vi-VN" sz="2100" dirty="0"/>
              <a:t>-  Thuật toán Ford – Bellman </a:t>
            </a:r>
          </a:p>
          <a:p>
            <a:pPr marL="0" indent="520304">
              <a:buNone/>
            </a:pPr>
            <a:r>
              <a:rPr lang="vi-VN" sz="2100" dirty="0"/>
              <a:t>-  Thuật toán Floyd </a:t>
            </a:r>
            <a:endParaRPr lang="en-US" sz="2100" dirty="0"/>
          </a:p>
        </p:txBody>
      </p:sp>
    </p:spTree>
    <p:extLst>
      <p:ext uri="{BB962C8B-B14F-4D97-AF65-F5344CB8AC3E}">
        <p14:creationId xmlns:p14="http://schemas.microsoft.com/office/powerpoint/2010/main" val="6435916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17E5C4-654A-4C6A-9BCB-1426B7C53C39}"/>
              </a:ext>
            </a:extLst>
          </p:cNvPr>
          <p:cNvSpPr>
            <a:spLocks noGrp="1"/>
          </p:cNvSpPr>
          <p:nvPr>
            <p:ph idx="1"/>
          </p:nvPr>
        </p:nvSpPr>
        <p:spPr>
          <a:xfrm>
            <a:off x="761396" y="1176502"/>
            <a:ext cx="8189477" cy="4765127"/>
          </a:xfrm>
        </p:spPr>
        <p:txBody>
          <a:bodyPr>
            <a:normAutofit/>
          </a:bodyPr>
          <a:lstStyle/>
          <a:p>
            <a:pPr marL="0" indent="0" algn="just">
              <a:buNone/>
            </a:pPr>
            <a:r>
              <a:rPr lang="vi-VN" sz="2400" b="1" dirty="0"/>
              <a:t>Input: Đồ thị G [đồ thị đơn, liên thông,  các cạnh có trọng số dương],</a:t>
            </a:r>
            <a:endParaRPr lang="en-US" sz="2400" b="1" dirty="0"/>
          </a:p>
          <a:p>
            <a:pPr marL="0" indent="0" algn="just">
              <a:buNone/>
            </a:pPr>
            <a:r>
              <a:rPr lang="vi-VN" sz="2400" b="1" dirty="0"/>
              <a:t> ∞ [biểu thị cho một số lớn hơn tổng trọng số của tất cả các cạnh trong đồ thị]</a:t>
            </a:r>
            <a:endParaRPr lang="en-US" sz="2400" b="1" dirty="0"/>
          </a:p>
          <a:p>
            <a:pPr marL="0" indent="0" algn="just">
              <a:buNone/>
            </a:pPr>
            <a:r>
              <a:rPr lang="vi-VN" sz="2400" b="1" dirty="0"/>
              <a:t>w(u, v) [ trọng số của cạnh {u, v}</a:t>
            </a:r>
            <a:endParaRPr lang="en-US" sz="2400" b="1" dirty="0"/>
          </a:p>
          <a:p>
            <a:pPr marL="0" indent="0" algn="just">
              <a:buNone/>
            </a:pPr>
            <a:r>
              <a:rPr lang="en-US" sz="2400" b="1" dirty="0"/>
              <a:t>Đ</a:t>
            </a:r>
            <a:r>
              <a:rPr lang="vi-VN" sz="2400" b="1" dirty="0"/>
              <a:t>ỉnh a [đỉnh bắt đầu]</a:t>
            </a:r>
            <a:endParaRPr lang="en-US" sz="2400" b="1" dirty="0"/>
          </a:p>
          <a:p>
            <a:pPr marL="0" indent="0" algn="just">
              <a:buNone/>
            </a:pPr>
            <a:r>
              <a:rPr lang="vi-VN" sz="2400" b="1" dirty="0"/>
              <a:t> z [đỉnh kết thúc] </a:t>
            </a:r>
          </a:p>
          <a:p>
            <a:pPr marL="0" indent="0" algn="just">
              <a:buNone/>
            </a:pPr>
            <a:r>
              <a:rPr lang="vi-VN" sz="2400" b="1" dirty="0"/>
              <a:t>Output: L (z) [L (z), một số nguyên không âm, là độ dài của đường đi ngắn nhất từ đỉnh a đến đỉnh z.] </a:t>
            </a:r>
            <a:endParaRPr lang="en-US" sz="2100" b="1" dirty="0"/>
          </a:p>
        </p:txBody>
      </p:sp>
    </p:spTree>
    <p:extLst>
      <p:ext uri="{BB962C8B-B14F-4D97-AF65-F5344CB8AC3E}">
        <p14:creationId xmlns:p14="http://schemas.microsoft.com/office/powerpoint/2010/main" val="17129325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A35795-7C2C-4E0A-B0DB-BD1AB8D04E02}"/>
              </a:ext>
            </a:extLst>
          </p:cNvPr>
          <p:cNvSpPr>
            <a:spLocks noGrp="1"/>
          </p:cNvSpPr>
          <p:nvPr>
            <p:ph idx="1"/>
          </p:nvPr>
        </p:nvSpPr>
        <p:spPr>
          <a:xfrm>
            <a:off x="938758" y="1424809"/>
            <a:ext cx="7633742" cy="4374931"/>
          </a:xfrm>
        </p:spPr>
        <p:txBody>
          <a:bodyPr>
            <a:normAutofit/>
          </a:bodyPr>
          <a:lstStyle/>
          <a:p>
            <a:pPr marL="0" indent="0">
              <a:buNone/>
            </a:pPr>
            <a:r>
              <a:rPr lang="vi-VN" sz="2100" b="1" dirty="0"/>
              <a:t>Thuật toán: </a:t>
            </a:r>
          </a:p>
          <a:p>
            <a:pPr marL="0" indent="0">
              <a:buNone/>
            </a:pPr>
            <a:r>
              <a:rPr lang="vi-VN" sz="2100" b="1" dirty="0"/>
              <a:t>1. Khởi tạo T là đồ thị có đỉnh a và không có cạnh. Đặt V(T) là tập hợp các đỉnh của T và đặt E(T) là tập hợp các cạnh của T. </a:t>
            </a:r>
          </a:p>
          <a:p>
            <a:pPr marL="0" indent="0">
              <a:buNone/>
            </a:pPr>
            <a:r>
              <a:rPr lang="vi-VN" sz="2100" b="1" dirty="0"/>
              <a:t>2. Đặt L(a) = 0, với tất cả các đỉnh trong G ngoại trừ a, thiết lập L(u) = ∞ </a:t>
            </a:r>
          </a:p>
          <a:p>
            <a:pPr marL="0" indent="0">
              <a:buNone/>
            </a:pPr>
            <a:r>
              <a:rPr lang="vi-VN" sz="2100" b="1" dirty="0"/>
              <a:t>[Số L(x) được gọi là nhãn của x] </a:t>
            </a:r>
          </a:p>
          <a:p>
            <a:pPr marL="0" indent="0">
              <a:buNone/>
            </a:pPr>
            <a:r>
              <a:rPr lang="vi-VN" sz="2100" b="1" dirty="0"/>
              <a:t>3. Khởi tạo</a:t>
            </a:r>
            <a:r>
              <a:rPr lang="en-US" sz="2100" b="1" dirty="0"/>
              <a:t> F </a:t>
            </a:r>
            <a:r>
              <a:rPr lang="en-US" sz="2100" b="1" dirty="0" err="1"/>
              <a:t>là</a:t>
            </a:r>
            <a:r>
              <a:rPr lang="en-US" sz="2100" b="1" dirty="0"/>
              <a:t> </a:t>
            </a:r>
            <a:r>
              <a:rPr lang="en-US" sz="2100" b="1" dirty="0" err="1"/>
              <a:t>tập</a:t>
            </a:r>
            <a:r>
              <a:rPr lang="en-US" sz="2100" b="1" dirty="0"/>
              <a:t> </a:t>
            </a:r>
            <a:r>
              <a:rPr lang="en-US" sz="2100" b="1" dirty="0" err="1"/>
              <a:t>các</a:t>
            </a:r>
            <a:r>
              <a:rPr lang="en-US" sz="2100" b="1" dirty="0"/>
              <a:t> </a:t>
            </a:r>
            <a:r>
              <a:rPr lang="en-US" sz="2100" b="1" dirty="0" err="1"/>
              <a:t>đỉnh</a:t>
            </a:r>
            <a:r>
              <a:rPr lang="en-US" sz="2100" b="1" dirty="0"/>
              <a:t> </a:t>
            </a:r>
            <a:r>
              <a:rPr lang="en-US" sz="2100" b="1" dirty="0" err="1"/>
              <a:t>kề</a:t>
            </a:r>
            <a:r>
              <a:rPr lang="en-US" sz="2100" b="1" dirty="0"/>
              <a:t> </a:t>
            </a:r>
            <a:r>
              <a:rPr lang="en-US" sz="2100" b="1" dirty="0" err="1"/>
              <a:t>tập</a:t>
            </a:r>
            <a:r>
              <a:rPr lang="en-US" sz="2100" b="1" dirty="0"/>
              <a:t> V</a:t>
            </a:r>
          </a:p>
          <a:p>
            <a:pPr marL="0" indent="0">
              <a:buNone/>
            </a:pPr>
            <a:r>
              <a:rPr lang="en-US" sz="2100" b="1" dirty="0"/>
              <a:t>4. </a:t>
            </a:r>
            <a:endParaRPr lang="vi-VN" sz="2100" b="1" dirty="0"/>
          </a:p>
        </p:txBody>
      </p:sp>
    </p:spTree>
    <p:extLst>
      <p:ext uri="{BB962C8B-B14F-4D97-AF65-F5344CB8AC3E}">
        <p14:creationId xmlns:p14="http://schemas.microsoft.com/office/powerpoint/2010/main" val="34782677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AutoShape 3"/>
          <p:cNvSpPr>
            <a:spLocks noChangeArrowheads="1"/>
          </p:cNvSpPr>
          <p:nvPr/>
        </p:nvSpPr>
        <p:spPr bwMode="gray">
          <a:xfrm>
            <a:off x="2089150" y="4622800"/>
            <a:ext cx="5073650" cy="503238"/>
          </a:xfrm>
          <a:prstGeom prst="roundRect">
            <a:avLst>
              <a:gd name="adj" fmla="val 50000"/>
            </a:avLst>
          </a:prstGeom>
          <a:noFill/>
          <a:ln w="28575">
            <a:solidFill>
              <a:schemeClr val="hlink"/>
            </a:solidFill>
            <a:round/>
            <a:headEnd/>
            <a:tailEnd/>
          </a:ln>
          <a:effectLst/>
        </p:spPr>
        <p:txBody>
          <a:bodyPr wrap="none" anchor="ctr"/>
          <a:lstStyle/>
          <a:p>
            <a:endParaRPr lang="en-US"/>
          </a:p>
        </p:txBody>
      </p:sp>
      <p:sp>
        <p:nvSpPr>
          <p:cNvPr id="6148" name="AutoShape 4"/>
          <p:cNvSpPr>
            <a:spLocks noChangeArrowheads="1"/>
          </p:cNvSpPr>
          <p:nvPr/>
        </p:nvSpPr>
        <p:spPr bwMode="gray">
          <a:xfrm>
            <a:off x="2089150" y="3784600"/>
            <a:ext cx="5073650" cy="503238"/>
          </a:xfrm>
          <a:prstGeom prst="roundRect">
            <a:avLst>
              <a:gd name="adj" fmla="val 50000"/>
            </a:avLst>
          </a:prstGeom>
          <a:noFill/>
          <a:ln w="28575">
            <a:solidFill>
              <a:schemeClr val="accent1"/>
            </a:solidFill>
            <a:round/>
            <a:headEnd/>
            <a:tailEnd/>
          </a:ln>
          <a:effectLst/>
        </p:spPr>
        <p:txBody>
          <a:bodyPr wrap="none" anchor="ctr"/>
          <a:lstStyle/>
          <a:p>
            <a:endParaRPr lang="en-US"/>
          </a:p>
        </p:txBody>
      </p:sp>
      <p:sp>
        <p:nvSpPr>
          <p:cNvPr id="6149" name="AutoShape 5"/>
          <p:cNvSpPr>
            <a:spLocks noChangeArrowheads="1"/>
          </p:cNvSpPr>
          <p:nvPr/>
        </p:nvSpPr>
        <p:spPr bwMode="gray">
          <a:xfrm>
            <a:off x="2089150" y="2944813"/>
            <a:ext cx="5073650" cy="503237"/>
          </a:xfrm>
          <a:prstGeom prst="roundRect">
            <a:avLst>
              <a:gd name="adj" fmla="val 50000"/>
            </a:avLst>
          </a:prstGeom>
          <a:noFill/>
          <a:ln w="28575">
            <a:solidFill>
              <a:schemeClr val="accent2"/>
            </a:solidFill>
            <a:round/>
            <a:headEnd/>
            <a:tailEnd/>
          </a:ln>
          <a:effectLst/>
        </p:spPr>
        <p:txBody>
          <a:bodyPr wrap="none" anchor="ctr"/>
          <a:lstStyle/>
          <a:p>
            <a:endParaRPr lang="en-US"/>
          </a:p>
        </p:txBody>
      </p:sp>
      <p:sp>
        <p:nvSpPr>
          <p:cNvPr id="6150" name="Rectangle 6"/>
          <p:cNvSpPr>
            <a:spLocks noGrp="1" noChangeArrowheads="1"/>
          </p:cNvSpPr>
          <p:nvPr>
            <p:ph type="title"/>
          </p:nvPr>
        </p:nvSpPr>
        <p:spPr/>
        <p:txBody>
          <a:bodyPr/>
          <a:lstStyle/>
          <a:p>
            <a:r>
              <a:rPr lang="en-US"/>
              <a:t>Contents</a:t>
            </a:r>
          </a:p>
        </p:txBody>
      </p:sp>
      <p:grpSp>
        <p:nvGrpSpPr>
          <p:cNvPr id="6151" name="Group 7"/>
          <p:cNvGrpSpPr>
            <a:grpSpLocks/>
          </p:cNvGrpSpPr>
          <p:nvPr/>
        </p:nvGrpSpPr>
        <p:grpSpPr bwMode="auto">
          <a:xfrm>
            <a:off x="2009775" y="2927350"/>
            <a:ext cx="523875" cy="527050"/>
            <a:chOff x="720" y="1488"/>
            <a:chExt cx="806" cy="808"/>
          </a:xfrm>
        </p:grpSpPr>
        <p:sp>
          <p:nvSpPr>
            <p:cNvPr id="6152" name="Oval 8"/>
            <p:cNvSpPr>
              <a:spLocks noChangeArrowheads="1"/>
            </p:cNvSpPr>
            <p:nvPr/>
          </p:nvSpPr>
          <p:spPr bwMode="gray">
            <a:xfrm>
              <a:off x="720" y="1490"/>
              <a:ext cx="806" cy="806"/>
            </a:xfrm>
            <a:prstGeom prst="ellipse">
              <a:avLst/>
            </a:prstGeom>
            <a:solidFill>
              <a:schemeClr val="accent2"/>
            </a:solidFill>
            <a:ln w="9525">
              <a:noFill/>
              <a:round/>
              <a:headEnd/>
              <a:tailEnd/>
            </a:ln>
            <a:effectLst/>
          </p:spPr>
          <p:txBody>
            <a:bodyPr wrap="none" anchor="ctr"/>
            <a:lstStyle/>
            <a:p>
              <a:endParaRPr lang="en-US"/>
            </a:p>
          </p:txBody>
        </p:sp>
        <p:pic>
          <p:nvPicPr>
            <p:cNvPr id="6153" name="Picture 9" descr="drop"/>
            <p:cNvPicPr>
              <a:picLocks noChangeAspect="1" noChangeArrowheads="1"/>
            </p:cNvPicPr>
            <p:nvPr/>
          </p:nvPicPr>
          <p:blipFill>
            <a:blip r:embed="rId3" cstate="print"/>
            <a:srcRect/>
            <a:stretch>
              <a:fillRect/>
            </a:stretch>
          </p:blipFill>
          <p:spPr bwMode="gray">
            <a:xfrm>
              <a:off x="721" y="1488"/>
              <a:ext cx="800" cy="800"/>
            </a:xfrm>
            <a:prstGeom prst="rect">
              <a:avLst/>
            </a:prstGeom>
            <a:noFill/>
          </p:spPr>
        </p:pic>
      </p:grpSp>
      <p:sp>
        <p:nvSpPr>
          <p:cNvPr id="6154" name="Text Box 10"/>
          <p:cNvSpPr txBox="1">
            <a:spLocks noChangeArrowheads="1"/>
          </p:cNvSpPr>
          <p:nvPr/>
        </p:nvSpPr>
        <p:spPr bwMode="gray">
          <a:xfrm>
            <a:off x="2055813" y="2895600"/>
            <a:ext cx="327025" cy="579438"/>
          </a:xfrm>
          <a:prstGeom prst="rect">
            <a:avLst/>
          </a:prstGeom>
          <a:noFill/>
          <a:ln w="9525">
            <a:noFill/>
            <a:miter lim="800000"/>
            <a:headEnd/>
            <a:tailEnd/>
          </a:ln>
          <a:effectLst/>
        </p:spPr>
        <p:txBody>
          <a:bodyPr>
            <a:spAutoFit/>
          </a:bodyPr>
          <a:lstStyle/>
          <a:p>
            <a:pPr algn="ctr">
              <a:spcBef>
                <a:spcPct val="50000"/>
              </a:spcBef>
            </a:pPr>
            <a:r>
              <a:rPr lang="en-US" sz="3200" b="1" i="1">
                <a:solidFill>
                  <a:srgbClr val="FFFFFF"/>
                </a:solidFill>
                <a:cs typeface="Arial" charset="0"/>
              </a:rPr>
              <a:t>1</a:t>
            </a:r>
          </a:p>
        </p:txBody>
      </p:sp>
      <p:grpSp>
        <p:nvGrpSpPr>
          <p:cNvPr id="6155" name="Group 11"/>
          <p:cNvGrpSpPr>
            <a:grpSpLocks/>
          </p:cNvGrpSpPr>
          <p:nvPr/>
        </p:nvGrpSpPr>
        <p:grpSpPr bwMode="auto">
          <a:xfrm>
            <a:off x="2009775" y="3767138"/>
            <a:ext cx="523875" cy="527050"/>
            <a:chOff x="1188" y="1705"/>
            <a:chExt cx="330" cy="332"/>
          </a:xfrm>
        </p:grpSpPr>
        <p:sp>
          <p:nvSpPr>
            <p:cNvPr id="6156" name="Oval 12"/>
            <p:cNvSpPr>
              <a:spLocks noChangeArrowheads="1"/>
            </p:cNvSpPr>
            <p:nvPr/>
          </p:nvSpPr>
          <p:spPr bwMode="gray">
            <a:xfrm>
              <a:off x="1188" y="1706"/>
              <a:ext cx="330" cy="331"/>
            </a:xfrm>
            <a:prstGeom prst="ellipse">
              <a:avLst/>
            </a:prstGeom>
            <a:solidFill>
              <a:schemeClr val="accent1"/>
            </a:solidFill>
            <a:ln w="9525">
              <a:noFill/>
              <a:round/>
              <a:headEnd/>
              <a:tailEnd/>
            </a:ln>
            <a:effectLst/>
          </p:spPr>
          <p:txBody>
            <a:bodyPr wrap="none" anchor="ctr"/>
            <a:lstStyle/>
            <a:p>
              <a:endParaRPr lang="en-US"/>
            </a:p>
          </p:txBody>
        </p:sp>
        <p:pic>
          <p:nvPicPr>
            <p:cNvPr id="6157" name="Picture 13" descr="drop"/>
            <p:cNvPicPr>
              <a:picLocks noChangeAspect="1" noChangeArrowheads="1"/>
            </p:cNvPicPr>
            <p:nvPr/>
          </p:nvPicPr>
          <p:blipFill>
            <a:blip r:embed="rId3" cstate="print"/>
            <a:srcRect/>
            <a:stretch>
              <a:fillRect/>
            </a:stretch>
          </p:blipFill>
          <p:spPr bwMode="gray">
            <a:xfrm>
              <a:off x="1190" y="1705"/>
              <a:ext cx="328" cy="329"/>
            </a:xfrm>
            <a:prstGeom prst="rect">
              <a:avLst/>
            </a:prstGeom>
            <a:noFill/>
          </p:spPr>
        </p:pic>
      </p:grpSp>
      <p:sp>
        <p:nvSpPr>
          <p:cNvPr id="6158" name="Text Box 14"/>
          <p:cNvSpPr txBox="1">
            <a:spLocks noChangeArrowheads="1"/>
          </p:cNvSpPr>
          <p:nvPr/>
        </p:nvSpPr>
        <p:spPr bwMode="gray">
          <a:xfrm>
            <a:off x="2060575" y="3735388"/>
            <a:ext cx="346075" cy="579437"/>
          </a:xfrm>
          <a:prstGeom prst="rect">
            <a:avLst/>
          </a:prstGeom>
          <a:noFill/>
          <a:ln w="9525">
            <a:noFill/>
            <a:miter lim="800000"/>
            <a:headEnd/>
            <a:tailEnd/>
          </a:ln>
          <a:effectLst/>
        </p:spPr>
        <p:txBody>
          <a:bodyPr>
            <a:spAutoFit/>
          </a:bodyPr>
          <a:lstStyle/>
          <a:p>
            <a:pPr algn="ctr">
              <a:spcBef>
                <a:spcPct val="50000"/>
              </a:spcBef>
            </a:pPr>
            <a:r>
              <a:rPr lang="en-US" sz="3200" b="1" i="1">
                <a:solidFill>
                  <a:srgbClr val="FFFFFF"/>
                </a:solidFill>
                <a:cs typeface="Arial" charset="0"/>
              </a:rPr>
              <a:t>2</a:t>
            </a:r>
          </a:p>
        </p:txBody>
      </p:sp>
      <p:grpSp>
        <p:nvGrpSpPr>
          <p:cNvPr id="6159" name="Group 15"/>
          <p:cNvGrpSpPr>
            <a:grpSpLocks/>
          </p:cNvGrpSpPr>
          <p:nvPr/>
        </p:nvGrpSpPr>
        <p:grpSpPr bwMode="auto">
          <a:xfrm>
            <a:off x="2009775" y="4605338"/>
            <a:ext cx="523875" cy="527050"/>
            <a:chOff x="1188" y="2112"/>
            <a:chExt cx="330" cy="332"/>
          </a:xfrm>
        </p:grpSpPr>
        <p:sp>
          <p:nvSpPr>
            <p:cNvPr id="6160" name="Oval 16"/>
            <p:cNvSpPr>
              <a:spLocks noChangeArrowheads="1"/>
            </p:cNvSpPr>
            <p:nvPr/>
          </p:nvSpPr>
          <p:spPr bwMode="gray">
            <a:xfrm>
              <a:off x="1188" y="2113"/>
              <a:ext cx="330" cy="331"/>
            </a:xfrm>
            <a:prstGeom prst="ellipse">
              <a:avLst/>
            </a:prstGeom>
            <a:solidFill>
              <a:schemeClr val="hlink"/>
            </a:solidFill>
            <a:ln w="9525">
              <a:noFill/>
              <a:round/>
              <a:headEnd/>
              <a:tailEnd/>
            </a:ln>
            <a:effectLst/>
          </p:spPr>
          <p:txBody>
            <a:bodyPr wrap="none" anchor="ctr"/>
            <a:lstStyle/>
            <a:p>
              <a:endParaRPr lang="en-US"/>
            </a:p>
          </p:txBody>
        </p:sp>
        <p:pic>
          <p:nvPicPr>
            <p:cNvPr id="6161" name="Picture 17" descr="drop"/>
            <p:cNvPicPr>
              <a:picLocks noChangeAspect="1" noChangeArrowheads="1"/>
            </p:cNvPicPr>
            <p:nvPr/>
          </p:nvPicPr>
          <p:blipFill>
            <a:blip r:embed="rId3" cstate="print"/>
            <a:srcRect/>
            <a:stretch>
              <a:fillRect/>
            </a:stretch>
          </p:blipFill>
          <p:spPr bwMode="gray">
            <a:xfrm>
              <a:off x="1190" y="2112"/>
              <a:ext cx="328" cy="329"/>
            </a:xfrm>
            <a:prstGeom prst="rect">
              <a:avLst/>
            </a:prstGeom>
            <a:noFill/>
          </p:spPr>
        </p:pic>
      </p:grpSp>
      <p:sp>
        <p:nvSpPr>
          <p:cNvPr id="6162" name="Text Box 18"/>
          <p:cNvSpPr txBox="1">
            <a:spLocks noChangeArrowheads="1"/>
          </p:cNvSpPr>
          <p:nvPr/>
        </p:nvSpPr>
        <p:spPr bwMode="gray">
          <a:xfrm>
            <a:off x="2063750" y="4573588"/>
            <a:ext cx="314325" cy="579437"/>
          </a:xfrm>
          <a:prstGeom prst="rect">
            <a:avLst/>
          </a:prstGeom>
          <a:noFill/>
          <a:ln w="9525">
            <a:noFill/>
            <a:miter lim="800000"/>
            <a:headEnd/>
            <a:tailEnd/>
          </a:ln>
          <a:effectLst/>
        </p:spPr>
        <p:txBody>
          <a:bodyPr>
            <a:spAutoFit/>
          </a:bodyPr>
          <a:lstStyle/>
          <a:p>
            <a:pPr algn="ctr">
              <a:spcBef>
                <a:spcPct val="50000"/>
              </a:spcBef>
            </a:pPr>
            <a:r>
              <a:rPr lang="en-US" sz="3200" b="1" i="1">
                <a:solidFill>
                  <a:srgbClr val="FFFFFF"/>
                </a:solidFill>
                <a:cs typeface="Arial" charset="0"/>
              </a:rPr>
              <a:t>3</a:t>
            </a:r>
          </a:p>
        </p:txBody>
      </p:sp>
      <p:sp>
        <p:nvSpPr>
          <p:cNvPr id="6167" name="Text Box 23"/>
          <p:cNvSpPr txBox="1">
            <a:spLocks noChangeArrowheads="1"/>
          </p:cNvSpPr>
          <p:nvPr/>
        </p:nvSpPr>
        <p:spPr bwMode="gray">
          <a:xfrm>
            <a:off x="2584450" y="2965450"/>
            <a:ext cx="4368800" cy="400110"/>
          </a:xfrm>
          <a:prstGeom prst="rect">
            <a:avLst/>
          </a:prstGeom>
          <a:noFill/>
          <a:ln w="9525">
            <a:noFill/>
            <a:miter lim="800000"/>
            <a:headEnd/>
            <a:tailEnd/>
          </a:ln>
          <a:effectLst/>
        </p:spPr>
        <p:txBody>
          <a:bodyPr>
            <a:spAutoFit/>
          </a:bodyPr>
          <a:lstStyle/>
          <a:p>
            <a:pPr marL="457200" indent="-457200">
              <a:spcBef>
                <a:spcPct val="50000"/>
              </a:spcBef>
              <a:buClr>
                <a:schemeClr val="tx1"/>
              </a:buClr>
            </a:pPr>
            <a:r>
              <a:rPr lang="en-US" sz="2000" b="1" dirty="0">
                <a:cs typeface="Arial" charset="0"/>
              </a:rPr>
              <a:t>CH</a:t>
            </a:r>
            <a:r>
              <a:rPr lang="vi-VN" sz="2000" b="1" dirty="0">
                <a:cs typeface="Arial" charset="0"/>
              </a:rPr>
              <a:t>Ư</a:t>
            </a:r>
            <a:r>
              <a:rPr lang="en-US" sz="2000" b="1" dirty="0">
                <a:cs typeface="Arial" charset="0"/>
              </a:rPr>
              <a:t>ƠNG 1: LÝ THUYẾT TỔ HỢP</a:t>
            </a:r>
          </a:p>
        </p:txBody>
      </p:sp>
      <p:sp>
        <p:nvSpPr>
          <p:cNvPr id="6168" name="Text Box 24"/>
          <p:cNvSpPr txBox="1">
            <a:spLocks noChangeArrowheads="1"/>
          </p:cNvSpPr>
          <p:nvPr/>
        </p:nvSpPr>
        <p:spPr bwMode="gray">
          <a:xfrm>
            <a:off x="2584450" y="3805238"/>
            <a:ext cx="4368800" cy="400110"/>
          </a:xfrm>
          <a:prstGeom prst="rect">
            <a:avLst/>
          </a:prstGeom>
          <a:noFill/>
          <a:ln w="9525">
            <a:noFill/>
            <a:miter lim="800000"/>
            <a:headEnd/>
            <a:tailEnd/>
          </a:ln>
          <a:effectLst/>
        </p:spPr>
        <p:txBody>
          <a:bodyPr>
            <a:spAutoFit/>
          </a:bodyPr>
          <a:lstStyle/>
          <a:p>
            <a:pPr marL="457200" indent="-457200">
              <a:spcBef>
                <a:spcPct val="50000"/>
              </a:spcBef>
              <a:buClr>
                <a:schemeClr val="tx1"/>
              </a:buClr>
            </a:pPr>
            <a:r>
              <a:rPr lang="en-US" sz="2000" b="1" dirty="0">
                <a:cs typeface="Arial" charset="0"/>
              </a:rPr>
              <a:t>CH</a:t>
            </a:r>
            <a:r>
              <a:rPr lang="vi-VN" sz="2000" b="1" dirty="0">
                <a:cs typeface="Arial" charset="0"/>
              </a:rPr>
              <a:t>Ư</a:t>
            </a:r>
            <a:r>
              <a:rPr lang="en-US" sz="2000" b="1" dirty="0">
                <a:cs typeface="Arial" charset="0"/>
              </a:rPr>
              <a:t>ƠNG 2: LÝ THUYẾT ĐỒ THỊ</a:t>
            </a:r>
          </a:p>
        </p:txBody>
      </p:sp>
      <p:sp>
        <p:nvSpPr>
          <p:cNvPr id="6169" name="Text Box 25"/>
          <p:cNvSpPr txBox="1">
            <a:spLocks noChangeArrowheads="1"/>
          </p:cNvSpPr>
          <p:nvPr/>
        </p:nvSpPr>
        <p:spPr bwMode="gray">
          <a:xfrm>
            <a:off x="2584450" y="4643438"/>
            <a:ext cx="4368800" cy="461665"/>
          </a:xfrm>
          <a:prstGeom prst="rect">
            <a:avLst/>
          </a:prstGeom>
          <a:noFill/>
          <a:ln w="9525">
            <a:noFill/>
            <a:miter lim="800000"/>
            <a:headEnd/>
            <a:tailEnd/>
          </a:ln>
          <a:effectLst/>
        </p:spPr>
        <p:txBody>
          <a:bodyPr>
            <a:spAutoFit/>
          </a:bodyPr>
          <a:lstStyle/>
          <a:p>
            <a:pPr marL="457200" indent="-457200">
              <a:spcBef>
                <a:spcPct val="50000"/>
              </a:spcBef>
              <a:buClr>
                <a:schemeClr val="tx1"/>
              </a:buClr>
            </a:pPr>
            <a:r>
              <a:rPr lang="en-US" sz="2400" b="1" dirty="0">
                <a:cs typeface="Arial" charset="0"/>
              </a:rPr>
              <a:t>CH</a:t>
            </a:r>
            <a:r>
              <a:rPr lang="vi-VN" sz="2400" b="1" dirty="0">
                <a:cs typeface="Arial" charset="0"/>
              </a:rPr>
              <a:t>Ư</a:t>
            </a:r>
            <a:r>
              <a:rPr lang="en-US" sz="2400" b="1" dirty="0">
                <a:cs typeface="Arial" charset="0"/>
              </a:rPr>
              <a:t>ƠNG 3: ĐẠI SỐ LOGIC</a:t>
            </a:r>
          </a:p>
        </p:txBody>
      </p:sp>
      <p:sp>
        <p:nvSpPr>
          <p:cNvPr id="6171" name="Rectangle 27"/>
          <p:cNvSpPr>
            <a:spLocks noChangeArrowheads="1"/>
          </p:cNvSpPr>
          <p:nvPr/>
        </p:nvSpPr>
        <p:spPr bwMode="black">
          <a:xfrm>
            <a:off x="1905000" y="1981200"/>
            <a:ext cx="6172200" cy="369332"/>
          </a:xfrm>
          <a:prstGeom prst="rect">
            <a:avLst/>
          </a:prstGeom>
          <a:noFill/>
          <a:ln w="9525">
            <a:noFill/>
            <a:miter lim="800000"/>
            <a:headEnd/>
            <a:tailEnd/>
          </a:ln>
          <a:effectLst/>
        </p:spPr>
        <p:txBody>
          <a:bodyPr>
            <a:spAutoFit/>
          </a:bodyPr>
          <a:lstStyle/>
          <a:p>
            <a:endParaRPr lang="en-US" b="1" dirty="0">
              <a:cs typeface="Arial"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f. </a:t>
            </a:r>
            <a:r>
              <a:rPr lang="en-US" dirty="0" err="1"/>
              <a:t>Tính</a:t>
            </a:r>
            <a:r>
              <a:rPr lang="en-US" dirty="0"/>
              <a:t> </a:t>
            </a:r>
            <a:r>
              <a:rPr lang="en-US" dirty="0" err="1"/>
              <a:t>chất</a:t>
            </a:r>
            <a:r>
              <a:rPr lang="en-US" dirty="0"/>
              <a:t> </a:t>
            </a:r>
            <a:r>
              <a:rPr lang="en-US" dirty="0" err="1"/>
              <a:t>của</a:t>
            </a:r>
            <a:r>
              <a:rPr lang="en-US" dirty="0"/>
              <a:t> </a:t>
            </a:r>
            <a:r>
              <a:rPr lang="en-US" dirty="0" err="1"/>
              <a:t>tập</a:t>
            </a:r>
            <a:r>
              <a:rPr lang="en-US" dirty="0"/>
              <a:t> </a:t>
            </a:r>
            <a:r>
              <a:rPr lang="en-US" dirty="0" err="1"/>
              <a:t>hợp</a:t>
            </a:r>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2ADB893-190E-47D1-B8BF-8FEFC86B5AE3}"/>
                  </a:ext>
                </a:extLst>
              </p:cNvPr>
              <p:cNvSpPr txBox="1"/>
              <p:nvPr/>
            </p:nvSpPr>
            <p:spPr>
              <a:xfrm>
                <a:off x="1371600" y="1600200"/>
                <a:ext cx="6858000" cy="104361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marL="457200" indent="-457200">
                  <a:buAutoNum type="arabicParenR" startAt="5"/>
                </a:pPr>
                <a:r>
                  <a:rPr lang="en-US" sz="2000" dirty="0"/>
                  <a:t>Luật De </a:t>
                </a:r>
                <a:r>
                  <a:rPr lang="en-US" sz="2000" dirty="0" err="1"/>
                  <a:t>morgan</a:t>
                </a:r>
                <a:r>
                  <a:rPr lang="en-US" sz="2000" dirty="0"/>
                  <a:t>: </a:t>
                </a:r>
              </a:p>
              <a:p>
                <a:r>
                  <a:rPr lang="en-US" sz="2000" dirty="0"/>
                  <a:t>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𝐴</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𝐵</m:t>
                        </m:r>
                      </m:e>
                    </m:acc>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𝐵</m:t>
                        </m:r>
                      </m:e>
                    </m:acc>
                    <m:r>
                      <a:rPr lang="en-US" sz="2000" i="1" smtClean="0">
                        <a:latin typeface="Cambria Math" panose="02040503050406030204" pitchFamily="18" charset="0"/>
                        <a:ea typeface="Cambria Math" panose="02040503050406030204" pitchFamily="18" charset="0"/>
                      </a:rPr>
                      <m:t>∪</m:t>
                    </m:r>
                    <m:acc>
                      <m:accPr>
                        <m:chr m:val="̅"/>
                        <m:ctrlPr>
                          <a:rPr lang="en-US" sz="200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𝐴</m:t>
                        </m:r>
                      </m:e>
                    </m:acc>
                  </m:oMath>
                </a14:m>
                <a:endParaRPr lang="en-US" sz="2000" dirty="0"/>
              </a:p>
              <a:p>
                <a:r>
                  <a:rPr lang="en-US" sz="2000" dirty="0"/>
                  <a:t>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𝐴</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𝐵</m:t>
                        </m:r>
                      </m:e>
                    </m:acc>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𝐴</m:t>
                        </m:r>
                      </m:e>
                    </m:acc>
                    <m:r>
                      <a:rPr lang="en-US" sz="2000" i="1" smtClean="0">
                        <a:latin typeface="Cambria Math" panose="02040503050406030204" pitchFamily="18" charset="0"/>
                        <a:ea typeface="Cambria Math" panose="02040503050406030204" pitchFamily="18" charset="0"/>
                      </a:rPr>
                      <m:t>∩</m:t>
                    </m:r>
                    <m:acc>
                      <m:accPr>
                        <m:chr m:val="̅"/>
                        <m:ctrlPr>
                          <a:rPr lang="en-US" sz="200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𝐵</m:t>
                        </m:r>
                      </m:e>
                    </m:acc>
                  </m:oMath>
                </a14:m>
                <a:endParaRPr lang="en-US" sz="2000" dirty="0"/>
              </a:p>
            </p:txBody>
          </p:sp>
        </mc:Choice>
        <mc:Fallback xmlns="">
          <p:sp>
            <p:nvSpPr>
              <p:cNvPr id="2" name="TextBox 1">
                <a:extLst>
                  <a:ext uri="{FF2B5EF4-FFF2-40B4-BE49-F238E27FC236}">
                    <a16:creationId xmlns:a16="http://schemas.microsoft.com/office/drawing/2014/main" id="{E2ADB893-190E-47D1-B8BF-8FEFC86B5AE3}"/>
                  </a:ext>
                </a:extLst>
              </p:cNvPr>
              <p:cNvSpPr txBox="1">
                <a:spLocks noRot="1" noChangeAspect="1" noMove="1" noResize="1" noEditPoints="1" noAdjustHandles="1" noChangeArrowheads="1" noChangeShapeType="1" noTextEdit="1"/>
              </p:cNvSpPr>
              <p:nvPr/>
            </p:nvSpPr>
            <p:spPr>
              <a:xfrm>
                <a:off x="1371600" y="1600200"/>
                <a:ext cx="6858000" cy="1043619"/>
              </a:xfrm>
              <a:prstGeom prst="rect">
                <a:avLst/>
              </a:prstGeom>
              <a:blipFill>
                <a:blip r:embed="rId3"/>
                <a:stretch>
                  <a:fillRect/>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EAD43DF3-1C58-4F2B-996E-330887746FC6}"/>
              </a:ext>
            </a:extLst>
          </p:cNvPr>
          <p:cNvSpPr txBox="1"/>
          <p:nvPr/>
        </p:nvSpPr>
        <p:spPr>
          <a:xfrm>
            <a:off x="1375954" y="2514600"/>
            <a:ext cx="6858000" cy="224676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marL="457200" indent="-457200">
              <a:buAutoNum type="arabicParenR" startAt="2"/>
            </a:pPr>
            <a:r>
              <a:rPr lang="en-US" sz="2000" dirty="0" err="1"/>
              <a:t>Chứng</a:t>
            </a:r>
            <a:r>
              <a:rPr lang="en-US" sz="2000" dirty="0"/>
              <a:t> </a:t>
            </a:r>
            <a:r>
              <a:rPr lang="en-US" sz="2000" dirty="0" err="1"/>
              <a:t>minh</a:t>
            </a:r>
            <a:r>
              <a:rPr lang="en-US" sz="2000" dirty="0"/>
              <a:t> </a:t>
            </a:r>
            <a:r>
              <a:rPr lang="en-US" sz="2000" dirty="0" err="1"/>
              <a:t>hai</a:t>
            </a:r>
            <a:r>
              <a:rPr lang="en-US" sz="2000" dirty="0"/>
              <a:t> </a:t>
            </a:r>
            <a:r>
              <a:rPr lang="en-US" sz="2000" dirty="0" err="1"/>
              <a:t>tập</a:t>
            </a:r>
            <a:r>
              <a:rPr lang="en-US" sz="2000" dirty="0"/>
              <a:t> </a:t>
            </a:r>
            <a:r>
              <a:rPr lang="en-US" sz="2000" dirty="0" err="1"/>
              <a:t>hợp</a:t>
            </a:r>
            <a:r>
              <a:rPr lang="en-US" sz="2000" dirty="0"/>
              <a:t> </a:t>
            </a:r>
            <a:r>
              <a:rPr lang="en-US" sz="2000" dirty="0" err="1"/>
              <a:t>bằng</a:t>
            </a:r>
            <a:r>
              <a:rPr lang="en-US" sz="2000" dirty="0"/>
              <a:t> </a:t>
            </a:r>
            <a:r>
              <a:rPr lang="en-US" sz="2000" dirty="0" err="1"/>
              <a:t>nhau</a:t>
            </a:r>
            <a:r>
              <a:rPr lang="en-US" sz="2000" dirty="0"/>
              <a:t> </a:t>
            </a:r>
          </a:p>
          <a:p>
            <a:r>
              <a:rPr lang="en-US" sz="2000" dirty="0"/>
              <a:t>Cho </a:t>
            </a:r>
            <a:r>
              <a:rPr lang="en-US" sz="2000" dirty="0" err="1"/>
              <a:t>hai</a:t>
            </a:r>
            <a:r>
              <a:rPr lang="en-US" sz="2000" dirty="0"/>
              <a:t> </a:t>
            </a:r>
            <a:r>
              <a:rPr lang="en-US" sz="2000" dirty="0" err="1"/>
              <a:t>tập</a:t>
            </a:r>
            <a:r>
              <a:rPr lang="en-US" sz="2000" dirty="0"/>
              <a:t> </a:t>
            </a:r>
            <a:r>
              <a:rPr lang="en-US" sz="2000" dirty="0" err="1"/>
              <a:t>hợp</a:t>
            </a:r>
            <a:r>
              <a:rPr lang="en-US" sz="2000" dirty="0"/>
              <a:t> A, B. </a:t>
            </a:r>
            <a:r>
              <a:rPr lang="en-US" sz="2000" dirty="0" err="1"/>
              <a:t>Để</a:t>
            </a:r>
            <a:r>
              <a:rPr lang="en-US" sz="2000" dirty="0"/>
              <a:t> </a:t>
            </a:r>
            <a:r>
              <a:rPr lang="en-US" sz="2000" dirty="0" err="1"/>
              <a:t>chứng</a:t>
            </a:r>
            <a:r>
              <a:rPr lang="en-US" sz="2000" dirty="0"/>
              <a:t> </a:t>
            </a:r>
            <a:r>
              <a:rPr lang="en-US" sz="2000" dirty="0" err="1"/>
              <a:t>minh</a:t>
            </a:r>
            <a:r>
              <a:rPr lang="en-US" sz="2000" dirty="0"/>
              <a:t> A = B ta </a:t>
            </a:r>
            <a:r>
              <a:rPr lang="en-US" sz="2000" dirty="0" err="1"/>
              <a:t>cần</a:t>
            </a:r>
            <a:r>
              <a:rPr lang="en-US" sz="2000" dirty="0"/>
              <a:t> </a:t>
            </a:r>
            <a:r>
              <a:rPr lang="en-US" sz="2000" dirty="0" err="1"/>
              <a:t>chứng</a:t>
            </a:r>
            <a:r>
              <a:rPr lang="en-US" sz="2000" dirty="0"/>
              <a:t> </a:t>
            </a:r>
            <a:r>
              <a:rPr lang="en-US" sz="2000" dirty="0" err="1"/>
              <a:t>tỏ</a:t>
            </a:r>
            <a:r>
              <a:rPr lang="en-US" sz="2000" dirty="0"/>
              <a:t> </a:t>
            </a:r>
            <a:r>
              <a:rPr lang="en-US" sz="2000" dirty="0" err="1"/>
              <a:t>rằng</a:t>
            </a:r>
            <a:r>
              <a:rPr lang="en-US" sz="2000" dirty="0"/>
              <a:t> </a:t>
            </a:r>
          </a:p>
          <a:p>
            <a:endParaRPr lang="en-US" sz="2000" dirty="0"/>
          </a:p>
          <a:p>
            <a:endParaRPr lang="en-US" sz="2000" dirty="0"/>
          </a:p>
          <a:p>
            <a:endParaRPr lang="en-US" sz="2000" dirty="0"/>
          </a:p>
          <a:p>
            <a:endParaRPr lang="en-US" sz="2000" dirty="0"/>
          </a:p>
        </p:txBody>
      </p:sp>
      <p:pic>
        <p:nvPicPr>
          <p:cNvPr id="4" name="Picture 3">
            <a:extLst>
              <a:ext uri="{FF2B5EF4-FFF2-40B4-BE49-F238E27FC236}">
                <a16:creationId xmlns:a16="http://schemas.microsoft.com/office/drawing/2014/main" id="{20D8F8AA-8422-4A21-A1BF-B47D0456222B}"/>
              </a:ext>
            </a:extLst>
          </p:cNvPr>
          <p:cNvPicPr>
            <a:picLocks noChangeAspect="1"/>
          </p:cNvPicPr>
          <p:nvPr/>
        </p:nvPicPr>
        <p:blipFill rotWithShape="1">
          <a:blip r:embed="rId4"/>
          <a:srcRect l="16667" t="61858" r="59167" b="27767"/>
          <a:stretch/>
        </p:blipFill>
        <p:spPr>
          <a:xfrm>
            <a:off x="2362200" y="3526972"/>
            <a:ext cx="4419600" cy="1066802"/>
          </a:xfrm>
          <a:prstGeom prst="rect">
            <a:avLst/>
          </a:prstGeom>
        </p:spPr>
      </p:pic>
    </p:spTree>
    <p:extLst>
      <p:ext uri="{BB962C8B-B14F-4D97-AF65-F5344CB8AC3E}">
        <p14:creationId xmlns:p14="http://schemas.microsoft.com/office/powerpoint/2010/main" val="19923436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circle(in)">
                                      <p:cBhvr>
                                        <p:cTn id="12"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78A6AA-F46E-49F8-A680-8312ABEAE4A3}"/>
              </a:ext>
            </a:extLst>
          </p:cNvPr>
          <p:cNvSpPr/>
          <p:nvPr/>
        </p:nvSpPr>
        <p:spPr>
          <a:xfrm>
            <a:off x="931644" y="1348649"/>
            <a:ext cx="7969469" cy="3046988"/>
          </a:xfrm>
          <a:prstGeom prst="rect">
            <a:avLst/>
          </a:prstGeom>
        </p:spPr>
        <p:txBody>
          <a:bodyPr wrap="square">
            <a:spAutoFit/>
          </a:bodyPr>
          <a:lstStyle/>
          <a:p>
            <a:pPr algn="just"/>
            <a:r>
              <a:rPr lang="vi-VN" sz="2400" dirty="0"/>
              <a:t> </a:t>
            </a:r>
            <a:r>
              <a:rPr lang="en-US" sz="2400" dirty="0"/>
              <a:t>4. </a:t>
            </a:r>
            <a:r>
              <a:rPr lang="vi-VN" sz="2400" dirty="0"/>
              <a:t>Với mỗi đỉnh u liền kề với v và không nằm trong V(T), </a:t>
            </a:r>
          </a:p>
          <a:p>
            <a:pPr algn="just"/>
            <a:r>
              <a:rPr lang="vi-VN" sz="2400" dirty="0"/>
              <a:t>  Nếu L(v) + w(v, u) &lt; L(u) thì </a:t>
            </a:r>
          </a:p>
          <a:p>
            <a:pPr algn="just"/>
            <a:r>
              <a:rPr lang="vi-VN" sz="2400" dirty="0"/>
              <a:t>      L(u): = L(v) + w(v, u) </a:t>
            </a:r>
          </a:p>
          <a:p>
            <a:pPr algn="just"/>
            <a:r>
              <a:rPr lang="en-US" sz="2400" dirty="0"/>
              <a:t>  </a:t>
            </a:r>
            <a:r>
              <a:rPr lang="vi-VN" sz="2400" dirty="0"/>
              <a:t>Tìm một đỉnh x trong F với nhãn nhỏ nhất </a:t>
            </a:r>
          </a:p>
          <a:p>
            <a:pPr algn="just"/>
            <a:r>
              <a:rPr lang="vi-VN" sz="2400" dirty="0"/>
              <a:t>  Thêm đỉnh x vào V(T) và thêm cạnh {D (x), x} vào E(T) </a:t>
            </a:r>
          </a:p>
          <a:p>
            <a:pPr algn="just"/>
            <a:r>
              <a:rPr lang="vi-VN" sz="2400" dirty="0"/>
              <a:t>  v: = x [Câu lệnh này thiết lập ký hiệu cho lần lặp tiếp theo của vòng lặp.] </a:t>
            </a:r>
          </a:p>
          <a:p>
            <a:pPr algn="just"/>
            <a:r>
              <a:rPr lang="vi-VN" sz="2400" dirty="0"/>
              <a:t>Kết thúc vòng lặp </a:t>
            </a:r>
            <a:endParaRPr lang="en-US" sz="2400" dirty="0"/>
          </a:p>
        </p:txBody>
      </p:sp>
    </p:spTree>
    <p:extLst>
      <p:ext uri="{BB962C8B-B14F-4D97-AF65-F5344CB8AC3E}">
        <p14:creationId xmlns:p14="http://schemas.microsoft.com/office/powerpoint/2010/main" val="9190307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6014B1-B41C-4C88-AE03-95428A11941C}"/>
              </a:ext>
            </a:extLst>
          </p:cNvPr>
          <p:cNvPicPr>
            <a:picLocks noChangeAspect="1"/>
          </p:cNvPicPr>
          <p:nvPr/>
        </p:nvPicPr>
        <p:blipFill rotWithShape="1">
          <a:blip r:embed="rId2"/>
          <a:srcRect l="21595" t="23205" r="26681" b="51955"/>
          <a:stretch/>
        </p:blipFill>
        <p:spPr>
          <a:xfrm>
            <a:off x="768569" y="1141029"/>
            <a:ext cx="8135006" cy="3287111"/>
          </a:xfrm>
          <a:prstGeom prst="rect">
            <a:avLst/>
          </a:prstGeom>
        </p:spPr>
      </p:pic>
    </p:spTree>
    <p:extLst>
      <p:ext uri="{BB962C8B-B14F-4D97-AF65-F5344CB8AC3E}">
        <p14:creationId xmlns:p14="http://schemas.microsoft.com/office/powerpoint/2010/main" val="27288466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377C8-32DA-48E2-BD31-CD48214D96DA}"/>
              </a:ext>
            </a:extLst>
          </p:cNvPr>
          <p:cNvSpPr>
            <a:spLocks noGrp="1"/>
          </p:cNvSpPr>
          <p:nvPr>
            <p:ph type="title"/>
          </p:nvPr>
        </p:nvSpPr>
        <p:spPr>
          <a:xfrm>
            <a:off x="938758" y="1144039"/>
            <a:ext cx="7633742" cy="505429"/>
          </a:xfrm>
        </p:spPr>
        <p:txBody>
          <a:bodyPr>
            <a:normAutofit fontScale="90000"/>
          </a:bodyPr>
          <a:lstStyle/>
          <a:p>
            <a:r>
              <a:rPr lang="en-US" dirty="0" err="1"/>
              <a:t>Ví</a:t>
            </a:r>
            <a:r>
              <a:rPr lang="en-US" dirty="0"/>
              <a:t> </a:t>
            </a:r>
            <a:r>
              <a:rPr lang="en-US" dirty="0" err="1"/>
              <a:t>dụ</a:t>
            </a:r>
            <a:endParaRPr lang="en-US" dirty="0"/>
          </a:p>
        </p:txBody>
      </p:sp>
      <p:pic>
        <p:nvPicPr>
          <p:cNvPr id="4" name="Picture 3">
            <a:extLst>
              <a:ext uri="{FF2B5EF4-FFF2-40B4-BE49-F238E27FC236}">
                <a16:creationId xmlns:a16="http://schemas.microsoft.com/office/drawing/2014/main" id="{D163EB25-D85E-49AB-A731-DFE8622163CA}"/>
              </a:ext>
            </a:extLst>
          </p:cNvPr>
          <p:cNvPicPr>
            <a:picLocks noChangeAspect="1"/>
          </p:cNvPicPr>
          <p:nvPr/>
        </p:nvPicPr>
        <p:blipFill rotWithShape="1">
          <a:blip r:embed="rId2"/>
          <a:srcRect l="24310" t="34706" r="19441" b="31255"/>
          <a:stretch/>
        </p:blipFill>
        <p:spPr>
          <a:xfrm>
            <a:off x="938758" y="1838654"/>
            <a:ext cx="7819505" cy="2660430"/>
          </a:xfrm>
          <a:prstGeom prst="rect">
            <a:avLst/>
          </a:prstGeom>
        </p:spPr>
      </p:pic>
    </p:spTree>
    <p:extLst>
      <p:ext uri="{BB962C8B-B14F-4D97-AF65-F5344CB8AC3E}">
        <p14:creationId xmlns:p14="http://schemas.microsoft.com/office/powerpoint/2010/main" val="27017281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C546D8-E3A2-42DE-AD61-E897809E815B}"/>
              </a:ext>
            </a:extLst>
          </p:cNvPr>
          <p:cNvPicPr>
            <a:picLocks noChangeAspect="1"/>
          </p:cNvPicPr>
          <p:nvPr/>
        </p:nvPicPr>
        <p:blipFill rotWithShape="1">
          <a:blip r:embed="rId2"/>
          <a:srcRect l="24699" t="25965" r="19957" b="29875"/>
          <a:stretch/>
        </p:blipFill>
        <p:spPr>
          <a:xfrm>
            <a:off x="836064" y="1460281"/>
            <a:ext cx="7913798" cy="3550116"/>
          </a:xfrm>
          <a:prstGeom prst="rect">
            <a:avLst/>
          </a:prstGeom>
        </p:spPr>
      </p:pic>
    </p:spTree>
    <p:extLst>
      <p:ext uri="{BB962C8B-B14F-4D97-AF65-F5344CB8AC3E}">
        <p14:creationId xmlns:p14="http://schemas.microsoft.com/office/powerpoint/2010/main" val="25575618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CBF1FE-0F11-47A3-B4C9-1307505BBD80}"/>
              </a:ext>
            </a:extLst>
          </p:cNvPr>
          <p:cNvPicPr>
            <a:picLocks noChangeAspect="1"/>
          </p:cNvPicPr>
          <p:nvPr/>
        </p:nvPicPr>
        <p:blipFill rotWithShape="1">
          <a:blip r:embed="rId2"/>
          <a:srcRect l="23922" t="22055" r="19569" b="25735"/>
          <a:stretch/>
        </p:blipFill>
        <p:spPr>
          <a:xfrm>
            <a:off x="981037" y="1365688"/>
            <a:ext cx="7650584" cy="3974102"/>
          </a:xfrm>
          <a:prstGeom prst="rect">
            <a:avLst/>
          </a:prstGeom>
        </p:spPr>
      </p:pic>
    </p:spTree>
    <p:extLst>
      <p:ext uri="{BB962C8B-B14F-4D97-AF65-F5344CB8AC3E}">
        <p14:creationId xmlns:p14="http://schemas.microsoft.com/office/powerpoint/2010/main" val="6871960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AC09C2-5B62-44DA-953F-CCB03D41A09C}"/>
              </a:ext>
            </a:extLst>
          </p:cNvPr>
          <p:cNvPicPr>
            <a:picLocks noChangeAspect="1"/>
          </p:cNvPicPr>
          <p:nvPr/>
        </p:nvPicPr>
        <p:blipFill rotWithShape="1">
          <a:blip r:embed="rId2"/>
          <a:srcRect l="24439" t="18375" r="19181" b="23435"/>
          <a:stretch/>
        </p:blipFill>
        <p:spPr>
          <a:xfrm>
            <a:off x="1135118" y="1165085"/>
            <a:ext cx="7295493" cy="4233395"/>
          </a:xfrm>
          <a:prstGeom prst="rect">
            <a:avLst/>
          </a:prstGeom>
        </p:spPr>
      </p:pic>
    </p:spTree>
    <p:extLst>
      <p:ext uri="{BB962C8B-B14F-4D97-AF65-F5344CB8AC3E}">
        <p14:creationId xmlns:p14="http://schemas.microsoft.com/office/powerpoint/2010/main" val="32422808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02B4E8-1781-4D29-BC8C-4ACC54B4801E}"/>
              </a:ext>
            </a:extLst>
          </p:cNvPr>
          <p:cNvPicPr>
            <a:picLocks noChangeAspect="1"/>
          </p:cNvPicPr>
          <p:nvPr/>
        </p:nvPicPr>
        <p:blipFill rotWithShape="1">
          <a:blip r:embed="rId2"/>
          <a:srcRect l="24181" t="21365" r="19569" b="30795"/>
          <a:stretch/>
        </p:blipFill>
        <p:spPr>
          <a:xfrm>
            <a:off x="768569" y="1267127"/>
            <a:ext cx="8094473" cy="3870461"/>
          </a:xfrm>
          <a:prstGeom prst="rect">
            <a:avLst/>
          </a:prstGeom>
        </p:spPr>
      </p:pic>
    </p:spTree>
    <p:extLst>
      <p:ext uri="{BB962C8B-B14F-4D97-AF65-F5344CB8AC3E}">
        <p14:creationId xmlns:p14="http://schemas.microsoft.com/office/powerpoint/2010/main" val="9555632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EE5ECE-70F3-4C68-BEA1-C3275538AAFA}"/>
              </a:ext>
            </a:extLst>
          </p:cNvPr>
          <p:cNvSpPr>
            <a:spLocks noGrp="1"/>
          </p:cNvSpPr>
          <p:nvPr>
            <p:ph idx="1"/>
          </p:nvPr>
        </p:nvSpPr>
        <p:spPr>
          <a:xfrm>
            <a:off x="879637" y="1684941"/>
            <a:ext cx="7633742" cy="2695193"/>
          </a:xfrm>
        </p:spPr>
        <p:txBody>
          <a:bodyPr>
            <a:normAutofit/>
          </a:bodyPr>
          <a:lstStyle/>
          <a:p>
            <a:r>
              <a:rPr lang="vi-VN" sz="2100" dirty="0"/>
              <a:t>Thuật toán dừng vì z ∈(). Đường đi ngắn nhất từ a đến z có độ dài = 14. </a:t>
            </a:r>
          </a:p>
          <a:p>
            <a:r>
              <a:rPr lang="vi-VN" sz="2100" dirty="0"/>
              <a:t>Theo dõi các bước đi trong bảng là cách thuận tiện để hiển thị hành động của thuật toán Dijkstra: </a:t>
            </a:r>
            <a:endParaRPr lang="en-US" sz="2100" dirty="0"/>
          </a:p>
        </p:txBody>
      </p:sp>
    </p:spTree>
    <p:extLst>
      <p:ext uri="{BB962C8B-B14F-4D97-AF65-F5344CB8AC3E}">
        <p14:creationId xmlns:p14="http://schemas.microsoft.com/office/powerpoint/2010/main" val="27028865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D5643F-BA65-48ED-AC9F-53D6B20FE6E7}"/>
              </a:ext>
            </a:extLst>
          </p:cNvPr>
          <p:cNvSpPr/>
          <p:nvPr/>
        </p:nvSpPr>
        <p:spPr>
          <a:xfrm>
            <a:off x="663526" y="4064317"/>
            <a:ext cx="8594774" cy="2308324"/>
          </a:xfrm>
          <a:prstGeom prst="rect">
            <a:avLst/>
          </a:prstGeom>
        </p:spPr>
        <p:txBody>
          <a:bodyPr wrap="square">
            <a:spAutoFit/>
          </a:bodyPr>
          <a:lstStyle/>
          <a:p>
            <a:r>
              <a:rPr lang="vi-VN" dirty="0"/>
              <a:t>Dòng thứ 5 xác định đường đi ngắn nhất từ đỉnh a đến các đỉnh còn lại của đồ </a:t>
            </a:r>
          </a:p>
          <a:p>
            <a:r>
              <a:rPr lang="vi-VN" dirty="0"/>
              <a:t>thị. </a:t>
            </a:r>
          </a:p>
          <a:p>
            <a:r>
              <a:rPr lang="vi-VN" dirty="0"/>
              <a:t>Đường đi ngắn nhất từ a đến b có độ dài 3 </a:t>
            </a:r>
          </a:p>
          <a:p>
            <a:r>
              <a:rPr lang="vi-VN" dirty="0"/>
              <a:t>Đường đi ngắn nhất từ a đến c có độ dài 4 </a:t>
            </a:r>
          </a:p>
          <a:p>
            <a:r>
              <a:rPr lang="vi-VN" dirty="0"/>
              <a:t>Đường đi ngắn nhất từ a đến d có độ dài 7: a → c → e →d </a:t>
            </a:r>
          </a:p>
          <a:p>
            <a:r>
              <a:rPr lang="vi-VN" dirty="0"/>
              <a:t>Đường đi ngắn nhất từ a đến e có độ dài 5: a → c → e </a:t>
            </a:r>
          </a:p>
          <a:p>
            <a:r>
              <a:rPr lang="vi-VN" dirty="0"/>
              <a:t>Đường đi ngắn nhất từ a đến z có độ dài 14: a → c → e → d → z </a:t>
            </a:r>
          </a:p>
          <a:p>
            <a:r>
              <a:rPr lang="vi-VN" dirty="0"/>
              <a:t> </a:t>
            </a:r>
            <a:endParaRPr lang="en-US" dirty="0"/>
          </a:p>
        </p:txBody>
      </p:sp>
      <p:graphicFrame>
        <p:nvGraphicFramePr>
          <p:cNvPr id="2" name="Table 1">
            <a:extLst>
              <a:ext uri="{FF2B5EF4-FFF2-40B4-BE49-F238E27FC236}">
                <a16:creationId xmlns:a16="http://schemas.microsoft.com/office/drawing/2014/main" id="{677A1B48-A41A-4F2C-AF4C-9F1809AA867E}"/>
              </a:ext>
            </a:extLst>
          </p:cNvPr>
          <p:cNvGraphicFramePr>
            <a:graphicFrameLocks noGrp="1"/>
          </p:cNvGraphicFramePr>
          <p:nvPr>
            <p:extLst/>
          </p:nvPr>
        </p:nvGraphicFramePr>
        <p:xfrm>
          <a:off x="885825" y="1100138"/>
          <a:ext cx="6929441" cy="2843215"/>
        </p:xfrm>
        <a:graphic>
          <a:graphicData uri="http://schemas.openxmlformats.org/drawingml/2006/table">
            <a:tbl>
              <a:tblPr>
                <a:tableStyleId>{638B1855-1B75-4FBE-930C-398BA8C253C6}</a:tableStyleId>
              </a:tblPr>
              <a:tblGrid>
                <a:gridCol w="682625">
                  <a:extLst>
                    <a:ext uri="{9D8B030D-6E8A-4147-A177-3AD203B41FA5}">
                      <a16:colId xmlns:a16="http://schemas.microsoft.com/office/drawing/2014/main" val="2120236831"/>
                    </a:ext>
                  </a:extLst>
                </a:gridCol>
                <a:gridCol w="1397000">
                  <a:extLst>
                    <a:ext uri="{9D8B030D-6E8A-4147-A177-3AD203B41FA5}">
                      <a16:colId xmlns:a16="http://schemas.microsoft.com/office/drawing/2014/main" val="189267655"/>
                    </a:ext>
                  </a:extLst>
                </a:gridCol>
                <a:gridCol w="750095">
                  <a:extLst>
                    <a:ext uri="{9D8B030D-6E8A-4147-A177-3AD203B41FA5}">
                      <a16:colId xmlns:a16="http://schemas.microsoft.com/office/drawing/2014/main" val="2603889414"/>
                    </a:ext>
                  </a:extLst>
                </a:gridCol>
                <a:gridCol w="635000">
                  <a:extLst>
                    <a:ext uri="{9D8B030D-6E8A-4147-A177-3AD203B41FA5}">
                      <a16:colId xmlns:a16="http://schemas.microsoft.com/office/drawing/2014/main" val="113387487"/>
                    </a:ext>
                  </a:extLst>
                </a:gridCol>
                <a:gridCol w="635000">
                  <a:extLst>
                    <a:ext uri="{9D8B030D-6E8A-4147-A177-3AD203B41FA5}">
                      <a16:colId xmlns:a16="http://schemas.microsoft.com/office/drawing/2014/main" val="2172724428"/>
                    </a:ext>
                  </a:extLst>
                </a:gridCol>
                <a:gridCol w="635000">
                  <a:extLst>
                    <a:ext uri="{9D8B030D-6E8A-4147-A177-3AD203B41FA5}">
                      <a16:colId xmlns:a16="http://schemas.microsoft.com/office/drawing/2014/main" val="638251741"/>
                    </a:ext>
                  </a:extLst>
                </a:gridCol>
                <a:gridCol w="698501">
                  <a:extLst>
                    <a:ext uri="{9D8B030D-6E8A-4147-A177-3AD203B41FA5}">
                      <a16:colId xmlns:a16="http://schemas.microsoft.com/office/drawing/2014/main" val="1872477171"/>
                    </a:ext>
                  </a:extLst>
                </a:gridCol>
                <a:gridCol w="750095">
                  <a:extLst>
                    <a:ext uri="{9D8B030D-6E8A-4147-A177-3AD203B41FA5}">
                      <a16:colId xmlns:a16="http://schemas.microsoft.com/office/drawing/2014/main" val="2703827617"/>
                    </a:ext>
                  </a:extLst>
                </a:gridCol>
                <a:gridCol w="746125">
                  <a:extLst>
                    <a:ext uri="{9D8B030D-6E8A-4147-A177-3AD203B41FA5}">
                      <a16:colId xmlns:a16="http://schemas.microsoft.com/office/drawing/2014/main" val="1110240544"/>
                    </a:ext>
                  </a:extLst>
                </a:gridCol>
              </a:tblGrid>
              <a:tr h="403785">
                <a:tc>
                  <a:txBody>
                    <a:bodyPr/>
                    <a:lstStyle/>
                    <a:p>
                      <a:pPr algn="l" fontAlgn="b"/>
                      <a:r>
                        <a:rPr lang="en-US" sz="1800" u="none" strike="noStrike" dirty="0" err="1">
                          <a:ln w="19050">
                            <a:solidFill>
                              <a:schemeClr val="bg1"/>
                            </a:solidFill>
                          </a:ln>
                          <a:effectLst/>
                        </a:rPr>
                        <a:t>buoc</a:t>
                      </a:r>
                      <a:endParaRPr lang="en-US" sz="1800" b="0" i="0" u="none" strike="noStrike" dirty="0">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l" fontAlgn="b"/>
                      <a:r>
                        <a:rPr lang="en-US" sz="1800" u="none" strike="noStrike">
                          <a:ln w="19050">
                            <a:solidFill>
                              <a:schemeClr val="bg1"/>
                            </a:solidFill>
                          </a:ln>
                          <a:effectLst/>
                        </a:rPr>
                        <a:t>V(T)</a:t>
                      </a:r>
                      <a:endParaRPr lang="en-US" sz="1800" b="0" i="0" u="none" strike="noStrike">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l" fontAlgn="b"/>
                      <a:r>
                        <a:rPr lang="en-US" sz="1800" u="none" strike="noStrike" dirty="0">
                          <a:ln w="19050">
                            <a:solidFill>
                              <a:schemeClr val="bg1"/>
                            </a:solidFill>
                          </a:ln>
                          <a:effectLst/>
                        </a:rPr>
                        <a:t>F</a:t>
                      </a:r>
                      <a:endParaRPr lang="en-US" sz="1800" b="0" i="0" u="none" strike="noStrike" dirty="0">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l" fontAlgn="b"/>
                      <a:r>
                        <a:rPr lang="en-US" sz="1800" u="none" strike="noStrike" dirty="0">
                          <a:ln w="19050">
                            <a:solidFill>
                              <a:schemeClr val="bg1"/>
                            </a:solidFill>
                          </a:ln>
                          <a:effectLst/>
                        </a:rPr>
                        <a:t>l(a)</a:t>
                      </a:r>
                      <a:endParaRPr lang="en-US" sz="1800" b="0" i="0" u="none" strike="noStrike" dirty="0">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chemeClr val="tx2"/>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l" fontAlgn="b"/>
                      <a:r>
                        <a:rPr lang="en-US" sz="1800" u="none" strike="noStrike">
                          <a:ln w="19050">
                            <a:solidFill>
                              <a:schemeClr val="bg1"/>
                            </a:solidFill>
                          </a:ln>
                          <a:effectLst/>
                        </a:rPr>
                        <a:t>L(B)</a:t>
                      </a:r>
                      <a:endParaRPr lang="en-US" sz="1800" b="0" i="0" u="none" strike="noStrike">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l" fontAlgn="b"/>
                      <a:r>
                        <a:rPr lang="en-US" sz="1800" u="none" strike="noStrike">
                          <a:ln w="19050">
                            <a:solidFill>
                              <a:schemeClr val="bg1"/>
                            </a:solidFill>
                          </a:ln>
                          <a:effectLst/>
                        </a:rPr>
                        <a:t>L©</a:t>
                      </a:r>
                      <a:endParaRPr lang="en-US" sz="1800" b="0" i="0" u="none" strike="noStrike">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l" fontAlgn="b"/>
                      <a:r>
                        <a:rPr lang="en-US" sz="1800" u="none" strike="noStrike">
                          <a:ln w="19050">
                            <a:solidFill>
                              <a:schemeClr val="bg1"/>
                            </a:solidFill>
                          </a:ln>
                          <a:effectLst/>
                        </a:rPr>
                        <a:t>L(D)</a:t>
                      </a:r>
                      <a:endParaRPr lang="en-US" sz="1800" b="0" i="0" u="none" strike="noStrike">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l" fontAlgn="b"/>
                      <a:r>
                        <a:rPr lang="en-US" sz="1800" u="none" strike="noStrike" dirty="0">
                          <a:ln w="19050">
                            <a:solidFill>
                              <a:schemeClr val="bg1"/>
                            </a:solidFill>
                          </a:ln>
                          <a:effectLst/>
                        </a:rPr>
                        <a:t>L€</a:t>
                      </a:r>
                      <a:endParaRPr lang="en-US" sz="1800" b="0" i="0" u="none" strike="noStrike" dirty="0">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l" fontAlgn="b"/>
                      <a:r>
                        <a:rPr lang="en-US" sz="1800" u="none" strike="noStrike">
                          <a:ln w="19050">
                            <a:solidFill>
                              <a:schemeClr val="bg1"/>
                            </a:solidFill>
                          </a:ln>
                          <a:effectLst/>
                        </a:rPr>
                        <a:t>L(Z)</a:t>
                      </a:r>
                      <a:endParaRPr lang="en-US" sz="1800" b="0" i="0" u="none" strike="noStrike">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2978208219"/>
                  </a:ext>
                </a:extLst>
              </a:tr>
              <a:tr h="348490">
                <a:tc>
                  <a:txBody>
                    <a:bodyPr/>
                    <a:lstStyle/>
                    <a:p>
                      <a:pPr algn="r" fontAlgn="b"/>
                      <a:r>
                        <a:rPr lang="en-US" sz="1800" u="none" strike="noStrike">
                          <a:ln w="19050">
                            <a:solidFill>
                              <a:schemeClr val="bg1"/>
                            </a:solidFill>
                          </a:ln>
                          <a:effectLst/>
                        </a:rPr>
                        <a:t>0</a:t>
                      </a:r>
                      <a:endParaRPr lang="en-US" sz="1800" b="0" i="0" u="none" strike="noStrike">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l" fontAlgn="b"/>
                      <a:r>
                        <a:rPr lang="en-US" sz="1800" u="none" strike="noStrike" dirty="0">
                          <a:ln w="19050">
                            <a:solidFill>
                              <a:schemeClr val="bg1"/>
                            </a:solidFill>
                          </a:ln>
                          <a:effectLst/>
                        </a:rPr>
                        <a:t>A</a:t>
                      </a:r>
                      <a:endParaRPr lang="en-US" sz="1800" b="0" i="0" u="none" strike="noStrike" dirty="0">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l" fontAlgn="b"/>
                      <a:r>
                        <a:rPr lang="en-US" sz="1800" u="none" strike="noStrike">
                          <a:ln w="19050">
                            <a:solidFill>
                              <a:schemeClr val="bg1"/>
                            </a:solidFill>
                          </a:ln>
                          <a:effectLst/>
                        </a:rPr>
                        <a:t>A</a:t>
                      </a:r>
                      <a:endParaRPr lang="en-US" sz="1800" b="0" i="0" u="none" strike="noStrike">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r" fontAlgn="b"/>
                      <a:r>
                        <a:rPr lang="en-US" sz="1800" u="none" strike="noStrike">
                          <a:ln w="19050">
                            <a:solidFill>
                              <a:schemeClr val="bg1"/>
                            </a:solidFill>
                          </a:ln>
                          <a:effectLst/>
                        </a:rPr>
                        <a:t>0</a:t>
                      </a:r>
                      <a:endParaRPr lang="en-US" sz="1800" b="0" i="0" u="none" strike="noStrike">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chemeClr val="tx2"/>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l" fontAlgn="b"/>
                      <a:r>
                        <a:rPr lang="en-US" sz="1800" u="none" strike="noStrike">
                          <a:ln w="19050">
                            <a:solidFill>
                              <a:schemeClr val="bg1"/>
                            </a:solidFill>
                          </a:ln>
                          <a:effectLst/>
                        </a:rPr>
                        <a:t>VC</a:t>
                      </a:r>
                      <a:endParaRPr lang="en-US" sz="1800" b="0" i="0" u="none" strike="noStrike">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l" fontAlgn="b"/>
                      <a:r>
                        <a:rPr lang="en-US" sz="1800" u="none" strike="noStrike">
                          <a:ln w="19050">
                            <a:solidFill>
                              <a:schemeClr val="bg1"/>
                            </a:solidFill>
                          </a:ln>
                          <a:effectLst/>
                        </a:rPr>
                        <a:t>VC</a:t>
                      </a:r>
                      <a:endParaRPr lang="en-US" sz="1800" b="0" i="0" u="none" strike="noStrike">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l" fontAlgn="b"/>
                      <a:r>
                        <a:rPr lang="en-US" sz="1800" u="none" strike="noStrike">
                          <a:ln w="19050">
                            <a:solidFill>
                              <a:schemeClr val="bg1"/>
                            </a:solidFill>
                          </a:ln>
                          <a:effectLst/>
                        </a:rPr>
                        <a:t>VC</a:t>
                      </a:r>
                      <a:endParaRPr lang="en-US" sz="1800" b="0" i="0" u="none" strike="noStrike">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l" fontAlgn="b"/>
                      <a:r>
                        <a:rPr lang="en-US" sz="1800" u="none" strike="noStrike">
                          <a:ln w="19050">
                            <a:solidFill>
                              <a:schemeClr val="bg1"/>
                            </a:solidFill>
                          </a:ln>
                          <a:effectLst/>
                        </a:rPr>
                        <a:t>VC</a:t>
                      </a:r>
                      <a:endParaRPr lang="en-US" sz="1800" b="0" i="0" u="none" strike="noStrike">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l" fontAlgn="b"/>
                      <a:r>
                        <a:rPr lang="en-US" sz="1800" u="none" strike="noStrike">
                          <a:ln w="19050">
                            <a:solidFill>
                              <a:schemeClr val="bg1"/>
                            </a:solidFill>
                          </a:ln>
                          <a:effectLst/>
                        </a:rPr>
                        <a:t>VC</a:t>
                      </a:r>
                      <a:endParaRPr lang="en-US" sz="1800" b="0" i="0" u="none" strike="noStrike">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769727636"/>
                  </a:ext>
                </a:extLst>
              </a:tr>
              <a:tr h="348490">
                <a:tc>
                  <a:txBody>
                    <a:bodyPr/>
                    <a:lstStyle/>
                    <a:p>
                      <a:pPr algn="r" fontAlgn="b"/>
                      <a:r>
                        <a:rPr lang="en-US" sz="1800" u="none" strike="noStrike">
                          <a:ln w="19050">
                            <a:solidFill>
                              <a:schemeClr val="bg1"/>
                            </a:solidFill>
                          </a:ln>
                          <a:effectLst/>
                        </a:rPr>
                        <a:t>1</a:t>
                      </a:r>
                      <a:endParaRPr lang="en-US" sz="1800" b="0" i="0" u="none" strike="noStrike">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l" fontAlgn="b"/>
                      <a:r>
                        <a:rPr lang="en-US" sz="1800" u="none" strike="noStrike">
                          <a:ln w="19050">
                            <a:solidFill>
                              <a:schemeClr val="bg1"/>
                            </a:solidFill>
                          </a:ln>
                          <a:effectLst/>
                        </a:rPr>
                        <a:t>A</a:t>
                      </a:r>
                      <a:endParaRPr lang="en-US" sz="1800" b="0" i="0" u="none" strike="noStrike">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l" fontAlgn="b"/>
                      <a:r>
                        <a:rPr lang="en-US" sz="1800" u="none" strike="noStrike">
                          <a:ln w="19050">
                            <a:solidFill>
                              <a:schemeClr val="bg1"/>
                            </a:solidFill>
                          </a:ln>
                          <a:effectLst/>
                        </a:rPr>
                        <a:t>B,C</a:t>
                      </a:r>
                      <a:endParaRPr lang="en-US" sz="1800" b="0" i="0" u="none" strike="noStrike">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r" fontAlgn="b"/>
                      <a:r>
                        <a:rPr lang="en-US" sz="1800" u="none" strike="noStrike">
                          <a:ln w="19050">
                            <a:solidFill>
                              <a:schemeClr val="bg1"/>
                            </a:solidFill>
                          </a:ln>
                          <a:effectLst/>
                        </a:rPr>
                        <a:t>0</a:t>
                      </a:r>
                      <a:endParaRPr lang="en-US" sz="1800" b="0" i="0" u="none" strike="noStrike">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r" fontAlgn="b"/>
                      <a:r>
                        <a:rPr lang="en-US" sz="1800" u="none" strike="noStrike">
                          <a:ln w="19050">
                            <a:solidFill>
                              <a:schemeClr val="bg1"/>
                            </a:solidFill>
                          </a:ln>
                          <a:effectLst/>
                        </a:rPr>
                        <a:t>3</a:t>
                      </a:r>
                      <a:endParaRPr lang="en-US" sz="1800" b="0" i="0" u="none" strike="noStrike">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r" fontAlgn="b"/>
                      <a:r>
                        <a:rPr lang="en-US" sz="1800" u="none" strike="noStrike">
                          <a:ln w="19050">
                            <a:solidFill>
                              <a:schemeClr val="bg1"/>
                            </a:solidFill>
                          </a:ln>
                          <a:effectLst/>
                        </a:rPr>
                        <a:t>4</a:t>
                      </a:r>
                      <a:endParaRPr lang="en-US" sz="1800" b="0" i="0" u="none" strike="noStrike">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l" fontAlgn="b"/>
                      <a:r>
                        <a:rPr lang="en-US" sz="1800" u="none" strike="noStrike" dirty="0">
                          <a:ln w="19050">
                            <a:solidFill>
                              <a:schemeClr val="bg1"/>
                            </a:solidFill>
                          </a:ln>
                          <a:effectLst/>
                        </a:rPr>
                        <a:t>VC</a:t>
                      </a:r>
                      <a:endParaRPr lang="en-US" sz="1800" b="0" i="0" u="none" strike="noStrike" dirty="0">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l" fontAlgn="b"/>
                      <a:r>
                        <a:rPr lang="en-US" sz="1800" u="none" strike="noStrike">
                          <a:ln w="19050">
                            <a:solidFill>
                              <a:schemeClr val="bg1"/>
                            </a:solidFill>
                          </a:ln>
                          <a:effectLst/>
                        </a:rPr>
                        <a:t>VCQ</a:t>
                      </a:r>
                      <a:endParaRPr lang="en-US" sz="1800" b="0" i="0" u="none" strike="noStrike">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l" fontAlgn="b"/>
                      <a:r>
                        <a:rPr lang="en-US" sz="1800" u="none" strike="noStrike">
                          <a:ln w="19050">
                            <a:solidFill>
                              <a:schemeClr val="bg1"/>
                            </a:solidFill>
                          </a:ln>
                          <a:effectLst/>
                        </a:rPr>
                        <a:t>VC</a:t>
                      </a:r>
                      <a:endParaRPr lang="en-US" sz="1800" b="0" i="0" u="none" strike="noStrike">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500622887"/>
                  </a:ext>
                </a:extLst>
              </a:tr>
              <a:tr h="348490">
                <a:tc>
                  <a:txBody>
                    <a:bodyPr/>
                    <a:lstStyle/>
                    <a:p>
                      <a:pPr algn="r" fontAlgn="b"/>
                      <a:r>
                        <a:rPr lang="en-US" sz="1800" u="none" strike="noStrike">
                          <a:ln w="19050">
                            <a:solidFill>
                              <a:schemeClr val="bg1"/>
                            </a:solidFill>
                          </a:ln>
                          <a:effectLst/>
                        </a:rPr>
                        <a:t>2</a:t>
                      </a:r>
                      <a:endParaRPr lang="en-US" sz="1800" b="0" i="0" u="none" strike="noStrike">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l" fontAlgn="b"/>
                      <a:r>
                        <a:rPr lang="en-US" sz="1800" u="none" strike="noStrike">
                          <a:ln w="19050">
                            <a:solidFill>
                              <a:schemeClr val="bg1"/>
                            </a:solidFill>
                          </a:ln>
                          <a:effectLst/>
                        </a:rPr>
                        <a:t>A,B</a:t>
                      </a:r>
                      <a:endParaRPr lang="en-US" sz="1800" b="0" i="0" u="none" strike="noStrike">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l" fontAlgn="b"/>
                      <a:r>
                        <a:rPr lang="en-US" sz="1800" u="none" strike="noStrike">
                          <a:ln w="19050">
                            <a:solidFill>
                              <a:schemeClr val="bg1"/>
                            </a:solidFill>
                          </a:ln>
                          <a:effectLst/>
                        </a:rPr>
                        <a:t>C,D,E</a:t>
                      </a:r>
                      <a:endParaRPr lang="en-US" sz="1800" b="0" i="0" u="none" strike="noStrike">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l" fontAlgn="b"/>
                      <a:r>
                        <a:rPr lang="en-US" sz="1800" u="none" strike="noStrike">
                          <a:ln w="19050">
                            <a:solidFill>
                              <a:schemeClr val="bg1"/>
                            </a:solidFill>
                          </a:ln>
                          <a:effectLst/>
                        </a:rPr>
                        <a:t> </a:t>
                      </a:r>
                      <a:endParaRPr lang="en-US" sz="1800" b="0" i="0" u="none" strike="noStrike">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l" fontAlgn="b"/>
                      <a:r>
                        <a:rPr lang="en-US" sz="1800" u="none" strike="noStrike">
                          <a:ln w="19050">
                            <a:solidFill>
                              <a:schemeClr val="bg1"/>
                            </a:solidFill>
                          </a:ln>
                          <a:effectLst/>
                        </a:rPr>
                        <a:t>-</a:t>
                      </a:r>
                      <a:endParaRPr lang="en-US" sz="1800" b="0" i="0" u="none" strike="noStrike">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r" fontAlgn="b"/>
                      <a:r>
                        <a:rPr lang="en-US" sz="1800" u="none" strike="noStrike">
                          <a:ln w="19050">
                            <a:solidFill>
                              <a:schemeClr val="bg1"/>
                            </a:solidFill>
                          </a:ln>
                          <a:effectLst/>
                        </a:rPr>
                        <a:t>4</a:t>
                      </a:r>
                      <a:endParaRPr lang="en-US" sz="1800" b="0" i="0" u="none" strike="noStrike">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r" fontAlgn="b"/>
                      <a:r>
                        <a:rPr lang="en-US" sz="1800" u="none" strike="noStrike">
                          <a:ln w="19050">
                            <a:solidFill>
                              <a:schemeClr val="bg1"/>
                            </a:solidFill>
                          </a:ln>
                          <a:effectLst/>
                        </a:rPr>
                        <a:t>9</a:t>
                      </a:r>
                      <a:endParaRPr lang="en-US" sz="1800" b="0" i="0" u="none" strike="noStrike">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r" fontAlgn="b"/>
                      <a:r>
                        <a:rPr lang="en-US" sz="1800" u="none" strike="noStrike">
                          <a:ln w="19050">
                            <a:solidFill>
                              <a:schemeClr val="bg1"/>
                            </a:solidFill>
                          </a:ln>
                          <a:effectLst/>
                        </a:rPr>
                        <a:t>8</a:t>
                      </a:r>
                      <a:endParaRPr lang="en-US" sz="1800" b="0" i="0" u="none" strike="noStrike">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l" fontAlgn="b"/>
                      <a:r>
                        <a:rPr lang="en-US" sz="1800" u="none" strike="noStrike">
                          <a:ln w="19050">
                            <a:solidFill>
                              <a:schemeClr val="bg1"/>
                            </a:solidFill>
                          </a:ln>
                          <a:effectLst/>
                        </a:rPr>
                        <a:t>VC</a:t>
                      </a:r>
                      <a:endParaRPr lang="en-US" sz="1800" b="0" i="0" u="none" strike="noStrike">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2028783156"/>
                  </a:ext>
                </a:extLst>
              </a:tr>
              <a:tr h="348490">
                <a:tc>
                  <a:txBody>
                    <a:bodyPr/>
                    <a:lstStyle/>
                    <a:p>
                      <a:pPr algn="r" fontAlgn="b"/>
                      <a:r>
                        <a:rPr lang="en-US" sz="1800" u="none" strike="noStrike">
                          <a:ln w="19050">
                            <a:solidFill>
                              <a:schemeClr val="bg1"/>
                            </a:solidFill>
                          </a:ln>
                          <a:effectLst/>
                        </a:rPr>
                        <a:t>3</a:t>
                      </a:r>
                      <a:endParaRPr lang="en-US" sz="1800" b="0" i="0" u="none" strike="noStrike">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l" fontAlgn="b"/>
                      <a:r>
                        <a:rPr lang="en-US" sz="1800" u="none" strike="noStrike">
                          <a:ln w="19050">
                            <a:solidFill>
                              <a:schemeClr val="bg1"/>
                            </a:solidFill>
                          </a:ln>
                          <a:effectLst/>
                        </a:rPr>
                        <a:t>A,B,C</a:t>
                      </a:r>
                      <a:endParaRPr lang="en-US" sz="1800" b="0" i="0" u="none" strike="noStrike">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l" fontAlgn="b"/>
                      <a:r>
                        <a:rPr lang="en-US" sz="1800" u="none" strike="noStrike">
                          <a:ln w="19050">
                            <a:solidFill>
                              <a:schemeClr val="bg1"/>
                            </a:solidFill>
                          </a:ln>
                          <a:effectLst/>
                        </a:rPr>
                        <a:t>D,E</a:t>
                      </a:r>
                      <a:endParaRPr lang="en-US" sz="1800" b="0" i="0" u="none" strike="noStrike">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l" fontAlgn="b"/>
                      <a:r>
                        <a:rPr lang="en-US" sz="1800" u="none" strike="noStrike">
                          <a:ln w="19050">
                            <a:solidFill>
                              <a:schemeClr val="bg1"/>
                            </a:solidFill>
                          </a:ln>
                          <a:effectLst/>
                        </a:rPr>
                        <a:t>-</a:t>
                      </a:r>
                      <a:endParaRPr lang="en-US" sz="1800" b="0" i="0" u="none" strike="noStrike">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l" fontAlgn="b"/>
                      <a:r>
                        <a:rPr lang="en-US" sz="1800" u="none" strike="noStrike">
                          <a:ln w="19050">
                            <a:solidFill>
                              <a:schemeClr val="bg1"/>
                            </a:solidFill>
                          </a:ln>
                          <a:effectLst/>
                        </a:rPr>
                        <a:t>-</a:t>
                      </a:r>
                      <a:endParaRPr lang="en-US" sz="1800" b="0" i="0" u="none" strike="noStrike">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l" fontAlgn="b"/>
                      <a:r>
                        <a:rPr lang="en-US" sz="1800" u="none" strike="noStrike" dirty="0">
                          <a:ln w="19050">
                            <a:solidFill>
                              <a:schemeClr val="bg1"/>
                            </a:solidFill>
                          </a:ln>
                          <a:effectLst/>
                        </a:rPr>
                        <a:t>-</a:t>
                      </a:r>
                      <a:endParaRPr lang="en-US" sz="1800" b="0" i="0" u="none" strike="noStrike" dirty="0">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r" fontAlgn="b"/>
                      <a:r>
                        <a:rPr lang="en-US" sz="1800" u="none" strike="noStrike">
                          <a:ln w="19050">
                            <a:solidFill>
                              <a:schemeClr val="bg1"/>
                            </a:solidFill>
                          </a:ln>
                          <a:effectLst/>
                        </a:rPr>
                        <a:t>9</a:t>
                      </a:r>
                      <a:endParaRPr lang="en-US" sz="1800" b="0" i="0" u="none" strike="noStrike">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r" fontAlgn="b"/>
                      <a:r>
                        <a:rPr lang="en-US" sz="1800" u="none" strike="noStrike">
                          <a:ln w="19050">
                            <a:solidFill>
                              <a:schemeClr val="bg1"/>
                            </a:solidFill>
                          </a:ln>
                          <a:effectLst/>
                        </a:rPr>
                        <a:t>5</a:t>
                      </a:r>
                      <a:endParaRPr lang="en-US" sz="1800" b="0" i="0" u="none" strike="noStrike">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l" fontAlgn="b"/>
                      <a:r>
                        <a:rPr lang="en-US" sz="1800" u="none" strike="noStrike">
                          <a:ln w="19050">
                            <a:solidFill>
                              <a:schemeClr val="bg1"/>
                            </a:solidFill>
                          </a:ln>
                          <a:effectLst/>
                        </a:rPr>
                        <a:t>VC</a:t>
                      </a:r>
                      <a:endParaRPr lang="en-US" sz="1800" b="0" i="0" u="none" strike="noStrike">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3127756205"/>
                  </a:ext>
                </a:extLst>
              </a:tr>
              <a:tr h="348490">
                <a:tc>
                  <a:txBody>
                    <a:bodyPr/>
                    <a:lstStyle/>
                    <a:p>
                      <a:pPr algn="r" fontAlgn="b"/>
                      <a:r>
                        <a:rPr lang="en-US" sz="1800" u="none" strike="noStrike">
                          <a:ln w="19050">
                            <a:solidFill>
                              <a:schemeClr val="bg1"/>
                            </a:solidFill>
                          </a:ln>
                          <a:effectLst/>
                        </a:rPr>
                        <a:t>4</a:t>
                      </a:r>
                      <a:endParaRPr lang="en-US" sz="1800" b="0" i="0" u="none" strike="noStrike">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l" fontAlgn="b"/>
                      <a:r>
                        <a:rPr lang="en-US" sz="1800" u="none" strike="noStrike">
                          <a:ln w="19050">
                            <a:solidFill>
                              <a:schemeClr val="bg1"/>
                            </a:solidFill>
                          </a:ln>
                          <a:effectLst/>
                        </a:rPr>
                        <a:t>A,B,C,E</a:t>
                      </a:r>
                      <a:endParaRPr lang="en-US" sz="1800" b="0" i="0" u="none" strike="noStrike">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l" fontAlgn="b"/>
                      <a:r>
                        <a:rPr lang="en-US" sz="1800" u="none" strike="noStrike">
                          <a:ln w="19050">
                            <a:solidFill>
                              <a:schemeClr val="bg1"/>
                            </a:solidFill>
                          </a:ln>
                          <a:effectLst/>
                        </a:rPr>
                        <a:t>D,Z</a:t>
                      </a:r>
                      <a:endParaRPr lang="en-US" sz="1800" b="0" i="0" u="none" strike="noStrike">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l" fontAlgn="b"/>
                      <a:r>
                        <a:rPr lang="en-US" sz="1800" u="none" strike="noStrike" dirty="0">
                          <a:ln w="19050">
                            <a:solidFill>
                              <a:schemeClr val="bg1"/>
                            </a:solidFill>
                          </a:ln>
                          <a:effectLst/>
                        </a:rPr>
                        <a:t>-</a:t>
                      </a:r>
                      <a:endParaRPr lang="en-US" sz="1800" b="0" i="0" u="none" strike="noStrike" dirty="0">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l" fontAlgn="b"/>
                      <a:r>
                        <a:rPr lang="en-US" sz="1800" u="none" strike="noStrike" dirty="0">
                          <a:ln w="19050">
                            <a:solidFill>
                              <a:schemeClr val="bg1"/>
                            </a:solidFill>
                          </a:ln>
                          <a:effectLst/>
                        </a:rPr>
                        <a:t>-</a:t>
                      </a:r>
                      <a:endParaRPr lang="en-US" sz="1800" b="0" i="0" u="none" strike="noStrike" dirty="0">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l" fontAlgn="b"/>
                      <a:r>
                        <a:rPr lang="en-US" sz="1800" u="none" strike="noStrike" dirty="0">
                          <a:ln w="19050">
                            <a:solidFill>
                              <a:schemeClr val="bg1"/>
                            </a:solidFill>
                          </a:ln>
                          <a:effectLst/>
                        </a:rPr>
                        <a:t>-</a:t>
                      </a:r>
                      <a:endParaRPr lang="en-US" sz="1800" b="0" i="0" u="none" strike="noStrike" dirty="0">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r" fontAlgn="b"/>
                      <a:r>
                        <a:rPr lang="en-US" sz="1800" u="none" strike="noStrike">
                          <a:ln w="19050">
                            <a:solidFill>
                              <a:schemeClr val="bg1"/>
                            </a:solidFill>
                          </a:ln>
                          <a:effectLst/>
                        </a:rPr>
                        <a:t>7</a:t>
                      </a:r>
                      <a:endParaRPr lang="en-US" sz="1800" b="0" i="0" u="none" strike="noStrike">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l" fontAlgn="b"/>
                      <a:r>
                        <a:rPr lang="en-US" sz="1800" u="none" strike="noStrike">
                          <a:ln w="19050">
                            <a:solidFill>
                              <a:schemeClr val="bg1"/>
                            </a:solidFill>
                          </a:ln>
                          <a:effectLst/>
                        </a:rPr>
                        <a:t>-</a:t>
                      </a:r>
                      <a:endParaRPr lang="en-US" sz="1800" b="0" i="0" u="none" strike="noStrike">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r" fontAlgn="b"/>
                      <a:r>
                        <a:rPr lang="en-US" sz="1800" u="none" strike="noStrike">
                          <a:ln w="19050">
                            <a:solidFill>
                              <a:schemeClr val="bg1"/>
                            </a:solidFill>
                          </a:ln>
                          <a:effectLst/>
                        </a:rPr>
                        <a:t>17</a:t>
                      </a:r>
                      <a:endParaRPr lang="en-US" sz="1800" b="0" i="0" u="none" strike="noStrike">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3451655623"/>
                  </a:ext>
                </a:extLst>
              </a:tr>
              <a:tr h="348490">
                <a:tc>
                  <a:txBody>
                    <a:bodyPr/>
                    <a:lstStyle/>
                    <a:p>
                      <a:pPr algn="r" fontAlgn="b"/>
                      <a:r>
                        <a:rPr lang="en-US" sz="1800" u="none" strike="noStrike">
                          <a:ln w="19050">
                            <a:solidFill>
                              <a:schemeClr val="bg1"/>
                            </a:solidFill>
                          </a:ln>
                          <a:effectLst/>
                        </a:rPr>
                        <a:t>5</a:t>
                      </a:r>
                      <a:endParaRPr lang="en-US" sz="1800" b="0" i="0" u="none" strike="noStrike">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l" fontAlgn="b"/>
                      <a:r>
                        <a:rPr lang="pt-BR" sz="1800" u="none" strike="noStrike">
                          <a:ln w="19050">
                            <a:solidFill>
                              <a:schemeClr val="bg1"/>
                            </a:solidFill>
                          </a:ln>
                          <a:effectLst/>
                        </a:rPr>
                        <a:t>A,B,C,E,D</a:t>
                      </a:r>
                      <a:endParaRPr lang="pt-BR" sz="1800" b="0" i="0" u="none" strike="noStrike">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l" fontAlgn="b"/>
                      <a:r>
                        <a:rPr lang="en-US" sz="1800" u="none" strike="noStrike">
                          <a:ln w="19050">
                            <a:solidFill>
                              <a:schemeClr val="bg1"/>
                            </a:solidFill>
                          </a:ln>
                          <a:effectLst/>
                        </a:rPr>
                        <a:t>z</a:t>
                      </a:r>
                      <a:endParaRPr lang="en-US" sz="1800" b="0" i="0" u="none" strike="noStrike">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l" fontAlgn="b"/>
                      <a:r>
                        <a:rPr lang="en-US" sz="1800" u="none" strike="noStrike">
                          <a:ln w="19050">
                            <a:solidFill>
                              <a:schemeClr val="bg1"/>
                            </a:solidFill>
                          </a:ln>
                          <a:effectLst/>
                        </a:rPr>
                        <a:t>-</a:t>
                      </a:r>
                      <a:endParaRPr lang="en-US" sz="1800" b="0" i="0" u="none" strike="noStrike">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l" fontAlgn="b"/>
                      <a:r>
                        <a:rPr lang="en-US" sz="1800" u="none" strike="noStrike">
                          <a:ln w="19050">
                            <a:solidFill>
                              <a:schemeClr val="bg1"/>
                            </a:solidFill>
                          </a:ln>
                          <a:effectLst/>
                        </a:rPr>
                        <a:t>-</a:t>
                      </a:r>
                      <a:endParaRPr lang="en-US" sz="1800" b="0" i="0" u="none" strike="noStrike">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l" fontAlgn="b"/>
                      <a:r>
                        <a:rPr lang="en-US" sz="1800" u="none" strike="noStrike">
                          <a:ln w="19050">
                            <a:solidFill>
                              <a:schemeClr val="bg1"/>
                            </a:solidFill>
                          </a:ln>
                          <a:effectLst/>
                        </a:rPr>
                        <a:t>-</a:t>
                      </a:r>
                      <a:endParaRPr lang="en-US" sz="1800" b="0" i="0" u="none" strike="noStrike">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l" fontAlgn="b"/>
                      <a:r>
                        <a:rPr lang="en-US" sz="1800" u="none" strike="noStrike">
                          <a:ln w="19050">
                            <a:solidFill>
                              <a:schemeClr val="bg1"/>
                            </a:solidFill>
                          </a:ln>
                          <a:effectLst/>
                        </a:rPr>
                        <a:t>-</a:t>
                      </a:r>
                      <a:endParaRPr lang="en-US" sz="1800" b="0" i="0" u="none" strike="noStrike">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l" fontAlgn="b"/>
                      <a:r>
                        <a:rPr lang="en-US" sz="1800" u="none" strike="noStrike">
                          <a:ln w="19050">
                            <a:solidFill>
                              <a:schemeClr val="bg1"/>
                            </a:solidFill>
                          </a:ln>
                          <a:effectLst/>
                        </a:rPr>
                        <a:t>-</a:t>
                      </a:r>
                      <a:endParaRPr lang="en-US" sz="1800" b="0" i="0" u="none" strike="noStrike">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r" fontAlgn="b"/>
                      <a:r>
                        <a:rPr lang="en-US" sz="1800" u="none" strike="noStrike" dirty="0">
                          <a:ln w="19050">
                            <a:solidFill>
                              <a:schemeClr val="bg1"/>
                            </a:solidFill>
                          </a:ln>
                          <a:effectLst/>
                        </a:rPr>
                        <a:t>14</a:t>
                      </a:r>
                      <a:endParaRPr lang="en-US" sz="1800" b="0" i="0" u="none" strike="noStrike" dirty="0">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3737947270"/>
                  </a:ext>
                </a:extLst>
              </a:tr>
              <a:tr h="348490">
                <a:tc>
                  <a:txBody>
                    <a:bodyPr/>
                    <a:lstStyle/>
                    <a:p>
                      <a:pPr algn="l" fontAlgn="b"/>
                      <a:r>
                        <a:rPr lang="en-US" sz="1800" u="none" strike="noStrike" dirty="0">
                          <a:ln w="19050">
                            <a:solidFill>
                              <a:schemeClr val="bg1"/>
                            </a:solidFill>
                          </a:ln>
                          <a:effectLst/>
                        </a:rPr>
                        <a:t> 6</a:t>
                      </a:r>
                      <a:endParaRPr lang="en-US" sz="1800" b="0" i="0" u="none" strike="noStrike" dirty="0">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l" fontAlgn="b"/>
                      <a:r>
                        <a:rPr lang="en-US" sz="1800" u="none" strike="noStrike">
                          <a:ln w="19050">
                            <a:solidFill>
                              <a:schemeClr val="bg1"/>
                            </a:solidFill>
                          </a:ln>
                          <a:effectLst/>
                        </a:rPr>
                        <a:t>A,B,C,E,D,z</a:t>
                      </a:r>
                      <a:endParaRPr lang="en-US" sz="1800" b="0" i="0" u="none" strike="noStrike">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r" fontAlgn="b"/>
                      <a:r>
                        <a:rPr lang="en-US" sz="1800" u="none" strike="noStrike">
                          <a:ln w="19050">
                            <a:solidFill>
                              <a:schemeClr val="bg1"/>
                            </a:solidFill>
                          </a:ln>
                          <a:effectLst/>
                        </a:rPr>
                        <a:t>0</a:t>
                      </a:r>
                      <a:endParaRPr lang="en-US" sz="1800" b="0" i="0" u="none" strike="noStrike">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l" fontAlgn="b"/>
                      <a:r>
                        <a:rPr lang="en-US" sz="1800" u="none" strike="noStrike">
                          <a:ln w="19050">
                            <a:solidFill>
                              <a:schemeClr val="bg1"/>
                            </a:solidFill>
                          </a:ln>
                          <a:effectLst/>
                        </a:rPr>
                        <a:t> </a:t>
                      </a:r>
                      <a:endParaRPr lang="en-US" sz="1800" b="0" i="0" u="none" strike="noStrike">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l" fontAlgn="b"/>
                      <a:r>
                        <a:rPr lang="en-US" sz="1800" u="none" strike="noStrike">
                          <a:ln w="19050">
                            <a:solidFill>
                              <a:schemeClr val="bg1"/>
                            </a:solidFill>
                          </a:ln>
                          <a:effectLst/>
                        </a:rPr>
                        <a:t> </a:t>
                      </a:r>
                      <a:endParaRPr lang="en-US" sz="1800" b="0" i="0" u="none" strike="noStrike">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l" fontAlgn="b"/>
                      <a:r>
                        <a:rPr lang="en-US" sz="1800" u="none" strike="noStrike">
                          <a:ln w="19050">
                            <a:solidFill>
                              <a:schemeClr val="bg1"/>
                            </a:solidFill>
                          </a:ln>
                          <a:effectLst/>
                        </a:rPr>
                        <a:t> </a:t>
                      </a:r>
                      <a:endParaRPr lang="en-US" sz="1800" b="0" i="0" u="none" strike="noStrike">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l" fontAlgn="b"/>
                      <a:r>
                        <a:rPr lang="en-US" sz="1800" u="none" strike="noStrike">
                          <a:ln w="19050">
                            <a:solidFill>
                              <a:schemeClr val="bg1"/>
                            </a:solidFill>
                          </a:ln>
                          <a:effectLst/>
                        </a:rPr>
                        <a:t> </a:t>
                      </a:r>
                      <a:endParaRPr lang="en-US" sz="1800" b="0" i="0" u="none" strike="noStrike">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l" fontAlgn="b"/>
                      <a:r>
                        <a:rPr lang="en-US" sz="1800" u="none" strike="noStrike">
                          <a:ln w="19050">
                            <a:solidFill>
                              <a:schemeClr val="bg1"/>
                            </a:solidFill>
                          </a:ln>
                          <a:effectLst/>
                        </a:rPr>
                        <a:t> </a:t>
                      </a:r>
                      <a:endParaRPr lang="en-US" sz="1800" b="0" i="0" u="none" strike="noStrike">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l" fontAlgn="b"/>
                      <a:r>
                        <a:rPr lang="en-US" sz="1800" u="none" strike="noStrike" dirty="0">
                          <a:ln w="19050">
                            <a:solidFill>
                              <a:schemeClr val="bg1"/>
                            </a:solidFill>
                          </a:ln>
                          <a:effectLst/>
                        </a:rPr>
                        <a:t>-</a:t>
                      </a:r>
                      <a:endParaRPr lang="en-US" sz="1800" b="0" i="0" u="none" strike="noStrike" dirty="0">
                        <a:ln w="19050">
                          <a:solidFill>
                            <a:schemeClr val="bg1"/>
                          </a:solidFill>
                        </a:ln>
                        <a:solidFill>
                          <a:srgbClr val="000000"/>
                        </a:solidFill>
                        <a:effectLst/>
                        <a:latin typeface="Times New Roman" panose="02020603050405020304" pitchFamily="18" charset="0"/>
                      </a:endParaRPr>
                    </a:p>
                  </a:txBody>
                  <a:tcPr marL="7144" marR="7144" marT="7144"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3765006791"/>
                  </a:ext>
                </a:extLst>
              </a:tr>
            </a:tbl>
          </a:graphicData>
        </a:graphic>
      </p:graphicFrame>
    </p:spTree>
    <p:extLst>
      <p:ext uri="{BB962C8B-B14F-4D97-AF65-F5344CB8AC3E}">
        <p14:creationId xmlns:p14="http://schemas.microsoft.com/office/powerpoint/2010/main" val="29114588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0FFB47-174E-47B3-BEA8-1E40FDD485FE}"/>
              </a:ext>
            </a:extLst>
          </p:cNvPr>
          <p:cNvPicPr>
            <a:picLocks noChangeAspect="1"/>
          </p:cNvPicPr>
          <p:nvPr/>
        </p:nvPicPr>
        <p:blipFill rotWithShape="1">
          <a:blip r:embed="rId2"/>
          <a:srcRect l="16681" t="25965" r="44526" b="11936"/>
          <a:stretch/>
        </p:blipFill>
        <p:spPr>
          <a:xfrm>
            <a:off x="969579" y="1190691"/>
            <a:ext cx="6905296" cy="4810060"/>
          </a:xfrm>
          <a:prstGeom prst="rect">
            <a:avLst/>
          </a:prstGeom>
        </p:spPr>
      </p:pic>
    </p:spTree>
    <p:extLst>
      <p:ext uri="{BB962C8B-B14F-4D97-AF65-F5344CB8AC3E}">
        <p14:creationId xmlns:p14="http://schemas.microsoft.com/office/powerpoint/2010/main" val="33917782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3641C-BC08-4689-A47F-A91C4E6A04D9}"/>
              </a:ext>
            </a:extLst>
          </p:cNvPr>
          <p:cNvSpPr>
            <a:spLocks noGrp="1"/>
          </p:cNvSpPr>
          <p:nvPr>
            <p:ph type="title"/>
          </p:nvPr>
        </p:nvSpPr>
        <p:spPr/>
        <p:txBody>
          <a:bodyPr/>
          <a:lstStyle/>
          <a:p>
            <a:r>
              <a:rPr lang="en-US" dirty="0"/>
              <a:t>VÍ DỤ: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3C0D83-43C4-46C6-8451-41457B8344C5}"/>
                  </a:ext>
                </a:extLst>
              </p:cNvPr>
              <p:cNvSpPr>
                <a:spLocks noGrp="1"/>
              </p:cNvSpPr>
              <p:nvPr>
                <p:ph sz="half" idx="1"/>
              </p:nvPr>
            </p:nvSpPr>
            <p:spPr>
              <a:xfrm>
                <a:off x="1276350" y="1600200"/>
                <a:ext cx="3629025" cy="4800600"/>
              </a:xfrm>
            </p:spPr>
            <p:style>
              <a:lnRef idx="2">
                <a:schemeClr val="dk1"/>
              </a:lnRef>
              <a:fillRef idx="1">
                <a:schemeClr val="lt1"/>
              </a:fillRef>
              <a:effectRef idx="0">
                <a:schemeClr val="dk1"/>
              </a:effectRef>
              <a:fontRef idx="minor">
                <a:schemeClr val="dk1"/>
              </a:fontRef>
            </p:style>
            <p:txBody>
              <a:bodyPr/>
              <a:lstStyle/>
              <a:p>
                <a:r>
                  <a:rPr lang="en-US" dirty="0"/>
                  <a:t>Chứng </a:t>
                </a:r>
                <a:r>
                  <a:rPr lang="en-US" dirty="0" err="1"/>
                  <a:t>minh</a:t>
                </a:r>
                <a:r>
                  <a:rPr lang="en-US" dirty="0"/>
                  <a:t>:</a:t>
                </a:r>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𝐴</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𝐵</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𝐵</m:t>
                          </m:r>
                        </m:e>
                      </m:acc>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𝐴</m:t>
                          </m:r>
                        </m:e>
                      </m:acc>
                    </m:oMath>
                  </m:oMathPara>
                </a14:m>
                <a:endParaRPr lang="en-US" dirty="0"/>
              </a:p>
              <a:p>
                <a:pPr marL="0" indent="0">
                  <a:buNone/>
                </a:pPr>
                <a:r>
                  <a:rPr lang="en-US" dirty="0" err="1"/>
                  <a:t>Chứng</a:t>
                </a:r>
                <a:r>
                  <a:rPr lang="en-US" dirty="0"/>
                  <a:t> </a:t>
                </a:r>
                <a:r>
                  <a:rPr lang="en-US" dirty="0" err="1"/>
                  <a:t>minh</a:t>
                </a:r>
                <a:r>
                  <a:rPr lang="en-US" dirty="0"/>
                  <a:t>: </a:t>
                </a:r>
              </a:p>
              <a:p>
                <a:pPr marL="0" indent="0">
                  <a:buNone/>
                </a:pPr>
                <a:r>
                  <a:rPr lang="en-US" dirty="0"/>
                  <a:t>+&gt;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𝐴</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𝐵</m:t>
                        </m:r>
                      </m:e>
                    </m:acc>
                    <m:r>
                      <a:rPr lang="en-US" i="1">
                        <a:latin typeface="Cambria Math" panose="02040503050406030204" pitchFamily="18" charset="0"/>
                        <a:ea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𝐵</m:t>
                        </m:r>
                      </m:e>
                    </m:acc>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𝐴</m:t>
                        </m:r>
                      </m:e>
                    </m:acc>
                  </m:oMath>
                </a14:m>
                <a:endParaRPr lang="en-US" dirty="0"/>
              </a:p>
              <a:p>
                <a:pPr marL="0" indent="0">
                  <a:buNone/>
                </a:pPr>
                <a:r>
                  <a:rPr lang="en-US" dirty="0" err="1"/>
                  <a:t>Giả</a:t>
                </a:r>
                <a:r>
                  <a:rPr lang="en-US" dirty="0"/>
                  <a:t> </a:t>
                </a:r>
                <a:r>
                  <a:rPr lang="en-US" dirty="0" err="1"/>
                  <a:t>sử</a:t>
                </a:r>
                <a:r>
                  <a:rPr lang="en-US" dirty="0"/>
                  <a:t> x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𝐴</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𝐵</m:t>
                        </m:r>
                      </m:e>
                    </m:acc>
                    <m:r>
                      <a:rPr lang="en-US" i="1">
                        <a:latin typeface="Cambria Math" panose="02040503050406030204" pitchFamily="18" charset="0"/>
                        <a:ea typeface="Cambria Math" panose="02040503050406030204" pitchFamily="18" charset="0"/>
                      </a:rPr>
                      <m:t> </m:t>
                    </m:r>
                  </m:oMath>
                </a14:m>
                <a:r>
                  <a:rPr lang="en-US" dirty="0"/>
                  <a:t>=&gt; x∉A∩B =&gt; </a:t>
                </a:r>
                <a:r>
                  <a:rPr lang="en-US" dirty="0" err="1"/>
                  <a:t>có</a:t>
                </a:r>
                <a:r>
                  <a:rPr lang="en-US" dirty="0"/>
                  <a:t> 3 </a:t>
                </a:r>
                <a:r>
                  <a:rPr lang="en-US" dirty="0" err="1"/>
                  <a:t>khả</a:t>
                </a:r>
                <a:r>
                  <a:rPr lang="en-US" dirty="0"/>
                  <a:t> </a:t>
                </a:r>
                <a:r>
                  <a:rPr lang="en-US" dirty="0" err="1"/>
                  <a:t>năng</a:t>
                </a:r>
                <a:r>
                  <a:rPr lang="en-US" dirty="0"/>
                  <a:t>:</a:t>
                </a:r>
              </a:p>
              <a:p>
                <a:pPr marL="0" indent="0">
                  <a:buNone/>
                </a:pPr>
                <a:r>
                  <a:rPr lang="en-US" dirty="0"/>
                  <a:t>Th1: </a:t>
                </a:r>
                <a:r>
                  <a:rPr lang="en-US" dirty="0" err="1"/>
                  <a:t>x∉A</a:t>
                </a:r>
                <a:r>
                  <a:rPr lang="en-US" dirty="0"/>
                  <a:t> </a:t>
                </a:r>
                <a:r>
                  <a:rPr lang="en-US" dirty="0" err="1"/>
                  <a:t>hoặc</a:t>
                </a:r>
                <a:r>
                  <a:rPr lang="en-US" dirty="0"/>
                  <a:t>  </a:t>
                </a:r>
                <a:r>
                  <a:rPr lang="en-US" dirty="0" err="1"/>
                  <a:t>x∉B</a:t>
                </a:r>
                <a:endParaRPr lang="en-US" dirty="0"/>
              </a:p>
              <a:p>
                <a:pPr marL="0" indent="0">
                  <a:buNone/>
                </a:pPr>
                <a:r>
                  <a:rPr lang="en-US" dirty="0"/>
                  <a:t> </a:t>
                </a:r>
                <a:r>
                  <a:rPr lang="en-US" dirty="0" err="1"/>
                  <a:t>x∉A</a:t>
                </a:r>
                <a:r>
                  <a:rPr lang="en-US" dirty="0"/>
                  <a:t> =&gt; x∈</a:t>
                </a:r>
                <a14:m>
                  <m:oMath xmlns:m="http://schemas.openxmlformats.org/officeDocument/2006/math">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𝐴</m:t>
                        </m:r>
                      </m:e>
                    </m:acc>
                  </m:oMath>
                </a14:m>
                <a:endParaRPr lang="en-US" dirty="0"/>
              </a:p>
              <a:p>
                <a:pPr marL="0" indent="0">
                  <a:buNone/>
                </a:pPr>
                <a:r>
                  <a:rPr lang="en-US" dirty="0" err="1"/>
                  <a:t>x∉B</a:t>
                </a:r>
                <a:r>
                  <a:rPr lang="en-US" dirty="0"/>
                  <a:t> =&gt;x∈</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𝐵</m:t>
                        </m:r>
                      </m:e>
                    </m:acc>
                  </m:oMath>
                </a14:m>
                <a:endParaRPr lang="en-US" dirty="0"/>
              </a:p>
              <a:p>
                <a:pPr marL="0" indent="0">
                  <a:buNone/>
                </a:pPr>
                <a:r>
                  <a:rPr lang="en-US" dirty="0"/>
                  <a:t> </a:t>
                </a:r>
              </a:p>
              <a:p>
                <a:pPr marL="0" indent="0">
                  <a:buNone/>
                </a:pPr>
                <a:r>
                  <a:rPr lang="en-US" dirty="0"/>
                  <a:t> </a:t>
                </a:r>
              </a:p>
            </p:txBody>
          </p:sp>
        </mc:Choice>
        <mc:Fallback xmlns="">
          <p:sp>
            <p:nvSpPr>
              <p:cNvPr id="3" name="Content Placeholder 2">
                <a:extLst>
                  <a:ext uri="{FF2B5EF4-FFF2-40B4-BE49-F238E27FC236}">
                    <a16:creationId xmlns:a16="http://schemas.microsoft.com/office/drawing/2014/main" id="{773C0D83-43C4-46C6-8451-41457B8344C5}"/>
                  </a:ext>
                </a:extLst>
              </p:cNvPr>
              <p:cNvSpPr>
                <a:spLocks noGrp="1" noRot="1" noChangeAspect="1" noMove="1" noResize="1" noEditPoints="1" noAdjustHandles="1" noChangeArrowheads="1" noChangeShapeType="1" noTextEdit="1"/>
              </p:cNvSpPr>
              <p:nvPr>
                <p:ph sz="half" idx="1"/>
              </p:nvPr>
            </p:nvSpPr>
            <p:spPr>
              <a:xfrm>
                <a:off x="1276350" y="1600200"/>
                <a:ext cx="3629025" cy="4800600"/>
              </a:xfrm>
              <a:blipFill>
                <a:blip r:embed="rId2"/>
                <a:stretch>
                  <a:fillRect l="-3000" t="-1138" b="-259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563D79-9AE8-4DA9-8397-A491B3F4747A}"/>
                  </a:ext>
                </a:extLst>
              </p:cNvPr>
              <p:cNvSpPr>
                <a:spLocks noGrp="1"/>
              </p:cNvSpPr>
              <p:nvPr>
                <p:ph sz="half" idx="2"/>
              </p:nvPr>
            </p:nvSpPr>
            <p:spPr>
              <a:xfrm>
                <a:off x="5057775" y="1600200"/>
                <a:ext cx="3629025" cy="4800600"/>
              </a:xfrm>
            </p:spPr>
            <p:style>
              <a:lnRef idx="2">
                <a:schemeClr val="accent2"/>
              </a:lnRef>
              <a:fillRef idx="1">
                <a:schemeClr val="lt1"/>
              </a:fillRef>
              <a:effectRef idx="0">
                <a:schemeClr val="accent2"/>
              </a:effectRef>
              <a:fontRef idx="minor">
                <a:schemeClr val="dk1"/>
              </a:fontRef>
            </p:style>
            <p:txBody>
              <a:bodyPr/>
              <a:lstStyle/>
              <a:p>
                <a:pPr marL="0" indent="0">
                  <a:buNone/>
                </a:pPr>
                <a:r>
                  <a:rPr lang="en-US" dirty="0"/>
                  <a:t>=&gt;x∈</a:t>
                </a:r>
                <a14:m>
                  <m:oMath xmlns:m="http://schemas.openxmlformats.org/officeDocument/2006/math">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𝐴</m:t>
                        </m:r>
                      </m:e>
                    </m:acc>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𝐵</m:t>
                        </m:r>
                      </m:e>
                    </m:acc>
                  </m:oMath>
                </a14:m>
                <a:endParaRPr lang="en-US" dirty="0"/>
              </a:p>
              <a:p>
                <a:pPr marL="0" indent="0">
                  <a:buNone/>
                </a:pPr>
                <a:r>
                  <a:rPr lang="en-US" dirty="0"/>
                  <a:t>Th2: </a:t>
                </a:r>
                <a:r>
                  <a:rPr lang="en-US" dirty="0" err="1"/>
                  <a:t>x∈A</a:t>
                </a:r>
                <a:r>
                  <a:rPr lang="en-US" dirty="0"/>
                  <a:t>\B =&gt; x∈</a:t>
                </a:r>
                <a14:m>
                  <m:oMath xmlns:m="http://schemas.openxmlformats.org/officeDocument/2006/math">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𝐴</m:t>
                        </m:r>
                      </m:e>
                    </m:acc>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𝐵</m:t>
                        </m:r>
                      </m:e>
                    </m:acc>
                  </m:oMath>
                </a14:m>
                <a:endParaRPr lang="en-US" dirty="0"/>
              </a:p>
              <a:p>
                <a:pPr marL="0" indent="0">
                  <a:buNone/>
                </a:pPr>
                <a:r>
                  <a:rPr lang="en-US" dirty="0"/>
                  <a:t>Th3:  </a:t>
                </a:r>
                <a:r>
                  <a:rPr lang="en-US" dirty="0" err="1"/>
                  <a:t>x∈B</a:t>
                </a:r>
                <a:r>
                  <a:rPr lang="en-US" dirty="0"/>
                  <a:t>\A =&gt; x∈</a:t>
                </a:r>
                <a14:m>
                  <m:oMath xmlns:m="http://schemas.openxmlformats.org/officeDocument/2006/math">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𝐴</m:t>
                        </m:r>
                      </m:e>
                    </m:acc>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𝐵</m:t>
                        </m:r>
                      </m:e>
                    </m:acc>
                  </m:oMath>
                </a14:m>
                <a:endParaRPr lang="en-US" dirty="0"/>
              </a:p>
              <a:p>
                <a:pPr marL="0" indent="0">
                  <a:buNone/>
                </a:pPr>
                <a:r>
                  <a:rPr lang="en-US" dirty="0"/>
                  <a:t>+&gt;</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𝐵</m:t>
                        </m:r>
                      </m:e>
                    </m:acc>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𝐴</m:t>
                        </m:r>
                      </m:e>
                    </m:acc>
                  </m:oMath>
                </a14:m>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𝐴</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𝐵</m:t>
                        </m:r>
                      </m:e>
                    </m:acc>
                    <m:r>
                      <a:rPr lang="en-US" i="1">
                        <a:latin typeface="Cambria Math" panose="02040503050406030204" pitchFamily="18" charset="0"/>
                        <a:ea typeface="Cambria Math" panose="02040503050406030204" pitchFamily="18" charset="0"/>
                      </a:rPr>
                      <m:t> </m:t>
                    </m:r>
                  </m:oMath>
                </a14:m>
                <a:endParaRPr lang="en-US" dirty="0"/>
              </a:p>
              <a:p>
                <a:pPr marL="0" indent="0">
                  <a:buNone/>
                </a:pPr>
                <a:r>
                  <a:rPr lang="en-US" dirty="0" err="1"/>
                  <a:t>Giả</a:t>
                </a:r>
                <a:r>
                  <a:rPr lang="en-US" dirty="0"/>
                  <a:t> </a:t>
                </a:r>
                <a:r>
                  <a:rPr lang="en-US" dirty="0" err="1"/>
                  <a:t>sử</a:t>
                </a:r>
                <a:r>
                  <a:rPr lang="en-US" dirty="0"/>
                  <a:t> x∈</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𝐵</m:t>
                        </m:r>
                      </m:e>
                    </m:acc>
                    <m:r>
                      <a:rPr lang="en-US" i="1">
                        <a:latin typeface="Cambria Math" panose="02040503050406030204" pitchFamily="18" charset="0"/>
                        <a:ea typeface="Cambria Math" panose="02040503050406030204" pitchFamily="18" charset="0"/>
                      </a:rPr>
                      <m:t>∪</m:t>
                    </m:r>
                    <m:acc>
                      <m:accPr>
                        <m:chr m:val="̅"/>
                        <m:ctrlPr>
                          <a:rPr lang="en-US" i="1" smtClean="0">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𝐴</m:t>
                        </m:r>
                      </m:e>
                    </m:acc>
                  </m:oMath>
                </a14:m>
                <a:r>
                  <a:rPr lang="en-US" dirty="0"/>
                  <a:t> </a:t>
                </a:r>
              </a:p>
              <a:p>
                <a:pPr marL="0" indent="0">
                  <a:buNone/>
                </a:pPr>
                <a:r>
                  <a:rPr lang="en-US" dirty="0"/>
                  <a:t>x∈</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𝐵</m:t>
                        </m:r>
                      </m:e>
                    </m:acc>
                    <m:r>
                      <a:rPr lang="en-US" b="0" i="1" smtClean="0">
                        <a:latin typeface="Cambria Math" panose="02040503050406030204" pitchFamily="18" charset="0"/>
                      </a:rPr>
                      <m:t> </m:t>
                    </m:r>
                    <m:r>
                      <a:rPr lang="en-US" b="0" i="1" smtClean="0">
                        <a:latin typeface="Cambria Math" panose="02040503050406030204" pitchFamily="18" charset="0"/>
                      </a:rPr>
                      <m:t>h</m:t>
                    </m:r>
                    <m:r>
                      <a:rPr lang="en-US" b="0" i="1" smtClean="0">
                        <a:latin typeface="Cambria Math" panose="02040503050406030204" pitchFamily="18" charset="0"/>
                      </a:rPr>
                      <m:t>𝑜</m:t>
                    </m:r>
                    <m:r>
                      <a:rPr lang="en-US" b="0" i="1" smtClean="0">
                        <a:latin typeface="Cambria Math" panose="02040503050406030204" pitchFamily="18" charset="0"/>
                      </a:rPr>
                      <m:t>ặ</m:t>
                    </m:r>
                    <m:r>
                      <a:rPr lang="en-US" b="0" i="1" smtClean="0">
                        <a:latin typeface="Cambria Math" panose="02040503050406030204" pitchFamily="18" charset="0"/>
                      </a:rPr>
                      <m:t>𝑐</m:t>
                    </m:r>
                    <m:r>
                      <a:rPr lang="en-US" b="0" i="1" smtClean="0">
                        <a:latin typeface="Cambria Math" panose="02040503050406030204" pitchFamily="18" charset="0"/>
                      </a:rPr>
                      <m:t> </m:t>
                    </m:r>
                  </m:oMath>
                </a14:m>
                <a:r>
                  <a:rPr lang="en-US" dirty="0"/>
                  <a:t>x∈</a:t>
                </a:r>
                <a14:m>
                  <m:oMath xmlns:m="http://schemas.openxmlformats.org/officeDocument/2006/math">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𝐴</m:t>
                        </m:r>
                      </m:e>
                    </m:acc>
                  </m:oMath>
                </a14:m>
                <a:r>
                  <a:rPr lang="en-US" dirty="0"/>
                  <a:t> </a:t>
                </a:r>
              </a:p>
              <a:p>
                <a:pPr marL="0" indent="0">
                  <a:buNone/>
                </a:pPr>
                <a:r>
                  <a:rPr lang="en-US" dirty="0">
                    <a:latin typeface="Times New Roman" panose="02020603050405020304" pitchFamily="18" charset="0"/>
                    <a:cs typeface="Times New Roman" panose="02020603050405020304" pitchFamily="18" charset="0"/>
                  </a:rPr>
                  <a:t>x ∉B or </a:t>
                </a:r>
                <a:r>
                  <a:rPr lang="en-US" dirty="0" err="1">
                    <a:latin typeface="Times New Roman" panose="02020603050405020304" pitchFamily="18" charset="0"/>
                    <a:cs typeface="Times New Roman" panose="02020603050405020304" pitchFamily="18" charset="0"/>
                  </a:rPr>
                  <a:t>x∉A</a:t>
                </a:r>
                <a:r>
                  <a:rPr lang="en-US" dirty="0"/>
                  <a:t> =&gt;x</a:t>
                </a:r>
                <a:r>
                  <a:rPr lang="en-US" dirty="0">
                    <a:latin typeface="Times New Roman" panose="02020603050405020304" pitchFamily="18" charset="0"/>
                    <a:cs typeface="Times New Roman" panose="02020603050405020304" pitchFamily="18" charset="0"/>
                  </a:rPr>
                  <a:t>∉A∩B=&gt;x</a:t>
                </a:r>
                <a:r>
                  <a:rPr lang="en-US" dirty="0"/>
                  <a:t>∈</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𝐴</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𝐵</m:t>
                        </m:r>
                      </m:e>
                    </m:acc>
                    <m:r>
                      <a:rPr lang="en-US" i="1">
                        <a:latin typeface="Cambria Math" panose="02040503050406030204" pitchFamily="18" charset="0"/>
                        <a:ea typeface="Cambria Math" panose="02040503050406030204" pitchFamily="18" charset="0"/>
                      </a:rPr>
                      <m:t> </m:t>
                    </m:r>
                  </m:oMath>
                </a14:m>
                <a:endParaRPr lang="en-US" dirty="0"/>
              </a:p>
              <a:p>
                <a:pPr marL="0" indent="0">
                  <a:buNone/>
                </a:pPr>
                <a:endParaRPr lang="en-US" dirty="0"/>
              </a:p>
              <a:p>
                <a:pPr marL="0" indent="0">
                  <a:buNone/>
                </a:pPr>
                <a:endParaRPr lang="en-US" dirty="0"/>
              </a:p>
              <a:p>
                <a:pPr marL="0" indent="0">
                  <a:buNone/>
                </a:pPr>
                <a:endParaRPr lang="en-US" dirty="0"/>
              </a:p>
            </p:txBody>
          </p:sp>
        </mc:Choice>
        <mc:Fallback xmlns="">
          <p:sp>
            <p:nvSpPr>
              <p:cNvPr id="4" name="Content Placeholder 3">
                <a:extLst>
                  <a:ext uri="{FF2B5EF4-FFF2-40B4-BE49-F238E27FC236}">
                    <a16:creationId xmlns:a16="http://schemas.microsoft.com/office/drawing/2014/main" id="{0E563D79-9AE8-4DA9-8397-A491B3F4747A}"/>
                  </a:ext>
                </a:extLst>
              </p:cNvPr>
              <p:cNvSpPr>
                <a:spLocks noGrp="1" noRot="1" noChangeAspect="1" noMove="1" noResize="1" noEditPoints="1" noAdjustHandles="1" noChangeArrowheads="1" noChangeShapeType="1" noTextEdit="1"/>
              </p:cNvSpPr>
              <p:nvPr>
                <p:ph sz="half" idx="2"/>
              </p:nvPr>
            </p:nvSpPr>
            <p:spPr>
              <a:xfrm>
                <a:off x="5057775" y="1600200"/>
                <a:ext cx="3629025" cy="4800600"/>
              </a:xfrm>
              <a:blipFill>
                <a:blip r:embed="rId3"/>
                <a:stretch>
                  <a:fillRect l="-3172" t="-1138" b="-4930"/>
                </a:stretch>
              </a:blipFill>
            </p:spPr>
            <p:txBody>
              <a:bodyPr/>
              <a:lstStyle/>
              <a:p>
                <a:r>
                  <a:rPr lang="en-US">
                    <a:noFill/>
                  </a:rPr>
                  <a:t> </a:t>
                </a:r>
              </a:p>
            </p:txBody>
          </p:sp>
        </mc:Fallback>
      </mc:AlternateContent>
    </p:spTree>
    <p:extLst>
      <p:ext uri="{BB962C8B-B14F-4D97-AF65-F5344CB8AC3E}">
        <p14:creationId xmlns:p14="http://schemas.microsoft.com/office/powerpoint/2010/main" val="28905049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itle 1"/>
          <p:cNvSpPr>
            <a:spLocks noGrp="1" noChangeArrowheads="1"/>
          </p:cNvSpPr>
          <p:nvPr>
            <p:ph type="title"/>
          </p:nvPr>
        </p:nvSpPr>
        <p:spPr/>
        <p:txBody>
          <a:bodyPr/>
          <a:lstStyle/>
          <a:p>
            <a:r>
              <a:rPr lang="en-US" altLang="vi-VN" dirty="0"/>
              <a:t>2.4.Cây </a:t>
            </a:r>
            <a:r>
              <a:rPr lang="en-US" altLang="vi-VN" dirty="0" err="1"/>
              <a:t>và</a:t>
            </a:r>
            <a:r>
              <a:rPr lang="en-US" altLang="vi-VN" dirty="0"/>
              <a:t> </a:t>
            </a:r>
            <a:r>
              <a:rPr lang="en-US" altLang="vi-VN" dirty="0" err="1"/>
              <a:t>Cây</a:t>
            </a:r>
            <a:r>
              <a:rPr lang="en-US" altLang="vi-VN" dirty="0"/>
              <a:t> </a:t>
            </a:r>
            <a:r>
              <a:rPr lang="en-US" altLang="vi-VN" dirty="0" err="1"/>
              <a:t>khung</a:t>
            </a:r>
            <a:r>
              <a:rPr lang="en-US" altLang="vi-VN" dirty="0"/>
              <a:t> </a:t>
            </a:r>
            <a:r>
              <a:rPr lang="en-US" altLang="vi-VN" dirty="0" err="1"/>
              <a:t>của</a:t>
            </a:r>
            <a:r>
              <a:rPr lang="en-US" altLang="vi-VN" dirty="0"/>
              <a:t> </a:t>
            </a:r>
            <a:r>
              <a:rPr lang="en-US" altLang="vi-VN" dirty="0" err="1"/>
              <a:t>đồ</a:t>
            </a:r>
            <a:r>
              <a:rPr lang="en-US" altLang="vi-VN" dirty="0"/>
              <a:t> </a:t>
            </a:r>
            <a:r>
              <a:rPr lang="en-US" altLang="vi-VN" dirty="0" err="1"/>
              <a:t>thị</a:t>
            </a:r>
            <a:endParaRPr lang="en-US" altLang="vi-VN" dirty="0"/>
          </a:p>
        </p:txBody>
      </p:sp>
      <p:sp>
        <p:nvSpPr>
          <p:cNvPr id="194563" name="Content Placeholder 2"/>
          <p:cNvSpPr>
            <a:spLocks noGrp="1" noChangeArrowheads="1"/>
          </p:cNvSpPr>
          <p:nvPr>
            <p:ph idx="1"/>
          </p:nvPr>
        </p:nvSpPr>
        <p:spPr/>
        <p:txBody>
          <a:bodyPr/>
          <a:lstStyle/>
          <a:p>
            <a:r>
              <a:rPr lang="en-US" altLang="vi-VN"/>
              <a:t>Cây</a:t>
            </a:r>
          </a:p>
        </p:txBody>
      </p:sp>
      <p:sp>
        <p:nvSpPr>
          <p:cNvPr id="194564" name="Rectangle 3"/>
          <p:cNvSpPr>
            <a:spLocks noChangeArrowheads="1"/>
          </p:cNvSpPr>
          <p:nvPr/>
        </p:nvSpPr>
        <p:spPr bwMode="auto">
          <a:xfrm>
            <a:off x="1885951" y="2029072"/>
            <a:ext cx="5161991"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950" b="1" i="1">
                <a:solidFill>
                  <a:srgbClr val="9900CC"/>
                </a:solidFill>
                <a:latin typeface="Times New Roman" panose="02020603050405020304" pitchFamily="18" charset="0"/>
              </a:rPr>
              <a:t>a. Cây</a:t>
            </a:r>
            <a:r>
              <a:rPr lang="en-US" altLang="vi-VN" sz="1950">
                <a:latin typeface="Times New Roman" panose="02020603050405020304" pitchFamily="18" charset="0"/>
              </a:rPr>
              <a:t>  là đồ thị liên thông không chứa chu trình. </a:t>
            </a:r>
          </a:p>
        </p:txBody>
      </p:sp>
      <p:grpSp>
        <p:nvGrpSpPr>
          <p:cNvPr id="194565" name="Group 2"/>
          <p:cNvGrpSpPr>
            <a:grpSpLocks/>
          </p:cNvGrpSpPr>
          <p:nvPr/>
        </p:nvGrpSpPr>
        <p:grpSpPr bwMode="auto">
          <a:xfrm>
            <a:off x="5372100" y="2497932"/>
            <a:ext cx="1828800" cy="1264444"/>
            <a:chOff x="7721" y="5927"/>
            <a:chExt cx="2660" cy="2655"/>
          </a:xfrm>
        </p:grpSpPr>
        <p:sp>
          <p:nvSpPr>
            <p:cNvPr id="194572" name="Line 3"/>
            <p:cNvSpPr>
              <a:spLocks noChangeShapeType="1"/>
            </p:cNvSpPr>
            <p:nvPr/>
          </p:nvSpPr>
          <p:spPr bwMode="auto">
            <a:xfrm flipH="1">
              <a:off x="8141" y="6677"/>
              <a:ext cx="140" cy="381"/>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194573" name="Line 4"/>
            <p:cNvSpPr>
              <a:spLocks noChangeShapeType="1"/>
            </p:cNvSpPr>
            <p:nvPr/>
          </p:nvSpPr>
          <p:spPr bwMode="auto">
            <a:xfrm flipV="1">
              <a:off x="8141" y="6677"/>
              <a:ext cx="700" cy="381"/>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194574" name="Line 5"/>
            <p:cNvSpPr>
              <a:spLocks noChangeShapeType="1"/>
            </p:cNvSpPr>
            <p:nvPr/>
          </p:nvSpPr>
          <p:spPr bwMode="auto">
            <a:xfrm flipH="1">
              <a:off x="7861" y="7058"/>
              <a:ext cx="280" cy="381"/>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194575" name="Line 6"/>
            <p:cNvSpPr>
              <a:spLocks noChangeShapeType="1"/>
            </p:cNvSpPr>
            <p:nvPr/>
          </p:nvSpPr>
          <p:spPr bwMode="auto">
            <a:xfrm>
              <a:off x="8141" y="7058"/>
              <a:ext cx="280" cy="7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576" name="Line 7"/>
            <p:cNvSpPr>
              <a:spLocks noChangeShapeType="1"/>
            </p:cNvSpPr>
            <p:nvPr/>
          </p:nvSpPr>
          <p:spPr bwMode="auto">
            <a:xfrm flipV="1">
              <a:off x="8421" y="7058"/>
              <a:ext cx="1400" cy="7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577" name="Line 8"/>
            <p:cNvSpPr>
              <a:spLocks noChangeShapeType="1"/>
            </p:cNvSpPr>
            <p:nvPr/>
          </p:nvSpPr>
          <p:spPr bwMode="auto">
            <a:xfrm flipH="1">
              <a:off x="7721" y="7820"/>
              <a:ext cx="700" cy="381"/>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194578" name="Line 9"/>
            <p:cNvSpPr>
              <a:spLocks noChangeShapeType="1"/>
            </p:cNvSpPr>
            <p:nvPr/>
          </p:nvSpPr>
          <p:spPr bwMode="auto">
            <a:xfrm>
              <a:off x="8421" y="7820"/>
              <a:ext cx="0" cy="762"/>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194579" name="Line 10"/>
            <p:cNvSpPr>
              <a:spLocks noChangeShapeType="1"/>
            </p:cNvSpPr>
            <p:nvPr/>
          </p:nvSpPr>
          <p:spPr bwMode="auto">
            <a:xfrm flipH="1">
              <a:off x="9541" y="7058"/>
              <a:ext cx="280" cy="762"/>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194580" name="Line 11"/>
            <p:cNvSpPr>
              <a:spLocks noChangeShapeType="1"/>
            </p:cNvSpPr>
            <p:nvPr/>
          </p:nvSpPr>
          <p:spPr bwMode="auto">
            <a:xfrm>
              <a:off x="9821" y="7058"/>
              <a:ext cx="280" cy="762"/>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194581" name="Line 12"/>
            <p:cNvSpPr>
              <a:spLocks noChangeShapeType="1"/>
            </p:cNvSpPr>
            <p:nvPr/>
          </p:nvSpPr>
          <p:spPr bwMode="auto">
            <a:xfrm flipV="1">
              <a:off x="9821" y="6677"/>
              <a:ext cx="560" cy="38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582" name="Line 13"/>
            <p:cNvSpPr>
              <a:spLocks noChangeShapeType="1"/>
            </p:cNvSpPr>
            <p:nvPr/>
          </p:nvSpPr>
          <p:spPr bwMode="auto">
            <a:xfrm>
              <a:off x="10241" y="5927"/>
              <a:ext cx="140" cy="762"/>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grpSp>
      <p:grpSp>
        <p:nvGrpSpPr>
          <p:cNvPr id="194566" name="Group 14"/>
          <p:cNvGrpSpPr>
            <a:grpSpLocks/>
          </p:cNvGrpSpPr>
          <p:nvPr/>
        </p:nvGrpSpPr>
        <p:grpSpPr bwMode="auto">
          <a:xfrm>
            <a:off x="2457450" y="2783681"/>
            <a:ext cx="1543050" cy="914400"/>
            <a:chOff x="2854" y="7746"/>
            <a:chExt cx="3327" cy="762"/>
          </a:xfrm>
        </p:grpSpPr>
        <p:sp>
          <p:nvSpPr>
            <p:cNvPr id="194570" name="Line 15"/>
            <p:cNvSpPr>
              <a:spLocks noChangeShapeType="1"/>
            </p:cNvSpPr>
            <p:nvPr/>
          </p:nvSpPr>
          <p:spPr bwMode="auto">
            <a:xfrm flipV="1">
              <a:off x="5201" y="7992"/>
              <a:ext cx="980" cy="381"/>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194571" name="Text Box 16"/>
            <p:cNvSpPr txBox="1">
              <a:spLocks noChangeArrowheads="1"/>
            </p:cNvSpPr>
            <p:nvPr/>
          </p:nvSpPr>
          <p:spPr bwMode="auto">
            <a:xfrm>
              <a:off x="2854" y="7746"/>
              <a:ext cx="417" cy="7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spcAft>
                  <a:spcPts val="750"/>
                </a:spcAft>
                <a:buClrTx/>
                <a:buNone/>
              </a:pPr>
              <a:r>
                <a:rPr lang="en-US" altLang="vi-VN" sz="825">
                  <a:latin typeface="Symusic"/>
                </a:rPr>
                <a:t>F</a:t>
              </a:r>
              <a:endParaRPr lang="en-US" altLang="vi-VN" sz="1350">
                <a:latin typeface="Arial" panose="020B0604020202020204" pitchFamily="34" charset="0"/>
              </a:endParaRPr>
            </a:p>
          </p:txBody>
        </p:sp>
      </p:grpSp>
      <p:sp>
        <p:nvSpPr>
          <p:cNvPr id="194567" name="TextBox 19"/>
          <p:cNvSpPr txBox="1">
            <a:spLocks noChangeArrowheads="1"/>
          </p:cNvSpPr>
          <p:nvPr/>
        </p:nvSpPr>
        <p:spPr bwMode="auto">
          <a:xfrm>
            <a:off x="2114550" y="3812383"/>
            <a:ext cx="80010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350">
                <a:latin typeface="Arial" panose="020B0604020202020204" pitchFamily="34" charset="0"/>
              </a:rPr>
              <a:t>Cây có 1 </a:t>
            </a:r>
            <a:r>
              <a:rPr lang="vi-VN" altLang="vi-VN" sz="1350">
                <a:latin typeface="Arial" panose="020B0604020202020204" pitchFamily="34" charset="0"/>
              </a:rPr>
              <a:t>đỉnh</a:t>
            </a:r>
            <a:endParaRPr lang="en-US" altLang="vi-VN" sz="1350">
              <a:latin typeface="Arial" panose="020B0604020202020204" pitchFamily="34" charset="0"/>
            </a:endParaRPr>
          </a:p>
        </p:txBody>
      </p:sp>
      <p:sp>
        <p:nvSpPr>
          <p:cNvPr id="194568" name="TextBox 20"/>
          <p:cNvSpPr txBox="1">
            <a:spLocks noChangeArrowheads="1"/>
          </p:cNvSpPr>
          <p:nvPr/>
        </p:nvSpPr>
        <p:spPr bwMode="auto">
          <a:xfrm>
            <a:off x="3486150" y="3755233"/>
            <a:ext cx="80010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350">
                <a:latin typeface="Arial" panose="020B0604020202020204" pitchFamily="34" charset="0"/>
              </a:rPr>
              <a:t>Cây có 2 </a:t>
            </a:r>
            <a:r>
              <a:rPr lang="vi-VN" altLang="vi-VN" sz="1350">
                <a:latin typeface="Arial" panose="020B0604020202020204" pitchFamily="34" charset="0"/>
              </a:rPr>
              <a:t>đỉnh</a:t>
            </a:r>
            <a:endParaRPr lang="en-US" altLang="vi-VN" sz="1350">
              <a:latin typeface="Arial" panose="020B0604020202020204" pitchFamily="34" charset="0"/>
            </a:endParaRPr>
          </a:p>
        </p:txBody>
      </p:sp>
      <p:sp>
        <p:nvSpPr>
          <p:cNvPr id="194569" name="TextBox 21"/>
          <p:cNvSpPr txBox="1">
            <a:spLocks noChangeArrowheads="1"/>
          </p:cNvSpPr>
          <p:nvPr/>
        </p:nvSpPr>
        <p:spPr bwMode="auto">
          <a:xfrm>
            <a:off x="6115050" y="3812383"/>
            <a:ext cx="80010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350">
                <a:latin typeface="Arial" panose="020B0604020202020204" pitchFamily="34" charset="0"/>
              </a:rPr>
              <a:t>Cây có 12 </a:t>
            </a:r>
            <a:r>
              <a:rPr lang="vi-VN" altLang="vi-VN" sz="1350">
                <a:latin typeface="Arial" panose="020B0604020202020204" pitchFamily="34" charset="0"/>
              </a:rPr>
              <a:t>đỉnh</a:t>
            </a:r>
            <a:endParaRPr lang="en-US" altLang="vi-VN" sz="1350">
              <a:latin typeface="Arial" panose="020B0604020202020204" pitchFamily="34" charset="0"/>
            </a:endParaRPr>
          </a:p>
        </p:txBody>
      </p:sp>
    </p:spTree>
    <p:extLst>
      <p:ext uri="{BB962C8B-B14F-4D97-AF65-F5344CB8AC3E}">
        <p14:creationId xmlns:p14="http://schemas.microsoft.com/office/powerpoint/2010/main" val="22303261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588" name="Picture 4" descr="fig8-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0731" y="1828801"/>
            <a:ext cx="5829300" cy="2608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63616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Title 1"/>
          <p:cNvSpPr>
            <a:spLocks noGrp="1" noChangeArrowheads="1"/>
          </p:cNvSpPr>
          <p:nvPr>
            <p:ph type="title"/>
          </p:nvPr>
        </p:nvSpPr>
        <p:spPr/>
        <p:txBody>
          <a:bodyPr/>
          <a:lstStyle/>
          <a:p>
            <a:r>
              <a:rPr lang="en-US" altLang="vi-VN"/>
              <a:t>c. Tính chất của cây</a:t>
            </a:r>
          </a:p>
        </p:txBody>
      </p:sp>
      <p:sp>
        <p:nvSpPr>
          <p:cNvPr id="197635" name="Content Placeholder 2"/>
          <p:cNvSpPr>
            <a:spLocks noGrp="1" noChangeArrowheads="1"/>
          </p:cNvSpPr>
          <p:nvPr>
            <p:ph idx="1"/>
          </p:nvPr>
        </p:nvSpPr>
        <p:spPr>
          <a:xfrm>
            <a:off x="938758" y="1826830"/>
            <a:ext cx="7633742" cy="3440115"/>
          </a:xfrm>
        </p:spPr>
        <p:txBody>
          <a:bodyPr>
            <a:normAutofit/>
          </a:bodyPr>
          <a:lstStyle/>
          <a:p>
            <a:r>
              <a:rPr lang="pt-BR" altLang="vi-VN" sz="1800" dirty="0"/>
              <a:t>              Cho đồ thị T có n đỉnh: n &gt;= 2</a:t>
            </a:r>
          </a:p>
          <a:p>
            <a:r>
              <a:rPr lang="fr-FR" altLang="vi-VN" sz="1800" dirty="0"/>
              <a:t>T </a:t>
            </a:r>
            <a:r>
              <a:rPr lang="fr-FR" altLang="vi-VN" sz="1800" dirty="0" err="1"/>
              <a:t>liên</a:t>
            </a:r>
            <a:r>
              <a:rPr lang="fr-FR" altLang="vi-VN" sz="1800" dirty="0"/>
              <a:t> </a:t>
            </a:r>
            <a:r>
              <a:rPr lang="fr-FR" altLang="vi-VN" sz="1800" dirty="0" err="1"/>
              <a:t>thông</a:t>
            </a:r>
            <a:r>
              <a:rPr lang="fr-FR" altLang="vi-VN" sz="1800" dirty="0"/>
              <a:t> </a:t>
            </a:r>
            <a:r>
              <a:rPr lang="fr-FR" altLang="vi-VN" sz="1800" dirty="0" err="1"/>
              <a:t>và</a:t>
            </a:r>
            <a:r>
              <a:rPr lang="fr-FR" altLang="vi-VN" sz="1800" dirty="0"/>
              <a:t> </a:t>
            </a:r>
            <a:r>
              <a:rPr lang="fr-FR" altLang="vi-VN" sz="1800" dirty="0" err="1"/>
              <a:t>không</a:t>
            </a:r>
            <a:r>
              <a:rPr lang="fr-FR" altLang="vi-VN" sz="1800" dirty="0"/>
              <a:t> </a:t>
            </a:r>
            <a:r>
              <a:rPr lang="fr-FR" altLang="vi-VN" sz="1800" dirty="0" err="1"/>
              <a:t>có</a:t>
            </a:r>
            <a:r>
              <a:rPr lang="fr-FR" altLang="vi-VN" sz="1800" dirty="0"/>
              <a:t> chu </a:t>
            </a:r>
            <a:r>
              <a:rPr lang="fr-FR" altLang="vi-VN" sz="1800" dirty="0" err="1"/>
              <a:t>trình</a:t>
            </a:r>
            <a:r>
              <a:rPr lang="fr-FR" altLang="vi-VN" sz="1800" dirty="0"/>
              <a:t> (</a:t>
            </a:r>
            <a:r>
              <a:rPr lang="fr-FR" altLang="vi-VN" sz="1800" dirty="0" err="1"/>
              <a:t>tức</a:t>
            </a:r>
            <a:r>
              <a:rPr lang="fr-FR" altLang="vi-VN" sz="1800" dirty="0"/>
              <a:t> là T là 1 </a:t>
            </a:r>
            <a:r>
              <a:rPr lang="fr-FR" altLang="vi-VN" sz="1800" dirty="0" err="1"/>
              <a:t>cây</a:t>
            </a:r>
            <a:r>
              <a:rPr lang="fr-FR" altLang="vi-VN" sz="1800" dirty="0"/>
              <a:t>)</a:t>
            </a:r>
          </a:p>
          <a:p>
            <a:r>
              <a:rPr lang="en-US" altLang="vi-VN" sz="1800" dirty="0"/>
              <a:t>T </a:t>
            </a:r>
            <a:r>
              <a:rPr lang="en-US" altLang="vi-VN" sz="1800" dirty="0" err="1"/>
              <a:t>liên</a:t>
            </a:r>
            <a:r>
              <a:rPr lang="en-US" altLang="vi-VN" sz="1800" dirty="0"/>
              <a:t> </a:t>
            </a:r>
            <a:r>
              <a:rPr lang="en-US" altLang="vi-VN" sz="1800" dirty="0" err="1"/>
              <a:t>thông</a:t>
            </a:r>
            <a:r>
              <a:rPr lang="en-US" altLang="vi-VN" sz="1800" dirty="0"/>
              <a:t> </a:t>
            </a:r>
            <a:r>
              <a:rPr lang="en-US" altLang="vi-VN" sz="1800" dirty="0" err="1"/>
              <a:t>và</a:t>
            </a:r>
            <a:r>
              <a:rPr lang="en-US" altLang="vi-VN" sz="1800" dirty="0"/>
              <a:t> </a:t>
            </a:r>
            <a:r>
              <a:rPr lang="en-US" altLang="vi-VN" sz="1800" dirty="0" err="1"/>
              <a:t>có</a:t>
            </a:r>
            <a:r>
              <a:rPr lang="en-US" altLang="vi-VN" sz="1800" dirty="0"/>
              <a:t> n - 1 </a:t>
            </a:r>
            <a:r>
              <a:rPr lang="en-US" altLang="vi-VN" sz="1800" dirty="0" err="1"/>
              <a:t>cạnh</a:t>
            </a:r>
            <a:r>
              <a:rPr lang="en-US" altLang="vi-VN" sz="1800" dirty="0"/>
              <a:t> </a:t>
            </a:r>
          </a:p>
          <a:p>
            <a:r>
              <a:rPr lang="en-US" altLang="vi-VN" sz="1800" dirty="0"/>
              <a:t>T </a:t>
            </a:r>
            <a:r>
              <a:rPr lang="en-US" altLang="vi-VN" sz="1800" dirty="0" err="1"/>
              <a:t>không</a:t>
            </a:r>
            <a:r>
              <a:rPr lang="en-US" altLang="vi-VN" sz="1800" dirty="0"/>
              <a:t> </a:t>
            </a:r>
            <a:r>
              <a:rPr lang="en-US" altLang="vi-VN" sz="1800" dirty="0" err="1"/>
              <a:t>có</a:t>
            </a:r>
            <a:r>
              <a:rPr lang="en-US" altLang="vi-VN" sz="1800" dirty="0"/>
              <a:t> chu </a:t>
            </a:r>
            <a:r>
              <a:rPr lang="en-US" altLang="vi-VN" sz="1800" dirty="0" err="1"/>
              <a:t>trình</a:t>
            </a:r>
            <a:r>
              <a:rPr lang="en-US" altLang="vi-VN" sz="1800" dirty="0"/>
              <a:t> </a:t>
            </a:r>
            <a:r>
              <a:rPr lang="en-US" altLang="vi-VN" sz="1800" dirty="0" err="1"/>
              <a:t>và</a:t>
            </a:r>
            <a:r>
              <a:rPr lang="en-US" altLang="vi-VN" sz="1800" dirty="0"/>
              <a:t> </a:t>
            </a:r>
            <a:r>
              <a:rPr lang="en-US" altLang="vi-VN" sz="1800" dirty="0" err="1"/>
              <a:t>có</a:t>
            </a:r>
            <a:r>
              <a:rPr lang="en-US" altLang="vi-VN" sz="1800" dirty="0"/>
              <a:t> n - 1 </a:t>
            </a:r>
            <a:r>
              <a:rPr lang="en-US" altLang="vi-VN" sz="1800" dirty="0" err="1"/>
              <a:t>cạnh</a:t>
            </a:r>
            <a:r>
              <a:rPr lang="en-US" altLang="vi-VN" sz="1800" dirty="0"/>
              <a:t>.</a:t>
            </a:r>
          </a:p>
          <a:p>
            <a:r>
              <a:rPr lang="vi-VN" altLang="vi-VN" sz="1800" dirty="0"/>
              <a:t>T liên thông, nhưng nếu bõ đi 1 cạnh bất kỳ thì mất liên thông. Nói cách khác: Mọi cạnh của T đều là Cầu.</a:t>
            </a:r>
          </a:p>
          <a:p>
            <a:pPr>
              <a:buFont typeface="Wingdings" panose="05000000000000000000" pitchFamily="2" charset="2"/>
              <a:buNone/>
            </a:pPr>
            <a:endParaRPr lang="en-US" altLang="vi-VN" sz="1800" dirty="0"/>
          </a:p>
        </p:txBody>
      </p:sp>
    </p:spTree>
    <p:extLst>
      <p:ext uri="{BB962C8B-B14F-4D97-AF65-F5344CB8AC3E}">
        <p14:creationId xmlns:p14="http://schemas.microsoft.com/office/powerpoint/2010/main" val="17556871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3" name="Content Placeholder 2"/>
          <p:cNvSpPr>
            <a:spLocks noGrp="1" noChangeArrowheads="1"/>
          </p:cNvSpPr>
          <p:nvPr>
            <p:ph idx="4294967295"/>
          </p:nvPr>
        </p:nvSpPr>
        <p:spPr>
          <a:xfrm>
            <a:off x="898635" y="1342039"/>
            <a:ext cx="8245366" cy="3925286"/>
          </a:xfrm>
        </p:spPr>
        <p:txBody>
          <a:bodyPr>
            <a:normAutofit fontScale="92500" lnSpcReduction="20000"/>
          </a:bodyPr>
          <a:lstStyle/>
          <a:p>
            <a:pPr>
              <a:buFont typeface="Wingdings" panose="05000000000000000000" pitchFamily="2" charset="2"/>
              <a:buNone/>
            </a:pPr>
            <a:r>
              <a:rPr lang="en-US" altLang="vi-VN" b="1" dirty="0">
                <a:solidFill>
                  <a:srgbClr val="9900CC"/>
                </a:solidFill>
              </a:rPr>
              <a:t>2. </a:t>
            </a:r>
            <a:r>
              <a:rPr lang="en-US" altLang="vi-VN" b="1" dirty="0" err="1">
                <a:solidFill>
                  <a:srgbClr val="9900CC"/>
                </a:solidFill>
              </a:rPr>
              <a:t>Gốc</a:t>
            </a:r>
            <a:r>
              <a:rPr lang="en-US" altLang="vi-VN" dirty="0"/>
              <a:t> </a:t>
            </a:r>
            <a:r>
              <a:rPr lang="en-US" altLang="vi-VN" dirty="0" err="1"/>
              <a:t>thường</a:t>
            </a:r>
            <a:r>
              <a:rPr lang="en-US" altLang="vi-VN" dirty="0"/>
              <a:t> </a:t>
            </a:r>
            <a:r>
              <a:rPr lang="en-US" altLang="vi-VN" dirty="0" err="1"/>
              <a:t>là</a:t>
            </a:r>
            <a:r>
              <a:rPr lang="en-US" altLang="vi-VN" dirty="0"/>
              <a:t> </a:t>
            </a:r>
            <a:r>
              <a:rPr lang="en-US" altLang="vi-VN" dirty="0" err="1"/>
              <a:t>đỉnh</a:t>
            </a:r>
            <a:r>
              <a:rPr lang="en-US" altLang="vi-VN" dirty="0"/>
              <a:t> </a:t>
            </a:r>
            <a:r>
              <a:rPr lang="en-US" altLang="vi-VN" dirty="0" err="1"/>
              <a:t>trên</a:t>
            </a:r>
            <a:r>
              <a:rPr lang="en-US" altLang="vi-VN" dirty="0"/>
              <a:t> </a:t>
            </a:r>
            <a:r>
              <a:rPr lang="en-US" altLang="vi-VN" dirty="0" err="1"/>
              <a:t>cùng</a:t>
            </a:r>
            <a:r>
              <a:rPr lang="en-US" altLang="vi-VN" dirty="0"/>
              <a:t>. </a:t>
            </a:r>
            <a:r>
              <a:rPr lang="en-US" altLang="vi-VN" b="1" dirty="0" err="1">
                <a:solidFill>
                  <a:srgbClr val="9900CC"/>
                </a:solidFill>
              </a:rPr>
              <a:t>Mức</a:t>
            </a:r>
            <a:r>
              <a:rPr lang="en-US" altLang="vi-VN" dirty="0"/>
              <a:t> </a:t>
            </a:r>
            <a:r>
              <a:rPr lang="en-US" altLang="vi-VN" dirty="0" err="1"/>
              <a:t>của</a:t>
            </a:r>
            <a:r>
              <a:rPr lang="en-US" altLang="vi-VN" dirty="0"/>
              <a:t> </a:t>
            </a:r>
            <a:r>
              <a:rPr lang="en-US" altLang="vi-VN" dirty="0" err="1"/>
              <a:t>đỉnh</a:t>
            </a:r>
            <a:r>
              <a:rPr lang="en-US" altLang="vi-VN" dirty="0"/>
              <a:t> </a:t>
            </a:r>
            <a:r>
              <a:rPr lang="en-US" altLang="vi-VN" dirty="0" err="1"/>
              <a:t>là</a:t>
            </a:r>
            <a:r>
              <a:rPr lang="en-US" altLang="vi-VN" dirty="0"/>
              <a:t> </a:t>
            </a:r>
            <a:r>
              <a:rPr lang="en-US" altLang="vi-VN" dirty="0" err="1"/>
              <a:t>độ</a:t>
            </a:r>
            <a:r>
              <a:rPr lang="en-US" altLang="vi-VN" dirty="0"/>
              <a:t> </a:t>
            </a:r>
            <a:r>
              <a:rPr lang="en-US" altLang="vi-VN" dirty="0" err="1"/>
              <a:t>dài</a:t>
            </a:r>
            <a:r>
              <a:rPr lang="en-US" altLang="vi-VN" dirty="0"/>
              <a:t> </a:t>
            </a:r>
            <a:r>
              <a:rPr lang="en-US" altLang="vi-VN" dirty="0" err="1"/>
              <a:t>đường</a:t>
            </a:r>
            <a:r>
              <a:rPr lang="en-US" altLang="vi-VN" dirty="0"/>
              <a:t> </a:t>
            </a:r>
            <a:r>
              <a:rPr lang="en-US" altLang="vi-VN" dirty="0" err="1"/>
              <a:t>đi</a:t>
            </a:r>
            <a:r>
              <a:rPr lang="en-US" altLang="vi-VN" dirty="0"/>
              <a:t> </a:t>
            </a:r>
            <a:r>
              <a:rPr lang="en-US" altLang="vi-VN" dirty="0" err="1"/>
              <a:t>từ</a:t>
            </a:r>
            <a:r>
              <a:rPr lang="en-US" altLang="vi-VN" dirty="0"/>
              <a:t> </a:t>
            </a:r>
            <a:r>
              <a:rPr lang="en-US" altLang="vi-VN" dirty="0" err="1"/>
              <a:t>gốc</a:t>
            </a:r>
            <a:r>
              <a:rPr lang="en-US" altLang="vi-VN" dirty="0"/>
              <a:t> </a:t>
            </a:r>
            <a:r>
              <a:rPr lang="en-US" altLang="vi-VN" dirty="0" err="1"/>
              <a:t>đến</a:t>
            </a:r>
            <a:r>
              <a:rPr lang="en-US" altLang="vi-VN" dirty="0"/>
              <a:t> </a:t>
            </a:r>
            <a:r>
              <a:rPr lang="en-US" altLang="vi-VN" dirty="0" err="1"/>
              <a:t>đỉnh</a:t>
            </a:r>
            <a:r>
              <a:rPr lang="en-US" altLang="vi-VN" dirty="0"/>
              <a:t> </a:t>
            </a:r>
            <a:r>
              <a:rPr lang="en-US" altLang="vi-VN" dirty="0" err="1"/>
              <a:t>đó</a:t>
            </a:r>
            <a:r>
              <a:rPr lang="en-US" altLang="vi-VN" dirty="0"/>
              <a:t>. </a:t>
            </a:r>
            <a:r>
              <a:rPr lang="en-US" altLang="vi-VN" b="1" dirty="0" err="1">
                <a:solidFill>
                  <a:srgbClr val="9900CC"/>
                </a:solidFill>
              </a:rPr>
              <a:t>Độ</a:t>
            </a:r>
            <a:r>
              <a:rPr lang="en-US" altLang="vi-VN" b="1" dirty="0">
                <a:solidFill>
                  <a:srgbClr val="9900CC"/>
                </a:solidFill>
              </a:rPr>
              <a:t> </a:t>
            </a:r>
            <a:r>
              <a:rPr lang="en-US" altLang="vi-VN" b="1" dirty="0" err="1">
                <a:solidFill>
                  <a:srgbClr val="9900CC"/>
                </a:solidFill>
              </a:rPr>
              <a:t>cao</a:t>
            </a:r>
            <a:r>
              <a:rPr lang="en-US" altLang="vi-VN" dirty="0"/>
              <a:t> </a:t>
            </a:r>
            <a:r>
              <a:rPr lang="en-US" altLang="vi-VN" dirty="0" err="1"/>
              <a:t>của</a:t>
            </a:r>
            <a:r>
              <a:rPr lang="en-US" altLang="vi-VN" dirty="0"/>
              <a:t> </a:t>
            </a:r>
            <a:r>
              <a:rPr lang="en-US" altLang="vi-VN" dirty="0" err="1"/>
              <a:t>cây</a:t>
            </a:r>
            <a:r>
              <a:rPr lang="en-US" altLang="vi-VN" dirty="0"/>
              <a:t> </a:t>
            </a:r>
            <a:r>
              <a:rPr lang="en-US" altLang="vi-VN" dirty="0" err="1"/>
              <a:t>là</a:t>
            </a:r>
            <a:r>
              <a:rPr lang="en-US" altLang="vi-VN" dirty="0"/>
              <a:t> </a:t>
            </a:r>
            <a:r>
              <a:rPr lang="en-US" altLang="vi-VN" dirty="0" err="1"/>
              <a:t>mức</a:t>
            </a:r>
            <a:r>
              <a:rPr lang="en-US" altLang="vi-VN" dirty="0"/>
              <a:t> </a:t>
            </a:r>
            <a:r>
              <a:rPr lang="en-US" altLang="vi-VN" dirty="0" err="1"/>
              <a:t>lớn</a:t>
            </a:r>
            <a:r>
              <a:rPr lang="en-US" altLang="vi-VN" dirty="0"/>
              <a:t> </a:t>
            </a:r>
            <a:r>
              <a:rPr lang="en-US" altLang="vi-VN" dirty="0" err="1"/>
              <a:t>nhất</a:t>
            </a:r>
            <a:r>
              <a:rPr lang="en-US" altLang="vi-VN" dirty="0"/>
              <a:t> </a:t>
            </a:r>
            <a:r>
              <a:rPr lang="en-US" altLang="vi-VN" dirty="0" err="1"/>
              <a:t>của</a:t>
            </a:r>
            <a:r>
              <a:rPr lang="en-US" altLang="vi-VN" dirty="0"/>
              <a:t> </a:t>
            </a:r>
            <a:r>
              <a:rPr lang="en-US" altLang="vi-VN" dirty="0" err="1"/>
              <a:t>cây</a:t>
            </a:r>
            <a:r>
              <a:rPr lang="en-US" altLang="vi-VN" dirty="0"/>
              <a:t> </a:t>
            </a:r>
          </a:p>
          <a:p>
            <a:pPr>
              <a:buFont typeface="Wingdings" panose="05000000000000000000" pitchFamily="2" charset="2"/>
              <a:buNone/>
            </a:pPr>
            <a:r>
              <a:rPr lang="en-US" altLang="vi-VN" dirty="0"/>
              <a:t>3. </a:t>
            </a:r>
            <a:r>
              <a:rPr lang="vi-VN" altLang="vi-VN" dirty="0"/>
              <a:t>Cây có gốc được vẽ ngược:</a:t>
            </a:r>
          </a:p>
          <a:p>
            <a:r>
              <a:rPr lang="en-US" altLang="vi-VN" dirty="0" err="1"/>
              <a:t>Gốc</a:t>
            </a:r>
            <a:r>
              <a:rPr lang="en-US" altLang="vi-VN" dirty="0"/>
              <a:t> ở </a:t>
            </a:r>
            <a:r>
              <a:rPr lang="en-US" altLang="vi-VN" dirty="0" err="1"/>
              <a:t>mức</a:t>
            </a:r>
            <a:r>
              <a:rPr lang="en-US" altLang="vi-VN" dirty="0"/>
              <a:t> 0</a:t>
            </a:r>
          </a:p>
          <a:p>
            <a:r>
              <a:rPr lang="vi-VN" altLang="vi-VN" dirty="0"/>
              <a:t>Các đỉnh kề gốc ở </a:t>
            </a:r>
            <a:r>
              <a:rPr lang="en-US" altLang="vi-VN" dirty="0" err="1"/>
              <a:t>mức</a:t>
            </a:r>
            <a:r>
              <a:rPr lang="vi-VN" altLang="vi-VN" dirty="0"/>
              <a:t> 1, dưới </a:t>
            </a:r>
            <a:r>
              <a:rPr lang="en-US" altLang="vi-VN" dirty="0" err="1"/>
              <a:t>mức</a:t>
            </a:r>
            <a:r>
              <a:rPr lang="vi-VN" altLang="vi-VN" dirty="0"/>
              <a:t> 0</a:t>
            </a:r>
          </a:p>
          <a:p>
            <a:r>
              <a:rPr lang="vi-VN" altLang="vi-VN" dirty="0"/>
              <a:t>Các đỉnh kề với các đỉnh ở </a:t>
            </a:r>
            <a:r>
              <a:rPr lang="en-US" altLang="vi-VN" dirty="0" err="1"/>
              <a:t>mức</a:t>
            </a:r>
            <a:r>
              <a:rPr lang="vi-VN" altLang="vi-VN" dirty="0"/>
              <a:t> 1 thì ở </a:t>
            </a:r>
            <a:r>
              <a:rPr lang="en-US" altLang="vi-VN" dirty="0" err="1"/>
              <a:t>mức</a:t>
            </a:r>
            <a:r>
              <a:rPr lang="vi-VN" altLang="vi-VN" dirty="0"/>
              <a:t> 2: dưới </a:t>
            </a:r>
            <a:r>
              <a:rPr lang="en-US" altLang="vi-VN" dirty="0" err="1"/>
              <a:t>mức</a:t>
            </a:r>
            <a:r>
              <a:rPr lang="vi-VN" altLang="vi-VN" dirty="0"/>
              <a:t> 1.</a:t>
            </a:r>
          </a:p>
          <a:p>
            <a:r>
              <a:rPr lang="en-US" altLang="vi-VN" dirty="0"/>
              <a:t>…</a:t>
            </a:r>
          </a:p>
          <a:p>
            <a:endParaRPr lang="en-US" altLang="vi-VN" dirty="0"/>
          </a:p>
        </p:txBody>
      </p:sp>
    </p:spTree>
    <p:extLst>
      <p:ext uri="{BB962C8B-B14F-4D97-AF65-F5344CB8AC3E}">
        <p14:creationId xmlns:p14="http://schemas.microsoft.com/office/powerpoint/2010/main" val="17244868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0708" name="Group 4"/>
          <p:cNvGrpSpPr>
            <a:grpSpLocks/>
          </p:cNvGrpSpPr>
          <p:nvPr/>
        </p:nvGrpSpPr>
        <p:grpSpPr bwMode="auto">
          <a:xfrm>
            <a:off x="2000250" y="2286000"/>
            <a:ext cx="3086100" cy="2114550"/>
            <a:chOff x="1152" y="1680"/>
            <a:chExt cx="2160" cy="1776"/>
          </a:xfrm>
        </p:grpSpPr>
        <p:grpSp>
          <p:nvGrpSpPr>
            <p:cNvPr id="200713" name="Group 5"/>
            <p:cNvGrpSpPr>
              <a:grpSpLocks/>
            </p:cNvGrpSpPr>
            <p:nvPr/>
          </p:nvGrpSpPr>
          <p:grpSpPr bwMode="auto">
            <a:xfrm>
              <a:off x="1366" y="2016"/>
              <a:ext cx="1639" cy="1150"/>
              <a:chOff x="4236" y="4752"/>
              <a:chExt cx="2496" cy="1872"/>
            </a:xfrm>
          </p:grpSpPr>
          <p:sp>
            <p:nvSpPr>
              <p:cNvPr id="200721" name="Line 6"/>
              <p:cNvSpPr>
                <a:spLocks noChangeShapeType="1"/>
              </p:cNvSpPr>
              <p:nvPr/>
            </p:nvSpPr>
            <p:spPr bwMode="auto">
              <a:xfrm flipH="1">
                <a:off x="4236" y="4752"/>
                <a:ext cx="1092" cy="1872"/>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722" name="Line 7"/>
              <p:cNvSpPr>
                <a:spLocks noChangeShapeType="1"/>
              </p:cNvSpPr>
              <p:nvPr/>
            </p:nvSpPr>
            <p:spPr bwMode="auto">
              <a:xfrm>
                <a:off x="5328" y="4752"/>
                <a:ext cx="1404" cy="1872"/>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723" name="Line 8"/>
              <p:cNvSpPr>
                <a:spLocks noChangeShapeType="1"/>
              </p:cNvSpPr>
              <p:nvPr/>
            </p:nvSpPr>
            <p:spPr bwMode="auto">
              <a:xfrm>
                <a:off x="4752" y="5759"/>
                <a:ext cx="432" cy="864"/>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724" name="Line 9"/>
              <p:cNvSpPr>
                <a:spLocks noChangeShapeType="1"/>
              </p:cNvSpPr>
              <p:nvPr/>
            </p:nvSpPr>
            <p:spPr bwMode="auto">
              <a:xfrm flipH="1">
                <a:off x="5616" y="5759"/>
                <a:ext cx="432" cy="864"/>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0714" name="Text Box 10"/>
            <p:cNvSpPr txBox="1">
              <a:spLocks noChangeArrowheads="1"/>
            </p:cNvSpPr>
            <p:nvPr/>
          </p:nvSpPr>
          <p:spPr bwMode="auto">
            <a:xfrm>
              <a:off x="1933" y="1680"/>
              <a:ext cx="36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950">
                  <a:latin typeface="Arial" panose="020B0604020202020204" pitchFamily="34" charset="0"/>
                </a:rPr>
                <a:t>v</a:t>
              </a:r>
              <a:r>
                <a:rPr lang="en-US" altLang="vi-VN" sz="1950" baseline="-25000">
                  <a:latin typeface="Arial" panose="020B0604020202020204" pitchFamily="34" charset="0"/>
                </a:rPr>
                <a:t>1</a:t>
              </a:r>
              <a:endParaRPr lang="en-US" altLang="vi-VN" sz="1950">
                <a:latin typeface="Arial" panose="020B0604020202020204" pitchFamily="34" charset="0"/>
              </a:endParaRPr>
            </a:p>
          </p:txBody>
        </p:sp>
        <p:sp>
          <p:nvSpPr>
            <p:cNvPr id="200715" name="Text Box 11"/>
            <p:cNvSpPr txBox="1">
              <a:spLocks noChangeArrowheads="1"/>
            </p:cNvSpPr>
            <p:nvPr/>
          </p:nvSpPr>
          <p:spPr bwMode="auto">
            <a:xfrm>
              <a:off x="1392" y="2423"/>
              <a:ext cx="36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950">
                  <a:latin typeface="Arial" panose="020B0604020202020204" pitchFamily="34" charset="0"/>
                </a:rPr>
                <a:t>v</a:t>
              </a:r>
              <a:r>
                <a:rPr lang="en-US" altLang="vi-VN" sz="1950" baseline="-25000">
                  <a:latin typeface="Arial" panose="020B0604020202020204" pitchFamily="34" charset="0"/>
                </a:rPr>
                <a:t>2</a:t>
              </a:r>
              <a:endParaRPr lang="en-US" altLang="vi-VN" sz="1950">
                <a:latin typeface="Arial" panose="020B0604020202020204" pitchFamily="34" charset="0"/>
              </a:endParaRPr>
            </a:p>
          </p:txBody>
        </p:sp>
        <p:sp>
          <p:nvSpPr>
            <p:cNvPr id="200716" name="Text Box 12"/>
            <p:cNvSpPr txBox="1">
              <a:spLocks noChangeArrowheads="1"/>
            </p:cNvSpPr>
            <p:nvPr/>
          </p:nvSpPr>
          <p:spPr bwMode="auto">
            <a:xfrm>
              <a:off x="2608" y="2432"/>
              <a:ext cx="36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950">
                  <a:latin typeface="Arial" panose="020B0604020202020204" pitchFamily="34" charset="0"/>
                </a:rPr>
                <a:t>v</a:t>
              </a:r>
              <a:r>
                <a:rPr lang="en-US" altLang="vi-VN" sz="1950" baseline="-25000">
                  <a:latin typeface="Arial" panose="020B0604020202020204" pitchFamily="34" charset="0"/>
                </a:rPr>
                <a:t>3</a:t>
              </a:r>
              <a:endParaRPr lang="en-US" altLang="vi-VN" sz="1950">
                <a:latin typeface="Arial" panose="020B0604020202020204" pitchFamily="34" charset="0"/>
              </a:endParaRPr>
            </a:p>
          </p:txBody>
        </p:sp>
        <p:sp>
          <p:nvSpPr>
            <p:cNvPr id="200717" name="Text Box 13"/>
            <p:cNvSpPr txBox="1">
              <a:spLocks noChangeArrowheads="1"/>
            </p:cNvSpPr>
            <p:nvPr/>
          </p:nvSpPr>
          <p:spPr bwMode="auto">
            <a:xfrm>
              <a:off x="1152" y="3140"/>
              <a:ext cx="36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950">
                  <a:latin typeface="Arial" panose="020B0604020202020204" pitchFamily="34" charset="0"/>
                </a:rPr>
                <a:t>v</a:t>
              </a:r>
              <a:r>
                <a:rPr lang="en-US" altLang="vi-VN" sz="1950" baseline="-25000">
                  <a:latin typeface="Arial" panose="020B0604020202020204" pitchFamily="34" charset="0"/>
                </a:rPr>
                <a:t>4</a:t>
              </a:r>
              <a:endParaRPr lang="en-US" altLang="vi-VN" sz="1950">
                <a:latin typeface="Arial" panose="020B0604020202020204" pitchFamily="34" charset="0"/>
              </a:endParaRPr>
            </a:p>
          </p:txBody>
        </p:sp>
        <p:sp>
          <p:nvSpPr>
            <p:cNvPr id="200718" name="Text Box 14"/>
            <p:cNvSpPr txBox="1">
              <a:spLocks noChangeArrowheads="1"/>
            </p:cNvSpPr>
            <p:nvPr/>
          </p:nvSpPr>
          <p:spPr bwMode="auto">
            <a:xfrm>
              <a:off x="1881" y="3135"/>
              <a:ext cx="367"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950">
                  <a:latin typeface="Arial" panose="020B0604020202020204" pitchFamily="34" charset="0"/>
                </a:rPr>
                <a:t>v</a:t>
              </a:r>
              <a:r>
                <a:rPr lang="en-US" altLang="vi-VN" sz="1950" baseline="-25000">
                  <a:latin typeface="Arial" panose="020B0604020202020204" pitchFamily="34" charset="0"/>
                </a:rPr>
                <a:t>5</a:t>
              </a:r>
              <a:endParaRPr lang="en-US" altLang="vi-VN" sz="1950">
                <a:latin typeface="Arial" panose="020B0604020202020204" pitchFamily="34" charset="0"/>
              </a:endParaRPr>
            </a:p>
          </p:txBody>
        </p:sp>
        <p:sp>
          <p:nvSpPr>
            <p:cNvPr id="200719" name="Text Box 15"/>
            <p:cNvSpPr txBox="1">
              <a:spLocks noChangeArrowheads="1"/>
            </p:cNvSpPr>
            <p:nvPr/>
          </p:nvSpPr>
          <p:spPr bwMode="auto">
            <a:xfrm>
              <a:off x="2134" y="3140"/>
              <a:ext cx="367"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950">
                  <a:latin typeface="Arial" panose="020B0604020202020204" pitchFamily="34" charset="0"/>
                </a:rPr>
                <a:t>v</a:t>
              </a:r>
              <a:r>
                <a:rPr lang="en-US" altLang="vi-VN" sz="1950" baseline="-25000">
                  <a:latin typeface="Arial" panose="020B0604020202020204" pitchFamily="34" charset="0"/>
                </a:rPr>
                <a:t>6</a:t>
              </a:r>
              <a:endParaRPr lang="en-US" altLang="vi-VN" sz="1950">
                <a:latin typeface="Arial" panose="020B0604020202020204" pitchFamily="34" charset="0"/>
              </a:endParaRPr>
            </a:p>
          </p:txBody>
        </p:sp>
        <p:sp>
          <p:nvSpPr>
            <p:cNvPr id="200720" name="Text Box 16"/>
            <p:cNvSpPr txBox="1">
              <a:spLocks noChangeArrowheads="1"/>
            </p:cNvSpPr>
            <p:nvPr/>
          </p:nvSpPr>
          <p:spPr bwMode="auto">
            <a:xfrm>
              <a:off x="2944" y="3144"/>
              <a:ext cx="36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950">
                  <a:latin typeface="Arial" panose="020B0604020202020204" pitchFamily="34" charset="0"/>
                </a:rPr>
                <a:t>v</a:t>
              </a:r>
              <a:r>
                <a:rPr lang="en-US" altLang="vi-VN" sz="1950" baseline="-25000">
                  <a:latin typeface="Arial" panose="020B0604020202020204" pitchFamily="34" charset="0"/>
                </a:rPr>
                <a:t>7</a:t>
              </a:r>
              <a:endParaRPr lang="en-US" altLang="vi-VN" sz="1950">
                <a:latin typeface="Arial" panose="020B0604020202020204" pitchFamily="34" charset="0"/>
              </a:endParaRPr>
            </a:p>
          </p:txBody>
        </p:sp>
      </p:grpSp>
      <p:sp>
        <p:nvSpPr>
          <p:cNvPr id="200709" name="AutoShape 17"/>
          <p:cNvSpPr>
            <a:spLocks noChangeArrowheads="1"/>
          </p:cNvSpPr>
          <p:nvPr/>
        </p:nvSpPr>
        <p:spPr bwMode="auto">
          <a:xfrm>
            <a:off x="3749278" y="2114550"/>
            <a:ext cx="1508522" cy="457200"/>
          </a:xfrm>
          <a:prstGeom prst="cloudCallout">
            <a:avLst>
              <a:gd name="adj1" fmla="val -66477"/>
              <a:gd name="adj2" fmla="val 53648"/>
            </a:avLst>
          </a:prstGeom>
          <a:solidFill>
            <a:srgbClr val="FFFF99"/>
          </a:solidFill>
          <a:ln w="9525">
            <a:solidFill>
              <a:schemeClr val="tx1"/>
            </a:solidFill>
            <a:round/>
            <a:headEnd/>
            <a:tailEnd/>
          </a:ln>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vi-VN" sz="1950">
                <a:latin typeface="Arial" panose="020B0604020202020204" pitchFamily="34" charset="0"/>
              </a:rPr>
              <a:t>Gốc</a:t>
            </a:r>
          </a:p>
        </p:txBody>
      </p:sp>
      <p:sp>
        <p:nvSpPr>
          <p:cNvPr id="200710" name="Text Box 18"/>
          <p:cNvSpPr txBox="1">
            <a:spLocks noChangeArrowheads="1"/>
          </p:cNvSpPr>
          <p:nvPr/>
        </p:nvSpPr>
        <p:spPr bwMode="auto">
          <a:xfrm>
            <a:off x="5372101" y="3200401"/>
            <a:ext cx="1851422"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950">
                <a:latin typeface="Arial" panose="020B0604020202020204" pitchFamily="34" charset="0"/>
              </a:rPr>
              <a:t>v</a:t>
            </a:r>
            <a:r>
              <a:rPr lang="en-US" altLang="vi-VN" sz="1950" baseline="-25000">
                <a:latin typeface="Arial" panose="020B0604020202020204" pitchFamily="34" charset="0"/>
              </a:rPr>
              <a:t>2</a:t>
            </a:r>
            <a:r>
              <a:rPr lang="en-US" altLang="vi-VN" sz="1950">
                <a:latin typeface="Arial" panose="020B0604020202020204" pitchFamily="34" charset="0"/>
              </a:rPr>
              <a:t>, v</a:t>
            </a:r>
            <a:r>
              <a:rPr lang="en-US" altLang="vi-VN" sz="1950" baseline="-25000">
                <a:latin typeface="Arial" panose="020B0604020202020204" pitchFamily="34" charset="0"/>
              </a:rPr>
              <a:t>3</a:t>
            </a:r>
            <a:r>
              <a:rPr lang="en-US" altLang="vi-VN" sz="1950">
                <a:latin typeface="Arial" panose="020B0604020202020204" pitchFamily="34" charset="0"/>
              </a:rPr>
              <a:t>: mức 1</a:t>
            </a:r>
          </a:p>
        </p:txBody>
      </p:sp>
      <p:sp>
        <p:nvSpPr>
          <p:cNvPr id="200711" name="Text Box 19"/>
          <p:cNvSpPr txBox="1">
            <a:spLocks noChangeArrowheads="1"/>
          </p:cNvSpPr>
          <p:nvPr/>
        </p:nvSpPr>
        <p:spPr bwMode="auto">
          <a:xfrm>
            <a:off x="5200651" y="3886201"/>
            <a:ext cx="2537222"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950">
                <a:latin typeface="Arial" panose="020B0604020202020204" pitchFamily="34" charset="0"/>
              </a:rPr>
              <a:t>v</a:t>
            </a:r>
            <a:r>
              <a:rPr lang="en-US" altLang="vi-VN" sz="1950" baseline="-25000">
                <a:latin typeface="Arial" panose="020B0604020202020204" pitchFamily="34" charset="0"/>
              </a:rPr>
              <a:t>4</a:t>
            </a:r>
            <a:r>
              <a:rPr lang="en-US" altLang="vi-VN" sz="1950">
                <a:latin typeface="Arial" panose="020B0604020202020204" pitchFamily="34" charset="0"/>
              </a:rPr>
              <a:t>, v</a:t>
            </a:r>
            <a:r>
              <a:rPr lang="en-US" altLang="vi-VN" sz="1950" baseline="-25000">
                <a:latin typeface="Arial" panose="020B0604020202020204" pitchFamily="34" charset="0"/>
              </a:rPr>
              <a:t>5</a:t>
            </a:r>
            <a:r>
              <a:rPr lang="en-US" altLang="vi-VN" sz="1950">
                <a:latin typeface="Arial" panose="020B0604020202020204" pitchFamily="34" charset="0"/>
              </a:rPr>
              <a:t>, v</a:t>
            </a:r>
            <a:r>
              <a:rPr lang="en-US" altLang="vi-VN" sz="1950" baseline="-25000">
                <a:latin typeface="Arial" panose="020B0604020202020204" pitchFamily="34" charset="0"/>
              </a:rPr>
              <a:t>6</a:t>
            </a:r>
            <a:r>
              <a:rPr lang="en-US" altLang="vi-VN" sz="1950">
                <a:latin typeface="Arial" panose="020B0604020202020204" pitchFamily="34" charset="0"/>
              </a:rPr>
              <a:t>, v</a:t>
            </a:r>
            <a:r>
              <a:rPr lang="en-US" altLang="vi-VN" sz="1950" baseline="-25000">
                <a:latin typeface="Arial" panose="020B0604020202020204" pitchFamily="34" charset="0"/>
              </a:rPr>
              <a:t>7</a:t>
            </a:r>
            <a:r>
              <a:rPr lang="en-US" altLang="vi-VN" sz="1950">
                <a:latin typeface="Arial" panose="020B0604020202020204" pitchFamily="34" charset="0"/>
              </a:rPr>
              <a:t> mức 2</a:t>
            </a:r>
          </a:p>
        </p:txBody>
      </p:sp>
      <p:sp>
        <p:nvSpPr>
          <p:cNvPr id="200712" name="Text Box 22"/>
          <p:cNvSpPr txBox="1">
            <a:spLocks noChangeArrowheads="1"/>
          </p:cNvSpPr>
          <p:nvPr/>
        </p:nvSpPr>
        <p:spPr bwMode="auto">
          <a:xfrm>
            <a:off x="5074445" y="4457701"/>
            <a:ext cx="1783556"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950">
                <a:latin typeface="Arial" panose="020B0604020202020204" pitchFamily="34" charset="0"/>
              </a:rPr>
              <a:t>Độ cao là 2</a:t>
            </a:r>
          </a:p>
        </p:txBody>
      </p:sp>
    </p:spTree>
    <p:extLst>
      <p:ext uri="{BB962C8B-B14F-4D97-AF65-F5344CB8AC3E}">
        <p14:creationId xmlns:p14="http://schemas.microsoft.com/office/powerpoint/2010/main" val="21256777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2756" name="Group 2"/>
          <p:cNvGrpSpPr>
            <a:grpSpLocks/>
          </p:cNvGrpSpPr>
          <p:nvPr/>
        </p:nvGrpSpPr>
        <p:grpSpPr bwMode="auto">
          <a:xfrm>
            <a:off x="2971800" y="1347788"/>
            <a:ext cx="3214688" cy="2114550"/>
            <a:chOff x="1152" y="1680"/>
            <a:chExt cx="2160" cy="1776"/>
          </a:xfrm>
        </p:grpSpPr>
        <p:grpSp>
          <p:nvGrpSpPr>
            <p:cNvPr id="202763" name="Group 3"/>
            <p:cNvGrpSpPr>
              <a:grpSpLocks/>
            </p:cNvGrpSpPr>
            <p:nvPr/>
          </p:nvGrpSpPr>
          <p:grpSpPr bwMode="auto">
            <a:xfrm>
              <a:off x="1366" y="2016"/>
              <a:ext cx="1639" cy="1150"/>
              <a:chOff x="4236" y="4752"/>
              <a:chExt cx="2496" cy="1872"/>
            </a:xfrm>
          </p:grpSpPr>
          <p:sp>
            <p:nvSpPr>
              <p:cNvPr id="202771" name="Line 4"/>
              <p:cNvSpPr>
                <a:spLocks noChangeShapeType="1"/>
              </p:cNvSpPr>
              <p:nvPr/>
            </p:nvSpPr>
            <p:spPr bwMode="auto">
              <a:xfrm flipH="1">
                <a:off x="4236" y="4752"/>
                <a:ext cx="1092" cy="1872"/>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2772" name="Line 5"/>
              <p:cNvSpPr>
                <a:spLocks noChangeShapeType="1"/>
              </p:cNvSpPr>
              <p:nvPr/>
            </p:nvSpPr>
            <p:spPr bwMode="auto">
              <a:xfrm>
                <a:off x="5328" y="4752"/>
                <a:ext cx="1404" cy="1872"/>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2773" name="Line 6"/>
              <p:cNvSpPr>
                <a:spLocks noChangeShapeType="1"/>
              </p:cNvSpPr>
              <p:nvPr/>
            </p:nvSpPr>
            <p:spPr bwMode="auto">
              <a:xfrm>
                <a:off x="4752" y="5759"/>
                <a:ext cx="432" cy="864"/>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2774" name="Line 7"/>
              <p:cNvSpPr>
                <a:spLocks noChangeShapeType="1"/>
              </p:cNvSpPr>
              <p:nvPr/>
            </p:nvSpPr>
            <p:spPr bwMode="auto">
              <a:xfrm flipH="1">
                <a:off x="5616" y="5759"/>
                <a:ext cx="432" cy="864"/>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764" name="Text Box 8"/>
            <p:cNvSpPr txBox="1">
              <a:spLocks noChangeArrowheads="1"/>
            </p:cNvSpPr>
            <p:nvPr/>
          </p:nvSpPr>
          <p:spPr bwMode="auto">
            <a:xfrm>
              <a:off x="1933" y="1680"/>
              <a:ext cx="36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950">
                  <a:latin typeface="Arial" panose="020B0604020202020204" pitchFamily="34" charset="0"/>
                </a:rPr>
                <a:t>v</a:t>
              </a:r>
              <a:r>
                <a:rPr lang="en-US" altLang="vi-VN" sz="1950" baseline="-25000">
                  <a:latin typeface="Arial" panose="020B0604020202020204" pitchFamily="34" charset="0"/>
                </a:rPr>
                <a:t>1</a:t>
              </a:r>
              <a:endParaRPr lang="en-US" altLang="vi-VN" sz="1950">
                <a:latin typeface="Arial" panose="020B0604020202020204" pitchFamily="34" charset="0"/>
              </a:endParaRPr>
            </a:p>
          </p:txBody>
        </p:sp>
        <p:sp>
          <p:nvSpPr>
            <p:cNvPr id="202765" name="Text Box 9"/>
            <p:cNvSpPr txBox="1">
              <a:spLocks noChangeArrowheads="1"/>
            </p:cNvSpPr>
            <p:nvPr/>
          </p:nvSpPr>
          <p:spPr bwMode="auto">
            <a:xfrm>
              <a:off x="1392" y="2423"/>
              <a:ext cx="36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950">
                  <a:latin typeface="Arial" panose="020B0604020202020204" pitchFamily="34" charset="0"/>
                </a:rPr>
                <a:t>v</a:t>
              </a:r>
              <a:r>
                <a:rPr lang="en-US" altLang="vi-VN" sz="1950" baseline="-25000">
                  <a:latin typeface="Arial" panose="020B0604020202020204" pitchFamily="34" charset="0"/>
                </a:rPr>
                <a:t>2</a:t>
              </a:r>
              <a:endParaRPr lang="en-US" altLang="vi-VN" sz="1950">
                <a:latin typeface="Arial" panose="020B0604020202020204" pitchFamily="34" charset="0"/>
              </a:endParaRPr>
            </a:p>
          </p:txBody>
        </p:sp>
        <p:sp>
          <p:nvSpPr>
            <p:cNvPr id="202766" name="Text Box 10"/>
            <p:cNvSpPr txBox="1">
              <a:spLocks noChangeArrowheads="1"/>
            </p:cNvSpPr>
            <p:nvPr/>
          </p:nvSpPr>
          <p:spPr bwMode="auto">
            <a:xfrm>
              <a:off x="2608" y="2432"/>
              <a:ext cx="36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950">
                  <a:latin typeface="Arial" panose="020B0604020202020204" pitchFamily="34" charset="0"/>
                </a:rPr>
                <a:t>v</a:t>
              </a:r>
              <a:r>
                <a:rPr lang="en-US" altLang="vi-VN" sz="1950" baseline="-25000">
                  <a:latin typeface="Arial" panose="020B0604020202020204" pitchFamily="34" charset="0"/>
                </a:rPr>
                <a:t>3</a:t>
              </a:r>
              <a:endParaRPr lang="en-US" altLang="vi-VN" sz="1950">
                <a:latin typeface="Arial" panose="020B0604020202020204" pitchFamily="34" charset="0"/>
              </a:endParaRPr>
            </a:p>
          </p:txBody>
        </p:sp>
        <p:sp>
          <p:nvSpPr>
            <p:cNvPr id="202767" name="Text Box 11"/>
            <p:cNvSpPr txBox="1">
              <a:spLocks noChangeArrowheads="1"/>
            </p:cNvSpPr>
            <p:nvPr/>
          </p:nvSpPr>
          <p:spPr bwMode="auto">
            <a:xfrm>
              <a:off x="1152" y="3140"/>
              <a:ext cx="36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950">
                  <a:latin typeface="Arial" panose="020B0604020202020204" pitchFamily="34" charset="0"/>
                </a:rPr>
                <a:t>v</a:t>
              </a:r>
              <a:r>
                <a:rPr lang="en-US" altLang="vi-VN" sz="1950" baseline="-25000">
                  <a:latin typeface="Arial" panose="020B0604020202020204" pitchFamily="34" charset="0"/>
                </a:rPr>
                <a:t>4</a:t>
              </a:r>
              <a:endParaRPr lang="en-US" altLang="vi-VN" sz="1950">
                <a:latin typeface="Arial" panose="020B0604020202020204" pitchFamily="34" charset="0"/>
              </a:endParaRPr>
            </a:p>
          </p:txBody>
        </p:sp>
        <p:sp>
          <p:nvSpPr>
            <p:cNvPr id="202768" name="Text Box 12"/>
            <p:cNvSpPr txBox="1">
              <a:spLocks noChangeArrowheads="1"/>
            </p:cNvSpPr>
            <p:nvPr/>
          </p:nvSpPr>
          <p:spPr bwMode="auto">
            <a:xfrm>
              <a:off x="1881" y="3135"/>
              <a:ext cx="367"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950">
                  <a:latin typeface="Arial" panose="020B0604020202020204" pitchFamily="34" charset="0"/>
                </a:rPr>
                <a:t>v</a:t>
              </a:r>
              <a:r>
                <a:rPr lang="en-US" altLang="vi-VN" sz="1950" baseline="-25000">
                  <a:latin typeface="Arial" panose="020B0604020202020204" pitchFamily="34" charset="0"/>
                </a:rPr>
                <a:t>5</a:t>
              </a:r>
              <a:endParaRPr lang="en-US" altLang="vi-VN" sz="1950">
                <a:latin typeface="Arial" panose="020B0604020202020204" pitchFamily="34" charset="0"/>
              </a:endParaRPr>
            </a:p>
          </p:txBody>
        </p:sp>
        <p:sp>
          <p:nvSpPr>
            <p:cNvPr id="202769" name="Text Box 13"/>
            <p:cNvSpPr txBox="1">
              <a:spLocks noChangeArrowheads="1"/>
            </p:cNvSpPr>
            <p:nvPr/>
          </p:nvSpPr>
          <p:spPr bwMode="auto">
            <a:xfrm>
              <a:off x="2134" y="3140"/>
              <a:ext cx="367"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950">
                  <a:latin typeface="Arial" panose="020B0604020202020204" pitchFamily="34" charset="0"/>
                </a:rPr>
                <a:t>v</a:t>
              </a:r>
              <a:r>
                <a:rPr lang="en-US" altLang="vi-VN" sz="1950" baseline="-25000">
                  <a:latin typeface="Arial" panose="020B0604020202020204" pitchFamily="34" charset="0"/>
                </a:rPr>
                <a:t>6</a:t>
              </a:r>
              <a:endParaRPr lang="en-US" altLang="vi-VN" sz="1950">
                <a:latin typeface="Arial" panose="020B0604020202020204" pitchFamily="34" charset="0"/>
              </a:endParaRPr>
            </a:p>
          </p:txBody>
        </p:sp>
        <p:sp>
          <p:nvSpPr>
            <p:cNvPr id="202770" name="Text Box 14"/>
            <p:cNvSpPr txBox="1">
              <a:spLocks noChangeArrowheads="1"/>
            </p:cNvSpPr>
            <p:nvPr/>
          </p:nvSpPr>
          <p:spPr bwMode="auto">
            <a:xfrm>
              <a:off x="2944" y="3144"/>
              <a:ext cx="36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950">
                  <a:latin typeface="Arial" panose="020B0604020202020204" pitchFamily="34" charset="0"/>
                </a:rPr>
                <a:t>v</a:t>
              </a:r>
              <a:r>
                <a:rPr lang="en-US" altLang="vi-VN" sz="1950" baseline="-25000">
                  <a:latin typeface="Arial" panose="020B0604020202020204" pitchFamily="34" charset="0"/>
                </a:rPr>
                <a:t>7</a:t>
              </a:r>
              <a:endParaRPr lang="en-US" altLang="vi-VN" sz="1950">
                <a:latin typeface="Arial" panose="020B0604020202020204" pitchFamily="34" charset="0"/>
              </a:endParaRPr>
            </a:p>
          </p:txBody>
        </p:sp>
      </p:grpSp>
      <p:sp>
        <p:nvSpPr>
          <p:cNvPr id="202757" name="Text Box 15"/>
          <p:cNvSpPr txBox="1">
            <a:spLocks noChangeArrowheads="1"/>
          </p:cNvSpPr>
          <p:nvPr/>
        </p:nvSpPr>
        <p:spPr bwMode="auto">
          <a:xfrm>
            <a:off x="2000250" y="3748088"/>
            <a:ext cx="3000375"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950">
                <a:latin typeface="Arial" panose="020B0604020202020204" pitchFamily="34" charset="0"/>
              </a:rPr>
              <a:t>v</a:t>
            </a:r>
            <a:r>
              <a:rPr lang="en-US" altLang="vi-VN" sz="1950" baseline="-25000">
                <a:latin typeface="Arial" panose="020B0604020202020204" pitchFamily="34" charset="0"/>
              </a:rPr>
              <a:t>2</a:t>
            </a:r>
            <a:r>
              <a:rPr lang="en-US" altLang="vi-VN" sz="1950">
                <a:latin typeface="Arial" panose="020B0604020202020204" pitchFamily="34" charset="0"/>
              </a:rPr>
              <a:t>  là cha của v</a:t>
            </a:r>
            <a:r>
              <a:rPr lang="en-US" altLang="vi-VN" sz="1950" baseline="-25000">
                <a:latin typeface="Arial" panose="020B0604020202020204" pitchFamily="34" charset="0"/>
              </a:rPr>
              <a:t>4</a:t>
            </a:r>
            <a:r>
              <a:rPr lang="en-US" altLang="vi-VN" sz="1950">
                <a:latin typeface="Arial" panose="020B0604020202020204" pitchFamily="34" charset="0"/>
              </a:rPr>
              <a:t>&amp;v</a:t>
            </a:r>
            <a:r>
              <a:rPr lang="en-US" altLang="vi-VN" sz="1950" baseline="-25000">
                <a:latin typeface="Arial" panose="020B0604020202020204" pitchFamily="34" charset="0"/>
              </a:rPr>
              <a:t>5</a:t>
            </a:r>
            <a:endParaRPr lang="en-US" altLang="vi-VN" sz="1950">
              <a:latin typeface="Arial" panose="020B0604020202020204" pitchFamily="34" charset="0"/>
            </a:endParaRPr>
          </a:p>
        </p:txBody>
      </p:sp>
      <p:sp>
        <p:nvSpPr>
          <p:cNvPr id="202758" name="Text Box 16"/>
          <p:cNvSpPr txBox="1">
            <a:spLocks noChangeArrowheads="1"/>
          </p:cNvSpPr>
          <p:nvPr/>
        </p:nvSpPr>
        <p:spPr bwMode="auto">
          <a:xfrm>
            <a:off x="2057400" y="4262438"/>
            <a:ext cx="3214688"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950">
                <a:latin typeface="Arial" panose="020B0604020202020204" pitchFamily="34" charset="0"/>
              </a:rPr>
              <a:t>.</a:t>
            </a:r>
          </a:p>
        </p:txBody>
      </p:sp>
      <p:sp>
        <p:nvSpPr>
          <p:cNvPr id="202759" name="Text Box 17"/>
          <p:cNvSpPr txBox="1">
            <a:spLocks noChangeArrowheads="1"/>
          </p:cNvSpPr>
          <p:nvPr/>
        </p:nvSpPr>
        <p:spPr bwMode="auto">
          <a:xfrm>
            <a:off x="4686300" y="3748088"/>
            <a:ext cx="2214563"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950">
                <a:latin typeface="Arial" panose="020B0604020202020204" pitchFamily="34" charset="0"/>
              </a:rPr>
              <a:t>v</a:t>
            </a:r>
            <a:r>
              <a:rPr lang="en-US" altLang="vi-VN" sz="1950" baseline="-25000">
                <a:latin typeface="Arial" panose="020B0604020202020204" pitchFamily="34" charset="0"/>
              </a:rPr>
              <a:t>4</a:t>
            </a:r>
            <a:r>
              <a:rPr lang="en-US" altLang="vi-VN" sz="1950">
                <a:latin typeface="Arial" panose="020B0604020202020204" pitchFamily="34" charset="0"/>
              </a:rPr>
              <a:t> là con của v</a:t>
            </a:r>
            <a:r>
              <a:rPr lang="en-US" altLang="vi-VN" sz="1950" baseline="-25000">
                <a:latin typeface="Arial" panose="020B0604020202020204" pitchFamily="34" charset="0"/>
              </a:rPr>
              <a:t>2</a:t>
            </a:r>
            <a:endParaRPr lang="en-US" altLang="vi-VN" sz="1950">
              <a:latin typeface="Arial" panose="020B0604020202020204" pitchFamily="34" charset="0"/>
            </a:endParaRPr>
          </a:p>
        </p:txBody>
      </p:sp>
      <p:sp>
        <p:nvSpPr>
          <p:cNvPr id="202760" name="Text Box 18"/>
          <p:cNvSpPr txBox="1">
            <a:spLocks noChangeArrowheads="1"/>
          </p:cNvSpPr>
          <p:nvPr/>
        </p:nvSpPr>
        <p:spPr bwMode="auto">
          <a:xfrm>
            <a:off x="2000250" y="4229101"/>
            <a:ext cx="22860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950">
                <a:latin typeface="Arial" panose="020B0604020202020204" pitchFamily="34" charset="0"/>
              </a:rPr>
              <a:t>v</a:t>
            </a:r>
            <a:r>
              <a:rPr lang="en-US" altLang="vi-VN" sz="1950" baseline="-25000">
                <a:latin typeface="Arial" panose="020B0604020202020204" pitchFamily="34" charset="0"/>
              </a:rPr>
              <a:t>4</a:t>
            </a:r>
            <a:r>
              <a:rPr lang="en-US" altLang="vi-VN" sz="1950">
                <a:latin typeface="Arial" panose="020B0604020202020204" pitchFamily="34" charset="0"/>
              </a:rPr>
              <a:t>&amp;v</a:t>
            </a:r>
            <a:r>
              <a:rPr lang="en-US" altLang="vi-VN" sz="1950" baseline="-25000">
                <a:latin typeface="Arial" panose="020B0604020202020204" pitchFamily="34" charset="0"/>
              </a:rPr>
              <a:t>5</a:t>
            </a:r>
            <a:r>
              <a:rPr lang="en-US" altLang="vi-VN" sz="1950">
                <a:latin typeface="Arial" panose="020B0604020202020204" pitchFamily="34" charset="0"/>
              </a:rPr>
              <a:t> là anh em</a:t>
            </a:r>
          </a:p>
        </p:txBody>
      </p:sp>
      <p:sp>
        <p:nvSpPr>
          <p:cNvPr id="202761" name="Text Box 19"/>
          <p:cNvSpPr txBox="1">
            <a:spLocks noChangeArrowheads="1"/>
          </p:cNvSpPr>
          <p:nvPr/>
        </p:nvSpPr>
        <p:spPr bwMode="auto">
          <a:xfrm>
            <a:off x="2000250" y="4743451"/>
            <a:ext cx="28575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950">
                <a:latin typeface="Arial" panose="020B0604020202020204" pitchFamily="34" charset="0"/>
              </a:rPr>
              <a:t>v</a:t>
            </a:r>
            <a:r>
              <a:rPr lang="en-US" altLang="vi-VN" sz="1950" baseline="-25000">
                <a:latin typeface="Arial" panose="020B0604020202020204" pitchFamily="34" charset="0"/>
              </a:rPr>
              <a:t>4</a:t>
            </a:r>
            <a:r>
              <a:rPr lang="en-US" altLang="vi-VN" sz="1950">
                <a:latin typeface="Arial" panose="020B0604020202020204" pitchFamily="34" charset="0"/>
              </a:rPr>
              <a:t>, v</a:t>
            </a:r>
            <a:r>
              <a:rPr lang="en-US" altLang="vi-VN" sz="1950" baseline="-25000">
                <a:latin typeface="Arial" panose="020B0604020202020204" pitchFamily="34" charset="0"/>
              </a:rPr>
              <a:t>5</a:t>
            </a:r>
            <a:r>
              <a:rPr lang="en-US" altLang="vi-VN" sz="1950">
                <a:latin typeface="Arial" panose="020B0604020202020204" pitchFamily="34" charset="0"/>
              </a:rPr>
              <a:t>, v</a:t>
            </a:r>
            <a:r>
              <a:rPr lang="en-US" altLang="vi-VN" sz="1950" baseline="-25000">
                <a:latin typeface="Arial" panose="020B0604020202020204" pitchFamily="34" charset="0"/>
              </a:rPr>
              <a:t>6</a:t>
            </a:r>
            <a:r>
              <a:rPr lang="en-US" altLang="vi-VN" sz="1950">
                <a:latin typeface="Arial" panose="020B0604020202020204" pitchFamily="34" charset="0"/>
              </a:rPr>
              <a:t>, v</a:t>
            </a:r>
            <a:r>
              <a:rPr lang="en-US" altLang="vi-VN" sz="1950" baseline="-25000">
                <a:latin typeface="Arial" panose="020B0604020202020204" pitchFamily="34" charset="0"/>
              </a:rPr>
              <a:t>7</a:t>
            </a:r>
            <a:r>
              <a:rPr lang="en-US" altLang="vi-VN" sz="1950">
                <a:latin typeface="Arial" panose="020B0604020202020204" pitchFamily="34" charset="0"/>
              </a:rPr>
              <a:t>: đỉnh lá</a:t>
            </a:r>
          </a:p>
        </p:txBody>
      </p:sp>
      <p:sp>
        <p:nvSpPr>
          <p:cNvPr id="202762" name="Text Box 20"/>
          <p:cNvSpPr txBox="1">
            <a:spLocks noChangeArrowheads="1"/>
          </p:cNvSpPr>
          <p:nvPr/>
        </p:nvSpPr>
        <p:spPr bwMode="auto">
          <a:xfrm>
            <a:off x="4686300" y="4286251"/>
            <a:ext cx="2786063"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950">
                <a:latin typeface="Arial" panose="020B0604020202020204" pitchFamily="34" charset="0"/>
              </a:rPr>
              <a:t>v</a:t>
            </a:r>
            <a:r>
              <a:rPr lang="en-US" altLang="vi-VN" sz="1950" baseline="-25000">
                <a:latin typeface="Arial" panose="020B0604020202020204" pitchFamily="34" charset="0"/>
              </a:rPr>
              <a:t>1</a:t>
            </a:r>
            <a:r>
              <a:rPr lang="en-US" altLang="vi-VN" sz="1950">
                <a:latin typeface="Arial" panose="020B0604020202020204" pitchFamily="34" charset="0"/>
              </a:rPr>
              <a:t>, v</a:t>
            </a:r>
            <a:r>
              <a:rPr lang="en-US" altLang="vi-VN" sz="1950" baseline="-25000">
                <a:latin typeface="Arial" panose="020B0604020202020204" pitchFamily="34" charset="0"/>
              </a:rPr>
              <a:t>2</a:t>
            </a:r>
            <a:r>
              <a:rPr lang="en-US" altLang="vi-VN" sz="1950">
                <a:latin typeface="Arial" panose="020B0604020202020204" pitchFamily="34" charset="0"/>
              </a:rPr>
              <a:t>, v</a:t>
            </a:r>
            <a:r>
              <a:rPr lang="en-US" altLang="vi-VN" sz="1950" baseline="-25000">
                <a:latin typeface="Arial" panose="020B0604020202020204" pitchFamily="34" charset="0"/>
              </a:rPr>
              <a:t>3</a:t>
            </a:r>
            <a:r>
              <a:rPr lang="en-US" altLang="vi-VN" sz="1950">
                <a:latin typeface="Arial" panose="020B0604020202020204" pitchFamily="34" charset="0"/>
              </a:rPr>
              <a:t>: đỉnh trong</a:t>
            </a:r>
          </a:p>
        </p:txBody>
      </p:sp>
    </p:spTree>
    <p:extLst>
      <p:ext uri="{BB962C8B-B14F-4D97-AF65-F5344CB8AC3E}">
        <p14:creationId xmlns:p14="http://schemas.microsoft.com/office/powerpoint/2010/main" val="7670102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Title 1"/>
          <p:cNvSpPr>
            <a:spLocks noGrp="1" noChangeArrowheads="1"/>
          </p:cNvSpPr>
          <p:nvPr>
            <p:ph type="title"/>
          </p:nvPr>
        </p:nvSpPr>
        <p:spPr/>
        <p:txBody>
          <a:bodyPr/>
          <a:lstStyle/>
          <a:p>
            <a:r>
              <a:rPr lang="en-US" altLang="vi-VN"/>
              <a:t>2.2.2. CÂY KHUNG</a:t>
            </a:r>
          </a:p>
        </p:txBody>
      </p:sp>
      <p:sp>
        <p:nvSpPr>
          <p:cNvPr id="262147" name="Content Placeholder 2">
            <a:extLst>
              <a:ext uri="{FF2B5EF4-FFF2-40B4-BE49-F238E27FC236}">
                <a16:creationId xmlns:a16="http://schemas.microsoft.com/office/drawing/2014/main" id="{A02F8768-0EEF-452B-8763-116CE8BFEBAB}"/>
              </a:ext>
            </a:extLst>
          </p:cNvPr>
          <p:cNvSpPr>
            <a:spLocks noGrp="1"/>
          </p:cNvSpPr>
          <p:nvPr>
            <p:ph idx="1"/>
          </p:nvPr>
        </p:nvSpPr>
        <p:spPr>
          <a:xfrm>
            <a:off x="938758" y="1767710"/>
            <a:ext cx="7633742" cy="3440823"/>
          </a:xfrm>
        </p:spPr>
        <p:txBody>
          <a:bodyPr>
            <a:normAutofit fontScale="77500" lnSpcReduction="20000"/>
          </a:bodyPr>
          <a:lstStyle/>
          <a:p>
            <a:pPr algn="just">
              <a:buFont typeface="Wingdings" panose="05000000000000000000" pitchFamily="2" charset="2"/>
              <a:buNone/>
              <a:defRPr/>
            </a:pPr>
            <a:r>
              <a:rPr lang="en-US" dirty="0"/>
              <a:t>1. </a:t>
            </a:r>
            <a:r>
              <a:rPr lang="en-US" dirty="0" err="1"/>
              <a:t>Định</a:t>
            </a:r>
            <a:r>
              <a:rPr lang="en-US" dirty="0"/>
              <a:t> </a:t>
            </a:r>
            <a:r>
              <a:rPr lang="en-US" dirty="0" err="1"/>
              <a:t>nghĩa</a:t>
            </a:r>
            <a:r>
              <a:rPr lang="en-US" dirty="0"/>
              <a:t> </a:t>
            </a:r>
            <a:r>
              <a:rPr lang="en-US" dirty="0" err="1"/>
              <a:t>cây</a:t>
            </a:r>
            <a:r>
              <a:rPr lang="en-US" dirty="0"/>
              <a:t> </a:t>
            </a:r>
            <a:r>
              <a:rPr lang="en-US" dirty="0" err="1"/>
              <a:t>khung</a:t>
            </a:r>
            <a:r>
              <a:rPr lang="en-US" dirty="0"/>
              <a:t>: </a:t>
            </a:r>
          </a:p>
          <a:p>
            <a:pPr algn="just">
              <a:buFont typeface="Wingdings" panose="05000000000000000000" pitchFamily="2" charset="2"/>
              <a:buNone/>
              <a:defRPr/>
            </a:pPr>
            <a:r>
              <a:rPr lang="vi-VN" dirty="0"/>
              <a:t>Xét đồ thị vô hướng G(V, E) với</a:t>
            </a:r>
            <a:r>
              <a:rPr lang="en-US" dirty="0"/>
              <a:t>  </a:t>
            </a:r>
            <a:r>
              <a:rPr lang="vi-VN" dirty="0"/>
              <a:t>  &gt; 1 (có nhiều hơn 1 đỉnh)</a:t>
            </a:r>
          </a:p>
          <a:p>
            <a:pPr lvl="1" algn="just">
              <a:defRPr/>
            </a:pPr>
            <a:r>
              <a:rPr lang="en-US" dirty="0"/>
              <a:t>G</a:t>
            </a:r>
            <a:r>
              <a:rPr lang="vi-VN" dirty="0"/>
              <a:t>iữ nguyên tập đỉnh V</a:t>
            </a:r>
          </a:p>
          <a:p>
            <a:pPr lvl="1" algn="just">
              <a:defRPr/>
            </a:pPr>
            <a:r>
              <a:rPr lang="en-US" dirty="0" err="1"/>
              <a:t>Nếu</a:t>
            </a:r>
            <a:r>
              <a:rPr lang="en-US" dirty="0"/>
              <a:t> ta </a:t>
            </a:r>
            <a:r>
              <a:rPr lang="en-US" dirty="0" err="1"/>
              <a:t>loại</a:t>
            </a:r>
            <a:r>
              <a:rPr lang="en-US" dirty="0"/>
              <a:t> </a:t>
            </a:r>
            <a:r>
              <a:rPr lang="en-US" dirty="0" err="1"/>
              <a:t>bỏ</a:t>
            </a:r>
            <a:r>
              <a:rPr lang="en-US" dirty="0"/>
              <a:t> </a:t>
            </a:r>
            <a:r>
              <a:rPr lang="en-US" dirty="0" err="1"/>
              <a:t>cạnh</a:t>
            </a:r>
            <a:r>
              <a:rPr lang="en-US" dirty="0"/>
              <a:t> </a:t>
            </a:r>
            <a:r>
              <a:rPr lang="en-US" dirty="0" err="1"/>
              <a:t>nằm</a:t>
            </a:r>
            <a:r>
              <a:rPr lang="en-US" dirty="0"/>
              <a:t> </a:t>
            </a:r>
            <a:r>
              <a:rPr lang="en-US" dirty="0" err="1"/>
              <a:t>trên</a:t>
            </a:r>
            <a:r>
              <a:rPr lang="en-US" dirty="0"/>
              <a:t> chu </a:t>
            </a:r>
            <a:r>
              <a:rPr lang="en-US" dirty="0" err="1"/>
              <a:t>trình</a:t>
            </a:r>
            <a:r>
              <a:rPr lang="en-US" dirty="0"/>
              <a:t> </a:t>
            </a:r>
            <a:r>
              <a:rPr lang="en-US" dirty="0" err="1"/>
              <a:t>nào</a:t>
            </a:r>
            <a:r>
              <a:rPr lang="en-US" dirty="0"/>
              <a:t> </a:t>
            </a:r>
            <a:r>
              <a:rPr lang="en-US" dirty="0" err="1"/>
              <a:t>đó</a:t>
            </a:r>
            <a:r>
              <a:rPr lang="en-US" dirty="0"/>
              <a:t> </a:t>
            </a:r>
            <a:r>
              <a:rPr lang="en-US" dirty="0" err="1"/>
              <a:t>thì</a:t>
            </a:r>
            <a:r>
              <a:rPr lang="en-US" dirty="0"/>
              <a:t> ta </a:t>
            </a:r>
            <a:r>
              <a:rPr lang="en-US" dirty="0" err="1"/>
              <a:t>sẽ</a:t>
            </a:r>
            <a:r>
              <a:rPr lang="en-US" dirty="0"/>
              <a:t> </a:t>
            </a:r>
            <a:r>
              <a:rPr lang="en-US" dirty="0" err="1"/>
              <a:t>được</a:t>
            </a:r>
            <a:r>
              <a:rPr lang="en-US" dirty="0"/>
              <a:t> </a:t>
            </a:r>
            <a:r>
              <a:rPr lang="en-US" dirty="0" err="1"/>
              <a:t>đồ</a:t>
            </a:r>
            <a:r>
              <a:rPr lang="en-US" dirty="0"/>
              <a:t> </a:t>
            </a:r>
            <a:r>
              <a:rPr lang="en-US" dirty="0" err="1"/>
              <a:t>thị</a:t>
            </a:r>
            <a:r>
              <a:rPr lang="en-US" dirty="0"/>
              <a:t> </a:t>
            </a:r>
            <a:r>
              <a:rPr lang="en-US" dirty="0" err="1"/>
              <a:t>vẫn</a:t>
            </a:r>
            <a:r>
              <a:rPr lang="en-US" dirty="0"/>
              <a:t> </a:t>
            </a:r>
            <a:r>
              <a:rPr lang="en-US" dirty="0" err="1"/>
              <a:t>là</a:t>
            </a:r>
            <a:r>
              <a:rPr lang="en-US" dirty="0"/>
              <a:t> </a:t>
            </a:r>
            <a:r>
              <a:rPr lang="en-US" dirty="0" err="1"/>
              <a:t>liên</a:t>
            </a:r>
            <a:r>
              <a:rPr lang="en-US" dirty="0"/>
              <a:t> </a:t>
            </a:r>
            <a:r>
              <a:rPr lang="en-US" dirty="0" err="1"/>
              <a:t>thông</a:t>
            </a:r>
            <a:r>
              <a:rPr lang="en-US" dirty="0"/>
              <a:t>. </a:t>
            </a:r>
            <a:r>
              <a:rPr lang="en-US" dirty="0" err="1"/>
              <a:t>Nếu</a:t>
            </a:r>
            <a:r>
              <a:rPr lang="en-US" dirty="0"/>
              <a:t> </a:t>
            </a:r>
            <a:r>
              <a:rPr lang="en-US" dirty="0" err="1"/>
              <a:t>cứ</a:t>
            </a:r>
            <a:r>
              <a:rPr lang="en-US" dirty="0"/>
              <a:t> </a:t>
            </a:r>
            <a:r>
              <a:rPr lang="en-US" dirty="0" err="1"/>
              <a:t>loại</a:t>
            </a:r>
            <a:r>
              <a:rPr lang="en-US" dirty="0"/>
              <a:t> </a:t>
            </a:r>
            <a:r>
              <a:rPr lang="en-US" dirty="0" err="1"/>
              <a:t>bỏ</a:t>
            </a:r>
            <a:r>
              <a:rPr lang="en-US" dirty="0"/>
              <a:t> </a:t>
            </a:r>
            <a:r>
              <a:rPr lang="en-US" dirty="0" err="1"/>
              <a:t>các</a:t>
            </a:r>
            <a:r>
              <a:rPr lang="en-US" dirty="0"/>
              <a:t> </a:t>
            </a:r>
            <a:r>
              <a:rPr lang="en-US" dirty="0" err="1"/>
              <a:t>cạnh</a:t>
            </a:r>
            <a:r>
              <a:rPr lang="en-US" dirty="0"/>
              <a:t> ở </a:t>
            </a:r>
            <a:r>
              <a:rPr lang="en-US" dirty="0" err="1"/>
              <a:t>các</a:t>
            </a:r>
            <a:r>
              <a:rPr lang="en-US" dirty="0"/>
              <a:t> </a:t>
            </a:r>
            <a:r>
              <a:rPr lang="en-US" dirty="0" err="1"/>
              <a:t>chu</a:t>
            </a:r>
            <a:r>
              <a:rPr lang="en-US" dirty="0"/>
              <a:t> </a:t>
            </a:r>
            <a:r>
              <a:rPr lang="en-US" dirty="0" err="1"/>
              <a:t>trình</a:t>
            </a:r>
            <a:r>
              <a:rPr lang="en-US" dirty="0"/>
              <a:t> </a:t>
            </a:r>
            <a:r>
              <a:rPr lang="en-US" dirty="0" err="1"/>
              <a:t>khác</a:t>
            </a:r>
            <a:r>
              <a:rPr lang="en-US" dirty="0"/>
              <a:t> </a:t>
            </a:r>
            <a:r>
              <a:rPr lang="en-US" dirty="0" err="1"/>
              <a:t>cho</a:t>
            </a:r>
            <a:r>
              <a:rPr lang="en-US" dirty="0"/>
              <a:t> </a:t>
            </a:r>
            <a:r>
              <a:rPr lang="en-US" dirty="0" err="1"/>
              <a:t>đến</a:t>
            </a:r>
            <a:r>
              <a:rPr lang="en-US" dirty="0"/>
              <a:t> </a:t>
            </a:r>
            <a:r>
              <a:rPr lang="en-US" dirty="0" err="1"/>
              <a:t>khi</a:t>
            </a:r>
            <a:r>
              <a:rPr lang="en-US" dirty="0"/>
              <a:t> </a:t>
            </a:r>
            <a:r>
              <a:rPr lang="en-US" dirty="0" err="1"/>
              <a:t>nào</a:t>
            </a:r>
            <a:r>
              <a:rPr lang="en-US" dirty="0"/>
              <a:t> </a:t>
            </a:r>
            <a:r>
              <a:rPr lang="en-US" dirty="0" err="1"/>
              <a:t>đồ</a:t>
            </a:r>
            <a:r>
              <a:rPr lang="en-US" dirty="0"/>
              <a:t> </a:t>
            </a:r>
            <a:r>
              <a:rPr lang="en-US" dirty="0" err="1"/>
              <a:t>thị</a:t>
            </a:r>
            <a:r>
              <a:rPr lang="en-US" dirty="0"/>
              <a:t> </a:t>
            </a:r>
            <a:r>
              <a:rPr lang="en-US" dirty="0" err="1"/>
              <a:t>không</a:t>
            </a:r>
            <a:r>
              <a:rPr lang="en-US" dirty="0"/>
              <a:t> </a:t>
            </a:r>
            <a:r>
              <a:rPr lang="en-US" dirty="0" err="1"/>
              <a:t>còn</a:t>
            </a:r>
            <a:r>
              <a:rPr lang="en-US" dirty="0"/>
              <a:t> </a:t>
            </a:r>
            <a:r>
              <a:rPr lang="en-US" dirty="0" err="1"/>
              <a:t>chu</a:t>
            </a:r>
            <a:r>
              <a:rPr lang="en-US" dirty="0"/>
              <a:t> </a:t>
            </a:r>
            <a:r>
              <a:rPr lang="en-US" dirty="0" err="1"/>
              <a:t>trình</a:t>
            </a:r>
            <a:r>
              <a:rPr lang="en-US" dirty="0"/>
              <a:t> (</a:t>
            </a:r>
            <a:r>
              <a:rPr lang="en-US" dirty="0" err="1"/>
              <a:t>vẫn</a:t>
            </a:r>
            <a:r>
              <a:rPr lang="en-US" dirty="0"/>
              <a:t> </a:t>
            </a:r>
            <a:r>
              <a:rPr lang="en-US" dirty="0" err="1"/>
              <a:t>liên</a:t>
            </a:r>
            <a:r>
              <a:rPr lang="en-US" dirty="0"/>
              <a:t> </a:t>
            </a:r>
            <a:r>
              <a:rPr lang="en-US" dirty="0" err="1"/>
              <a:t>thông</a:t>
            </a:r>
            <a:r>
              <a:rPr lang="en-US" dirty="0"/>
              <a:t>) </a:t>
            </a:r>
            <a:r>
              <a:rPr lang="en-US" dirty="0" err="1"/>
              <a:t>thì</a:t>
            </a:r>
            <a:r>
              <a:rPr lang="en-US" dirty="0"/>
              <a:t> </a:t>
            </a:r>
            <a:r>
              <a:rPr lang="en-US" dirty="0" err="1"/>
              <a:t>ta</a:t>
            </a:r>
            <a:r>
              <a:rPr lang="en-US" dirty="0"/>
              <a:t> </a:t>
            </a:r>
            <a:r>
              <a:rPr lang="en-US" dirty="0" err="1"/>
              <a:t>thu</a:t>
            </a:r>
            <a:r>
              <a:rPr lang="en-US" dirty="0"/>
              <a:t> </a:t>
            </a:r>
            <a:r>
              <a:rPr lang="en-US" dirty="0" err="1"/>
              <a:t>được</a:t>
            </a:r>
            <a:r>
              <a:rPr lang="en-US" dirty="0"/>
              <a:t> </a:t>
            </a:r>
            <a:r>
              <a:rPr lang="en-US" dirty="0" err="1"/>
              <a:t>một</a:t>
            </a:r>
            <a:r>
              <a:rPr lang="en-US" dirty="0"/>
              <a:t> </a:t>
            </a:r>
            <a:r>
              <a:rPr lang="en-US" dirty="0" err="1"/>
              <a:t>cây</a:t>
            </a:r>
            <a:r>
              <a:rPr lang="en-US" dirty="0"/>
              <a:t> </a:t>
            </a:r>
            <a:r>
              <a:rPr lang="en-US" dirty="0" err="1"/>
              <a:t>nối</a:t>
            </a:r>
            <a:r>
              <a:rPr lang="en-US" dirty="0"/>
              <a:t> </a:t>
            </a:r>
            <a:r>
              <a:rPr lang="en-US" dirty="0" err="1"/>
              <a:t>các</a:t>
            </a:r>
            <a:r>
              <a:rPr lang="en-US" dirty="0"/>
              <a:t> </a:t>
            </a:r>
            <a:r>
              <a:rPr lang="en-US" dirty="0" err="1"/>
              <a:t>đỉnh</a:t>
            </a:r>
            <a:r>
              <a:rPr lang="en-US" dirty="0"/>
              <a:t> </a:t>
            </a:r>
            <a:r>
              <a:rPr lang="en-US" dirty="0" err="1"/>
              <a:t>của</a:t>
            </a:r>
            <a:r>
              <a:rPr lang="en-US" dirty="0"/>
              <a:t> G. </a:t>
            </a:r>
            <a:r>
              <a:rPr lang="en-US" dirty="0" err="1"/>
              <a:t>Cây</a:t>
            </a:r>
            <a:r>
              <a:rPr lang="en-US" dirty="0"/>
              <a:t> </a:t>
            </a:r>
            <a:r>
              <a:rPr lang="en-US" dirty="0" err="1"/>
              <a:t>đó</a:t>
            </a:r>
            <a:r>
              <a:rPr lang="en-US" dirty="0"/>
              <a:t> </a:t>
            </a:r>
            <a:r>
              <a:rPr lang="en-US" dirty="0" err="1"/>
              <a:t>gọi</a:t>
            </a:r>
            <a:r>
              <a:rPr lang="en-US" dirty="0"/>
              <a:t> </a:t>
            </a:r>
            <a:r>
              <a:rPr lang="en-US" dirty="0" err="1"/>
              <a:t>là</a:t>
            </a:r>
            <a:r>
              <a:rPr lang="en-US" dirty="0"/>
              <a:t> </a:t>
            </a:r>
            <a:r>
              <a:rPr lang="en-US" dirty="0" err="1"/>
              <a:t>cây</a:t>
            </a:r>
            <a:r>
              <a:rPr lang="en-US" dirty="0"/>
              <a:t> </a:t>
            </a:r>
            <a:r>
              <a:rPr lang="en-US" dirty="0" err="1"/>
              <a:t>khung</a:t>
            </a:r>
            <a:r>
              <a:rPr lang="en-US" dirty="0"/>
              <a:t> hay </a:t>
            </a:r>
            <a:r>
              <a:rPr lang="en-US" dirty="0" err="1"/>
              <a:t>cây</a:t>
            </a:r>
            <a:r>
              <a:rPr lang="en-US" dirty="0"/>
              <a:t> </a:t>
            </a:r>
            <a:r>
              <a:rPr lang="en-US" dirty="0" err="1"/>
              <a:t>bao</a:t>
            </a:r>
            <a:r>
              <a:rPr lang="en-US" dirty="0"/>
              <a:t> </a:t>
            </a:r>
            <a:r>
              <a:rPr lang="en-US" dirty="0" err="1"/>
              <a:t>trùm</a:t>
            </a:r>
            <a:r>
              <a:rPr lang="en-US" dirty="0"/>
              <a:t> </a:t>
            </a:r>
            <a:r>
              <a:rPr lang="en-US" dirty="0" err="1"/>
              <a:t>của</a:t>
            </a:r>
            <a:r>
              <a:rPr lang="en-US" dirty="0"/>
              <a:t> </a:t>
            </a:r>
            <a:r>
              <a:rPr lang="en-US" dirty="0" err="1"/>
              <a:t>đồ</a:t>
            </a:r>
            <a:r>
              <a:rPr lang="en-US" dirty="0"/>
              <a:t> </a:t>
            </a:r>
            <a:r>
              <a:rPr lang="en-US" dirty="0" err="1"/>
              <a:t>thị</a:t>
            </a:r>
            <a:r>
              <a:rPr lang="en-US" dirty="0"/>
              <a:t> G</a:t>
            </a:r>
            <a:endParaRPr lang="fr-FR" dirty="0">
              <a:ea typeface="+mn-ea"/>
              <a:cs typeface="+mn-cs"/>
            </a:endParaRPr>
          </a:p>
          <a:p>
            <a:pPr algn="just">
              <a:buFont typeface="Wingdings" panose="05000000000000000000" pitchFamily="2" charset="2"/>
              <a:buNone/>
              <a:defRPr/>
            </a:pPr>
            <a:endParaRPr lang="en-US" dirty="0"/>
          </a:p>
        </p:txBody>
      </p:sp>
      <p:sp>
        <p:nvSpPr>
          <p:cNvPr id="204804" name="Rectangle 5"/>
          <p:cNvSpPr>
            <a:spLocks noChangeArrowheads="1"/>
          </p:cNvSpPr>
          <p:nvPr/>
        </p:nvSpPr>
        <p:spPr bwMode="auto">
          <a:xfrm>
            <a:off x="1143001" y="707209"/>
            <a:ext cx="18473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latin typeface="Arial" panose="020B0604020202020204" pitchFamily="34" charset="0"/>
            </a:endParaRPr>
          </a:p>
        </p:txBody>
      </p:sp>
      <p:graphicFrame>
        <p:nvGraphicFramePr>
          <p:cNvPr id="204805" name="Object 4"/>
          <p:cNvGraphicFramePr>
            <a:graphicFrameLocks noChangeAspect="1"/>
          </p:cNvGraphicFramePr>
          <p:nvPr>
            <p:extLst/>
          </p:nvPr>
        </p:nvGraphicFramePr>
        <p:xfrm>
          <a:off x="4221012" y="2484445"/>
          <a:ext cx="228600" cy="309563"/>
        </p:xfrm>
        <a:graphic>
          <a:graphicData uri="http://schemas.openxmlformats.org/presentationml/2006/ole">
            <mc:AlternateContent xmlns:mc="http://schemas.openxmlformats.org/markup-compatibility/2006">
              <mc:Choice xmlns:v="urn:schemas-microsoft-com:vml" Requires="v">
                <p:oleObj spid="_x0000_s19461" name="Equation" r:id="rId3" imgW="190417" imgH="253890" progId="Equation.3">
                  <p:embed/>
                </p:oleObj>
              </mc:Choice>
              <mc:Fallback>
                <p:oleObj name="Equation" r:id="rId3" imgW="190417" imgH="253890" progId="Equation.3">
                  <p:embed/>
                  <p:pic>
                    <p:nvPicPr>
                      <p:cNvPr id="20480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1012" y="2484445"/>
                        <a:ext cx="228600"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2038253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Title 1"/>
          <p:cNvSpPr>
            <a:spLocks noGrp="1" noChangeArrowheads="1"/>
          </p:cNvSpPr>
          <p:nvPr>
            <p:ph type="title"/>
          </p:nvPr>
        </p:nvSpPr>
        <p:spPr/>
        <p:txBody>
          <a:bodyPr/>
          <a:lstStyle/>
          <a:p>
            <a:r>
              <a:rPr lang="en-US" altLang="vi-VN"/>
              <a:t>Ví dụ</a:t>
            </a:r>
          </a:p>
        </p:txBody>
      </p:sp>
      <p:sp>
        <p:nvSpPr>
          <p:cNvPr id="205827" name="Content Placeholder 2"/>
          <p:cNvSpPr>
            <a:spLocks noGrp="1" noChangeArrowheads="1"/>
          </p:cNvSpPr>
          <p:nvPr>
            <p:ph idx="1"/>
          </p:nvPr>
        </p:nvSpPr>
        <p:spPr/>
        <p:txBody>
          <a:bodyPr/>
          <a:lstStyle/>
          <a:p>
            <a:endParaRPr lang="en-US" altLang="vi-VN"/>
          </a:p>
          <a:p>
            <a:endParaRPr lang="en-US" altLang="vi-VN"/>
          </a:p>
          <a:p>
            <a:endParaRPr lang="en-US" altLang="vi-VN"/>
          </a:p>
          <a:p>
            <a:endParaRPr lang="en-US" altLang="vi-VN"/>
          </a:p>
          <a:p>
            <a:endParaRPr lang="en-US" altLang="vi-VN"/>
          </a:p>
          <a:p>
            <a:r>
              <a:rPr lang="vi-VN" altLang="vi-VN"/>
              <a:t>Định</a:t>
            </a:r>
            <a:r>
              <a:rPr lang="en-US" altLang="vi-VN"/>
              <a:t> lý 1: </a:t>
            </a:r>
            <a:r>
              <a:rPr lang="vi-VN" altLang="vi-VN"/>
              <a:t>Một đồ thị có cây bao trùm khi và chỉ khi đồ thị đó liên thông.</a:t>
            </a:r>
            <a:endParaRPr lang="en-US" altLang="vi-VN"/>
          </a:p>
        </p:txBody>
      </p:sp>
      <p:grpSp>
        <p:nvGrpSpPr>
          <p:cNvPr id="205828" name="Group 4"/>
          <p:cNvGrpSpPr>
            <a:grpSpLocks/>
          </p:cNvGrpSpPr>
          <p:nvPr/>
        </p:nvGrpSpPr>
        <p:grpSpPr bwMode="auto">
          <a:xfrm>
            <a:off x="1943100" y="1885951"/>
            <a:ext cx="1543050" cy="1345406"/>
            <a:chOff x="3041" y="8608"/>
            <a:chExt cx="1820" cy="1143"/>
          </a:xfrm>
        </p:grpSpPr>
        <p:sp>
          <p:nvSpPr>
            <p:cNvPr id="205830" name="Line 5"/>
            <p:cNvSpPr>
              <a:spLocks noChangeShapeType="1"/>
            </p:cNvSpPr>
            <p:nvPr/>
          </p:nvSpPr>
          <p:spPr bwMode="auto">
            <a:xfrm flipV="1">
              <a:off x="3041" y="8623"/>
              <a:ext cx="980" cy="381"/>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205831" name="Line 6"/>
            <p:cNvSpPr>
              <a:spLocks noChangeShapeType="1"/>
            </p:cNvSpPr>
            <p:nvPr/>
          </p:nvSpPr>
          <p:spPr bwMode="auto">
            <a:xfrm>
              <a:off x="4021" y="8608"/>
              <a:ext cx="840" cy="38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832" name="Line 7"/>
            <p:cNvSpPr>
              <a:spLocks noChangeShapeType="1"/>
            </p:cNvSpPr>
            <p:nvPr/>
          </p:nvSpPr>
          <p:spPr bwMode="auto">
            <a:xfrm>
              <a:off x="3041" y="8989"/>
              <a:ext cx="420" cy="7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833" name="Line 8"/>
            <p:cNvSpPr>
              <a:spLocks noChangeShapeType="1"/>
            </p:cNvSpPr>
            <p:nvPr/>
          </p:nvSpPr>
          <p:spPr bwMode="auto">
            <a:xfrm>
              <a:off x="3461" y="9751"/>
              <a:ext cx="840" cy="0"/>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205834" name="Line 9"/>
            <p:cNvSpPr>
              <a:spLocks noChangeShapeType="1"/>
            </p:cNvSpPr>
            <p:nvPr/>
          </p:nvSpPr>
          <p:spPr bwMode="auto">
            <a:xfrm flipH="1">
              <a:off x="4301" y="8989"/>
              <a:ext cx="560" cy="762"/>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205835" name="Line 10"/>
            <p:cNvSpPr>
              <a:spLocks noChangeShapeType="1"/>
            </p:cNvSpPr>
            <p:nvPr/>
          </p:nvSpPr>
          <p:spPr bwMode="auto">
            <a:xfrm flipH="1">
              <a:off x="3461" y="8608"/>
              <a:ext cx="560" cy="114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836" name="Line 11"/>
            <p:cNvSpPr>
              <a:spLocks noChangeShapeType="1"/>
            </p:cNvSpPr>
            <p:nvPr/>
          </p:nvSpPr>
          <p:spPr bwMode="auto">
            <a:xfrm>
              <a:off x="4021" y="8608"/>
              <a:ext cx="280" cy="114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5829" name="TextBox 11"/>
          <p:cNvSpPr txBox="1">
            <a:spLocks noChangeArrowheads="1"/>
          </p:cNvSpPr>
          <p:nvPr/>
        </p:nvSpPr>
        <p:spPr bwMode="auto">
          <a:xfrm>
            <a:off x="2971800" y="3371850"/>
            <a:ext cx="51435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350">
                <a:latin typeface="Arial" panose="020B0604020202020204" pitchFamily="34" charset="0"/>
              </a:rPr>
              <a:t>G</a:t>
            </a:r>
          </a:p>
        </p:txBody>
      </p:sp>
    </p:spTree>
    <p:extLst>
      <p:ext uri="{BB962C8B-B14F-4D97-AF65-F5344CB8AC3E}">
        <p14:creationId xmlns:p14="http://schemas.microsoft.com/office/powerpoint/2010/main" val="809166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AutoShape 2"/>
          <p:cNvSpPr>
            <a:spLocks noGrp="1" noChangeArrowheads="1"/>
          </p:cNvSpPr>
          <p:nvPr>
            <p:ph type="title"/>
          </p:nvPr>
        </p:nvSpPr>
        <p:spPr/>
        <p:txBody>
          <a:bodyPr/>
          <a:lstStyle/>
          <a:p>
            <a:r>
              <a:rPr lang="en-US" altLang="vi-VN" dirty="0"/>
              <a:t>2. </a:t>
            </a:r>
            <a:r>
              <a:rPr lang="en-US" altLang="vi-VN" dirty="0" err="1"/>
              <a:t>Bài</a:t>
            </a:r>
            <a:r>
              <a:rPr lang="en-US" altLang="vi-VN" dirty="0"/>
              <a:t> </a:t>
            </a:r>
            <a:r>
              <a:rPr lang="en-US" altLang="vi-VN" dirty="0" err="1"/>
              <a:t>toán</a:t>
            </a:r>
            <a:r>
              <a:rPr lang="en-US" altLang="vi-VN" dirty="0"/>
              <a:t> </a:t>
            </a:r>
            <a:r>
              <a:rPr lang="en-US" altLang="vi-VN" dirty="0" err="1"/>
              <a:t>tìm</a:t>
            </a:r>
            <a:r>
              <a:rPr lang="en-US" altLang="vi-VN" dirty="0"/>
              <a:t> </a:t>
            </a:r>
            <a:r>
              <a:rPr lang="en-US" altLang="vi-VN" dirty="0" err="1"/>
              <a:t>cây</a:t>
            </a:r>
            <a:r>
              <a:rPr lang="en-US" altLang="vi-VN" dirty="0"/>
              <a:t> </a:t>
            </a:r>
            <a:r>
              <a:rPr lang="en-US" altLang="vi-VN" dirty="0" err="1"/>
              <a:t>khung</a:t>
            </a:r>
            <a:r>
              <a:rPr lang="en-US" altLang="vi-VN" dirty="0"/>
              <a:t> </a:t>
            </a:r>
            <a:r>
              <a:rPr lang="en-US" altLang="vi-VN" dirty="0" err="1"/>
              <a:t>nhỏ</a:t>
            </a:r>
            <a:r>
              <a:rPr lang="en-US" altLang="vi-VN" dirty="0"/>
              <a:t> </a:t>
            </a:r>
            <a:r>
              <a:rPr lang="en-US" altLang="vi-VN" dirty="0" err="1"/>
              <a:t>nhất</a:t>
            </a:r>
            <a:endParaRPr lang="en-US" altLang="vi-VN" dirty="0"/>
          </a:p>
        </p:txBody>
      </p:sp>
      <p:sp>
        <p:nvSpPr>
          <p:cNvPr id="207875" name="Rectangle 3"/>
          <p:cNvSpPr>
            <a:spLocks noGrp="1" noChangeArrowheads="1"/>
          </p:cNvSpPr>
          <p:nvPr>
            <p:ph idx="1"/>
          </p:nvPr>
        </p:nvSpPr>
        <p:spPr/>
        <p:txBody>
          <a:bodyPr>
            <a:normAutofit/>
          </a:bodyPr>
          <a:lstStyle/>
          <a:p>
            <a:pPr algn="just"/>
            <a:r>
              <a:rPr lang="en-US" altLang="vi-VN" sz="1800"/>
              <a:t>Cho G=(V,E) là đồ thị vô hướng liên thông có trọng số, mỗi cạnh e∈E có trọng số m(e)≥0. Giả sử T=(V</a:t>
            </a:r>
            <a:r>
              <a:rPr lang="en-US" altLang="vi-VN" sz="1800" baseline="-25000"/>
              <a:t>T</a:t>
            </a:r>
            <a:r>
              <a:rPr lang="en-US" altLang="vi-VN" sz="1800"/>
              <a:t>,E</a:t>
            </a:r>
            <a:r>
              <a:rPr lang="en-US" altLang="vi-VN" sz="1800" baseline="-25000"/>
              <a:t>T</a:t>
            </a:r>
            <a:r>
              <a:rPr lang="en-US" altLang="vi-VN" sz="1800"/>
              <a:t>) là cây khung của đồ thị G (V</a:t>
            </a:r>
            <a:r>
              <a:rPr lang="en-US" altLang="vi-VN" sz="1800" baseline="-25000"/>
              <a:t>T</a:t>
            </a:r>
            <a:r>
              <a:rPr lang="en-US" altLang="vi-VN" sz="1800"/>
              <a:t>=V). Ta gọi độ dài m(T) của cây khung T là tổng trọng số của các cạnh của nó:</a:t>
            </a:r>
          </a:p>
          <a:p>
            <a:pPr algn="just"/>
            <a:endParaRPr lang="en-US" altLang="vi-VN" sz="1800"/>
          </a:p>
          <a:p>
            <a:pPr algn="just"/>
            <a:endParaRPr lang="en-US" altLang="vi-VN" sz="1800"/>
          </a:p>
          <a:p>
            <a:pPr algn="just"/>
            <a:endParaRPr lang="en-US" altLang="vi-VN" sz="1800"/>
          </a:p>
          <a:p>
            <a:pPr algn="just"/>
            <a:r>
              <a:rPr lang="en-US" altLang="vi-VN" sz="1800"/>
              <a:t>Bài toán đặt ra là trong số tất cả các cây khung của đồ thị G, hãy tìm cây khung có độ dài nhỏ nhất. Cây khung như vậy được gọi là cây khung nhỏ nhất của đồ thị và bài toán đặt ra được gọi là bài toán tìm cây khung nhỏ nhất.</a:t>
            </a:r>
          </a:p>
          <a:p>
            <a:pPr algn="just"/>
            <a:endParaRPr lang="en-US" altLang="vi-VN" sz="1800"/>
          </a:p>
          <a:p>
            <a:pPr algn="just">
              <a:buFont typeface="Wingdings" panose="05000000000000000000" pitchFamily="2" charset="2"/>
              <a:buNone/>
            </a:pPr>
            <a:endParaRPr lang="en-US" altLang="vi-VN" sz="1800"/>
          </a:p>
        </p:txBody>
      </p:sp>
      <p:pic>
        <p:nvPicPr>
          <p:cNvPr id="2078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7404" y="3574066"/>
            <a:ext cx="1885950"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22187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Title 1"/>
          <p:cNvSpPr>
            <a:spLocks noGrp="1" noChangeArrowheads="1"/>
          </p:cNvSpPr>
          <p:nvPr>
            <p:ph type="title"/>
          </p:nvPr>
        </p:nvSpPr>
        <p:spPr/>
        <p:txBody>
          <a:bodyPr/>
          <a:lstStyle/>
          <a:p>
            <a:r>
              <a:rPr lang="en-US" altLang="vi-VN"/>
              <a:t>Thuật toán tìm cây khung nhỏ nhất</a:t>
            </a:r>
          </a:p>
        </p:txBody>
      </p:sp>
      <p:sp>
        <p:nvSpPr>
          <p:cNvPr id="208899" name="Content Placeholder 2"/>
          <p:cNvSpPr>
            <a:spLocks noGrp="1" noChangeArrowheads="1"/>
          </p:cNvSpPr>
          <p:nvPr>
            <p:ph idx="1"/>
          </p:nvPr>
        </p:nvSpPr>
        <p:spPr/>
        <p:txBody>
          <a:bodyPr/>
          <a:lstStyle/>
          <a:p>
            <a:r>
              <a:rPr lang="en-US" altLang="vi-VN"/>
              <a:t> có 2 thuật toán:</a:t>
            </a:r>
          </a:p>
          <a:p>
            <a:pPr>
              <a:buFont typeface="Wingdings" panose="05000000000000000000" pitchFamily="2" charset="2"/>
              <a:buNone/>
            </a:pPr>
            <a:r>
              <a:rPr lang="en-US" altLang="vi-VN"/>
              <a:t>	 a. Thuật toán Kruskal</a:t>
            </a:r>
          </a:p>
          <a:p>
            <a:pPr>
              <a:buFont typeface="Wingdings" panose="05000000000000000000" pitchFamily="2" charset="2"/>
              <a:buNone/>
            </a:pPr>
            <a:r>
              <a:rPr lang="en-US" altLang="vi-VN"/>
              <a:t>	 b. Thuật toán Prim</a:t>
            </a:r>
          </a:p>
        </p:txBody>
      </p:sp>
    </p:spTree>
    <p:extLst>
      <p:ext uri="{BB962C8B-B14F-4D97-AF65-F5344CB8AC3E}">
        <p14:creationId xmlns:p14="http://schemas.microsoft.com/office/powerpoint/2010/main" val="14671894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941A9-9896-49A1-A0DD-60B6F09BD065}"/>
              </a:ext>
            </a:extLst>
          </p:cNvPr>
          <p:cNvSpPr>
            <a:spLocks noGrp="1"/>
          </p:cNvSpPr>
          <p:nvPr>
            <p:ph type="title"/>
          </p:nvPr>
        </p:nvSpPr>
        <p:spPr/>
        <p:txBody>
          <a:bodyPr/>
          <a:lstStyle/>
          <a:p>
            <a:r>
              <a:rPr lang="en-US" dirty="0"/>
              <a:t>BÀI TẬP </a:t>
            </a:r>
          </a:p>
        </p:txBody>
      </p:sp>
      <p:pic>
        <p:nvPicPr>
          <p:cNvPr id="5" name="Picture 4">
            <a:extLst>
              <a:ext uri="{FF2B5EF4-FFF2-40B4-BE49-F238E27FC236}">
                <a16:creationId xmlns:a16="http://schemas.microsoft.com/office/drawing/2014/main" id="{920AEEB5-01D3-4060-8E9B-4EEC23BCBE2D}"/>
              </a:ext>
            </a:extLst>
          </p:cNvPr>
          <p:cNvPicPr>
            <a:picLocks noChangeAspect="1"/>
          </p:cNvPicPr>
          <p:nvPr/>
        </p:nvPicPr>
        <p:blipFill rotWithShape="1">
          <a:blip r:embed="rId2"/>
          <a:srcRect l="25898" t="36616" r="22187" b="14982"/>
          <a:stretch/>
        </p:blipFill>
        <p:spPr>
          <a:xfrm>
            <a:off x="1143000" y="1524000"/>
            <a:ext cx="9544048" cy="5002930"/>
          </a:xfrm>
          <a:prstGeom prst="rect">
            <a:avLst/>
          </a:prstGeom>
        </p:spPr>
      </p:pic>
    </p:spTree>
    <p:extLst>
      <p:ext uri="{BB962C8B-B14F-4D97-AF65-F5344CB8AC3E}">
        <p14:creationId xmlns:p14="http://schemas.microsoft.com/office/powerpoint/2010/main" val="5145225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AutoShape 2"/>
          <p:cNvSpPr>
            <a:spLocks noGrp="1" noChangeArrowheads="1"/>
          </p:cNvSpPr>
          <p:nvPr>
            <p:ph type="title"/>
          </p:nvPr>
        </p:nvSpPr>
        <p:spPr/>
        <p:txBody>
          <a:bodyPr/>
          <a:lstStyle/>
          <a:p>
            <a:r>
              <a:rPr lang="en-US" altLang="vi-VN"/>
              <a:t>a. Thuật toán kruskal</a:t>
            </a:r>
          </a:p>
        </p:txBody>
      </p:sp>
      <p:sp>
        <p:nvSpPr>
          <p:cNvPr id="209923" name="Rectangle 3"/>
          <p:cNvSpPr>
            <a:spLocks noGrp="1" noChangeArrowheads="1"/>
          </p:cNvSpPr>
          <p:nvPr>
            <p:ph idx="1"/>
          </p:nvPr>
        </p:nvSpPr>
        <p:spPr>
          <a:xfrm>
            <a:off x="938758" y="1909599"/>
            <a:ext cx="7633742" cy="3357346"/>
          </a:xfrm>
        </p:spPr>
        <p:txBody>
          <a:bodyPr>
            <a:normAutofit/>
          </a:bodyPr>
          <a:lstStyle/>
          <a:p>
            <a:r>
              <a:rPr lang="en-US" altLang="vi-VN" sz="1800" b="1" dirty="0"/>
              <a:t>1. </a:t>
            </a:r>
            <a:r>
              <a:rPr lang="en-US" altLang="vi-VN" sz="1800" dirty="0" err="1"/>
              <a:t>Bắt</a:t>
            </a:r>
            <a:r>
              <a:rPr lang="en-US" altLang="vi-VN" sz="1800" dirty="0"/>
              <a:t> </a:t>
            </a:r>
            <a:r>
              <a:rPr lang="en-US" altLang="vi-VN" sz="1800" dirty="0" err="1"/>
              <a:t>đầu</a:t>
            </a:r>
            <a:r>
              <a:rPr lang="en-US" altLang="vi-VN" sz="1800" dirty="0"/>
              <a:t> </a:t>
            </a:r>
            <a:r>
              <a:rPr lang="en-US" altLang="vi-VN" sz="1800" dirty="0" err="1"/>
              <a:t>từ</a:t>
            </a:r>
            <a:r>
              <a:rPr lang="en-US" altLang="vi-VN" sz="1800" dirty="0"/>
              <a:t> </a:t>
            </a:r>
            <a:r>
              <a:rPr lang="en-US" altLang="vi-VN" sz="1800" dirty="0" err="1"/>
              <a:t>đồ</a:t>
            </a:r>
            <a:r>
              <a:rPr lang="en-US" altLang="vi-VN" sz="1800" dirty="0"/>
              <a:t> </a:t>
            </a:r>
            <a:r>
              <a:rPr lang="en-US" altLang="vi-VN" sz="1800" dirty="0" err="1"/>
              <a:t>thị</a:t>
            </a:r>
            <a:r>
              <a:rPr lang="en-US" altLang="vi-VN" sz="1800" dirty="0"/>
              <a:t> </a:t>
            </a:r>
            <a:r>
              <a:rPr lang="en-US" altLang="vi-VN" sz="1800" dirty="0" err="1"/>
              <a:t>rỗng</a:t>
            </a:r>
            <a:r>
              <a:rPr lang="en-US" altLang="vi-VN" sz="1800" dirty="0"/>
              <a:t> T </a:t>
            </a:r>
            <a:r>
              <a:rPr lang="en-US" altLang="vi-VN" sz="1800" dirty="0" err="1"/>
              <a:t>có</a:t>
            </a:r>
            <a:r>
              <a:rPr lang="en-US" altLang="vi-VN" sz="1800" dirty="0"/>
              <a:t> n </a:t>
            </a:r>
            <a:r>
              <a:rPr lang="en-US" altLang="vi-VN" sz="1800" dirty="0" err="1"/>
              <a:t>đỉnh</a:t>
            </a:r>
            <a:r>
              <a:rPr lang="en-US" altLang="vi-VN" sz="1800" dirty="0"/>
              <a:t>.</a:t>
            </a:r>
          </a:p>
          <a:p>
            <a:r>
              <a:rPr lang="en-US" altLang="vi-VN" sz="1800" b="1" dirty="0"/>
              <a:t>2. </a:t>
            </a:r>
            <a:r>
              <a:rPr lang="en-US" altLang="vi-VN" sz="1800" dirty="0" err="1"/>
              <a:t>Sắp</a:t>
            </a:r>
            <a:r>
              <a:rPr lang="en-US" altLang="vi-VN" sz="1800" dirty="0"/>
              <a:t> </a:t>
            </a:r>
            <a:r>
              <a:rPr lang="en-US" altLang="vi-VN" sz="1800" dirty="0" err="1"/>
              <a:t>xếp</a:t>
            </a:r>
            <a:r>
              <a:rPr lang="en-US" altLang="vi-VN" sz="1800" dirty="0"/>
              <a:t> </a:t>
            </a:r>
            <a:r>
              <a:rPr lang="en-US" altLang="vi-VN" sz="1800" dirty="0" err="1"/>
              <a:t>các</a:t>
            </a:r>
            <a:r>
              <a:rPr lang="en-US" altLang="vi-VN" sz="1800" dirty="0"/>
              <a:t> </a:t>
            </a:r>
            <a:r>
              <a:rPr lang="en-US" altLang="vi-VN" sz="1800" dirty="0" err="1"/>
              <a:t>cạnh</a:t>
            </a:r>
            <a:r>
              <a:rPr lang="en-US" altLang="vi-VN" sz="1800" dirty="0"/>
              <a:t> </a:t>
            </a:r>
            <a:r>
              <a:rPr lang="en-US" altLang="vi-VN" sz="1800" dirty="0" err="1"/>
              <a:t>của</a:t>
            </a:r>
            <a:r>
              <a:rPr lang="en-US" altLang="vi-VN" sz="1800" dirty="0"/>
              <a:t> G </a:t>
            </a:r>
            <a:r>
              <a:rPr lang="en-US" altLang="vi-VN" sz="1800" dirty="0" err="1"/>
              <a:t>theo</a:t>
            </a:r>
            <a:r>
              <a:rPr lang="en-US" altLang="vi-VN" sz="1800" dirty="0"/>
              <a:t> </a:t>
            </a:r>
            <a:r>
              <a:rPr lang="en-US" altLang="vi-VN" sz="1800" dirty="0" err="1"/>
              <a:t>thứ</a:t>
            </a:r>
            <a:r>
              <a:rPr lang="en-US" altLang="vi-VN" sz="1800" dirty="0"/>
              <a:t> </a:t>
            </a:r>
            <a:r>
              <a:rPr lang="en-US" altLang="vi-VN" sz="1800" dirty="0" err="1"/>
              <a:t>tự</a:t>
            </a:r>
            <a:r>
              <a:rPr lang="en-US" altLang="vi-VN" sz="1800" dirty="0"/>
              <a:t> </a:t>
            </a:r>
            <a:r>
              <a:rPr lang="en-US" altLang="vi-VN" sz="1800" dirty="0" err="1"/>
              <a:t>không</a:t>
            </a:r>
            <a:r>
              <a:rPr lang="en-US" altLang="vi-VN" sz="1800" dirty="0"/>
              <a:t> </a:t>
            </a:r>
            <a:r>
              <a:rPr lang="en-US" altLang="vi-VN" sz="1800" dirty="0" err="1"/>
              <a:t>giảm</a:t>
            </a:r>
            <a:r>
              <a:rPr lang="en-US" altLang="vi-VN" sz="1800" dirty="0"/>
              <a:t> </a:t>
            </a:r>
            <a:r>
              <a:rPr lang="en-US" altLang="vi-VN" sz="1800" dirty="0" err="1"/>
              <a:t>của</a:t>
            </a:r>
            <a:r>
              <a:rPr lang="en-US" altLang="vi-VN" sz="1800" dirty="0"/>
              <a:t> </a:t>
            </a:r>
            <a:r>
              <a:rPr lang="en-US" altLang="vi-VN" sz="1800" dirty="0" err="1"/>
              <a:t>trọng</a:t>
            </a:r>
            <a:r>
              <a:rPr lang="en-US" altLang="vi-VN" sz="1800" dirty="0"/>
              <a:t> </a:t>
            </a:r>
            <a:r>
              <a:rPr lang="en-US" altLang="vi-VN" sz="1800" dirty="0" err="1"/>
              <a:t>số</a:t>
            </a:r>
            <a:r>
              <a:rPr lang="en-US" altLang="vi-VN" sz="1800" dirty="0"/>
              <a:t>.</a:t>
            </a:r>
          </a:p>
          <a:p>
            <a:r>
              <a:rPr lang="en-US" altLang="vi-VN" sz="1800" b="1" dirty="0"/>
              <a:t>3. </a:t>
            </a:r>
            <a:r>
              <a:rPr lang="en-US" altLang="vi-VN" sz="1800" dirty="0" err="1"/>
              <a:t>Bắt</a:t>
            </a:r>
            <a:r>
              <a:rPr lang="en-US" altLang="vi-VN" sz="1800" dirty="0"/>
              <a:t> </a:t>
            </a:r>
            <a:r>
              <a:rPr lang="en-US" altLang="vi-VN" sz="1800" dirty="0" err="1"/>
              <a:t>đầu</a:t>
            </a:r>
            <a:r>
              <a:rPr lang="en-US" altLang="vi-VN" sz="1800" dirty="0"/>
              <a:t> </a:t>
            </a:r>
            <a:r>
              <a:rPr lang="en-US" altLang="vi-VN" sz="1800" dirty="0" err="1"/>
              <a:t>từ</a:t>
            </a:r>
            <a:r>
              <a:rPr lang="en-US" altLang="vi-VN" sz="1800" dirty="0"/>
              <a:t> </a:t>
            </a:r>
            <a:r>
              <a:rPr lang="en-US" altLang="vi-VN" sz="1800" dirty="0" err="1"/>
              <a:t>cạnh</a:t>
            </a:r>
            <a:r>
              <a:rPr lang="en-US" altLang="vi-VN" sz="1800" dirty="0"/>
              <a:t> </a:t>
            </a:r>
            <a:r>
              <a:rPr lang="en-US" altLang="vi-VN" sz="1800" dirty="0" err="1"/>
              <a:t>đầu</a:t>
            </a:r>
            <a:r>
              <a:rPr lang="en-US" altLang="vi-VN" sz="1800" dirty="0"/>
              <a:t> </a:t>
            </a:r>
            <a:r>
              <a:rPr lang="en-US" altLang="vi-VN" sz="1800" dirty="0" err="1"/>
              <a:t>tiên</a:t>
            </a:r>
            <a:r>
              <a:rPr lang="en-US" altLang="vi-VN" sz="1800" dirty="0"/>
              <a:t> </a:t>
            </a:r>
            <a:r>
              <a:rPr lang="en-US" altLang="vi-VN" sz="1800" dirty="0" err="1"/>
              <a:t>của</a:t>
            </a:r>
            <a:r>
              <a:rPr lang="en-US" altLang="vi-VN" sz="1800" dirty="0"/>
              <a:t> </a:t>
            </a:r>
            <a:r>
              <a:rPr lang="en-US" altLang="vi-VN" sz="1800" dirty="0" err="1"/>
              <a:t>dãy</a:t>
            </a:r>
            <a:r>
              <a:rPr lang="en-US" altLang="vi-VN" sz="1800" dirty="0"/>
              <a:t> </a:t>
            </a:r>
            <a:r>
              <a:rPr lang="en-US" altLang="vi-VN" sz="1800" dirty="0" err="1"/>
              <a:t>này</a:t>
            </a:r>
            <a:r>
              <a:rPr lang="en-US" altLang="vi-VN" sz="1800" dirty="0"/>
              <a:t>, ta </a:t>
            </a:r>
            <a:r>
              <a:rPr lang="en-US" altLang="vi-VN" sz="1800" dirty="0" err="1"/>
              <a:t>cứ</a:t>
            </a:r>
            <a:r>
              <a:rPr lang="en-US" altLang="vi-VN" sz="1800" dirty="0"/>
              <a:t> </a:t>
            </a:r>
            <a:r>
              <a:rPr lang="en-US" altLang="vi-VN" sz="1800" dirty="0" err="1"/>
              <a:t>thêm</a:t>
            </a:r>
            <a:r>
              <a:rPr lang="en-US" altLang="vi-VN" sz="1800" dirty="0"/>
              <a:t> </a:t>
            </a:r>
            <a:r>
              <a:rPr lang="en-US" altLang="vi-VN" sz="1800" dirty="0" err="1"/>
              <a:t>dần</a:t>
            </a:r>
            <a:r>
              <a:rPr lang="en-US" altLang="vi-VN" sz="1800" dirty="0"/>
              <a:t> </a:t>
            </a:r>
            <a:r>
              <a:rPr lang="en-US" altLang="vi-VN" sz="1800" dirty="0" err="1"/>
              <a:t>các</a:t>
            </a:r>
            <a:r>
              <a:rPr lang="en-US" altLang="vi-VN" sz="1800" dirty="0"/>
              <a:t> </a:t>
            </a:r>
            <a:r>
              <a:rPr lang="en-US" altLang="vi-VN" sz="1800" dirty="0" err="1"/>
              <a:t>cạnh</a:t>
            </a:r>
            <a:r>
              <a:rPr lang="en-US" altLang="vi-VN" sz="1800" dirty="0"/>
              <a:t> </a:t>
            </a:r>
            <a:r>
              <a:rPr lang="en-US" altLang="vi-VN" sz="1800" dirty="0" err="1"/>
              <a:t>của</a:t>
            </a:r>
            <a:r>
              <a:rPr lang="en-US" altLang="vi-VN" sz="1800" dirty="0"/>
              <a:t> </a:t>
            </a:r>
            <a:r>
              <a:rPr lang="en-US" altLang="vi-VN" sz="1800" dirty="0" err="1"/>
              <a:t>dãy</a:t>
            </a:r>
            <a:r>
              <a:rPr lang="en-US" altLang="vi-VN" sz="1800" dirty="0"/>
              <a:t> </a:t>
            </a:r>
            <a:r>
              <a:rPr lang="en-US" altLang="vi-VN" sz="1800" dirty="0" err="1"/>
              <a:t>đã</a:t>
            </a:r>
            <a:r>
              <a:rPr lang="en-US" altLang="vi-VN" sz="1800" dirty="0"/>
              <a:t> </a:t>
            </a:r>
            <a:r>
              <a:rPr lang="en-US" altLang="vi-VN" sz="1800" dirty="0" err="1"/>
              <a:t>được</a:t>
            </a:r>
            <a:r>
              <a:rPr lang="en-US" altLang="vi-VN" sz="1800" dirty="0"/>
              <a:t> </a:t>
            </a:r>
            <a:r>
              <a:rPr lang="en-US" altLang="vi-VN" sz="1800" dirty="0" err="1"/>
              <a:t>xếp</a:t>
            </a:r>
            <a:r>
              <a:rPr lang="en-US" altLang="vi-VN" sz="1800" dirty="0"/>
              <a:t> </a:t>
            </a:r>
            <a:r>
              <a:rPr lang="en-US" altLang="vi-VN" sz="1800" dirty="0" err="1"/>
              <a:t>vào</a:t>
            </a:r>
            <a:r>
              <a:rPr lang="en-US" altLang="vi-VN" sz="1800" dirty="0"/>
              <a:t> T </a:t>
            </a:r>
            <a:r>
              <a:rPr lang="en-US" altLang="vi-VN" sz="1800" dirty="0" err="1"/>
              <a:t>theo</a:t>
            </a:r>
            <a:r>
              <a:rPr lang="en-US" altLang="vi-VN" sz="1800" dirty="0"/>
              <a:t> </a:t>
            </a:r>
            <a:r>
              <a:rPr lang="en-US" altLang="vi-VN" sz="1800" dirty="0" err="1"/>
              <a:t>nguyên</a:t>
            </a:r>
            <a:r>
              <a:rPr lang="en-US" altLang="vi-VN" sz="1800" dirty="0"/>
              <a:t> </a:t>
            </a:r>
            <a:r>
              <a:rPr lang="en-US" altLang="vi-VN" sz="1800" dirty="0" err="1"/>
              <a:t>tắc</a:t>
            </a:r>
            <a:r>
              <a:rPr lang="en-US" altLang="vi-VN" sz="1800" dirty="0"/>
              <a:t> </a:t>
            </a:r>
            <a:r>
              <a:rPr lang="en-US" altLang="vi-VN" sz="1800" dirty="0" err="1"/>
              <a:t>cạnh</a:t>
            </a:r>
            <a:r>
              <a:rPr lang="en-US" altLang="vi-VN" sz="1800" dirty="0"/>
              <a:t> </a:t>
            </a:r>
            <a:r>
              <a:rPr lang="en-US" altLang="vi-VN" sz="1800" dirty="0" err="1"/>
              <a:t>thêm</a:t>
            </a:r>
            <a:r>
              <a:rPr lang="en-US" altLang="vi-VN" sz="1800" dirty="0"/>
              <a:t> </a:t>
            </a:r>
            <a:r>
              <a:rPr lang="en-US" altLang="vi-VN" sz="1800" dirty="0" err="1"/>
              <a:t>vào</a:t>
            </a:r>
            <a:r>
              <a:rPr lang="en-US" altLang="vi-VN" sz="1800" dirty="0"/>
              <a:t> </a:t>
            </a:r>
            <a:r>
              <a:rPr lang="en-US" altLang="vi-VN" sz="1800" dirty="0" err="1"/>
              <a:t>không</a:t>
            </a:r>
            <a:r>
              <a:rPr lang="en-US" altLang="vi-VN" sz="1800" dirty="0"/>
              <a:t> </a:t>
            </a:r>
            <a:r>
              <a:rPr lang="en-US" altLang="vi-VN" sz="1800" dirty="0" err="1"/>
              <a:t>được</a:t>
            </a:r>
            <a:r>
              <a:rPr lang="en-US" altLang="vi-VN" sz="1800" dirty="0"/>
              <a:t> </a:t>
            </a:r>
            <a:r>
              <a:rPr lang="en-US" altLang="vi-VN" sz="1800" dirty="0" err="1"/>
              <a:t>tạo</a:t>
            </a:r>
            <a:r>
              <a:rPr lang="en-US" altLang="vi-VN" sz="1800" dirty="0"/>
              <a:t> </a:t>
            </a:r>
            <a:r>
              <a:rPr lang="en-US" altLang="vi-VN" sz="1800" dirty="0" err="1"/>
              <a:t>thành</a:t>
            </a:r>
            <a:r>
              <a:rPr lang="en-US" altLang="vi-VN" sz="1800" dirty="0"/>
              <a:t> chu </a:t>
            </a:r>
            <a:r>
              <a:rPr lang="en-US" altLang="vi-VN" sz="1800" dirty="0" err="1"/>
              <a:t>trình</a:t>
            </a:r>
            <a:r>
              <a:rPr lang="en-US" altLang="vi-VN" sz="1800" dirty="0"/>
              <a:t> </a:t>
            </a:r>
            <a:r>
              <a:rPr lang="en-US" altLang="vi-VN" sz="1800" dirty="0" err="1"/>
              <a:t>trong</a:t>
            </a:r>
            <a:r>
              <a:rPr lang="en-US" altLang="vi-VN" sz="1800" dirty="0"/>
              <a:t> T.</a:t>
            </a:r>
          </a:p>
          <a:p>
            <a:r>
              <a:rPr lang="en-US" altLang="vi-VN" sz="1800" b="1" dirty="0"/>
              <a:t>4. </a:t>
            </a:r>
            <a:r>
              <a:rPr lang="en-US" altLang="vi-VN" sz="1800" dirty="0" err="1"/>
              <a:t>Lặp</a:t>
            </a:r>
            <a:r>
              <a:rPr lang="en-US" altLang="vi-VN" sz="1800" dirty="0"/>
              <a:t> </a:t>
            </a:r>
            <a:r>
              <a:rPr lang="en-US" altLang="vi-VN" sz="1800" dirty="0" err="1"/>
              <a:t>lại</a:t>
            </a:r>
            <a:r>
              <a:rPr lang="en-US" altLang="vi-VN" sz="1800" dirty="0"/>
              <a:t> </a:t>
            </a:r>
            <a:r>
              <a:rPr lang="en-US" altLang="vi-VN" sz="1800" dirty="0" err="1"/>
              <a:t>Bước</a:t>
            </a:r>
            <a:r>
              <a:rPr lang="en-US" altLang="vi-VN" sz="1800" dirty="0"/>
              <a:t> 3 </a:t>
            </a:r>
            <a:r>
              <a:rPr lang="en-US" altLang="vi-VN" sz="1800" dirty="0" err="1"/>
              <a:t>cho</a:t>
            </a:r>
            <a:r>
              <a:rPr lang="en-US" altLang="vi-VN" sz="1800" dirty="0"/>
              <a:t> </a:t>
            </a:r>
            <a:r>
              <a:rPr lang="en-US" altLang="vi-VN" sz="1800" dirty="0" err="1"/>
              <a:t>đến</a:t>
            </a:r>
            <a:r>
              <a:rPr lang="en-US" altLang="vi-VN" sz="1800" dirty="0"/>
              <a:t> </a:t>
            </a:r>
            <a:r>
              <a:rPr lang="en-US" altLang="vi-VN" sz="1800" dirty="0" err="1"/>
              <a:t>khi</a:t>
            </a:r>
            <a:r>
              <a:rPr lang="en-US" altLang="vi-VN" sz="1800" dirty="0"/>
              <a:t> </a:t>
            </a:r>
            <a:r>
              <a:rPr lang="en-US" altLang="vi-VN" sz="1800" dirty="0" err="1"/>
              <a:t>nào</a:t>
            </a:r>
            <a:r>
              <a:rPr lang="en-US" altLang="vi-VN" sz="1800" dirty="0"/>
              <a:t> </a:t>
            </a:r>
            <a:r>
              <a:rPr lang="en-US" altLang="vi-VN" sz="1800" dirty="0" err="1"/>
              <a:t>số</a:t>
            </a:r>
            <a:r>
              <a:rPr lang="en-US" altLang="vi-VN" sz="1800" dirty="0"/>
              <a:t> </a:t>
            </a:r>
            <a:r>
              <a:rPr lang="en-US" altLang="vi-VN" sz="1800" dirty="0" err="1"/>
              <a:t>cạnh</a:t>
            </a:r>
            <a:r>
              <a:rPr lang="en-US" altLang="vi-VN" sz="1800" dirty="0"/>
              <a:t> </a:t>
            </a:r>
            <a:r>
              <a:rPr lang="en-US" altLang="vi-VN" sz="1800" dirty="0" err="1"/>
              <a:t>trong</a:t>
            </a:r>
            <a:r>
              <a:rPr lang="en-US" altLang="vi-VN" sz="1800" dirty="0"/>
              <a:t> T </a:t>
            </a:r>
            <a:r>
              <a:rPr lang="en-US" altLang="vi-VN" sz="1800" dirty="0" err="1"/>
              <a:t>bằng</a:t>
            </a:r>
            <a:r>
              <a:rPr lang="en-US" altLang="vi-VN" sz="1800" dirty="0"/>
              <a:t> n−1, ta </a:t>
            </a:r>
            <a:r>
              <a:rPr lang="en-US" altLang="vi-VN" sz="1800" dirty="0" err="1"/>
              <a:t>thu</a:t>
            </a:r>
            <a:r>
              <a:rPr lang="en-US" altLang="vi-VN" sz="1800" dirty="0"/>
              <a:t> </a:t>
            </a:r>
            <a:r>
              <a:rPr lang="en-US" altLang="vi-VN" sz="1800" dirty="0" err="1"/>
              <a:t>được</a:t>
            </a:r>
            <a:r>
              <a:rPr lang="en-US" altLang="vi-VN" sz="1800" dirty="0"/>
              <a:t> </a:t>
            </a:r>
            <a:r>
              <a:rPr lang="en-US" altLang="vi-VN" sz="1800" dirty="0" err="1"/>
              <a:t>cây</a:t>
            </a:r>
            <a:r>
              <a:rPr lang="en-US" altLang="vi-VN" sz="1800" dirty="0"/>
              <a:t> </a:t>
            </a:r>
            <a:r>
              <a:rPr lang="en-US" altLang="vi-VN" sz="1800" dirty="0" err="1"/>
              <a:t>khung</a:t>
            </a:r>
            <a:r>
              <a:rPr lang="en-US" altLang="vi-VN" sz="1800" dirty="0"/>
              <a:t> </a:t>
            </a:r>
            <a:r>
              <a:rPr lang="en-US" altLang="vi-VN" sz="1800" dirty="0" err="1"/>
              <a:t>nhỏ</a:t>
            </a:r>
            <a:r>
              <a:rPr lang="en-US" altLang="vi-VN" sz="1800" dirty="0"/>
              <a:t> </a:t>
            </a:r>
            <a:r>
              <a:rPr lang="en-US" altLang="vi-VN" sz="1800" dirty="0" err="1"/>
              <a:t>nhất</a:t>
            </a:r>
            <a:r>
              <a:rPr lang="en-US" altLang="vi-VN" sz="1800" dirty="0"/>
              <a:t> </a:t>
            </a:r>
            <a:r>
              <a:rPr lang="en-US" altLang="vi-VN" sz="1800" dirty="0" err="1"/>
              <a:t>cần</a:t>
            </a:r>
            <a:r>
              <a:rPr lang="en-US" altLang="vi-VN" sz="1800" dirty="0"/>
              <a:t> </a:t>
            </a:r>
            <a:r>
              <a:rPr lang="en-US" altLang="vi-VN" sz="1800" dirty="0" err="1"/>
              <a:t>tìm</a:t>
            </a:r>
            <a:r>
              <a:rPr lang="en-US" altLang="vi-VN" sz="1800" dirty="0"/>
              <a:t>.</a:t>
            </a:r>
          </a:p>
        </p:txBody>
      </p:sp>
    </p:spTree>
    <p:extLst>
      <p:ext uri="{BB962C8B-B14F-4D97-AF65-F5344CB8AC3E}">
        <p14:creationId xmlns:p14="http://schemas.microsoft.com/office/powerpoint/2010/main" val="15718385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AutoShape 2"/>
          <p:cNvSpPr>
            <a:spLocks noGrp="1" noChangeArrowheads="1"/>
          </p:cNvSpPr>
          <p:nvPr>
            <p:ph type="title"/>
          </p:nvPr>
        </p:nvSpPr>
        <p:spPr/>
        <p:txBody>
          <a:bodyPr/>
          <a:lstStyle/>
          <a:p>
            <a:r>
              <a:rPr lang="en-US" altLang="vi-VN"/>
              <a:t>Ví dụ</a:t>
            </a:r>
          </a:p>
        </p:txBody>
      </p:sp>
      <p:sp>
        <p:nvSpPr>
          <p:cNvPr id="210947" name="Rectangle 3"/>
          <p:cNvSpPr>
            <a:spLocks noGrp="1" noChangeArrowheads="1"/>
          </p:cNvSpPr>
          <p:nvPr>
            <p:ph idx="1"/>
          </p:nvPr>
        </p:nvSpPr>
        <p:spPr/>
        <p:txBody>
          <a:bodyPr/>
          <a:lstStyle/>
          <a:p>
            <a:pPr>
              <a:buFont typeface="Wingdings" panose="05000000000000000000" pitchFamily="2" charset="2"/>
              <a:buNone/>
            </a:pPr>
            <a:endParaRPr lang="vi-VN" altLang="vi-VN"/>
          </a:p>
        </p:txBody>
      </p:sp>
      <p:pic>
        <p:nvPicPr>
          <p:cNvPr id="21094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377" y="1493486"/>
            <a:ext cx="7389113" cy="385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9989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p:txBody>
          <a:bodyPr/>
          <a:lstStyle/>
          <a:p>
            <a:endParaRPr lang="vi-VN" altLang="vi-VN" dirty="0"/>
          </a:p>
        </p:txBody>
      </p:sp>
      <p:sp>
        <p:nvSpPr>
          <p:cNvPr id="212995" name="Rectangle 3"/>
          <p:cNvSpPr>
            <a:spLocks noGrp="1" noChangeArrowheads="1"/>
          </p:cNvSpPr>
          <p:nvPr>
            <p:ph idx="1"/>
          </p:nvPr>
        </p:nvSpPr>
        <p:spPr/>
        <p:txBody>
          <a:bodyPr/>
          <a:lstStyle/>
          <a:p>
            <a:endParaRPr lang="vi-VN" altLang="vi-VN"/>
          </a:p>
        </p:txBody>
      </p:sp>
      <p:pic>
        <p:nvPicPr>
          <p:cNvPr id="2129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7506" y="2593181"/>
            <a:ext cx="3328988"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9579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rim Algorithm 0.svg">
            <a:hlinkClick r:id="rId2"/>
            <a:extLst>
              <a:ext uri="{FF2B5EF4-FFF2-40B4-BE49-F238E27FC236}">
                <a16:creationId xmlns:a16="http://schemas.microsoft.com/office/drawing/2014/main" id="{D0AEE0EB-8AA2-4369-A207-A163BB0154D9}"/>
              </a:ext>
            </a:extLst>
          </p:cNvPr>
          <p:cNvPicPr/>
          <p:nvPr/>
        </p:nvPicPr>
        <p:blipFill>
          <a:blip r:embed="rId3" cstate="print"/>
          <a:srcRect/>
          <a:stretch>
            <a:fillRect/>
          </a:stretch>
        </p:blipFill>
        <p:spPr bwMode="auto">
          <a:xfrm>
            <a:off x="1225945" y="1478879"/>
            <a:ext cx="7633742" cy="4235082"/>
          </a:xfrm>
          <a:prstGeom prst="rect">
            <a:avLst/>
          </a:prstGeom>
          <a:noFill/>
          <a:ln w="9525">
            <a:noFill/>
            <a:miter lim="800000"/>
            <a:headEnd/>
            <a:tailEnd/>
          </a:ln>
        </p:spPr>
      </p:pic>
    </p:spTree>
    <p:extLst>
      <p:ext uri="{BB962C8B-B14F-4D97-AF65-F5344CB8AC3E}">
        <p14:creationId xmlns:p14="http://schemas.microsoft.com/office/powerpoint/2010/main" val="34114075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99A5FE-299C-4D12-80BB-DCFFD44C7233}"/>
              </a:ext>
            </a:extLst>
          </p:cNvPr>
          <p:cNvSpPr txBox="1"/>
          <p:nvPr/>
        </p:nvSpPr>
        <p:spPr>
          <a:xfrm>
            <a:off x="1005052" y="1093732"/>
            <a:ext cx="6030311" cy="415498"/>
          </a:xfrm>
          <a:prstGeom prst="rect">
            <a:avLst/>
          </a:prstGeom>
          <a:noFill/>
        </p:spPr>
        <p:txBody>
          <a:bodyPr wrap="square" rtlCol="0">
            <a:spAutoFit/>
          </a:bodyPr>
          <a:lstStyle/>
          <a:p>
            <a:r>
              <a:rPr lang="en-US" sz="2100" dirty="0"/>
              <a:t>B1; </a:t>
            </a:r>
            <a:r>
              <a:rPr lang="en-US" sz="2100" dirty="0" err="1"/>
              <a:t>sắp</a:t>
            </a:r>
            <a:r>
              <a:rPr lang="en-US" sz="2100" dirty="0"/>
              <a:t> </a:t>
            </a:r>
            <a:r>
              <a:rPr lang="en-US" sz="2100" dirty="0" err="1"/>
              <a:t>xếp</a:t>
            </a:r>
            <a:r>
              <a:rPr lang="en-US" sz="2100" dirty="0"/>
              <a:t> </a:t>
            </a:r>
            <a:r>
              <a:rPr lang="en-US" sz="2100" dirty="0" err="1"/>
              <a:t>các</a:t>
            </a:r>
            <a:r>
              <a:rPr lang="en-US" sz="2100" dirty="0"/>
              <a:t> </a:t>
            </a:r>
            <a:r>
              <a:rPr lang="en-US" sz="2100" dirty="0" err="1"/>
              <a:t>cạnh</a:t>
            </a:r>
            <a:r>
              <a:rPr lang="en-US" sz="2100" dirty="0"/>
              <a:t> </a:t>
            </a:r>
            <a:r>
              <a:rPr lang="en-US" sz="2100" dirty="0" err="1"/>
              <a:t>theo</a:t>
            </a:r>
            <a:r>
              <a:rPr lang="en-US" sz="2100" dirty="0"/>
              <a:t> </a:t>
            </a:r>
            <a:r>
              <a:rPr lang="en-US" sz="2100" dirty="0" err="1"/>
              <a:t>thứ</a:t>
            </a:r>
            <a:r>
              <a:rPr lang="en-US" sz="2100" dirty="0"/>
              <a:t> </a:t>
            </a:r>
            <a:r>
              <a:rPr lang="en-US" sz="2100" dirty="0" err="1"/>
              <a:t>tự</a:t>
            </a:r>
            <a:r>
              <a:rPr lang="en-US" sz="2100" dirty="0"/>
              <a:t> </a:t>
            </a:r>
            <a:r>
              <a:rPr lang="en-US" sz="2100" dirty="0" err="1"/>
              <a:t>không</a:t>
            </a:r>
            <a:r>
              <a:rPr lang="en-US" sz="2100" dirty="0"/>
              <a:t> </a:t>
            </a:r>
            <a:r>
              <a:rPr lang="en-US" sz="2100" dirty="0" err="1"/>
              <a:t>giảm</a:t>
            </a:r>
            <a:endParaRPr lang="en-US" sz="2100" dirty="0"/>
          </a:p>
        </p:txBody>
      </p:sp>
      <p:graphicFrame>
        <p:nvGraphicFramePr>
          <p:cNvPr id="3" name="Table 2">
            <a:extLst>
              <a:ext uri="{FF2B5EF4-FFF2-40B4-BE49-F238E27FC236}">
                <a16:creationId xmlns:a16="http://schemas.microsoft.com/office/drawing/2014/main" id="{2304EA88-2F0E-451A-B54B-D9EB5EE4F9CD}"/>
              </a:ext>
            </a:extLst>
          </p:cNvPr>
          <p:cNvGraphicFramePr>
            <a:graphicFrameLocks noGrp="1"/>
          </p:cNvGraphicFramePr>
          <p:nvPr>
            <p:extLst/>
          </p:nvPr>
        </p:nvGraphicFramePr>
        <p:xfrm>
          <a:off x="1095007" y="1631894"/>
          <a:ext cx="1766436" cy="3813120"/>
        </p:xfrm>
        <a:graphic>
          <a:graphicData uri="http://schemas.openxmlformats.org/drawingml/2006/table">
            <a:tbl>
              <a:tblPr>
                <a:tableStyleId>{5C22544A-7EE6-4342-B048-85BDC9FD1C3A}</a:tableStyleId>
              </a:tblPr>
              <a:tblGrid>
                <a:gridCol w="1040936">
                  <a:extLst>
                    <a:ext uri="{9D8B030D-6E8A-4147-A177-3AD203B41FA5}">
                      <a16:colId xmlns:a16="http://schemas.microsoft.com/office/drawing/2014/main" val="46835004"/>
                    </a:ext>
                  </a:extLst>
                </a:gridCol>
                <a:gridCol w="725500">
                  <a:extLst>
                    <a:ext uri="{9D8B030D-6E8A-4147-A177-3AD203B41FA5}">
                      <a16:colId xmlns:a16="http://schemas.microsoft.com/office/drawing/2014/main" val="1634973589"/>
                    </a:ext>
                  </a:extLst>
                </a:gridCol>
              </a:tblGrid>
              <a:tr h="317760">
                <a:tc>
                  <a:txBody>
                    <a:bodyPr/>
                    <a:lstStyle/>
                    <a:p>
                      <a:pPr algn="l" fontAlgn="b"/>
                      <a:r>
                        <a:rPr lang="en-US" sz="1400" u="none" strike="noStrike">
                          <a:effectLst/>
                        </a:rPr>
                        <a:t>cạnh</a:t>
                      </a:r>
                      <a:endParaRPr lang="en-US" sz="1400" b="0" i="0" u="none" strike="noStrike">
                        <a:solidFill>
                          <a:srgbClr val="000000"/>
                        </a:solidFill>
                        <a:effectLst/>
                        <a:latin typeface="Times New Roman" panose="02020603050405020304" pitchFamily="18" charset="0"/>
                      </a:endParaRPr>
                    </a:p>
                  </a:txBody>
                  <a:tcPr marL="6418" marR="6418" marT="6418" marB="0" anchor="b"/>
                </a:tc>
                <a:tc>
                  <a:txBody>
                    <a:bodyPr/>
                    <a:lstStyle/>
                    <a:p>
                      <a:pPr algn="l" fontAlgn="b"/>
                      <a:r>
                        <a:rPr lang="en-US" sz="1400" u="none" strike="noStrike">
                          <a:effectLst/>
                        </a:rPr>
                        <a:t>trọng số</a:t>
                      </a:r>
                      <a:endParaRPr lang="en-US" sz="1400" b="0" i="0" u="none" strike="noStrike">
                        <a:solidFill>
                          <a:srgbClr val="000000"/>
                        </a:solidFill>
                        <a:effectLst/>
                        <a:latin typeface="Times New Roman" panose="02020603050405020304" pitchFamily="18" charset="0"/>
                      </a:endParaRPr>
                    </a:p>
                  </a:txBody>
                  <a:tcPr marL="6418" marR="6418" marT="6418" marB="0" anchor="b"/>
                </a:tc>
                <a:extLst>
                  <a:ext uri="{0D108BD9-81ED-4DB2-BD59-A6C34878D82A}">
                    <a16:rowId xmlns:a16="http://schemas.microsoft.com/office/drawing/2014/main" val="560952030"/>
                  </a:ext>
                </a:extLst>
              </a:tr>
              <a:tr h="317760">
                <a:tc>
                  <a:txBody>
                    <a:bodyPr/>
                    <a:lstStyle/>
                    <a:p>
                      <a:pPr algn="l" fontAlgn="b"/>
                      <a:r>
                        <a:rPr lang="en-US" sz="1400" u="none" strike="noStrike">
                          <a:effectLst/>
                        </a:rPr>
                        <a:t>AD</a:t>
                      </a:r>
                      <a:endParaRPr lang="en-US" sz="1400" b="0" i="0" u="none" strike="noStrike">
                        <a:solidFill>
                          <a:srgbClr val="000000"/>
                        </a:solidFill>
                        <a:effectLst/>
                        <a:latin typeface="Times New Roman" panose="02020603050405020304" pitchFamily="18" charset="0"/>
                      </a:endParaRPr>
                    </a:p>
                  </a:txBody>
                  <a:tcPr marL="6418" marR="6418" marT="6418" marB="0" anchor="b"/>
                </a:tc>
                <a:tc>
                  <a:txBody>
                    <a:bodyPr/>
                    <a:lstStyle/>
                    <a:p>
                      <a:pPr algn="r" fontAlgn="b"/>
                      <a:r>
                        <a:rPr lang="en-US" sz="1400" u="none" strike="noStrike">
                          <a:effectLst/>
                        </a:rPr>
                        <a:t>5</a:t>
                      </a:r>
                      <a:endParaRPr lang="en-US" sz="1400" b="0" i="0" u="none" strike="noStrike">
                        <a:solidFill>
                          <a:srgbClr val="000000"/>
                        </a:solidFill>
                        <a:effectLst/>
                        <a:latin typeface="Times New Roman" panose="02020603050405020304" pitchFamily="18" charset="0"/>
                      </a:endParaRPr>
                    </a:p>
                  </a:txBody>
                  <a:tcPr marL="6418" marR="6418" marT="6418" marB="0" anchor="b"/>
                </a:tc>
                <a:extLst>
                  <a:ext uri="{0D108BD9-81ED-4DB2-BD59-A6C34878D82A}">
                    <a16:rowId xmlns:a16="http://schemas.microsoft.com/office/drawing/2014/main" val="2836780266"/>
                  </a:ext>
                </a:extLst>
              </a:tr>
              <a:tr h="317760">
                <a:tc>
                  <a:txBody>
                    <a:bodyPr/>
                    <a:lstStyle/>
                    <a:p>
                      <a:pPr algn="l" fontAlgn="b"/>
                      <a:r>
                        <a:rPr lang="en-US" sz="1400" u="none" strike="noStrike">
                          <a:effectLst/>
                        </a:rPr>
                        <a:t>CE</a:t>
                      </a:r>
                      <a:endParaRPr lang="en-US" sz="1400" b="0" i="0" u="none" strike="noStrike">
                        <a:solidFill>
                          <a:srgbClr val="000000"/>
                        </a:solidFill>
                        <a:effectLst/>
                        <a:latin typeface="Times New Roman" panose="02020603050405020304" pitchFamily="18" charset="0"/>
                      </a:endParaRPr>
                    </a:p>
                  </a:txBody>
                  <a:tcPr marL="6418" marR="6418" marT="6418" marB="0" anchor="b"/>
                </a:tc>
                <a:tc>
                  <a:txBody>
                    <a:bodyPr/>
                    <a:lstStyle/>
                    <a:p>
                      <a:pPr algn="r" fontAlgn="b"/>
                      <a:r>
                        <a:rPr lang="en-US" sz="1400" u="none" strike="noStrike">
                          <a:effectLst/>
                        </a:rPr>
                        <a:t>5</a:t>
                      </a:r>
                      <a:endParaRPr lang="en-US" sz="1400" b="0" i="0" u="none" strike="noStrike">
                        <a:solidFill>
                          <a:srgbClr val="000000"/>
                        </a:solidFill>
                        <a:effectLst/>
                        <a:latin typeface="Times New Roman" panose="02020603050405020304" pitchFamily="18" charset="0"/>
                      </a:endParaRPr>
                    </a:p>
                  </a:txBody>
                  <a:tcPr marL="6418" marR="6418" marT="6418" marB="0" anchor="b"/>
                </a:tc>
                <a:extLst>
                  <a:ext uri="{0D108BD9-81ED-4DB2-BD59-A6C34878D82A}">
                    <a16:rowId xmlns:a16="http://schemas.microsoft.com/office/drawing/2014/main" val="4092056230"/>
                  </a:ext>
                </a:extLst>
              </a:tr>
              <a:tr h="317760">
                <a:tc>
                  <a:txBody>
                    <a:bodyPr/>
                    <a:lstStyle/>
                    <a:p>
                      <a:pPr algn="l" fontAlgn="b"/>
                      <a:r>
                        <a:rPr lang="en-US" sz="1400" u="none" strike="noStrike">
                          <a:effectLst/>
                        </a:rPr>
                        <a:t>DF</a:t>
                      </a:r>
                      <a:endParaRPr lang="en-US" sz="1400" b="0" i="0" u="none" strike="noStrike">
                        <a:solidFill>
                          <a:srgbClr val="000000"/>
                        </a:solidFill>
                        <a:effectLst/>
                        <a:latin typeface="Times New Roman" panose="02020603050405020304" pitchFamily="18" charset="0"/>
                      </a:endParaRPr>
                    </a:p>
                  </a:txBody>
                  <a:tcPr marL="6418" marR="6418" marT="6418" marB="0" anchor="b"/>
                </a:tc>
                <a:tc>
                  <a:txBody>
                    <a:bodyPr/>
                    <a:lstStyle/>
                    <a:p>
                      <a:pPr algn="r" fontAlgn="b"/>
                      <a:r>
                        <a:rPr lang="en-US" sz="1400" u="none" strike="noStrike">
                          <a:effectLst/>
                        </a:rPr>
                        <a:t>6</a:t>
                      </a:r>
                      <a:endParaRPr lang="en-US" sz="1400" b="0" i="0" u="none" strike="noStrike">
                        <a:solidFill>
                          <a:srgbClr val="000000"/>
                        </a:solidFill>
                        <a:effectLst/>
                        <a:latin typeface="Times New Roman" panose="02020603050405020304" pitchFamily="18" charset="0"/>
                      </a:endParaRPr>
                    </a:p>
                  </a:txBody>
                  <a:tcPr marL="6418" marR="6418" marT="6418" marB="0" anchor="b"/>
                </a:tc>
                <a:extLst>
                  <a:ext uri="{0D108BD9-81ED-4DB2-BD59-A6C34878D82A}">
                    <a16:rowId xmlns:a16="http://schemas.microsoft.com/office/drawing/2014/main" val="4034853097"/>
                  </a:ext>
                </a:extLst>
              </a:tr>
              <a:tr h="317760">
                <a:tc>
                  <a:txBody>
                    <a:bodyPr/>
                    <a:lstStyle/>
                    <a:p>
                      <a:pPr algn="l" fontAlgn="b"/>
                      <a:r>
                        <a:rPr lang="en-US" sz="1400" u="none" strike="noStrike">
                          <a:effectLst/>
                        </a:rPr>
                        <a:t>AB</a:t>
                      </a:r>
                      <a:endParaRPr lang="en-US" sz="1400" b="0" i="0" u="none" strike="noStrike">
                        <a:solidFill>
                          <a:srgbClr val="000000"/>
                        </a:solidFill>
                        <a:effectLst/>
                        <a:latin typeface="Times New Roman" panose="02020603050405020304" pitchFamily="18" charset="0"/>
                      </a:endParaRPr>
                    </a:p>
                  </a:txBody>
                  <a:tcPr marL="6418" marR="6418" marT="6418" marB="0" anchor="b"/>
                </a:tc>
                <a:tc>
                  <a:txBody>
                    <a:bodyPr/>
                    <a:lstStyle/>
                    <a:p>
                      <a:pPr algn="r" fontAlgn="b"/>
                      <a:r>
                        <a:rPr lang="en-US" sz="1400" u="none" strike="noStrike">
                          <a:effectLst/>
                        </a:rPr>
                        <a:t>7</a:t>
                      </a:r>
                      <a:endParaRPr lang="en-US" sz="1400" b="0" i="0" u="none" strike="noStrike">
                        <a:solidFill>
                          <a:srgbClr val="000000"/>
                        </a:solidFill>
                        <a:effectLst/>
                        <a:latin typeface="Times New Roman" panose="02020603050405020304" pitchFamily="18" charset="0"/>
                      </a:endParaRPr>
                    </a:p>
                  </a:txBody>
                  <a:tcPr marL="6418" marR="6418" marT="6418" marB="0" anchor="b"/>
                </a:tc>
                <a:extLst>
                  <a:ext uri="{0D108BD9-81ED-4DB2-BD59-A6C34878D82A}">
                    <a16:rowId xmlns:a16="http://schemas.microsoft.com/office/drawing/2014/main" val="3844400402"/>
                  </a:ext>
                </a:extLst>
              </a:tr>
              <a:tr h="317760">
                <a:tc>
                  <a:txBody>
                    <a:bodyPr/>
                    <a:lstStyle/>
                    <a:p>
                      <a:pPr algn="l" fontAlgn="b"/>
                      <a:r>
                        <a:rPr lang="en-US" sz="1400" u="none" strike="noStrike">
                          <a:effectLst/>
                        </a:rPr>
                        <a:t>BE</a:t>
                      </a:r>
                      <a:endParaRPr lang="en-US" sz="1400" b="0" i="0" u="none" strike="noStrike">
                        <a:solidFill>
                          <a:srgbClr val="000000"/>
                        </a:solidFill>
                        <a:effectLst/>
                        <a:latin typeface="Times New Roman" panose="02020603050405020304" pitchFamily="18" charset="0"/>
                      </a:endParaRPr>
                    </a:p>
                  </a:txBody>
                  <a:tcPr marL="6418" marR="6418" marT="6418" marB="0" anchor="b"/>
                </a:tc>
                <a:tc>
                  <a:txBody>
                    <a:bodyPr/>
                    <a:lstStyle/>
                    <a:p>
                      <a:pPr algn="r" fontAlgn="b"/>
                      <a:r>
                        <a:rPr lang="en-US" sz="1400" u="none" strike="noStrike">
                          <a:effectLst/>
                        </a:rPr>
                        <a:t>7</a:t>
                      </a:r>
                      <a:endParaRPr lang="en-US" sz="1400" b="0" i="0" u="none" strike="noStrike">
                        <a:solidFill>
                          <a:srgbClr val="000000"/>
                        </a:solidFill>
                        <a:effectLst/>
                        <a:latin typeface="Times New Roman" panose="02020603050405020304" pitchFamily="18" charset="0"/>
                      </a:endParaRPr>
                    </a:p>
                  </a:txBody>
                  <a:tcPr marL="6418" marR="6418" marT="6418" marB="0" anchor="b"/>
                </a:tc>
                <a:extLst>
                  <a:ext uri="{0D108BD9-81ED-4DB2-BD59-A6C34878D82A}">
                    <a16:rowId xmlns:a16="http://schemas.microsoft.com/office/drawing/2014/main" val="2144264797"/>
                  </a:ext>
                </a:extLst>
              </a:tr>
              <a:tr h="317760">
                <a:tc>
                  <a:txBody>
                    <a:bodyPr/>
                    <a:lstStyle/>
                    <a:p>
                      <a:pPr algn="l" fontAlgn="b"/>
                      <a:r>
                        <a:rPr lang="en-US" sz="1400" u="none" strike="noStrike">
                          <a:effectLst/>
                        </a:rPr>
                        <a:t>BC</a:t>
                      </a:r>
                      <a:endParaRPr lang="en-US" sz="1400" b="0" i="0" u="none" strike="noStrike">
                        <a:solidFill>
                          <a:srgbClr val="000000"/>
                        </a:solidFill>
                        <a:effectLst/>
                        <a:latin typeface="Times New Roman" panose="02020603050405020304" pitchFamily="18" charset="0"/>
                      </a:endParaRPr>
                    </a:p>
                  </a:txBody>
                  <a:tcPr marL="6418" marR="6418" marT="6418" marB="0" anchor="b"/>
                </a:tc>
                <a:tc>
                  <a:txBody>
                    <a:bodyPr/>
                    <a:lstStyle/>
                    <a:p>
                      <a:pPr algn="r" fontAlgn="b"/>
                      <a:r>
                        <a:rPr lang="en-US" sz="1400" u="none" strike="noStrike">
                          <a:effectLst/>
                        </a:rPr>
                        <a:t>8</a:t>
                      </a:r>
                      <a:endParaRPr lang="en-US" sz="1400" b="0" i="0" u="none" strike="noStrike">
                        <a:solidFill>
                          <a:srgbClr val="000000"/>
                        </a:solidFill>
                        <a:effectLst/>
                        <a:latin typeface="Times New Roman" panose="02020603050405020304" pitchFamily="18" charset="0"/>
                      </a:endParaRPr>
                    </a:p>
                  </a:txBody>
                  <a:tcPr marL="6418" marR="6418" marT="6418" marB="0" anchor="b"/>
                </a:tc>
                <a:extLst>
                  <a:ext uri="{0D108BD9-81ED-4DB2-BD59-A6C34878D82A}">
                    <a16:rowId xmlns:a16="http://schemas.microsoft.com/office/drawing/2014/main" val="1815489076"/>
                  </a:ext>
                </a:extLst>
              </a:tr>
              <a:tr h="317760">
                <a:tc>
                  <a:txBody>
                    <a:bodyPr/>
                    <a:lstStyle/>
                    <a:p>
                      <a:pPr algn="l" fontAlgn="b"/>
                      <a:r>
                        <a:rPr lang="en-US" sz="1400" u="none" strike="noStrike">
                          <a:effectLst/>
                        </a:rPr>
                        <a:t>EF</a:t>
                      </a:r>
                      <a:endParaRPr lang="en-US" sz="1400" b="0" i="0" u="none" strike="noStrike">
                        <a:solidFill>
                          <a:srgbClr val="000000"/>
                        </a:solidFill>
                        <a:effectLst/>
                        <a:latin typeface="Times New Roman" panose="02020603050405020304" pitchFamily="18" charset="0"/>
                      </a:endParaRPr>
                    </a:p>
                  </a:txBody>
                  <a:tcPr marL="6418" marR="6418" marT="6418" marB="0" anchor="b"/>
                </a:tc>
                <a:tc>
                  <a:txBody>
                    <a:bodyPr/>
                    <a:lstStyle/>
                    <a:p>
                      <a:pPr algn="r" fontAlgn="b"/>
                      <a:r>
                        <a:rPr lang="en-US" sz="1400" u="none" strike="noStrike">
                          <a:effectLst/>
                        </a:rPr>
                        <a:t>8</a:t>
                      </a:r>
                      <a:endParaRPr lang="en-US" sz="1400" b="0" i="0" u="none" strike="noStrike">
                        <a:solidFill>
                          <a:srgbClr val="000000"/>
                        </a:solidFill>
                        <a:effectLst/>
                        <a:latin typeface="Times New Roman" panose="02020603050405020304" pitchFamily="18" charset="0"/>
                      </a:endParaRPr>
                    </a:p>
                  </a:txBody>
                  <a:tcPr marL="6418" marR="6418" marT="6418" marB="0" anchor="b"/>
                </a:tc>
                <a:extLst>
                  <a:ext uri="{0D108BD9-81ED-4DB2-BD59-A6C34878D82A}">
                    <a16:rowId xmlns:a16="http://schemas.microsoft.com/office/drawing/2014/main" val="2971966707"/>
                  </a:ext>
                </a:extLst>
              </a:tr>
              <a:tr h="317760">
                <a:tc>
                  <a:txBody>
                    <a:bodyPr/>
                    <a:lstStyle/>
                    <a:p>
                      <a:pPr algn="l" fontAlgn="b"/>
                      <a:r>
                        <a:rPr lang="en-US" sz="1400" u="none" strike="noStrike">
                          <a:effectLst/>
                        </a:rPr>
                        <a:t>BD</a:t>
                      </a:r>
                      <a:endParaRPr lang="en-US" sz="1400" b="0" i="0" u="none" strike="noStrike">
                        <a:solidFill>
                          <a:srgbClr val="000000"/>
                        </a:solidFill>
                        <a:effectLst/>
                        <a:latin typeface="Times New Roman" panose="02020603050405020304" pitchFamily="18" charset="0"/>
                      </a:endParaRPr>
                    </a:p>
                  </a:txBody>
                  <a:tcPr marL="6418" marR="6418" marT="6418" marB="0" anchor="b"/>
                </a:tc>
                <a:tc>
                  <a:txBody>
                    <a:bodyPr/>
                    <a:lstStyle/>
                    <a:p>
                      <a:pPr algn="r" fontAlgn="b"/>
                      <a:r>
                        <a:rPr lang="en-US" sz="1400" u="none" strike="noStrike">
                          <a:effectLst/>
                        </a:rPr>
                        <a:t>9</a:t>
                      </a:r>
                      <a:endParaRPr lang="en-US" sz="1400" b="0" i="0" u="none" strike="noStrike">
                        <a:solidFill>
                          <a:srgbClr val="000000"/>
                        </a:solidFill>
                        <a:effectLst/>
                        <a:latin typeface="Times New Roman" panose="02020603050405020304" pitchFamily="18" charset="0"/>
                      </a:endParaRPr>
                    </a:p>
                  </a:txBody>
                  <a:tcPr marL="6418" marR="6418" marT="6418" marB="0" anchor="b"/>
                </a:tc>
                <a:extLst>
                  <a:ext uri="{0D108BD9-81ED-4DB2-BD59-A6C34878D82A}">
                    <a16:rowId xmlns:a16="http://schemas.microsoft.com/office/drawing/2014/main" val="379024751"/>
                  </a:ext>
                </a:extLst>
              </a:tr>
              <a:tr h="317760">
                <a:tc>
                  <a:txBody>
                    <a:bodyPr/>
                    <a:lstStyle/>
                    <a:p>
                      <a:pPr algn="l" fontAlgn="b"/>
                      <a:r>
                        <a:rPr lang="en-US" sz="1400" u="none" strike="noStrike">
                          <a:effectLst/>
                        </a:rPr>
                        <a:t>EG</a:t>
                      </a:r>
                      <a:endParaRPr lang="en-US" sz="1400" b="0" i="0" u="none" strike="noStrike">
                        <a:solidFill>
                          <a:srgbClr val="000000"/>
                        </a:solidFill>
                        <a:effectLst/>
                        <a:latin typeface="Times New Roman" panose="02020603050405020304" pitchFamily="18" charset="0"/>
                      </a:endParaRPr>
                    </a:p>
                  </a:txBody>
                  <a:tcPr marL="6418" marR="6418" marT="6418" marB="0" anchor="b"/>
                </a:tc>
                <a:tc>
                  <a:txBody>
                    <a:bodyPr/>
                    <a:lstStyle/>
                    <a:p>
                      <a:pPr algn="r" fontAlgn="b"/>
                      <a:r>
                        <a:rPr lang="en-US" sz="1400" u="none" strike="noStrike">
                          <a:effectLst/>
                        </a:rPr>
                        <a:t>9</a:t>
                      </a:r>
                      <a:endParaRPr lang="en-US" sz="1400" b="0" i="0" u="none" strike="noStrike">
                        <a:solidFill>
                          <a:srgbClr val="000000"/>
                        </a:solidFill>
                        <a:effectLst/>
                        <a:latin typeface="Times New Roman" panose="02020603050405020304" pitchFamily="18" charset="0"/>
                      </a:endParaRPr>
                    </a:p>
                  </a:txBody>
                  <a:tcPr marL="6418" marR="6418" marT="6418" marB="0" anchor="b"/>
                </a:tc>
                <a:extLst>
                  <a:ext uri="{0D108BD9-81ED-4DB2-BD59-A6C34878D82A}">
                    <a16:rowId xmlns:a16="http://schemas.microsoft.com/office/drawing/2014/main" val="2048295337"/>
                  </a:ext>
                </a:extLst>
              </a:tr>
              <a:tr h="317760">
                <a:tc>
                  <a:txBody>
                    <a:bodyPr/>
                    <a:lstStyle/>
                    <a:p>
                      <a:pPr algn="l" fontAlgn="b"/>
                      <a:r>
                        <a:rPr lang="en-US" sz="1400" u="none" strike="noStrike">
                          <a:effectLst/>
                        </a:rPr>
                        <a:t>FG</a:t>
                      </a:r>
                      <a:endParaRPr lang="en-US" sz="1400" b="0" i="0" u="none" strike="noStrike">
                        <a:solidFill>
                          <a:srgbClr val="000000"/>
                        </a:solidFill>
                        <a:effectLst/>
                        <a:latin typeface="Times New Roman" panose="02020603050405020304" pitchFamily="18" charset="0"/>
                      </a:endParaRPr>
                    </a:p>
                  </a:txBody>
                  <a:tcPr marL="6418" marR="6418" marT="6418" marB="0" anchor="b"/>
                </a:tc>
                <a:tc>
                  <a:txBody>
                    <a:bodyPr/>
                    <a:lstStyle/>
                    <a:p>
                      <a:pPr algn="r" fontAlgn="b"/>
                      <a:r>
                        <a:rPr lang="en-US" sz="1400" u="none" strike="noStrike">
                          <a:effectLst/>
                        </a:rPr>
                        <a:t>11</a:t>
                      </a:r>
                      <a:endParaRPr lang="en-US" sz="1400" b="0" i="0" u="none" strike="noStrike">
                        <a:solidFill>
                          <a:srgbClr val="000000"/>
                        </a:solidFill>
                        <a:effectLst/>
                        <a:latin typeface="Times New Roman" panose="02020603050405020304" pitchFamily="18" charset="0"/>
                      </a:endParaRPr>
                    </a:p>
                  </a:txBody>
                  <a:tcPr marL="6418" marR="6418" marT="6418" marB="0" anchor="b"/>
                </a:tc>
                <a:extLst>
                  <a:ext uri="{0D108BD9-81ED-4DB2-BD59-A6C34878D82A}">
                    <a16:rowId xmlns:a16="http://schemas.microsoft.com/office/drawing/2014/main" val="2436779595"/>
                  </a:ext>
                </a:extLst>
              </a:tr>
              <a:tr h="317760">
                <a:tc>
                  <a:txBody>
                    <a:bodyPr/>
                    <a:lstStyle/>
                    <a:p>
                      <a:pPr algn="l" fontAlgn="b"/>
                      <a:r>
                        <a:rPr lang="en-US" sz="1400" u="none" strike="noStrike">
                          <a:effectLst/>
                        </a:rPr>
                        <a:t>DE</a:t>
                      </a:r>
                      <a:endParaRPr lang="en-US" sz="1400" b="0" i="0" u="none" strike="noStrike">
                        <a:solidFill>
                          <a:srgbClr val="000000"/>
                        </a:solidFill>
                        <a:effectLst/>
                        <a:latin typeface="Times New Roman" panose="02020603050405020304" pitchFamily="18" charset="0"/>
                      </a:endParaRPr>
                    </a:p>
                  </a:txBody>
                  <a:tcPr marL="6418" marR="6418" marT="6418" marB="0" anchor="b"/>
                </a:tc>
                <a:tc>
                  <a:txBody>
                    <a:bodyPr/>
                    <a:lstStyle/>
                    <a:p>
                      <a:pPr algn="r" fontAlgn="b"/>
                      <a:r>
                        <a:rPr lang="en-US" sz="1400" u="none" strike="noStrike" dirty="0">
                          <a:effectLst/>
                        </a:rPr>
                        <a:t>15</a:t>
                      </a:r>
                      <a:endParaRPr lang="en-US" sz="1400" b="0" i="0" u="none" strike="noStrike" dirty="0">
                        <a:solidFill>
                          <a:srgbClr val="000000"/>
                        </a:solidFill>
                        <a:effectLst/>
                        <a:latin typeface="Times New Roman" panose="02020603050405020304" pitchFamily="18" charset="0"/>
                      </a:endParaRPr>
                    </a:p>
                  </a:txBody>
                  <a:tcPr marL="6418" marR="6418" marT="6418" marB="0" anchor="b"/>
                </a:tc>
                <a:extLst>
                  <a:ext uri="{0D108BD9-81ED-4DB2-BD59-A6C34878D82A}">
                    <a16:rowId xmlns:a16="http://schemas.microsoft.com/office/drawing/2014/main" val="2769288706"/>
                  </a:ext>
                </a:extLst>
              </a:tr>
            </a:tbl>
          </a:graphicData>
        </a:graphic>
      </p:graphicFrame>
      <p:graphicFrame>
        <p:nvGraphicFramePr>
          <p:cNvPr id="4" name="Table 3">
            <a:extLst>
              <a:ext uri="{FF2B5EF4-FFF2-40B4-BE49-F238E27FC236}">
                <a16:creationId xmlns:a16="http://schemas.microsoft.com/office/drawing/2014/main" id="{02ECD2AC-30C3-46EE-9CFC-498D6226F19D}"/>
              </a:ext>
            </a:extLst>
          </p:cNvPr>
          <p:cNvGraphicFramePr>
            <a:graphicFrameLocks noGrp="1"/>
          </p:cNvGraphicFramePr>
          <p:nvPr>
            <p:extLst/>
          </p:nvPr>
        </p:nvGraphicFramePr>
        <p:xfrm>
          <a:off x="3300413" y="1867803"/>
          <a:ext cx="5283912" cy="2757816"/>
        </p:xfrm>
        <a:graphic>
          <a:graphicData uri="http://schemas.openxmlformats.org/drawingml/2006/table">
            <a:tbl>
              <a:tblPr>
                <a:tableStyleId>{5C22544A-7EE6-4342-B048-85BDC9FD1C3A}</a:tableStyleId>
              </a:tblPr>
              <a:tblGrid>
                <a:gridCol w="1530512">
                  <a:extLst>
                    <a:ext uri="{9D8B030D-6E8A-4147-A177-3AD203B41FA5}">
                      <a16:colId xmlns:a16="http://schemas.microsoft.com/office/drawing/2014/main" val="1582145868"/>
                    </a:ext>
                  </a:extLst>
                </a:gridCol>
                <a:gridCol w="2677403">
                  <a:extLst>
                    <a:ext uri="{9D8B030D-6E8A-4147-A177-3AD203B41FA5}">
                      <a16:colId xmlns:a16="http://schemas.microsoft.com/office/drawing/2014/main" val="610985904"/>
                    </a:ext>
                  </a:extLst>
                </a:gridCol>
                <a:gridCol w="1075997">
                  <a:extLst>
                    <a:ext uri="{9D8B030D-6E8A-4147-A177-3AD203B41FA5}">
                      <a16:colId xmlns:a16="http://schemas.microsoft.com/office/drawing/2014/main" val="1087970758"/>
                    </a:ext>
                  </a:extLst>
                </a:gridCol>
              </a:tblGrid>
              <a:tr h="266454">
                <a:tc gridSpan="3">
                  <a:txBody>
                    <a:bodyPr/>
                    <a:lstStyle/>
                    <a:p>
                      <a:pPr algn="l" fontAlgn="b"/>
                      <a:r>
                        <a:rPr lang="en-US" sz="1200" u="none" strike="noStrike">
                          <a:effectLst/>
                        </a:rPr>
                        <a:t>B2: tìm cây khung có trọng số nhỏ nhất</a:t>
                      </a:r>
                      <a:endParaRPr lang="en-US" sz="1200" b="0" i="0" u="none" strike="noStrike">
                        <a:solidFill>
                          <a:srgbClr val="000000"/>
                        </a:solidFill>
                        <a:effectLst/>
                        <a:latin typeface="Times New Roman" panose="02020603050405020304" pitchFamily="18" charset="0"/>
                      </a:endParaRPr>
                    </a:p>
                  </a:txBody>
                  <a:tcPr marL="5834" marR="5834" marT="5834" marB="0"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64763548"/>
                  </a:ext>
                </a:extLst>
              </a:tr>
              <a:tr h="379247">
                <a:tc>
                  <a:txBody>
                    <a:bodyPr/>
                    <a:lstStyle/>
                    <a:p>
                      <a:pPr algn="l" fontAlgn="b"/>
                      <a:r>
                        <a:rPr lang="en-US" sz="1200" u="none" strike="noStrike">
                          <a:effectLst/>
                        </a:rPr>
                        <a:t>chọn cạnh</a:t>
                      </a:r>
                      <a:endParaRPr lang="en-US" sz="1200" b="0" i="0" u="none" strike="noStrike">
                        <a:solidFill>
                          <a:srgbClr val="000000"/>
                        </a:solidFill>
                        <a:effectLst/>
                        <a:latin typeface="Times New Roman" panose="02020603050405020304" pitchFamily="18" charset="0"/>
                      </a:endParaRPr>
                    </a:p>
                  </a:txBody>
                  <a:tcPr marL="5834" marR="5834" marT="5834" marB="0" anchor="b"/>
                </a:tc>
                <a:tc>
                  <a:txBody>
                    <a:bodyPr/>
                    <a:lstStyle/>
                    <a:p>
                      <a:pPr algn="l" fontAlgn="b"/>
                      <a:r>
                        <a:rPr lang="en-US" sz="1200" u="none" strike="noStrike">
                          <a:effectLst/>
                        </a:rPr>
                        <a:t>Cây khung (T)</a:t>
                      </a:r>
                      <a:endParaRPr lang="en-US" sz="1200" b="0" i="0" u="none" strike="noStrike">
                        <a:solidFill>
                          <a:srgbClr val="000000"/>
                        </a:solidFill>
                        <a:effectLst/>
                        <a:latin typeface="Times New Roman" panose="02020603050405020304" pitchFamily="18" charset="0"/>
                      </a:endParaRPr>
                    </a:p>
                  </a:txBody>
                  <a:tcPr marL="5834" marR="5834" marT="5834" marB="0" anchor="b"/>
                </a:tc>
                <a:tc>
                  <a:txBody>
                    <a:bodyPr/>
                    <a:lstStyle/>
                    <a:p>
                      <a:pPr algn="l" fontAlgn="b"/>
                      <a:r>
                        <a:rPr lang="en-US" sz="1200" u="none" strike="noStrike">
                          <a:effectLst/>
                        </a:rPr>
                        <a:t>VẼ CÂY</a:t>
                      </a:r>
                      <a:endParaRPr lang="en-US" sz="1200" b="0" i="0" u="none" strike="noStrike">
                        <a:solidFill>
                          <a:srgbClr val="000000"/>
                        </a:solidFill>
                        <a:effectLst/>
                        <a:latin typeface="Times New Roman" panose="02020603050405020304" pitchFamily="18" charset="0"/>
                      </a:endParaRPr>
                    </a:p>
                  </a:txBody>
                  <a:tcPr marL="5834" marR="5834" marT="5834" marB="0" anchor="b"/>
                </a:tc>
                <a:extLst>
                  <a:ext uri="{0D108BD9-81ED-4DB2-BD59-A6C34878D82A}">
                    <a16:rowId xmlns:a16="http://schemas.microsoft.com/office/drawing/2014/main" val="1700527291"/>
                  </a:ext>
                </a:extLst>
              </a:tr>
              <a:tr h="204210">
                <a:tc>
                  <a:txBody>
                    <a:bodyPr/>
                    <a:lstStyle/>
                    <a:p>
                      <a:pPr algn="l" fontAlgn="b"/>
                      <a:r>
                        <a:rPr lang="en-US" sz="1200" u="none" strike="noStrike">
                          <a:effectLst/>
                        </a:rPr>
                        <a:t>AD -5</a:t>
                      </a:r>
                      <a:endParaRPr lang="en-US" sz="1200" b="0" i="0" u="none" strike="noStrike">
                        <a:solidFill>
                          <a:srgbClr val="000000"/>
                        </a:solidFill>
                        <a:effectLst/>
                        <a:latin typeface="Times New Roman" panose="02020603050405020304" pitchFamily="18" charset="0"/>
                      </a:endParaRPr>
                    </a:p>
                  </a:txBody>
                  <a:tcPr marL="5834" marR="5834" marT="5834" marB="0" anchor="b"/>
                </a:tc>
                <a:tc>
                  <a:txBody>
                    <a:bodyPr/>
                    <a:lstStyle/>
                    <a:p>
                      <a:pPr algn="l" fontAlgn="b"/>
                      <a:r>
                        <a:rPr lang="en-US" sz="1200" u="none" strike="noStrike">
                          <a:effectLst/>
                        </a:rPr>
                        <a:t>T={AD}</a:t>
                      </a:r>
                      <a:endParaRPr lang="en-US" sz="1200" b="0" i="0" u="none" strike="noStrike">
                        <a:solidFill>
                          <a:srgbClr val="000000"/>
                        </a:solidFill>
                        <a:effectLst/>
                        <a:latin typeface="Times New Roman" panose="02020603050405020304" pitchFamily="18" charset="0"/>
                      </a:endParaRPr>
                    </a:p>
                  </a:txBody>
                  <a:tcPr marL="5834" marR="5834" marT="5834" marB="0" anchor="b"/>
                </a:tc>
                <a:tc>
                  <a:txBody>
                    <a:bodyPr/>
                    <a:lstStyle/>
                    <a:p>
                      <a:pPr algn="l" fontAlgn="b"/>
                      <a:endParaRPr lang="en-US" sz="1200" b="0" i="0" u="none" strike="noStrike">
                        <a:solidFill>
                          <a:srgbClr val="000000"/>
                        </a:solidFill>
                        <a:effectLst/>
                        <a:latin typeface="Times New Roman" panose="02020603050405020304" pitchFamily="18" charset="0"/>
                      </a:endParaRPr>
                    </a:p>
                  </a:txBody>
                  <a:tcPr marL="5834" marR="5834" marT="5834" marB="0" anchor="b"/>
                </a:tc>
                <a:extLst>
                  <a:ext uri="{0D108BD9-81ED-4DB2-BD59-A6C34878D82A}">
                    <a16:rowId xmlns:a16="http://schemas.microsoft.com/office/drawing/2014/main" val="891772311"/>
                  </a:ext>
                </a:extLst>
              </a:tr>
              <a:tr h="204210">
                <a:tc>
                  <a:txBody>
                    <a:bodyPr/>
                    <a:lstStyle/>
                    <a:p>
                      <a:pPr algn="l" fontAlgn="b"/>
                      <a:r>
                        <a:rPr lang="en-US" sz="1200" u="none" strike="noStrike">
                          <a:effectLst/>
                        </a:rPr>
                        <a:t>CE -5</a:t>
                      </a:r>
                      <a:endParaRPr lang="en-US" sz="1200" b="0" i="0" u="none" strike="noStrike">
                        <a:solidFill>
                          <a:srgbClr val="000000"/>
                        </a:solidFill>
                        <a:effectLst/>
                        <a:latin typeface="Times New Roman" panose="02020603050405020304" pitchFamily="18" charset="0"/>
                      </a:endParaRPr>
                    </a:p>
                  </a:txBody>
                  <a:tcPr marL="5834" marR="5834" marT="5834" marB="0" anchor="b"/>
                </a:tc>
                <a:tc>
                  <a:txBody>
                    <a:bodyPr/>
                    <a:lstStyle/>
                    <a:p>
                      <a:pPr algn="l" fontAlgn="b"/>
                      <a:r>
                        <a:rPr lang="en-US" sz="1200" u="none" strike="noStrike">
                          <a:effectLst/>
                        </a:rPr>
                        <a:t>T={AD,CE}</a:t>
                      </a:r>
                      <a:endParaRPr lang="en-US" sz="1200" b="0" i="0" u="none" strike="noStrike">
                        <a:solidFill>
                          <a:srgbClr val="000000"/>
                        </a:solidFill>
                        <a:effectLst/>
                        <a:latin typeface="Times New Roman" panose="02020603050405020304" pitchFamily="18" charset="0"/>
                      </a:endParaRPr>
                    </a:p>
                  </a:txBody>
                  <a:tcPr marL="5834" marR="5834" marT="5834" marB="0" anchor="b"/>
                </a:tc>
                <a:tc>
                  <a:txBody>
                    <a:bodyPr/>
                    <a:lstStyle/>
                    <a:p>
                      <a:pPr algn="l" fontAlgn="b"/>
                      <a:endParaRPr lang="en-US" sz="1200" b="0" i="0" u="none" strike="noStrike">
                        <a:solidFill>
                          <a:srgbClr val="000000"/>
                        </a:solidFill>
                        <a:effectLst/>
                        <a:latin typeface="Times New Roman" panose="02020603050405020304" pitchFamily="18" charset="0"/>
                      </a:endParaRPr>
                    </a:p>
                  </a:txBody>
                  <a:tcPr marL="5834" marR="5834" marT="5834" marB="0" anchor="b"/>
                </a:tc>
                <a:extLst>
                  <a:ext uri="{0D108BD9-81ED-4DB2-BD59-A6C34878D82A}">
                    <a16:rowId xmlns:a16="http://schemas.microsoft.com/office/drawing/2014/main" val="1457817500"/>
                  </a:ext>
                </a:extLst>
              </a:tr>
              <a:tr h="379247">
                <a:tc>
                  <a:txBody>
                    <a:bodyPr/>
                    <a:lstStyle/>
                    <a:p>
                      <a:pPr algn="l" fontAlgn="b"/>
                      <a:r>
                        <a:rPr lang="en-US" sz="1200" u="none" strike="noStrike">
                          <a:effectLst/>
                        </a:rPr>
                        <a:t>DF-6</a:t>
                      </a:r>
                      <a:endParaRPr lang="en-US" sz="1200" b="0" i="0" u="none" strike="noStrike">
                        <a:solidFill>
                          <a:srgbClr val="000000"/>
                        </a:solidFill>
                        <a:effectLst/>
                        <a:latin typeface="Times New Roman" panose="02020603050405020304" pitchFamily="18" charset="0"/>
                      </a:endParaRPr>
                    </a:p>
                  </a:txBody>
                  <a:tcPr marL="5834" marR="5834" marT="5834" marB="0" anchor="b"/>
                </a:tc>
                <a:tc>
                  <a:txBody>
                    <a:bodyPr/>
                    <a:lstStyle/>
                    <a:p>
                      <a:pPr algn="l" fontAlgn="b"/>
                      <a:r>
                        <a:rPr lang="en-US" sz="1200" u="none" strike="noStrike">
                          <a:effectLst/>
                        </a:rPr>
                        <a:t>T={AD, CE, DF}</a:t>
                      </a:r>
                      <a:endParaRPr lang="en-US" sz="1200" b="0" i="0" u="none" strike="noStrike">
                        <a:solidFill>
                          <a:srgbClr val="000000"/>
                        </a:solidFill>
                        <a:effectLst/>
                        <a:latin typeface="Times New Roman" panose="02020603050405020304" pitchFamily="18" charset="0"/>
                      </a:endParaRPr>
                    </a:p>
                  </a:txBody>
                  <a:tcPr marL="5834" marR="5834" marT="5834" marB="0" anchor="b"/>
                </a:tc>
                <a:tc>
                  <a:txBody>
                    <a:bodyPr/>
                    <a:lstStyle/>
                    <a:p>
                      <a:pPr algn="l" fontAlgn="b"/>
                      <a:endParaRPr lang="en-US" sz="1200" b="0" i="0" u="none" strike="noStrike">
                        <a:solidFill>
                          <a:srgbClr val="000000"/>
                        </a:solidFill>
                        <a:effectLst/>
                        <a:latin typeface="Times New Roman" panose="02020603050405020304" pitchFamily="18" charset="0"/>
                      </a:endParaRPr>
                    </a:p>
                  </a:txBody>
                  <a:tcPr marL="5834" marR="5834" marT="5834" marB="0" anchor="b"/>
                </a:tc>
                <a:extLst>
                  <a:ext uri="{0D108BD9-81ED-4DB2-BD59-A6C34878D82A}">
                    <a16:rowId xmlns:a16="http://schemas.microsoft.com/office/drawing/2014/main" val="637426131"/>
                  </a:ext>
                </a:extLst>
              </a:tr>
              <a:tr h="379247">
                <a:tc>
                  <a:txBody>
                    <a:bodyPr/>
                    <a:lstStyle/>
                    <a:p>
                      <a:pPr algn="l" fontAlgn="b"/>
                      <a:r>
                        <a:rPr lang="en-US" sz="1200" u="none" strike="noStrike">
                          <a:effectLst/>
                        </a:rPr>
                        <a:t>AB-7</a:t>
                      </a:r>
                      <a:endParaRPr lang="en-US" sz="1200" b="0" i="0" u="none" strike="noStrike">
                        <a:solidFill>
                          <a:srgbClr val="000000"/>
                        </a:solidFill>
                        <a:effectLst/>
                        <a:latin typeface="Times New Roman" panose="02020603050405020304" pitchFamily="18" charset="0"/>
                      </a:endParaRPr>
                    </a:p>
                  </a:txBody>
                  <a:tcPr marL="5834" marR="5834" marT="5834" marB="0" anchor="b"/>
                </a:tc>
                <a:tc>
                  <a:txBody>
                    <a:bodyPr/>
                    <a:lstStyle/>
                    <a:p>
                      <a:pPr algn="l" fontAlgn="b"/>
                      <a:r>
                        <a:rPr lang="fr-FR" sz="1200" u="none" strike="noStrike">
                          <a:effectLst/>
                        </a:rPr>
                        <a:t>T={AD, CE, DF, AB}</a:t>
                      </a:r>
                      <a:endParaRPr lang="fr-FR" sz="1200" b="0" i="0" u="none" strike="noStrike">
                        <a:solidFill>
                          <a:srgbClr val="000000"/>
                        </a:solidFill>
                        <a:effectLst/>
                        <a:latin typeface="Times New Roman" panose="02020603050405020304" pitchFamily="18" charset="0"/>
                      </a:endParaRPr>
                    </a:p>
                  </a:txBody>
                  <a:tcPr marL="5834" marR="5834" marT="5834" marB="0" anchor="b"/>
                </a:tc>
                <a:tc>
                  <a:txBody>
                    <a:bodyPr/>
                    <a:lstStyle/>
                    <a:p>
                      <a:pPr algn="l" fontAlgn="b"/>
                      <a:endParaRPr lang="en-US" sz="1200" b="0" i="0" u="none" strike="noStrike">
                        <a:solidFill>
                          <a:srgbClr val="000000"/>
                        </a:solidFill>
                        <a:effectLst/>
                        <a:latin typeface="Times New Roman" panose="02020603050405020304" pitchFamily="18" charset="0"/>
                      </a:endParaRPr>
                    </a:p>
                  </a:txBody>
                  <a:tcPr marL="5834" marR="5834" marT="5834" marB="0" anchor="b"/>
                </a:tc>
                <a:extLst>
                  <a:ext uri="{0D108BD9-81ED-4DB2-BD59-A6C34878D82A}">
                    <a16:rowId xmlns:a16="http://schemas.microsoft.com/office/drawing/2014/main" val="2998380827"/>
                  </a:ext>
                </a:extLst>
              </a:tr>
              <a:tr h="379247">
                <a:tc>
                  <a:txBody>
                    <a:bodyPr/>
                    <a:lstStyle/>
                    <a:p>
                      <a:pPr algn="l" fontAlgn="b"/>
                      <a:r>
                        <a:rPr lang="en-US" sz="1200" u="none" strike="noStrike">
                          <a:effectLst/>
                        </a:rPr>
                        <a:t>BE-7</a:t>
                      </a:r>
                      <a:endParaRPr lang="en-US" sz="1200" b="0" i="0" u="none" strike="noStrike">
                        <a:solidFill>
                          <a:srgbClr val="000000"/>
                        </a:solidFill>
                        <a:effectLst/>
                        <a:latin typeface="Times New Roman" panose="02020603050405020304" pitchFamily="18" charset="0"/>
                      </a:endParaRPr>
                    </a:p>
                  </a:txBody>
                  <a:tcPr marL="5834" marR="5834" marT="5834" marB="0" anchor="b"/>
                </a:tc>
                <a:tc>
                  <a:txBody>
                    <a:bodyPr/>
                    <a:lstStyle/>
                    <a:p>
                      <a:pPr algn="l" fontAlgn="b"/>
                      <a:r>
                        <a:rPr lang="fr-FR" sz="1200" u="none" strike="noStrike">
                          <a:effectLst/>
                        </a:rPr>
                        <a:t>T={AD, CE, DF, AB, BE}</a:t>
                      </a:r>
                      <a:endParaRPr lang="fr-FR" sz="1200" b="0" i="0" u="none" strike="noStrike">
                        <a:solidFill>
                          <a:srgbClr val="000000"/>
                        </a:solidFill>
                        <a:effectLst/>
                        <a:latin typeface="Times New Roman" panose="02020603050405020304" pitchFamily="18" charset="0"/>
                      </a:endParaRPr>
                    </a:p>
                  </a:txBody>
                  <a:tcPr marL="5834" marR="5834" marT="5834" marB="0" anchor="b"/>
                </a:tc>
                <a:tc>
                  <a:txBody>
                    <a:bodyPr/>
                    <a:lstStyle/>
                    <a:p>
                      <a:pPr algn="l" fontAlgn="b"/>
                      <a:endParaRPr lang="en-US" sz="1200" b="0" i="0" u="none" strike="noStrike">
                        <a:solidFill>
                          <a:srgbClr val="000000"/>
                        </a:solidFill>
                        <a:effectLst/>
                        <a:latin typeface="Times New Roman" panose="02020603050405020304" pitchFamily="18" charset="0"/>
                      </a:endParaRPr>
                    </a:p>
                  </a:txBody>
                  <a:tcPr marL="5834" marR="5834" marT="5834" marB="0" anchor="b"/>
                </a:tc>
                <a:extLst>
                  <a:ext uri="{0D108BD9-81ED-4DB2-BD59-A6C34878D82A}">
                    <a16:rowId xmlns:a16="http://schemas.microsoft.com/office/drawing/2014/main" val="963049031"/>
                  </a:ext>
                </a:extLst>
              </a:tr>
              <a:tr h="565954">
                <a:tc>
                  <a:txBody>
                    <a:bodyPr/>
                    <a:lstStyle/>
                    <a:p>
                      <a:pPr algn="l" fontAlgn="b"/>
                      <a:r>
                        <a:rPr lang="en-US" sz="1200" u="none" strike="noStrike">
                          <a:effectLst/>
                        </a:rPr>
                        <a:t>EG-9</a:t>
                      </a:r>
                      <a:endParaRPr lang="en-US" sz="1200" b="0" i="0" u="none" strike="noStrike">
                        <a:solidFill>
                          <a:srgbClr val="000000"/>
                        </a:solidFill>
                        <a:effectLst/>
                        <a:latin typeface="Times New Roman" panose="02020603050405020304" pitchFamily="18" charset="0"/>
                      </a:endParaRPr>
                    </a:p>
                  </a:txBody>
                  <a:tcPr marL="5834" marR="5834" marT="5834" marB="0" anchor="b"/>
                </a:tc>
                <a:tc>
                  <a:txBody>
                    <a:bodyPr/>
                    <a:lstStyle/>
                    <a:p>
                      <a:pPr algn="l" fontAlgn="b"/>
                      <a:r>
                        <a:rPr lang="en-US" sz="1200" u="none" strike="noStrike">
                          <a:effectLst/>
                        </a:rPr>
                        <a:t>T={AD, CE, DF, AB, BE,EG}</a:t>
                      </a:r>
                      <a:endParaRPr lang="en-US" sz="1200" b="0" i="0" u="none" strike="noStrike">
                        <a:solidFill>
                          <a:srgbClr val="000000"/>
                        </a:solidFill>
                        <a:effectLst/>
                        <a:latin typeface="Times New Roman" panose="02020603050405020304" pitchFamily="18" charset="0"/>
                      </a:endParaRPr>
                    </a:p>
                  </a:txBody>
                  <a:tcPr marL="5834" marR="5834" marT="5834" marB="0" anchor="b"/>
                </a:tc>
                <a:tc>
                  <a:txBody>
                    <a:bodyPr/>
                    <a:lstStyle/>
                    <a:p>
                      <a:pPr algn="l" fontAlgn="b"/>
                      <a:endParaRPr lang="en-US" sz="1200" b="0" i="0" u="none" strike="noStrike" dirty="0">
                        <a:solidFill>
                          <a:srgbClr val="000000"/>
                        </a:solidFill>
                        <a:effectLst/>
                        <a:latin typeface="Times New Roman" panose="02020603050405020304" pitchFamily="18" charset="0"/>
                      </a:endParaRPr>
                    </a:p>
                  </a:txBody>
                  <a:tcPr marL="5834" marR="5834" marT="5834" marB="0" anchor="b"/>
                </a:tc>
                <a:extLst>
                  <a:ext uri="{0D108BD9-81ED-4DB2-BD59-A6C34878D82A}">
                    <a16:rowId xmlns:a16="http://schemas.microsoft.com/office/drawing/2014/main" val="28384457"/>
                  </a:ext>
                </a:extLst>
              </a:tr>
            </a:tbl>
          </a:graphicData>
        </a:graphic>
      </p:graphicFrame>
    </p:spTree>
    <p:extLst>
      <p:ext uri="{BB962C8B-B14F-4D97-AF65-F5344CB8AC3E}">
        <p14:creationId xmlns:p14="http://schemas.microsoft.com/office/powerpoint/2010/main" val="6094168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AutoShape 2"/>
          <p:cNvSpPr>
            <a:spLocks noGrp="1" noChangeArrowheads="1"/>
          </p:cNvSpPr>
          <p:nvPr>
            <p:ph type="title"/>
          </p:nvPr>
        </p:nvSpPr>
        <p:spPr/>
        <p:txBody>
          <a:bodyPr/>
          <a:lstStyle/>
          <a:p>
            <a:r>
              <a:rPr lang="en-US" altLang="vi-VN"/>
              <a:t>b. Thuật toán Prim</a:t>
            </a:r>
          </a:p>
        </p:txBody>
      </p:sp>
      <p:sp>
        <p:nvSpPr>
          <p:cNvPr id="215043" name="Rectangle 3"/>
          <p:cNvSpPr>
            <a:spLocks noGrp="1" noChangeArrowheads="1"/>
          </p:cNvSpPr>
          <p:nvPr>
            <p:ph idx="1"/>
          </p:nvPr>
        </p:nvSpPr>
        <p:spPr>
          <a:xfrm>
            <a:off x="938758" y="1838654"/>
            <a:ext cx="7633742" cy="3428291"/>
          </a:xfrm>
        </p:spPr>
        <p:txBody>
          <a:bodyPr>
            <a:normAutofit lnSpcReduction="10000"/>
          </a:bodyPr>
          <a:lstStyle/>
          <a:p>
            <a:pPr algn="just">
              <a:lnSpc>
                <a:spcPct val="90000"/>
              </a:lnSpc>
              <a:buFont typeface="Wingdings" panose="05000000000000000000" pitchFamily="2" charset="2"/>
              <a:buNone/>
            </a:pPr>
            <a:r>
              <a:rPr lang="en-US" altLang="vi-VN" sz="2100" b="1" dirty="0"/>
              <a:t>	</a:t>
            </a:r>
            <a:r>
              <a:rPr lang="vi-VN" altLang="vi-VN" sz="2100" b="1" dirty="0"/>
              <a:t>Bước 1:</a:t>
            </a:r>
            <a:r>
              <a:rPr lang="vi-VN" altLang="vi-VN" sz="2100" dirty="0"/>
              <a:t> Xuất phát từ đỉnh k bất kỳ (thông thường chọn đỉnh đầu tiên) chọn một cạnh có trọng số nhỏ nhất liền kề với đỉnh k (min{A[k][j]}j=1..n) ta đánh dấu 2 đỉnh đi qua cạnh đó</a:t>
            </a:r>
            <a:r>
              <a:rPr lang="en-US" altLang="vi-VN" sz="2100" dirty="0"/>
              <a:t> </a:t>
            </a:r>
            <a:r>
              <a:rPr lang="vi-VN" altLang="vi-VN" sz="2100" dirty="0"/>
              <a:t/>
            </a:r>
            <a:br>
              <a:rPr lang="vi-VN" altLang="vi-VN" sz="2100" dirty="0"/>
            </a:br>
            <a:r>
              <a:rPr lang="vi-VN" altLang="vi-VN" sz="2100" dirty="0"/>
              <a:t>và số cạnh tìm được là 1. Chuyển sang bước 2.</a:t>
            </a:r>
            <a:br>
              <a:rPr lang="vi-VN" altLang="vi-VN" sz="2100" dirty="0"/>
            </a:br>
            <a:r>
              <a:rPr lang="vi-VN" altLang="vi-VN" sz="2100" b="1" dirty="0"/>
              <a:t>Bước 2:</a:t>
            </a:r>
            <a:r>
              <a:rPr lang="vi-VN" altLang="vi-VN" sz="2100" dirty="0"/>
              <a:t> Tìm cạnh nhỏ nhất của đồ thị với điều kiện cạnh tìm được phải có 1 đỉnh chưa đánh dấu và 1 đỉnh đã đánh dấu (min{A[i][j]}j=1..n, i=1..n sao cho i đánh đấu và j chưa đánh dấu) để tránh trường hợp tạo thành chu trình. Ta tăng số cạnh tìm được lên 1 và chuyển sang bước 3.</a:t>
            </a:r>
            <a:br>
              <a:rPr lang="vi-VN" altLang="vi-VN" sz="2100" dirty="0"/>
            </a:br>
            <a:r>
              <a:rPr lang="vi-VN" altLang="vi-VN" sz="2100" b="1" dirty="0"/>
              <a:t>Bước 3: </a:t>
            </a:r>
            <a:r>
              <a:rPr lang="vi-VN" altLang="vi-VN" sz="2100" dirty="0"/>
              <a:t>Nếu số cạnh tìm được bằng n-1 kết thúc thuật toán, ngược lại quay về bước </a:t>
            </a:r>
            <a:endParaRPr lang="en-US" altLang="vi-VN" sz="2100" dirty="0"/>
          </a:p>
        </p:txBody>
      </p:sp>
    </p:spTree>
    <p:extLst>
      <p:ext uri="{BB962C8B-B14F-4D97-AF65-F5344CB8AC3E}">
        <p14:creationId xmlns:p14="http://schemas.microsoft.com/office/powerpoint/2010/main" val="8935113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97" name="Rectangle 32"/>
          <p:cNvSpPr>
            <a:spLocks noGrp="1" noChangeArrowheads="1"/>
          </p:cNvSpPr>
          <p:nvPr>
            <p:ph type="title"/>
          </p:nvPr>
        </p:nvSpPr>
        <p:spPr>
          <a:xfrm>
            <a:off x="2020491" y="1257300"/>
            <a:ext cx="5523309" cy="571500"/>
          </a:xfrm>
          <a:solidFill>
            <a:schemeClr val="bg1"/>
          </a:solidFill>
        </p:spPr>
        <p:txBody>
          <a:bodyPr>
            <a:normAutofit fontScale="90000"/>
          </a:bodyPr>
          <a:lstStyle/>
          <a:p>
            <a:r>
              <a:rPr lang="en-US" altLang="vi-VN">
                <a:latin typeface="Times New Roman" panose="02020603050405020304" pitchFamily="18" charset="0"/>
              </a:rPr>
              <a:t>Thuật toán Prim – Ví dụ</a:t>
            </a:r>
            <a:endParaRPr lang="en-US" altLang="vi-VN">
              <a:solidFill>
                <a:srgbClr val="FF6600"/>
              </a:solidFill>
              <a:latin typeface="Times New Roman" panose="02020603050405020304" pitchFamily="18" charset="0"/>
            </a:endParaRPr>
          </a:p>
        </p:txBody>
      </p:sp>
      <p:sp>
        <p:nvSpPr>
          <p:cNvPr id="216066" name="Slide Number Placeholder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100">
                <a:solidFill>
                  <a:schemeClr val="tx1"/>
                </a:solidFill>
                <a:latin typeface="Verdana" panose="020B0604030504040204" pitchFamily="34" charset="0"/>
              </a:defRPr>
            </a:lvl1pPr>
            <a:lvl2pPr marL="557213" indent="-214313">
              <a:spcBef>
                <a:spcPct val="20000"/>
              </a:spcBef>
              <a:buClr>
                <a:schemeClr val="accent1"/>
              </a:buClr>
              <a:buFont typeface="Wingdings" panose="05000000000000000000" pitchFamily="2" charset="2"/>
              <a:buChar char="§"/>
              <a:defRPr sz="2100">
                <a:solidFill>
                  <a:schemeClr val="tx1"/>
                </a:solidFill>
                <a:latin typeface="Arial" panose="020B0604020202020204" pitchFamily="34" charset="0"/>
              </a:defRPr>
            </a:lvl2pPr>
            <a:lvl3pPr marL="857250" indent="-171450">
              <a:spcBef>
                <a:spcPct val="20000"/>
              </a:spcBef>
              <a:buClr>
                <a:schemeClr val="tx1"/>
              </a:buClr>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ClrTx/>
              <a:buFontTx/>
              <a:buNone/>
            </a:pPr>
            <a:fld id="{A2F9CC42-AFF0-4D1F-9E09-84091F75BC90}" type="slidenum">
              <a:rPr lang="en-US" altLang="en-US" sz="900">
                <a:solidFill>
                  <a:schemeClr val="bg1"/>
                </a:solidFill>
                <a:latin typeface="Arial" panose="020B0604020202020204" pitchFamily="34" charset="0"/>
              </a:rPr>
              <a:pPr>
                <a:spcBef>
                  <a:spcPct val="0"/>
                </a:spcBef>
                <a:buClrTx/>
                <a:buFontTx/>
                <a:buNone/>
              </a:pPr>
              <a:t>226</a:t>
            </a:fld>
            <a:endParaRPr lang="en-US" altLang="en-US" sz="900">
              <a:solidFill>
                <a:schemeClr val="bg1"/>
              </a:solidFill>
              <a:latin typeface="Arial" panose="020B0604020202020204" pitchFamily="34" charset="0"/>
            </a:endParaRPr>
          </a:p>
        </p:txBody>
      </p:sp>
      <p:sp>
        <p:nvSpPr>
          <p:cNvPr id="216067" name="Oval 2"/>
          <p:cNvSpPr>
            <a:spLocks noChangeArrowheads="1"/>
          </p:cNvSpPr>
          <p:nvPr/>
        </p:nvSpPr>
        <p:spPr bwMode="auto">
          <a:xfrm>
            <a:off x="1600200" y="3600450"/>
            <a:ext cx="514350" cy="514350"/>
          </a:xfrm>
          <a:prstGeom prst="ellipse">
            <a:avLst/>
          </a:prstGeom>
          <a:solidFill>
            <a:srgbClr val="00FFFF"/>
          </a:solidFill>
          <a:ln w="9525">
            <a:solidFill>
              <a:schemeClr val="tx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2400" i="1">
                <a:latin typeface="Arial" panose="020B0604020202020204" pitchFamily="34" charset="0"/>
              </a:rPr>
              <a:t>f</a:t>
            </a:r>
          </a:p>
        </p:txBody>
      </p:sp>
      <p:sp>
        <p:nvSpPr>
          <p:cNvPr id="216068" name="Oval 3"/>
          <p:cNvSpPr>
            <a:spLocks noChangeArrowheads="1"/>
          </p:cNvSpPr>
          <p:nvPr/>
        </p:nvSpPr>
        <p:spPr bwMode="auto">
          <a:xfrm>
            <a:off x="5086350" y="2857500"/>
            <a:ext cx="514350" cy="514350"/>
          </a:xfrm>
          <a:prstGeom prst="ellipse">
            <a:avLst/>
          </a:prstGeom>
          <a:solidFill>
            <a:srgbClr val="00FFFF"/>
          </a:solidFill>
          <a:ln w="9525">
            <a:solidFill>
              <a:schemeClr val="tx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2400" i="1">
                <a:latin typeface="Arial" panose="020B0604020202020204" pitchFamily="34" charset="0"/>
              </a:rPr>
              <a:t>d</a:t>
            </a:r>
          </a:p>
        </p:txBody>
      </p:sp>
      <p:sp>
        <p:nvSpPr>
          <p:cNvPr id="216069" name="Oval 4"/>
          <p:cNvSpPr>
            <a:spLocks noChangeArrowheads="1"/>
          </p:cNvSpPr>
          <p:nvPr/>
        </p:nvSpPr>
        <p:spPr bwMode="auto">
          <a:xfrm>
            <a:off x="2457450" y="2514600"/>
            <a:ext cx="514350" cy="514350"/>
          </a:xfrm>
          <a:prstGeom prst="ellipse">
            <a:avLst/>
          </a:prstGeom>
          <a:solidFill>
            <a:srgbClr val="00FFFF"/>
          </a:solidFill>
          <a:ln w="9525">
            <a:solidFill>
              <a:schemeClr val="tx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2400" i="1">
                <a:latin typeface="Arial" panose="020B0604020202020204" pitchFamily="34" charset="0"/>
              </a:rPr>
              <a:t>a</a:t>
            </a:r>
          </a:p>
        </p:txBody>
      </p:sp>
      <p:sp>
        <p:nvSpPr>
          <p:cNvPr id="216070" name="Oval 5"/>
          <p:cNvSpPr>
            <a:spLocks noChangeArrowheads="1"/>
          </p:cNvSpPr>
          <p:nvPr/>
        </p:nvSpPr>
        <p:spPr bwMode="auto">
          <a:xfrm>
            <a:off x="3657600" y="3543300"/>
            <a:ext cx="514350" cy="514350"/>
          </a:xfrm>
          <a:prstGeom prst="ellipse">
            <a:avLst/>
          </a:prstGeom>
          <a:solidFill>
            <a:srgbClr val="00FFFF"/>
          </a:solidFill>
          <a:ln w="9525">
            <a:solidFill>
              <a:schemeClr val="tx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2400" i="1">
                <a:latin typeface="Arial" panose="020B0604020202020204" pitchFamily="34" charset="0"/>
              </a:rPr>
              <a:t>b</a:t>
            </a:r>
          </a:p>
        </p:txBody>
      </p:sp>
      <p:sp>
        <p:nvSpPr>
          <p:cNvPr id="216071" name="Oval 6"/>
          <p:cNvSpPr>
            <a:spLocks noChangeArrowheads="1"/>
          </p:cNvSpPr>
          <p:nvPr/>
        </p:nvSpPr>
        <p:spPr bwMode="auto">
          <a:xfrm>
            <a:off x="2457450" y="4572000"/>
            <a:ext cx="514350" cy="514350"/>
          </a:xfrm>
          <a:prstGeom prst="ellipse">
            <a:avLst/>
          </a:prstGeom>
          <a:solidFill>
            <a:srgbClr val="00FFFF"/>
          </a:solidFill>
          <a:ln w="9525">
            <a:solidFill>
              <a:schemeClr val="tx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2400" i="1">
                <a:latin typeface="Arial" panose="020B0604020202020204" pitchFamily="34" charset="0"/>
              </a:rPr>
              <a:t>c</a:t>
            </a:r>
          </a:p>
        </p:txBody>
      </p:sp>
      <p:sp>
        <p:nvSpPr>
          <p:cNvPr id="216072" name="Oval 7"/>
          <p:cNvSpPr>
            <a:spLocks noChangeArrowheads="1"/>
          </p:cNvSpPr>
          <p:nvPr/>
        </p:nvSpPr>
        <p:spPr bwMode="auto">
          <a:xfrm>
            <a:off x="4343400" y="4629150"/>
            <a:ext cx="514350" cy="514350"/>
          </a:xfrm>
          <a:prstGeom prst="ellipse">
            <a:avLst/>
          </a:prstGeom>
          <a:solidFill>
            <a:srgbClr val="00FFFF"/>
          </a:solidFill>
          <a:ln w="9525">
            <a:solidFill>
              <a:schemeClr val="tx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2400" i="1">
                <a:latin typeface="Arial" panose="020B0604020202020204" pitchFamily="34" charset="0"/>
              </a:rPr>
              <a:t>e</a:t>
            </a:r>
          </a:p>
        </p:txBody>
      </p:sp>
      <p:sp>
        <p:nvSpPr>
          <p:cNvPr id="216073" name="Oval 8"/>
          <p:cNvSpPr>
            <a:spLocks noChangeArrowheads="1"/>
          </p:cNvSpPr>
          <p:nvPr/>
        </p:nvSpPr>
        <p:spPr bwMode="auto">
          <a:xfrm>
            <a:off x="6572250" y="3714750"/>
            <a:ext cx="514350" cy="514350"/>
          </a:xfrm>
          <a:prstGeom prst="ellipse">
            <a:avLst/>
          </a:prstGeom>
          <a:solidFill>
            <a:srgbClr val="00FFFF"/>
          </a:solidFill>
          <a:ln w="9525">
            <a:solidFill>
              <a:schemeClr val="tx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2400" i="1">
                <a:latin typeface="Arial" panose="020B0604020202020204" pitchFamily="34" charset="0"/>
              </a:rPr>
              <a:t>g</a:t>
            </a:r>
          </a:p>
        </p:txBody>
      </p:sp>
      <p:sp>
        <p:nvSpPr>
          <p:cNvPr id="216074" name="Line 9"/>
          <p:cNvSpPr>
            <a:spLocks noChangeShapeType="1"/>
          </p:cNvSpPr>
          <p:nvPr/>
        </p:nvSpPr>
        <p:spPr bwMode="auto">
          <a:xfrm>
            <a:off x="2914650" y="2914650"/>
            <a:ext cx="8001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6075" name="Line 10"/>
          <p:cNvSpPr>
            <a:spLocks noChangeShapeType="1"/>
          </p:cNvSpPr>
          <p:nvPr/>
        </p:nvSpPr>
        <p:spPr bwMode="auto">
          <a:xfrm flipH="1">
            <a:off x="2000250" y="2971800"/>
            <a:ext cx="51435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6076" name="Line 11"/>
          <p:cNvSpPr>
            <a:spLocks noChangeShapeType="1"/>
          </p:cNvSpPr>
          <p:nvPr/>
        </p:nvSpPr>
        <p:spPr bwMode="auto">
          <a:xfrm flipH="1">
            <a:off x="2914650" y="4057650"/>
            <a:ext cx="857250" cy="628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6077" name="Line 12"/>
          <p:cNvSpPr>
            <a:spLocks noChangeShapeType="1"/>
          </p:cNvSpPr>
          <p:nvPr/>
        </p:nvSpPr>
        <p:spPr bwMode="auto">
          <a:xfrm>
            <a:off x="2000250" y="4057650"/>
            <a:ext cx="514350" cy="571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6078" name="Line 13"/>
          <p:cNvSpPr>
            <a:spLocks noChangeShapeType="1"/>
          </p:cNvSpPr>
          <p:nvPr/>
        </p:nvSpPr>
        <p:spPr bwMode="auto">
          <a:xfrm flipV="1">
            <a:off x="4171950" y="3257550"/>
            <a:ext cx="971550" cy="400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6079" name="Line 14"/>
          <p:cNvSpPr>
            <a:spLocks noChangeShapeType="1"/>
          </p:cNvSpPr>
          <p:nvPr/>
        </p:nvSpPr>
        <p:spPr bwMode="auto">
          <a:xfrm>
            <a:off x="2971800" y="2743200"/>
            <a:ext cx="2114550" cy="2857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6080" name="Line 15"/>
          <p:cNvSpPr>
            <a:spLocks noChangeShapeType="1"/>
          </p:cNvSpPr>
          <p:nvPr/>
        </p:nvSpPr>
        <p:spPr bwMode="auto">
          <a:xfrm>
            <a:off x="4114800" y="3943350"/>
            <a:ext cx="342900" cy="742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6081" name="Line 16"/>
          <p:cNvSpPr>
            <a:spLocks noChangeShapeType="1"/>
          </p:cNvSpPr>
          <p:nvPr/>
        </p:nvSpPr>
        <p:spPr bwMode="auto">
          <a:xfrm>
            <a:off x="2971800" y="4914900"/>
            <a:ext cx="1371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6082" name="Line 17"/>
          <p:cNvSpPr>
            <a:spLocks noChangeShapeType="1"/>
          </p:cNvSpPr>
          <p:nvPr/>
        </p:nvSpPr>
        <p:spPr bwMode="auto">
          <a:xfrm flipH="1">
            <a:off x="4743450" y="3371850"/>
            <a:ext cx="514350" cy="13144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6083" name="Line 18"/>
          <p:cNvSpPr>
            <a:spLocks noChangeShapeType="1"/>
          </p:cNvSpPr>
          <p:nvPr/>
        </p:nvSpPr>
        <p:spPr bwMode="auto">
          <a:xfrm flipV="1">
            <a:off x="4857750" y="4114800"/>
            <a:ext cx="17145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6084" name="Text Box 19"/>
          <p:cNvSpPr txBox="1">
            <a:spLocks noChangeArrowheads="1"/>
          </p:cNvSpPr>
          <p:nvPr/>
        </p:nvSpPr>
        <p:spPr bwMode="auto">
          <a:xfrm>
            <a:off x="1931194" y="3002757"/>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2</a:t>
            </a:r>
          </a:p>
        </p:txBody>
      </p:sp>
      <p:sp>
        <p:nvSpPr>
          <p:cNvPr id="216085" name="Text Box 20"/>
          <p:cNvSpPr txBox="1">
            <a:spLocks noChangeArrowheads="1"/>
          </p:cNvSpPr>
          <p:nvPr/>
        </p:nvSpPr>
        <p:spPr bwMode="auto">
          <a:xfrm>
            <a:off x="3988594" y="2374107"/>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7</a:t>
            </a:r>
          </a:p>
        </p:txBody>
      </p:sp>
      <p:sp>
        <p:nvSpPr>
          <p:cNvPr id="216086" name="Text Box 21"/>
          <p:cNvSpPr txBox="1">
            <a:spLocks noChangeArrowheads="1"/>
          </p:cNvSpPr>
          <p:nvPr/>
        </p:nvSpPr>
        <p:spPr bwMode="auto">
          <a:xfrm>
            <a:off x="6045994" y="3059907"/>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5</a:t>
            </a:r>
          </a:p>
        </p:txBody>
      </p:sp>
      <p:sp>
        <p:nvSpPr>
          <p:cNvPr id="216087" name="Text Box 22"/>
          <p:cNvSpPr txBox="1">
            <a:spLocks noChangeArrowheads="1"/>
          </p:cNvSpPr>
          <p:nvPr/>
        </p:nvSpPr>
        <p:spPr bwMode="auto">
          <a:xfrm>
            <a:off x="5531644" y="4545807"/>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7</a:t>
            </a:r>
          </a:p>
        </p:txBody>
      </p:sp>
      <p:sp>
        <p:nvSpPr>
          <p:cNvPr id="216088" name="Text Box 23"/>
          <p:cNvSpPr txBox="1">
            <a:spLocks noChangeArrowheads="1"/>
          </p:cNvSpPr>
          <p:nvPr/>
        </p:nvSpPr>
        <p:spPr bwMode="auto">
          <a:xfrm>
            <a:off x="5086350" y="3771901"/>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1</a:t>
            </a:r>
          </a:p>
        </p:txBody>
      </p:sp>
      <p:sp>
        <p:nvSpPr>
          <p:cNvPr id="216089" name="Text Box 24"/>
          <p:cNvSpPr txBox="1">
            <a:spLocks noChangeArrowheads="1"/>
          </p:cNvSpPr>
          <p:nvPr/>
        </p:nvSpPr>
        <p:spPr bwMode="auto">
          <a:xfrm>
            <a:off x="4388644" y="3459957"/>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4</a:t>
            </a:r>
          </a:p>
        </p:txBody>
      </p:sp>
      <p:sp>
        <p:nvSpPr>
          <p:cNvPr id="216090" name="Text Box 25"/>
          <p:cNvSpPr txBox="1">
            <a:spLocks noChangeArrowheads="1"/>
          </p:cNvSpPr>
          <p:nvPr/>
        </p:nvSpPr>
        <p:spPr bwMode="auto">
          <a:xfrm>
            <a:off x="3086100" y="4114801"/>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1</a:t>
            </a:r>
          </a:p>
        </p:txBody>
      </p:sp>
      <p:sp>
        <p:nvSpPr>
          <p:cNvPr id="216091" name="Text Box 26"/>
          <p:cNvSpPr txBox="1">
            <a:spLocks noChangeArrowheads="1"/>
          </p:cNvSpPr>
          <p:nvPr/>
        </p:nvSpPr>
        <p:spPr bwMode="auto">
          <a:xfrm>
            <a:off x="4388644" y="4088607"/>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3</a:t>
            </a:r>
          </a:p>
        </p:txBody>
      </p:sp>
      <p:sp>
        <p:nvSpPr>
          <p:cNvPr id="216092" name="Text Box 27"/>
          <p:cNvSpPr txBox="1">
            <a:spLocks noChangeArrowheads="1"/>
          </p:cNvSpPr>
          <p:nvPr/>
        </p:nvSpPr>
        <p:spPr bwMode="auto">
          <a:xfrm>
            <a:off x="3429000" y="4914901"/>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4</a:t>
            </a:r>
          </a:p>
        </p:txBody>
      </p:sp>
      <p:sp>
        <p:nvSpPr>
          <p:cNvPr id="216093" name="Text Box 28"/>
          <p:cNvSpPr txBox="1">
            <a:spLocks noChangeArrowheads="1"/>
          </p:cNvSpPr>
          <p:nvPr/>
        </p:nvSpPr>
        <p:spPr bwMode="auto">
          <a:xfrm>
            <a:off x="2274094" y="4031457"/>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4</a:t>
            </a:r>
          </a:p>
        </p:txBody>
      </p:sp>
      <p:sp>
        <p:nvSpPr>
          <p:cNvPr id="216094" name="Line 29"/>
          <p:cNvSpPr>
            <a:spLocks noChangeShapeType="1"/>
          </p:cNvSpPr>
          <p:nvPr/>
        </p:nvSpPr>
        <p:spPr bwMode="auto">
          <a:xfrm>
            <a:off x="2114550" y="3829050"/>
            <a:ext cx="15430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6095" name="Text Box 30"/>
          <p:cNvSpPr txBox="1">
            <a:spLocks noChangeArrowheads="1"/>
          </p:cNvSpPr>
          <p:nvPr/>
        </p:nvSpPr>
        <p:spPr bwMode="auto">
          <a:xfrm>
            <a:off x="2731294" y="3517107"/>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5</a:t>
            </a:r>
          </a:p>
        </p:txBody>
      </p:sp>
      <p:sp>
        <p:nvSpPr>
          <p:cNvPr id="216096" name="Text Box 31"/>
          <p:cNvSpPr txBox="1">
            <a:spLocks noChangeArrowheads="1"/>
          </p:cNvSpPr>
          <p:nvPr/>
        </p:nvSpPr>
        <p:spPr bwMode="auto">
          <a:xfrm>
            <a:off x="3417094" y="3002757"/>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2</a:t>
            </a:r>
          </a:p>
        </p:txBody>
      </p:sp>
      <p:sp>
        <p:nvSpPr>
          <p:cNvPr id="221218" name="AutoShape 34"/>
          <p:cNvSpPr>
            <a:spLocks noChangeArrowheads="1"/>
          </p:cNvSpPr>
          <p:nvPr/>
        </p:nvSpPr>
        <p:spPr bwMode="auto">
          <a:xfrm rot="3741241">
            <a:off x="5686425" y="4886325"/>
            <a:ext cx="742950" cy="114300"/>
          </a:xfrm>
          <a:prstGeom prst="leftArrow">
            <a:avLst>
              <a:gd name="adj1" fmla="val 50000"/>
              <a:gd name="adj2" fmla="val 1625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latin typeface="Arial" panose="020B0604020202020204" pitchFamily="34" charset="0"/>
            </a:endParaRPr>
          </a:p>
        </p:txBody>
      </p:sp>
      <p:sp>
        <p:nvSpPr>
          <p:cNvPr id="221219" name="AutoShape 35"/>
          <p:cNvSpPr>
            <a:spLocks noChangeArrowheads="1"/>
          </p:cNvSpPr>
          <p:nvPr/>
        </p:nvSpPr>
        <p:spPr bwMode="auto">
          <a:xfrm rot="5076183">
            <a:off x="5456635" y="4368404"/>
            <a:ext cx="1657350" cy="114300"/>
          </a:xfrm>
          <a:prstGeom prst="leftArrow">
            <a:avLst>
              <a:gd name="adj1" fmla="val 50000"/>
              <a:gd name="adj2" fmla="val 3625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350">
              <a:latin typeface="Arial" panose="020B0604020202020204" pitchFamily="34" charset="0"/>
            </a:endParaRPr>
          </a:p>
        </p:txBody>
      </p:sp>
      <p:sp>
        <p:nvSpPr>
          <p:cNvPr id="221220" name="Text Box 36"/>
          <p:cNvSpPr txBox="1">
            <a:spLocks noChangeArrowheads="1"/>
          </p:cNvSpPr>
          <p:nvPr/>
        </p:nvSpPr>
        <p:spPr bwMode="auto">
          <a:xfrm>
            <a:off x="5817395" y="5325666"/>
            <a:ext cx="169469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500">
                <a:solidFill>
                  <a:srgbClr val="008000"/>
                </a:solidFill>
                <a:latin typeface="Arial" panose="020B0604020202020204" pitchFamily="34" charset="0"/>
              </a:rPr>
              <a:t>các cạnh để chọn</a:t>
            </a:r>
          </a:p>
        </p:txBody>
      </p:sp>
      <p:sp>
        <p:nvSpPr>
          <p:cNvPr id="221221" name="Line 37"/>
          <p:cNvSpPr>
            <a:spLocks noChangeShapeType="1"/>
          </p:cNvSpPr>
          <p:nvPr/>
        </p:nvSpPr>
        <p:spPr bwMode="auto">
          <a:xfrm flipH="1">
            <a:off x="6343650" y="3371850"/>
            <a:ext cx="171450" cy="11430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1222" name="Text Box 38"/>
          <p:cNvSpPr txBox="1">
            <a:spLocks noChangeArrowheads="1"/>
          </p:cNvSpPr>
          <p:nvPr/>
        </p:nvSpPr>
        <p:spPr bwMode="auto">
          <a:xfrm>
            <a:off x="6503194" y="3211116"/>
            <a:ext cx="60305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500">
                <a:solidFill>
                  <a:srgbClr val="008000"/>
                </a:solidFill>
                <a:latin typeface="Arial" panose="020B0604020202020204" pitchFamily="34" charset="0"/>
              </a:rPr>
              <a:t>chọn</a:t>
            </a:r>
          </a:p>
        </p:txBody>
      </p:sp>
      <p:sp>
        <p:nvSpPr>
          <p:cNvPr id="216103" name="Line 39"/>
          <p:cNvSpPr>
            <a:spLocks noChangeShapeType="1"/>
          </p:cNvSpPr>
          <p:nvPr/>
        </p:nvSpPr>
        <p:spPr bwMode="auto">
          <a:xfrm>
            <a:off x="5600700" y="3200400"/>
            <a:ext cx="1028700" cy="571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2" name="Group 40"/>
          <p:cNvGrpSpPr>
            <a:grpSpLocks/>
          </p:cNvGrpSpPr>
          <p:nvPr/>
        </p:nvGrpSpPr>
        <p:grpSpPr bwMode="auto">
          <a:xfrm>
            <a:off x="4857750" y="3200400"/>
            <a:ext cx="1771650" cy="1600200"/>
            <a:chOff x="3120" y="1968"/>
            <a:chExt cx="1488" cy="1344"/>
          </a:xfrm>
        </p:grpSpPr>
        <p:sp>
          <p:nvSpPr>
            <p:cNvPr id="216107" name="Line 41"/>
            <p:cNvSpPr>
              <a:spLocks noChangeShapeType="1"/>
            </p:cNvSpPr>
            <p:nvPr/>
          </p:nvSpPr>
          <p:spPr bwMode="auto">
            <a:xfrm>
              <a:off x="3744" y="1968"/>
              <a:ext cx="864" cy="480"/>
            </a:xfrm>
            <a:prstGeom prst="line">
              <a:avLst/>
            </a:prstGeom>
            <a:noFill/>
            <a:ln w="5080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6108" name="Line 42"/>
            <p:cNvSpPr>
              <a:spLocks noChangeShapeType="1"/>
            </p:cNvSpPr>
            <p:nvPr/>
          </p:nvSpPr>
          <p:spPr bwMode="auto">
            <a:xfrm flipV="1">
              <a:off x="3120" y="2736"/>
              <a:ext cx="1440" cy="576"/>
            </a:xfrm>
            <a:prstGeom prst="line">
              <a:avLst/>
            </a:prstGeom>
            <a:noFill/>
            <a:ln w="5080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21227" name="Line 43"/>
          <p:cNvSpPr>
            <a:spLocks noChangeShapeType="1"/>
          </p:cNvSpPr>
          <p:nvPr/>
        </p:nvSpPr>
        <p:spPr bwMode="auto">
          <a:xfrm>
            <a:off x="5600700" y="3200400"/>
            <a:ext cx="1028700" cy="571500"/>
          </a:xfrm>
          <a:prstGeom prst="line">
            <a:avLst/>
          </a:prstGeom>
          <a:noFill/>
          <a:ln w="508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1228" name="Oval 44"/>
          <p:cNvSpPr>
            <a:spLocks noChangeArrowheads="1"/>
          </p:cNvSpPr>
          <p:nvPr/>
        </p:nvSpPr>
        <p:spPr bwMode="auto">
          <a:xfrm>
            <a:off x="6586963" y="3716398"/>
            <a:ext cx="514350" cy="514350"/>
          </a:xfrm>
          <a:prstGeom prst="ellipse">
            <a:avLst/>
          </a:prstGeom>
          <a:solidFill>
            <a:srgbClr val="C0C0C0"/>
          </a:solidFill>
          <a:ln w="9525">
            <a:solidFill>
              <a:schemeClr val="tx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2400" i="1" dirty="0">
                <a:latin typeface="Arial" panose="020B0604020202020204" pitchFamily="34" charset="0"/>
              </a:rPr>
              <a:t>g</a:t>
            </a:r>
          </a:p>
        </p:txBody>
      </p:sp>
    </p:spTree>
    <p:extLst>
      <p:ext uri="{BB962C8B-B14F-4D97-AF65-F5344CB8AC3E}">
        <p14:creationId xmlns:p14="http://schemas.microsoft.com/office/powerpoint/2010/main" val="4918977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1228"/>
                                        </p:tgtEl>
                                        <p:attrNameLst>
                                          <p:attrName>style.visibility</p:attrName>
                                        </p:attrNameLst>
                                      </p:cBhvr>
                                      <p:to>
                                        <p:strVal val="visible"/>
                                      </p:to>
                                    </p:set>
                                    <p:animEffect transition="in" filter="blinds(horizontal)">
                                      <p:cBhvr>
                                        <p:cTn id="7" dur="500"/>
                                        <p:tgtEl>
                                          <p:spTgt spid="2212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2" presetClass="entr" presetSubtype="4" fill="hold" grpId="0" nodeType="clickEffect">
                                  <p:stCondLst>
                                    <p:cond delay="0"/>
                                  </p:stCondLst>
                                  <p:childTnLst>
                                    <p:set>
                                      <p:cBhvr>
                                        <p:cTn id="15" dur="1" fill="hold">
                                          <p:stCondLst>
                                            <p:cond delay="0"/>
                                          </p:stCondLst>
                                        </p:cTn>
                                        <p:tgtEl>
                                          <p:spTgt spid="221219"/>
                                        </p:tgtEl>
                                        <p:attrNameLst>
                                          <p:attrName>style.visibility</p:attrName>
                                        </p:attrNameLst>
                                      </p:cBhvr>
                                      <p:to>
                                        <p:strVal val="visible"/>
                                      </p:to>
                                    </p:set>
                                    <p:animEffect transition="in" filter="slide(fromBottom)">
                                      <p:cBhvr>
                                        <p:cTn id="16" dur="500"/>
                                        <p:tgtEl>
                                          <p:spTgt spid="221219"/>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221218"/>
                                        </p:tgtEl>
                                        <p:attrNameLst>
                                          <p:attrName>style.visibility</p:attrName>
                                        </p:attrNameLst>
                                      </p:cBhvr>
                                      <p:to>
                                        <p:strVal val="visible"/>
                                      </p:to>
                                    </p:set>
                                    <p:animEffect transition="in" filter="slide(fromBottom)">
                                      <p:cBhvr>
                                        <p:cTn id="19" dur="500"/>
                                        <p:tgtEl>
                                          <p:spTgt spid="221218"/>
                                        </p:tgtEl>
                                      </p:cBhvr>
                                    </p:animEffect>
                                  </p:childTnLst>
                                </p:cTn>
                              </p:par>
                              <p:par>
                                <p:cTn id="20" presetID="12" presetClass="entr" presetSubtype="4" fill="hold" grpId="0" nodeType="withEffect">
                                  <p:stCondLst>
                                    <p:cond delay="0"/>
                                  </p:stCondLst>
                                  <p:childTnLst>
                                    <p:set>
                                      <p:cBhvr>
                                        <p:cTn id="21" dur="1" fill="hold">
                                          <p:stCondLst>
                                            <p:cond delay="0"/>
                                          </p:stCondLst>
                                        </p:cTn>
                                        <p:tgtEl>
                                          <p:spTgt spid="221220"/>
                                        </p:tgtEl>
                                        <p:attrNameLst>
                                          <p:attrName>style.visibility</p:attrName>
                                        </p:attrNameLst>
                                      </p:cBhvr>
                                      <p:to>
                                        <p:strVal val="visible"/>
                                      </p:to>
                                    </p:set>
                                    <p:animEffect transition="in" filter="slide(fromBottom)">
                                      <p:cBhvr>
                                        <p:cTn id="22" dur="500"/>
                                        <p:tgtEl>
                                          <p:spTgt spid="22122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2122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212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12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218" grpId="0" animBg="1"/>
      <p:bldP spid="221219" grpId="0" animBg="1"/>
      <p:bldP spid="221220" grpId="0"/>
      <p:bldP spid="221222" grpId="0"/>
      <p:bldP spid="221228" grpId="0" animBg="1"/>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Slide Number Placeholder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100">
                <a:solidFill>
                  <a:schemeClr val="tx1"/>
                </a:solidFill>
                <a:latin typeface="Verdana" panose="020B0604030504040204" pitchFamily="34" charset="0"/>
              </a:defRPr>
            </a:lvl1pPr>
            <a:lvl2pPr marL="557213" indent="-214313">
              <a:spcBef>
                <a:spcPct val="20000"/>
              </a:spcBef>
              <a:buClr>
                <a:schemeClr val="accent1"/>
              </a:buClr>
              <a:buFont typeface="Wingdings" panose="05000000000000000000" pitchFamily="2" charset="2"/>
              <a:buChar char="§"/>
              <a:defRPr sz="2100">
                <a:solidFill>
                  <a:schemeClr val="tx1"/>
                </a:solidFill>
                <a:latin typeface="Arial" panose="020B0604020202020204" pitchFamily="34" charset="0"/>
              </a:defRPr>
            </a:lvl2pPr>
            <a:lvl3pPr marL="857250" indent="-171450">
              <a:spcBef>
                <a:spcPct val="20000"/>
              </a:spcBef>
              <a:buClr>
                <a:schemeClr val="tx1"/>
              </a:buClr>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ClrTx/>
              <a:buFontTx/>
              <a:buNone/>
            </a:pPr>
            <a:fld id="{69EA1EBA-0187-4F90-A339-01098C250EAE}" type="slidenum">
              <a:rPr lang="en-US" altLang="en-US" sz="900">
                <a:solidFill>
                  <a:schemeClr val="bg1"/>
                </a:solidFill>
                <a:latin typeface="Arial" panose="020B0604020202020204" pitchFamily="34" charset="0"/>
              </a:rPr>
              <a:pPr>
                <a:spcBef>
                  <a:spcPct val="0"/>
                </a:spcBef>
                <a:buClrTx/>
                <a:buFontTx/>
                <a:buNone/>
              </a:pPr>
              <a:t>227</a:t>
            </a:fld>
            <a:endParaRPr lang="en-US" altLang="en-US" sz="900">
              <a:solidFill>
                <a:schemeClr val="bg1"/>
              </a:solidFill>
              <a:latin typeface="Arial" panose="020B0604020202020204" pitchFamily="34" charset="0"/>
            </a:endParaRPr>
          </a:p>
        </p:txBody>
      </p:sp>
      <p:grpSp>
        <p:nvGrpSpPr>
          <p:cNvPr id="3" name="Group 2">
            <a:extLst>
              <a:ext uri="{FF2B5EF4-FFF2-40B4-BE49-F238E27FC236}">
                <a16:creationId xmlns:a16="http://schemas.microsoft.com/office/drawing/2014/main" id="{A4B7F651-3AB4-4363-BBD8-AB1C4F2D44F0}"/>
              </a:ext>
            </a:extLst>
          </p:cNvPr>
          <p:cNvGrpSpPr/>
          <p:nvPr/>
        </p:nvGrpSpPr>
        <p:grpSpPr>
          <a:xfrm>
            <a:off x="1600200" y="2374107"/>
            <a:ext cx="5486400" cy="2910126"/>
            <a:chOff x="2133600" y="2022476"/>
            <a:chExt cx="7315200" cy="3880168"/>
          </a:xfrm>
        </p:grpSpPr>
        <p:sp>
          <p:nvSpPr>
            <p:cNvPr id="217091" name="Oval 2"/>
            <p:cNvSpPr>
              <a:spLocks noChangeArrowheads="1"/>
            </p:cNvSpPr>
            <p:nvPr/>
          </p:nvSpPr>
          <p:spPr bwMode="auto">
            <a:xfrm>
              <a:off x="2133600" y="3657600"/>
              <a:ext cx="685800" cy="685800"/>
            </a:xfrm>
            <a:prstGeom prst="ellipse">
              <a:avLst/>
            </a:prstGeom>
            <a:solidFill>
              <a:srgbClr val="00FFFF"/>
            </a:solidFill>
            <a:ln w="9525">
              <a:solidFill>
                <a:schemeClr val="tx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2400" i="1">
                  <a:latin typeface="Arial" panose="020B0604020202020204" pitchFamily="34" charset="0"/>
                </a:rPr>
                <a:t>f</a:t>
              </a:r>
            </a:p>
          </p:txBody>
        </p:sp>
        <p:sp>
          <p:nvSpPr>
            <p:cNvPr id="217092" name="Oval 3"/>
            <p:cNvSpPr>
              <a:spLocks noChangeArrowheads="1"/>
            </p:cNvSpPr>
            <p:nvPr/>
          </p:nvSpPr>
          <p:spPr bwMode="auto">
            <a:xfrm>
              <a:off x="6781800" y="2667000"/>
              <a:ext cx="685800" cy="685800"/>
            </a:xfrm>
            <a:prstGeom prst="ellipse">
              <a:avLst/>
            </a:prstGeom>
            <a:solidFill>
              <a:srgbClr val="C0C0C0"/>
            </a:solidFill>
            <a:ln w="9525">
              <a:solidFill>
                <a:schemeClr val="tx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2400" i="1">
                  <a:latin typeface="Arial" panose="020B0604020202020204" pitchFamily="34" charset="0"/>
                </a:rPr>
                <a:t>d</a:t>
              </a:r>
            </a:p>
          </p:txBody>
        </p:sp>
        <p:sp>
          <p:nvSpPr>
            <p:cNvPr id="217093" name="Oval 4"/>
            <p:cNvSpPr>
              <a:spLocks noChangeArrowheads="1"/>
            </p:cNvSpPr>
            <p:nvPr/>
          </p:nvSpPr>
          <p:spPr bwMode="auto">
            <a:xfrm>
              <a:off x="3276600" y="2209800"/>
              <a:ext cx="685800" cy="685800"/>
            </a:xfrm>
            <a:prstGeom prst="ellipse">
              <a:avLst/>
            </a:prstGeom>
            <a:solidFill>
              <a:srgbClr val="00FFFF"/>
            </a:solidFill>
            <a:ln w="9525">
              <a:solidFill>
                <a:schemeClr val="tx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2400" i="1">
                  <a:latin typeface="Arial" panose="020B0604020202020204" pitchFamily="34" charset="0"/>
                </a:rPr>
                <a:t>a</a:t>
              </a:r>
            </a:p>
          </p:txBody>
        </p:sp>
        <p:sp>
          <p:nvSpPr>
            <p:cNvPr id="217094" name="Oval 5"/>
            <p:cNvSpPr>
              <a:spLocks noChangeArrowheads="1"/>
            </p:cNvSpPr>
            <p:nvPr/>
          </p:nvSpPr>
          <p:spPr bwMode="auto">
            <a:xfrm>
              <a:off x="4876800" y="3581400"/>
              <a:ext cx="685800" cy="685800"/>
            </a:xfrm>
            <a:prstGeom prst="ellipse">
              <a:avLst/>
            </a:prstGeom>
            <a:solidFill>
              <a:srgbClr val="00FFFF"/>
            </a:solidFill>
            <a:ln w="9525">
              <a:solidFill>
                <a:schemeClr val="tx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2400" i="1">
                  <a:latin typeface="Arial" panose="020B0604020202020204" pitchFamily="34" charset="0"/>
                </a:rPr>
                <a:t>b</a:t>
              </a:r>
            </a:p>
          </p:txBody>
        </p:sp>
        <p:sp>
          <p:nvSpPr>
            <p:cNvPr id="217095" name="Oval 6"/>
            <p:cNvSpPr>
              <a:spLocks noChangeArrowheads="1"/>
            </p:cNvSpPr>
            <p:nvPr/>
          </p:nvSpPr>
          <p:spPr bwMode="auto">
            <a:xfrm>
              <a:off x="3276600" y="4953000"/>
              <a:ext cx="685800" cy="685800"/>
            </a:xfrm>
            <a:prstGeom prst="ellipse">
              <a:avLst/>
            </a:prstGeom>
            <a:solidFill>
              <a:srgbClr val="00FFFF"/>
            </a:solidFill>
            <a:ln w="9525">
              <a:solidFill>
                <a:schemeClr val="tx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2400" i="1">
                  <a:latin typeface="Arial" panose="020B0604020202020204" pitchFamily="34" charset="0"/>
                </a:rPr>
                <a:t>c</a:t>
              </a:r>
            </a:p>
          </p:txBody>
        </p:sp>
        <p:sp>
          <p:nvSpPr>
            <p:cNvPr id="217096" name="Oval 7"/>
            <p:cNvSpPr>
              <a:spLocks noChangeArrowheads="1"/>
            </p:cNvSpPr>
            <p:nvPr/>
          </p:nvSpPr>
          <p:spPr bwMode="auto">
            <a:xfrm>
              <a:off x="5791200" y="5029200"/>
              <a:ext cx="685800" cy="685800"/>
            </a:xfrm>
            <a:prstGeom prst="ellipse">
              <a:avLst/>
            </a:prstGeom>
            <a:solidFill>
              <a:srgbClr val="00FFFF"/>
            </a:solidFill>
            <a:ln w="9525">
              <a:solidFill>
                <a:schemeClr val="tx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2400" i="1">
                  <a:latin typeface="Arial" panose="020B0604020202020204" pitchFamily="34" charset="0"/>
                </a:rPr>
                <a:t>e</a:t>
              </a:r>
            </a:p>
          </p:txBody>
        </p:sp>
        <p:sp>
          <p:nvSpPr>
            <p:cNvPr id="217097" name="Oval 8"/>
            <p:cNvSpPr>
              <a:spLocks noChangeArrowheads="1"/>
            </p:cNvSpPr>
            <p:nvPr/>
          </p:nvSpPr>
          <p:spPr bwMode="auto">
            <a:xfrm>
              <a:off x="8763000" y="3810000"/>
              <a:ext cx="685800" cy="685800"/>
            </a:xfrm>
            <a:prstGeom prst="ellipse">
              <a:avLst/>
            </a:prstGeom>
            <a:solidFill>
              <a:srgbClr val="C0C0C0"/>
            </a:solidFill>
            <a:ln w="9525">
              <a:solidFill>
                <a:schemeClr val="tx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2400" i="1">
                  <a:latin typeface="Arial" panose="020B0604020202020204" pitchFamily="34" charset="0"/>
                </a:rPr>
                <a:t>g</a:t>
              </a:r>
            </a:p>
          </p:txBody>
        </p:sp>
        <p:sp>
          <p:nvSpPr>
            <p:cNvPr id="217098" name="Line 9"/>
            <p:cNvSpPr>
              <a:spLocks noChangeShapeType="1"/>
            </p:cNvSpPr>
            <p:nvPr/>
          </p:nvSpPr>
          <p:spPr bwMode="auto">
            <a:xfrm>
              <a:off x="3886200" y="2743200"/>
              <a:ext cx="10668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7099" name="Line 10"/>
            <p:cNvSpPr>
              <a:spLocks noChangeShapeType="1"/>
            </p:cNvSpPr>
            <p:nvPr/>
          </p:nvSpPr>
          <p:spPr bwMode="auto">
            <a:xfrm flipH="1">
              <a:off x="2667000" y="2819400"/>
              <a:ext cx="6858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7100" name="Line 11"/>
            <p:cNvSpPr>
              <a:spLocks noChangeShapeType="1"/>
            </p:cNvSpPr>
            <p:nvPr/>
          </p:nvSpPr>
          <p:spPr bwMode="auto">
            <a:xfrm flipH="1">
              <a:off x="3886200" y="4267200"/>
              <a:ext cx="114300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7101" name="Line 12"/>
            <p:cNvSpPr>
              <a:spLocks noChangeShapeType="1"/>
            </p:cNvSpPr>
            <p:nvPr/>
          </p:nvSpPr>
          <p:spPr bwMode="auto">
            <a:xfrm>
              <a:off x="2667000" y="4267200"/>
              <a:ext cx="6858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7102" name="Line 13"/>
            <p:cNvSpPr>
              <a:spLocks noChangeShapeType="1"/>
            </p:cNvSpPr>
            <p:nvPr/>
          </p:nvSpPr>
          <p:spPr bwMode="auto">
            <a:xfrm>
              <a:off x="5486400" y="4114800"/>
              <a:ext cx="457200" cy="990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7103" name="Line 14"/>
            <p:cNvSpPr>
              <a:spLocks noChangeShapeType="1"/>
            </p:cNvSpPr>
            <p:nvPr/>
          </p:nvSpPr>
          <p:spPr bwMode="auto">
            <a:xfrm>
              <a:off x="3962400" y="5410200"/>
              <a:ext cx="1828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7104" name="Line 15"/>
            <p:cNvSpPr>
              <a:spLocks noChangeShapeType="1"/>
            </p:cNvSpPr>
            <p:nvPr/>
          </p:nvSpPr>
          <p:spPr bwMode="auto">
            <a:xfrm flipH="1">
              <a:off x="6324600" y="3352800"/>
              <a:ext cx="685800" cy="1752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7105" name="Line 16"/>
            <p:cNvSpPr>
              <a:spLocks noChangeShapeType="1"/>
            </p:cNvSpPr>
            <p:nvPr/>
          </p:nvSpPr>
          <p:spPr bwMode="auto">
            <a:xfrm flipV="1">
              <a:off x="6477000" y="4343400"/>
              <a:ext cx="22860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7106" name="Line 17"/>
            <p:cNvSpPr>
              <a:spLocks noChangeShapeType="1"/>
            </p:cNvSpPr>
            <p:nvPr/>
          </p:nvSpPr>
          <p:spPr bwMode="auto">
            <a:xfrm>
              <a:off x="7467600" y="3124200"/>
              <a:ext cx="1371600" cy="762000"/>
            </a:xfrm>
            <a:prstGeom prst="line">
              <a:avLst/>
            </a:prstGeom>
            <a:noFill/>
            <a:ln w="508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7107" name="Text Box 18"/>
            <p:cNvSpPr txBox="1">
              <a:spLocks noChangeArrowheads="1"/>
            </p:cNvSpPr>
            <p:nvPr/>
          </p:nvSpPr>
          <p:spPr bwMode="auto">
            <a:xfrm>
              <a:off x="2574925" y="2860676"/>
              <a:ext cx="41720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2</a:t>
              </a:r>
            </a:p>
          </p:txBody>
        </p:sp>
        <p:sp>
          <p:nvSpPr>
            <p:cNvPr id="217108" name="Text Box 19"/>
            <p:cNvSpPr txBox="1">
              <a:spLocks noChangeArrowheads="1"/>
            </p:cNvSpPr>
            <p:nvPr/>
          </p:nvSpPr>
          <p:spPr bwMode="auto">
            <a:xfrm>
              <a:off x="5318125" y="2022476"/>
              <a:ext cx="41720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7</a:t>
              </a:r>
            </a:p>
          </p:txBody>
        </p:sp>
        <p:sp>
          <p:nvSpPr>
            <p:cNvPr id="217109" name="Text Box 20"/>
            <p:cNvSpPr txBox="1">
              <a:spLocks noChangeArrowheads="1"/>
            </p:cNvSpPr>
            <p:nvPr/>
          </p:nvSpPr>
          <p:spPr bwMode="auto">
            <a:xfrm>
              <a:off x="8061325" y="2936876"/>
              <a:ext cx="41720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5</a:t>
              </a:r>
            </a:p>
          </p:txBody>
        </p:sp>
        <p:sp>
          <p:nvSpPr>
            <p:cNvPr id="217110" name="Text Box 21"/>
            <p:cNvSpPr txBox="1">
              <a:spLocks noChangeArrowheads="1"/>
            </p:cNvSpPr>
            <p:nvPr/>
          </p:nvSpPr>
          <p:spPr bwMode="auto">
            <a:xfrm>
              <a:off x="7375525" y="4918076"/>
              <a:ext cx="41720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7</a:t>
              </a:r>
            </a:p>
          </p:txBody>
        </p:sp>
        <p:sp>
          <p:nvSpPr>
            <p:cNvPr id="217111" name="Text Box 22"/>
            <p:cNvSpPr txBox="1">
              <a:spLocks noChangeArrowheads="1"/>
            </p:cNvSpPr>
            <p:nvPr/>
          </p:nvSpPr>
          <p:spPr bwMode="auto">
            <a:xfrm>
              <a:off x="6781800" y="3886201"/>
              <a:ext cx="41720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1</a:t>
              </a:r>
            </a:p>
          </p:txBody>
        </p:sp>
        <p:sp>
          <p:nvSpPr>
            <p:cNvPr id="217112" name="Text Box 23"/>
            <p:cNvSpPr txBox="1">
              <a:spLocks noChangeArrowheads="1"/>
            </p:cNvSpPr>
            <p:nvPr/>
          </p:nvSpPr>
          <p:spPr bwMode="auto">
            <a:xfrm>
              <a:off x="5851525" y="3470276"/>
              <a:ext cx="41720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4</a:t>
              </a:r>
            </a:p>
          </p:txBody>
        </p:sp>
        <p:sp>
          <p:nvSpPr>
            <p:cNvPr id="217113" name="Text Box 24"/>
            <p:cNvSpPr txBox="1">
              <a:spLocks noChangeArrowheads="1"/>
            </p:cNvSpPr>
            <p:nvPr/>
          </p:nvSpPr>
          <p:spPr bwMode="auto">
            <a:xfrm>
              <a:off x="4114800" y="4343401"/>
              <a:ext cx="41720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1</a:t>
              </a:r>
            </a:p>
          </p:txBody>
        </p:sp>
        <p:sp>
          <p:nvSpPr>
            <p:cNvPr id="217114" name="Text Box 25"/>
            <p:cNvSpPr txBox="1">
              <a:spLocks noChangeArrowheads="1"/>
            </p:cNvSpPr>
            <p:nvPr/>
          </p:nvSpPr>
          <p:spPr bwMode="auto">
            <a:xfrm>
              <a:off x="5851525" y="4308476"/>
              <a:ext cx="41720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3</a:t>
              </a:r>
            </a:p>
          </p:txBody>
        </p:sp>
        <p:sp>
          <p:nvSpPr>
            <p:cNvPr id="217115" name="Text Box 26"/>
            <p:cNvSpPr txBox="1">
              <a:spLocks noChangeArrowheads="1"/>
            </p:cNvSpPr>
            <p:nvPr/>
          </p:nvSpPr>
          <p:spPr bwMode="auto">
            <a:xfrm>
              <a:off x="4572000" y="5410201"/>
              <a:ext cx="41720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4</a:t>
              </a:r>
            </a:p>
          </p:txBody>
        </p:sp>
        <p:sp>
          <p:nvSpPr>
            <p:cNvPr id="217116" name="Text Box 27"/>
            <p:cNvSpPr txBox="1">
              <a:spLocks noChangeArrowheads="1"/>
            </p:cNvSpPr>
            <p:nvPr/>
          </p:nvSpPr>
          <p:spPr bwMode="auto">
            <a:xfrm>
              <a:off x="3032125" y="4232276"/>
              <a:ext cx="41720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4</a:t>
              </a:r>
            </a:p>
          </p:txBody>
        </p:sp>
        <p:sp>
          <p:nvSpPr>
            <p:cNvPr id="217117" name="Line 28"/>
            <p:cNvSpPr>
              <a:spLocks noChangeShapeType="1"/>
            </p:cNvSpPr>
            <p:nvPr/>
          </p:nvSpPr>
          <p:spPr bwMode="auto">
            <a:xfrm>
              <a:off x="2819400" y="3962400"/>
              <a:ext cx="2057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7118" name="Text Box 29"/>
            <p:cNvSpPr txBox="1">
              <a:spLocks noChangeArrowheads="1"/>
            </p:cNvSpPr>
            <p:nvPr/>
          </p:nvSpPr>
          <p:spPr bwMode="auto">
            <a:xfrm>
              <a:off x="3641725" y="3546476"/>
              <a:ext cx="41720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5</a:t>
              </a:r>
            </a:p>
          </p:txBody>
        </p:sp>
        <p:sp>
          <p:nvSpPr>
            <p:cNvPr id="217119" name="Text Box 30"/>
            <p:cNvSpPr txBox="1">
              <a:spLocks noChangeArrowheads="1"/>
            </p:cNvSpPr>
            <p:nvPr/>
          </p:nvSpPr>
          <p:spPr bwMode="auto">
            <a:xfrm>
              <a:off x="4556125" y="2860676"/>
              <a:ext cx="41720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2</a:t>
              </a:r>
            </a:p>
          </p:txBody>
        </p:sp>
        <p:sp>
          <p:nvSpPr>
            <p:cNvPr id="222239" name="Line 31"/>
            <p:cNvSpPr>
              <a:spLocks noChangeShapeType="1"/>
            </p:cNvSpPr>
            <p:nvPr/>
          </p:nvSpPr>
          <p:spPr bwMode="auto">
            <a:xfrm flipH="1" flipV="1">
              <a:off x="6629400" y="4495800"/>
              <a:ext cx="228600" cy="7620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7121" name="Line 32"/>
            <p:cNvSpPr>
              <a:spLocks noChangeShapeType="1"/>
            </p:cNvSpPr>
            <p:nvPr/>
          </p:nvSpPr>
          <p:spPr bwMode="auto">
            <a:xfrm flipV="1">
              <a:off x="5562600" y="3200400"/>
              <a:ext cx="12954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7122" name="Line 33"/>
            <p:cNvSpPr>
              <a:spLocks noChangeShapeType="1"/>
            </p:cNvSpPr>
            <p:nvPr/>
          </p:nvSpPr>
          <p:spPr bwMode="auto">
            <a:xfrm>
              <a:off x="3962400" y="2514600"/>
              <a:ext cx="28194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2" name="Group 34"/>
            <p:cNvGrpSpPr>
              <a:grpSpLocks/>
            </p:cNvGrpSpPr>
            <p:nvPr/>
          </p:nvGrpSpPr>
          <p:grpSpPr bwMode="auto">
            <a:xfrm>
              <a:off x="3962400" y="2514600"/>
              <a:ext cx="4800600" cy="2743200"/>
              <a:chOff x="1536" y="1584"/>
              <a:chExt cx="3024" cy="1728"/>
            </a:xfrm>
          </p:grpSpPr>
          <p:sp>
            <p:nvSpPr>
              <p:cNvPr id="217125" name="Line 35"/>
              <p:cNvSpPr>
                <a:spLocks noChangeShapeType="1"/>
              </p:cNvSpPr>
              <p:nvPr/>
            </p:nvSpPr>
            <p:spPr bwMode="auto">
              <a:xfrm flipH="1">
                <a:off x="3024" y="2112"/>
                <a:ext cx="432" cy="1104"/>
              </a:xfrm>
              <a:prstGeom prst="line">
                <a:avLst/>
              </a:prstGeom>
              <a:noFill/>
              <a:ln w="5080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7126" name="Line 36"/>
              <p:cNvSpPr>
                <a:spLocks noChangeShapeType="1"/>
              </p:cNvSpPr>
              <p:nvPr/>
            </p:nvSpPr>
            <p:spPr bwMode="auto">
              <a:xfrm flipV="1">
                <a:off x="3120" y="2736"/>
                <a:ext cx="1440" cy="576"/>
              </a:xfrm>
              <a:prstGeom prst="line">
                <a:avLst/>
              </a:prstGeom>
              <a:noFill/>
              <a:ln w="5080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7127" name="Line 37"/>
              <p:cNvSpPr>
                <a:spLocks noChangeShapeType="1"/>
              </p:cNvSpPr>
              <p:nvPr/>
            </p:nvSpPr>
            <p:spPr bwMode="auto">
              <a:xfrm>
                <a:off x="1536" y="1584"/>
                <a:ext cx="1776" cy="240"/>
              </a:xfrm>
              <a:prstGeom prst="line">
                <a:avLst/>
              </a:prstGeom>
              <a:noFill/>
              <a:ln w="5080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7128" name="Line 38"/>
              <p:cNvSpPr>
                <a:spLocks noChangeShapeType="1"/>
              </p:cNvSpPr>
              <p:nvPr/>
            </p:nvSpPr>
            <p:spPr bwMode="auto">
              <a:xfrm flipV="1">
                <a:off x="2544" y="2016"/>
                <a:ext cx="816" cy="336"/>
              </a:xfrm>
              <a:prstGeom prst="line">
                <a:avLst/>
              </a:prstGeom>
              <a:noFill/>
              <a:ln w="5080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22247" name="Line 39"/>
            <p:cNvSpPr>
              <a:spLocks noChangeShapeType="1"/>
            </p:cNvSpPr>
            <p:nvPr/>
          </p:nvSpPr>
          <p:spPr bwMode="auto">
            <a:xfrm flipH="1">
              <a:off x="6324600" y="3352800"/>
              <a:ext cx="685800" cy="1752600"/>
            </a:xfrm>
            <a:prstGeom prst="line">
              <a:avLst/>
            </a:prstGeom>
            <a:noFill/>
            <a:ln w="508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Tree>
    <p:extLst>
      <p:ext uri="{BB962C8B-B14F-4D97-AF65-F5344CB8AC3E}">
        <p14:creationId xmlns:p14="http://schemas.microsoft.com/office/powerpoint/2010/main" val="35763701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Slide Number Placeholder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100">
                <a:solidFill>
                  <a:schemeClr val="tx1"/>
                </a:solidFill>
                <a:latin typeface="Verdana" panose="020B0604030504040204" pitchFamily="34" charset="0"/>
              </a:defRPr>
            </a:lvl1pPr>
            <a:lvl2pPr marL="557213" indent="-214313">
              <a:spcBef>
                <a:spcPct val="20000"/>
              </a:spcBef>
              <a:buClr>
                <a:schemeClr val="accent1"/>
              </a:buClr>
              <a:buFont typeface="Wingdings" panose="05000000000000000000" pitchFamily="2" charset="2"/>
              <a:buChar char="§"/>
              <a:defRPr sz="2100">
                <a:solidFill>
                  <a:schemeClr val="tx1"/>
                </a:solidFill>
                <a:latin typeface="Arial" panose="020B0604020202020204" pitchFamily="34" charset="0"/>
              </a:defRPr>
            </a:lvl2pPr>
            <a:lvl3pPr marL="857250" indent="-171450">
              <a:spcBef>
                <a:spcPct val="20000"/>
              </a:spcBef>
              <a:buClr>
                <a:schemeClr val="tx1"/>
              </a:buClr>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ClrTx/>
              <a:buFontTx/>
              <a:buNone/>
            </a:pPr>
            <a:fld id="{54DD2112-5803-457B-9503-0C57DBEDC465}" type="slidenum">
              <a:rPr lang="en-US" altLang="en-US" sz="900">
                <a:solidFill>
                  <a:schemeClr val="bg1"/>
                </a:solidFill>
                <a:latin typeface="Arial" panose="020B0604020202020204" pitchFamily="34" charset="0"/>
              </a:rPr>
              <a:pPr>
                <a:spcBef>
                  <a:spcPct val="0"/>
                </a:spcBef>
                <a:buClrTx/>
                <a:buFontTx/>
                <a:buNone/>
              </a:pPr>
              <a:t>228</a:t>
            </a:fld>
            <a:endParaRPr lang="en-US" altLang="en-US" sz="900">
              <a:solidFill>
                <a:schemeClr val="bg1"/>
              </a:solidFill>
              <a:latin typeface="Arial" panose="020B0604020202020204" pitchFamily="34" charset="0"/>
            </a:endParaRPr>
          </a:p>
        </p:txBody>
      </p:sp>
      <p:sp>
        <p:nvSpPr>
          <p:cNvPr id="218115" name="Oval 2"/>
          <p:cNvSpPr>
            <a:spLocks noChangeArrowheads="1"/>
          </p:cNvSpPr>
          <p:nvPr/>
        </p:nvSpPr>
        <p:spPr bwMode="auto">
          <a:xfrm>
            <a:off x="1600200" y="3600450"/>
            <a:ext cx="514350" cy="514350"/>
          </a:xfrm>
          <a:prstGeom prst="ellipse">
            <a:avLst/>
          </a:prstGeom>
          <a:solidFill>
            <a:srgbClr val="00FFFF"/>
          </a:solidFill>
          <a:ln w="9525">
            <a:solidFill>
              <a:schemeClr val="tx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2400" i="1">
                <a:latin typeface="Arial" panose="020B0604020202020204" pitchFamily="34" charset="0"/>
              </a:rPr>
              <a:t>f</a:t>
            </a:r>
          </a:p>
        </p:txBody>
      </p:sp>
      <p:sp>
        <p:nvSpPr>
          <p:cNvPr id="218116" name="Oval 3"/>
          <p:cNvSpPr>
            <a:spLocks noChangeArrowheads="1"/>
          </p:cNvSpPr>
          <p:nvPr/>
        </p:nvSpPr>
        <p:spPr bwMode="auto">
          <a:xfrm>
            <a:off x="5086350" y="2857500"/>
            <a:ext cx="514350" cy="514350"/>
          </a:xfrm>
          <a:prstGeom prst="ellipse">
            <a:avLst/>
          </a:prstGeom>
          <a:solidFill>
            <a:srgbClr val="C0C0C0"/>
          </a:solidFill>
          <a:ln w="9525">
            <a:solidFill>
              <a:schemeClr val="tx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2400" i="1">
                <a:latin typeface="Arial" panose="020B0604020202020204" pitchFamily="34" charset="0"/>
              </a:rPr>
              <a:t>d</a:t>
            </a:r>
          </a:p>
        </p:txBody>
      </p:sp>
      <p:sp>
        <p:nvSpPr>
          <p:cNvPr id="218117" name="Oval 4"/>
          <p:cNvSpPr>
            <a:spLocks noChangeArrowheads="1"/>
          </p:cNvSpPr>
          <p:nvPr/>
        </p:nvSpPr>
        <p:spPr bwMode="auto">
          <a:xfrm>
            <a:off x="2457450" y="2514600"/>
            <a:ext cx="514350" cy="514350"/>
          </a:xfrm>
          <a:prstGeom prst="ellipse">
            <a:avLst/>
          </a:prstGeom>
          <a:solidFill>
            <a:srgbClr val="00FFFF"/>
          </a:solidFill>
          <a:ln w="9525">
            <a:solidFill>
              <a:schemeClr val="tx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2400" i="1">
                <a:latin typeface="Arial" panose="020B0604020202020204" pitchFamily="34" charset="0"/>
              </a:rPr>
              <a:t>a</a:t>
            </a:r>
          </a:p>
        </p:txBody>
      </p:sp>
      <p:sp>
        <p:nvSpPr>
          <p:cNvPr id="218118" name="Oval 5"/>
          <p:cNvSpPr>
            <a:spLocks noChangeArrowheads="1"/>
          </p:cNvSpPr>
          <p:nvPr/>
        </p:nvSpPr>
        <p:spPr bwMode="auto">
          <a:xfrm>
            <a:off x="3657600" y="3543300"/>
            <a:ext cx="514350" cy="514350"/>
          </a:xfrm>
          <a:prstGeom prst="ellipse">
            <a:avLst/>
          </a:prstGeom>
          <a:solidFill>
            <a:srgbClr val="00FFFF"/>
          </a:solidFill>
          <a:ln w="9525">
            <a:solidFill>
              <a:schemeClr val="tx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2400" i="1">
                <a:latin typeface="Arial" panose="020B0604020202020204" pitchFamily="34" charset="0"/>
              </a:rPr>
              <a:t>b</a:t>
            </a:r>
          </a:p>
        </p:txBody>
      </p:sp>
      <p:sp>
        <p:nvSpPr>
          <p:cNvPr id="218119" name="Oval 6"/>
          <p:cNvSpPr>
            <a:spLocks noChangeArrowheads="1"/>
          </p:cNvSpPr>
          <p:nvPr/>
        </p:nvSpPr>
        <p:spPr bwMode="auto">
          <a:xfrm>
            <a:off x="2457450" y="4572000"/>
            <a:ext cx="514350" cy="514350"/>
          </a:xfrm>
          <a:prstGeom prst="ellipse">
            <a:avLst/>
          </a:prstGeom>
          <a:solidFill>
            <a:srgbClr val="00FFFF"/>
          </a:solidFill>
          <a:ln w="9525">
            <a:solidFill>
              <a:schemeClr val="tx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2400" i="1">
                <a:latin typeface="Arial" panose="020B0604020202020204" pitchFamily="34" charset="0"/>
              </a:rPr>
              <a:t>c</a:t>
            </a:r>
          </a:p>
        </p:txBody>
      </p:sp>
      <p:sp>
        <p:nvSpPr>
          <p:cNvPr id="218120" name="Oval 7"/>
          <p:cNvSpPr>
            <a:spLocks noChangeArrowheads="1"/>
          </p:cNvSpPr>
          <p:nvPr/>
        </p:nvSpPr>
        <p:spPr bwMode="auto">
          <a:xfrm>
            <a:off x="4343400" y="4629150"/>
            <a:ext cx="514350" cy="514350"/>
          </a:xfrm>
          <a:prstGeom prst="ellipse">
            <a:avLst/>
          </a:prstGeom>
          <a:solidFill>
            <a:srgbClr val="C0C0C0"/>
          </a:solidFill>
          <a:ln w="9525">
            <a:solidFill>
              <a:schemeClr val="tx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2400" i="1">
                <a:latin typeface="Arial" panose="020B0604020202020204" pitchFamily="34" charset="0"/>
              </a:rPr>
              <a:t>e</a:t>
            </a:r>
          </a:p>
        </p:txBody>
      </p:sp>
      <p:sp>
        <p:nvSpPr>
          <p:cNvPr id="218121" name="Oval 8"/>
          <p:cNvSpPr>
            <a:spLocks noChangeArrowheads="1"/>
          </p:cNvSpPr>
          <p:nvPr/>
        </p:nvSpPr>
        <p:spPr bwMode="auto">
          <a:xfrm>
            <a:off x="6572250" y="3714750"/>
            <a:ext cx="514350" cy="514350"/>
          </a:xfrm>
          <a:prstGeom prst="ellipse">
            <a:avLst/>
          </a:prstGeom>
          <a:solidFill>
            <a:srgbClr val="C0C0C0"/>
          </a:solidFill>
          <a:ln w="9525">
            <a:solidFill>
              <a:schemeClr val="tx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2400" i="1">
                <a:latin typeface="Arial" panose="020B0604020202020204" pitchFamily="34" charset="0"/>
              </a:rPr>
              <a:t>g</a:t>
            </a:r>
          </a:p>
        </p:txBody>
      </p:sp>
      <p:sp>
        <p:nvSpPr>
          <p:cNvPr id="218122" name="Line 9"/>
          <p:cNvSpPr>
            <a:spLocks noChangeShapeType="1"/>
          </p:cNvSpPr>
          <p:nvPr/>
        </p:nvSpPr>
        <p:spPr bwMode="auto">
          <a:xfrm>
            <a:off x="2914650" y="2914650"/>
            <a:ext cx="8001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8123" name="Line 10"/>
          <p:cNvSpPr>
            <a:spLocks noChangeShapeType="1"/>
          </p:cNvSpPr>
          <p:nvPr/>
        </p:nvSpPr>
        <p:spPr bwMode="auto">
          <a:xfrm flipH="1">
            <a:off x="2000250" y="2971800"/>
            <a:ext cx="51435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8124" name="Line 11"/>
          <p:cNvSpPr>
            <a:spLocks noChangeShapeType="1"/>
          </p:cNvSpPr>
          <p:nvPr/>
        </p:nvSpPr>
        <p:spPr bwMode="auto">
          <a:xfrm flipH="1">
            <a:off x="2914650" y="4057650"/>
            <a:ext cx="857250" cy="628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8125" name="Line 12"/>
          <p:cNvSpPr>
            <a:spLocks noChangeShapeType="1"/>
          </p:cNvSpPr>
          <p:nvPr/>
        </p:nvSpPr>
        <p:spPr bwMode="auto">
          <a:xfrm>
            <a:off x="2000250" y="4057650"/>
            <a:ext cx="514350" cy="571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8126" name="Line 13"/>
          <p:cNvSpPr>
            <a:spLocks noChangeShapeType="1"/>
          </p:cNvSpPr>
          <p:nvPr/>
        </p:nvSpPr>
        <p:spPr bwMode="auto">
          <a:xfrm flipV="1">
            <a:off x="4171950" y="3257550"/>
            <a:ext cx="971550" cy="400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8127" name="Line 14"/>
          <p:cNvSpPr>
            <a:spLocks noChangeShapeType="1"/>
          </p:cNvSpPr>
          <p:nvPr/>
        </p:nvSpPr>
        <p:spPr bwMode="auto">
          <a:xfrm>
            <a:off x="2971800" y="2743200"/>
            <a:ext cx="2114550" cy="2857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8128" name="Line 15"/>
          <p:cNvSpPr>
            <a:spLocks noChangeShapeType="1"/>
          </p:cNvSpPr>
          <p:nvPr/>
        </p:nvSpPr>
        <p:spPr bwMode="auto">
          <a:xfrm>
            <a:off x="4114800" y="3943350"/>
            <a:ext cx="342900" cy="742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8129" name="Line 16"/>
          <p:cNvSpPr>
            <a:spLocks noChangeShapeType="1"/>
          </p:cNvSpPr>
          <p:nvPr/>
        </p:nvSpPr>
        <p:spPr bwMode="auto">
          <a:xfrm>
            <a:off x="2971800" y="4914900"/>
            <a:ext cx="1371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8130" name="Line 17"/>
          <p:cNvSpPr>
            <a:spLocks noChangeShapeType="1"/>
          </p:cNvSpPr>
          <p:nvPr/>
        </p:nvSpPr>
        <p:spPr bwMode="auto">
          <a:xfrm flipH="1">
            <a:off x="4743450" y="3371850"/>
            <a:ext cx="514350" cy="1314450"/>
          </a:xfrm>
          <a:prstGeom prst="line">
            <a:avLst/>
          </a:prstGeom>
          <a:noFill/>
          <a:ln w="508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8131" name="Line 18"/>
          <p:cNvSpPr>
            <a:spLocks noChangeShapeType="1"/>
          </p:cNvSpPr>
          <p:nvPr/>
        </p:nvSpPr>
        <p:spPr bwMode="auto">
          <a:xfrm flipV="1">
            <a:off x="4857750" y="4114800"/>
            <a:ext cx="17145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8132" name="Line 19"/>
          <p:cNvSpPr>
            <a:spLocks noChangeShapeType="1"/>
          </p:cNvSpPr>
          <p:nvPr/>
        </p:nvSpPr>
        <p:spPr bwMode="auto">
          <a:xfrm>
            <a:off x="5600700" y="3200400"/>
            <a:ext cx="1028700" cy="571500"/>
          </a:xfrm>
          <a:prstGeom prst="line">
            <a:avLst/>
          </a:prstGeom>
          <a:noFill/>
          <a:ln w="508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8133" name="Text Box 20"/>
          <p:cNvSpPr txBox="1">
            <a:spLocks noChangeArrowheads="1"/>
          </p:cNvSpPr>
          <p:nvPr/>
        </p:nvSpPr>
        <p:spPr bwMode="auto">
          <a:xfrm>
            <a:off x="1931194" y="3002757"/>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2</a:t>
            </a:r>
          </a:p>
        </p:txBody>
      </p:sp>
      <p:sp>
        <p:nvSpPr>
          <p:cNvPr id="218134" name="Text Box 21"/>
          <p:cNvSpPr txBox="1">
            <a:spLocks noChangeArrowheads="1"/>
          </p:cNvSpPr>
          <p:nvPr/>
        </p:nvSpPr>
        <p:spPr bwMode="auto">
          <a:xfrm>
            <a:off x="3988594" y="2374107"/>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7</a:t>
            </a:r>
          </a:p>
        </p:txBody>
      </p:sp>
      <p:sp>
        <p:nvSpPr>
          <p:cNvPr id="218135" name="Text Box 22"/>
          <p:cNvSpPr txBox="1">
            <a:spLocks noChangeArrowheads="1"/>
          </p:cNvSpPr>
          <p:nvPr/>
        </p:nvSpPr>
        <p:spPr bwMode="auto">
          <a:xfrm>
            <a:off x="6045994" y="3059907"/>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5</a:t>
            </a:r>
          </a:p>
        </p:txBody>
      </p:sp>
      <p:sp>
        <p:nvSpPr>
          <p:cNvPr id="218136" name="Text Box 23"/>
          <p:cNvSpPr txBox="1">
            <a:spLocks noChangeArrowheads="1"/>
          </p:cNvSpPr>
          <p:nvPr/>
        </p:nvSpPr>
        <p:spPr bwMode="auto">
          <a:xfrm>
            <a:off x="5531644" y="4545807"/>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7</a:t>
            </a:r>
          </a:p>
        </p:txBody>
      </p:sp>
      <p:sp>
        <p:nvSpPr>
          <p:cNvPr id="218137" name="Text Box 24"/>
          <p:cNvSpPr txBox="1">
            <a:spLocks noChangeArrowheads="1"/>
          </p:cNvSpPr>
          <p:nvPr/>
        </p:nvSpPr>
        <p:spPr bwMode="auto">
          <a:xfrm>
            <a:off x="5086350" y="3771901"/>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1</a:t>
            </a:r>
          </a:p>
        </p:txBody>
      </p:sp>
      <p:sp>
        <p:nvSpPr>
          <p:cNvPr id="218138" name="Text Box 25"/>
          <p:cNvSpPr txBox="1">
            <a:spLocks noChangeArrowheads="1"/>
          </p:cNvSpPr>
          <p:nvPr/>
        </p:nvSpPr>
        <p:spPr bwMode="auto">
          <a:xfrm>
            <a:off x="4388644" y="3459957"/>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4</a:t>
            </a:r>
          </a:p>
        </p:txBody>
      </p:sp>
      <p:sp>
        <p:nvSpPr>
          <p:cNvPr id="218139" name="Text Box 26"/>
          <p:cNvSpPr txBox="1">
            <a:spLocks noChangeArrowheads="1"/>
          </p:cNvSpPr>
          <p:nvPr/>
        </p:nvSpPr>
        <p:spPr bwMode="auto">
          <a:xfrm>
            <a:off x="3086100" y="4114801"/>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1</a:t>
            </a:r>
          </a:p>
        </p:txBody>
      </p:sp>
      <p:sp>
        <p:nvSpPr>
          <p:cNvPr id="218140" name="Text Box 27"/>
          <p:cNvSpPr txBox="1">
            <a:spLocks noChangeArrowheads="1"/>
          </p:cNvSpPr>
          <p:nvPr/>
        </p:nvSpPr>
        <p:spPr bwMode="auto">
          <a:xfrm>
            <a:off x="4388644" y="4088607"/>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3</a:t>
            </a:r>
          </a:p>
        </p:txBody>
      </p:sp>
      <p:sp>
        <p:nvSpPr>
          <p:cNvPr id="218141" name="Text Box 28"/>
          <p:cNvSpPr txBox="1">
            <a:spLocks noChangeArrowheads="1"/>
          </p:cNvSpPr>
          <p:nvPr/>
        </p:nvSpPr>
        <p:spPr bwMode="auto">
          <a:xfrm>
            <a:off x="3429000" y="4914901"/>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4</a:t>
            </a:r>
          </a:p>
        </p:txBody>
      </p:sp>
      <p:sp>
        <p:nvSpPr>
          <p:cNvPr id="218142" name="Text Box 29"/>
          <p:cNvSpPr txBox="1">
            <a:spLocks noChangeArrowheads="1"/>
          </p:cNvSpPr>
          <p:nvPr/>
        </p:nvSpPr>
        <p:spPr bwMode="auto">
          <a:xfrm>
            <a:off x="2274094" y="4031457"/>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4</a:t>
            </a:r>
          </a:p>
        </p:txBody>
      </p:sp>
      <p:sp>
        <p:nvSpPr>
          <p:cNvPr id="218143" name="Line 30"/>
          <p:cNvSpPr>
            <a:spLocks noChangeShapeType="1"/>
          </p:cNvSpPr>
          <p:nvPr/>
        </p:nvSpPr>
        <p:spPr bwMode="auto">
          <a:xfrm>
            <a:off x="2114550" y="3829050"/>
            <a:ext cx="15430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8144" name="Text Box 31"/>
          <p:cNvSpPr txBox="1">
            <a:spLocks noChangeArrowheads="1"/>
          </p:cNvSpPr>
          <p:nvPr/>
        </p:nvSpPr>
        <p:spPr bwMode="auto">
          <a:xfrm>
            <a:off x="2731294" y="3517107"/>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5</a:t>
            </a:r>
          </a:p>
        </p:txBody>
      </p:sp>
      <p:sp>
        <p:nvSpPr>
          <p:cNvPr id="218145" name="Text Box 32"/>
          <p:cNvSpPr txBox="1">
            <a:spLocks noChangeArrowheads="1"/>
          </p:cNvSpPr>
          <p:nvPr/>
        </p:nvSpPr>
        <p:spPr bwMode="auto">
          <a:xfrm>
            <a:off x="3417094" y="3002757"/>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2</a:t>
            </a:r>
          </a:p>
        </p:txBody>
      </p:sp>
      <p:sp>
        <p:nvSpPr>
          <p:cNvPr id="223266" name="Line 34"/>
          <p:cNvSpPr>
            <a:spLocks noChangeShapeType="1"/>
          </p:cNvSpPr>
          <p:nvPr/>
        </p:nvSpPr>
        <p:spPr bwMode="auto">
          <a:xfrm flipV="1">
            <a:off x="4000500" y="4343400"/>
            <a:ext cx="171450" cy="11430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2" name="Group 35"/>
          <p:cNvGrpSpPr>
            <a:grpSpLocks/>
          </p:cNvGrpSpPr>
          <p:nvPr/>
        </p:nvGrpSpPr>
        <p:grpSpPr bwMode="auto">
          <a:xfrm>
            <a:off x="2971800" y="2743200"/>
            <a:ext cx="2171700" cy="2171700"/>
            <a:chOff x="1536" y="1584"/>
            <a:chExt cx="1824" cy="1824"/>
          </a:xfrm>
        </p:grpSpPr>
        <p:sp>
          <p:nvSpPr>
            <p:cNvPr id="218149" name="Line 36"/>
            <p:cNvSpPr>
              <a:spLocks noChangeShapeType="1"/>
            </p:cNvSpPr>
            <p:nvPr/>
          </p:nvSpPr>
          <p:spPr bwMode="auto">
            <a:xfrm>
              <a:off x="1536" y="1584"/>
              <a:ext cx="1776" cy="240"/>
            </a:xfrm>
            <a:prstGeom prst="line">
              <a:avLst/>
            </a:prstGeom>
            <a:noFill/>
            <a:ln w="5080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8150" name="Line 37"/>
            <p:cNvSpPr>
              <a:spLocks noChangeShapeType="1"/>
            </p:cNvSpPr>
            <p:nvPr/>
          </p:nvSpPr>
          <p:spPr bwMode="auto">
            <a:xfrm flipV="1">
              <a:off x="2544" y="2016"/>
              <a:ext cx="816" cy="336"/>
            </a:xfrm>
            <a:prstGeom prst="line">
              <a:avLst/>
            </a:prstGeom>
            <a:noFill/>
            <a:ln w="5080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8151" name="Line 38"/>
            <p:cNvSpPr>
              <a:spLocks noChangeShapeType="1"/>
            </p:cNvSpPr>
            <p:nvPr/>
          </p:nvSpPr>
          <p:spPr bwMode="auto">
            <a:xfrm>
              <a:off x="2496" y="2592"/>
              <a:ext cx="288" cy="624"/>
            </a:xfrm>
            <a:prstGeom prst="line">
              <a:avLst/>
            </a:prstGeom>
            <a:noFill/>
            <a:ln w="5080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8152" name="Line 39"/>
            <p:cNvSpPr>
              <a:spLocks noChangeShapeType="1"/>
            </p:cNvSpPr>
            <p:nvPr/>
          </p:nvSpPr>
          <p:spPr bwMode="auto">
            <a:xfrm>
              <a:off x="1536" y="3408"/>
              <a:ext cx="1152" cy="0"/>
            </a:xfrm>
            <a:prstGeom prst="line">
              <a:avLst/>
            </a:prstGeom>
            <a:noFill/>
            <a:ln w="5080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23272" name="Line 40"/>
          <p:cNvSpPr>
            <a:spLocks noChangeShapeType="1"/>
          </p:cNvSpPr>
          <p:nvPr/>
        </p:nvSpPr>
        <p:spPr bwMode="auto">
          <a:xfrm>
            <a:off x="4114800" y="3943350"/>
            <a:ext cx="342900" cy="742950"/>
          </a:xfrm>
          <a:prstGeom prst="line">
            <a:avLst/>
          </a:prstGeom>
          <a:noFill/>
          <a:ln w="508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10530447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2327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3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Slide Number Placeholder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100">
                <a:solidFill>
                  <a:schemeClr val="tx1"/>
                </a:solidFill>
                <a:latin typeface="Verdana" panose="020B0604030504040204" pitchFamily="34" charset="0"/>
              </a:defRPr>
            </a:lvl1pPr>
            <a:lvl2pPr marL="557213" indent="-214313">
              <a:spcBef>
                <a:spcPct val="20000"/>
              </a:spcBef>
              <a:buClr>
                <a:schemeClr val="accent1"/>
              </a:buClr>
              <a:buFont typeface="Wingdings" panose="05000000000000000000" pitchFamily="2" charset="2"/>
              <a:buChar char="§"/>
              <a:defRPr sz="2100">
                <a:solidFill>
                  <a:schemeClr val="tx1"/>
                </a:solidFill>
                <a:latin typeface="Arial" panose="020B0604020202020204" pitchFamily="34" charset="0"/>
              </a:defRPr>
            </a:lvl2pPr>
            <a:lvl3pPr marL="857250" indent="-171450">
              <a:spcBef>
                <a:spcPct val="20000"/>
              </a:spcBef>
              <a:buClr>
                <a:schemeClr val="tx1"/>
              </a:buClr>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ClrTx/>
              <a:buFontTx/>
              <a:buNone/>
            </a:pPr>
            <a:fld id="{F42E8862-F144-4BB8-939F-C5E99D0C9A87}" type="slidenum">
              <a:rPr lang="en-US" altLang="en-US" sz="900">
                <a:solidFill>
                  <a:schemeClr val="bg1"/>
                </a:solidFill>
                <a:latin typeface="Arial" panose="020B0604020202020204" pitchFamily="34" charset="0"/>
              </a:rPr>
              <a:pPr>
                <a:spcBef>
                  <a:spcPct val="0"/>
                </a:spcBef>
                <a:buClrTx/>
                <a:buFontTx/>
                <a:buNone/>
              </a:pPr>
              <a:t>229</a:t>
            </a:fld>
            <a:endParaRPr lang="en-US" altLang="en-US" sz="900">
              <a:solidFill>
                <a:schemeClr val="bg1"/>
              </a:solidFill>
              <a:latin typeface="Arial" panose="020B0604020202020204" pitchFamily="34" charset="0"/>
            </a:endParaRPr>
          </a:p>
        </p:txBody>
      </p:sp>
      <p:sp>
        <p:nvSpPr>
          <p:cNvPr id="219139" name="Oval 2"/>
          <p:cNvSpPr>
            <a:spLocks noChangeArrowheads="1"/>
          </p:cNvSpPr>
          <p:nvPr/>
        </p:nvSpPr>
        <p:spPr bwMode="auto">
          <a:xfrm>
            <a:off x="1600200" y="3600450"/>
            <a:ext cx="514350" cy="514350"/>
          </a:xfrm>
          <a:prstGeom prst="ellipse">
            <a:avLst/>
          </a:prstGeom>
          <a:solidFill>
            <a:srgbClr val="00FFFF"/>
          </a:solidFill>
          <a:ln w="9525">
            <a:solidFill>
              <a:schemeClr val="tx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2400" i="1">
                <a:latin typeface="Arial" panose="020B0604020202020204" pitchFamily="34" charset="0"/>
              </a:rPr>
              <a:t>f</a:t>
            </a:r>
          </a:p>
        </p:txBody>
      </p:sp>
      <p:sp>
        <p:nvSpPr>
          <p:cNvPr id="219140" name="Oval 3"/>
          <p:cNvSpPr>
            <a:spLocks noChangeArrowheads="1"/>
          </p:cNvSpPr>
          <p:nvPr/>
        </p:nvSpPr>
        <p:spPr bwMode="auto">
          <a:xfrm>
            <a:off x="5086350" y="2857500"/>
            <a:ext cx="514350" cy="514350"/>
          </a:xfrm>
          <a:prstGeom prst="ellipse">
            <a:avLst/>
          </a:prstGeom>
          <a:solidFill>
            <a:srgbClr val="C0C0C0"/>
          </a:solidFill>
          <a:ln w="9525">
            <a:solidFill>
              <a:schemeClr val="tx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2400" i="1">
                <a:latin typeface="Arial" panose="020B0604020202020204" pitchFamily="34" charset="0"/>
              </a:rPr>
              <a:t>d</a:t>
            </a:r>
          </a:p>
        </p:txBody>
      </p:sp>
      <p:sp>
        <p:nvSpPr>
          <p:cNvPr id="219141" name="Oval 4"/>
          <p:cNvSpPr>
            <a:spLocks noChangeArrowheads="1"/>
          </p:cNvSpPr>
          <p:nvPr/>
        </p:nvSpPr>
        <p:spPr bwMode="auto">
          <a:xfrm>
            <a:off x="2457450" y="2514600"/>
            <a:ext cx="514350" cy="514350"/>
          </a:xfrm>
          <a:prstGeom prst="ellipse">
            <a:avLst/>
          </a:prstGeom>
          <a:solidFill>
            <a:srgbClr val="00FFFF"/>
          </a:solidFill>
          <a:ln w="9525">
            <a:solidFill>
              <a:schemeClr val="tx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2400" i="1">
                <a:latin typeface="Arial" panose="020B0604020202020204" pitchFamily="34" charset="0"/>
              </a:rPr>
              <a:t>a</a:t>
            </a:r>
          </a:p>
        </p:txBody>
      </p:sp>
      <p:sp>
        <p:nvSpPr>
          <p:cNvPr id="219142" name="Oval 5"/>
          <p:cNvSpPr>
            <a:spLocks noChangeArrowheads="1"/>
          </p:cNvSpPr>
          <p:nvPr/>
        </p:nvSpPr>
        <p:spPr bwMode="auto">
          <a:xfrm>
            <a:off x="3657600" y="3543300"/>
            <a:ext cx="514350" cy="514350"/>
          </a:xfrm>
          <a:prstGeom prst="ellipse">
            <a:avLst/>
          </a:prstGeom>
          <a:solidFill>
            <a:srgbClr val="C0C0C0"/>
          </a:solidFill>
          <a:ln w="9525">
            <a:solidFill>
              <a:schemeClr val="tx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2400" i="1">
                <a:latin typeface="Arial" panose="020B0604020202020204" pitchFamily="34" charset="0"/>
              </a:rPr>
              <a:t>b</a:t>
            </a:r>
          </a:p>
        </p:txBody>
      </p:sp>
      <p:sp>
        <p:nvSpPr>
          <p:cNvPr id="219143" name="Oval 6"/>
          <p:cNvSpPr>
            <a:spLocks noChangeArrowheads="1"/>
          </p:cNvSpPr>
          <p:nvPr/>
        </p:nvSpPr>
        <p:spPr bwMode="auto">
          <a:xfrm>
            <a:off x="2457450" y="4572000"/>
            <a:ext cx="514350" cy="514350"/>
          </a:xfrm>
          <a:prstGeom prst="ellipse">
            <a:avLst/>
          </a:prstGeom>
          <a:solidFill>
            <a:srgbClr val="00FFFF"/>
          </a:solidFill>
          <a:ln w="9525">
            <a:solidFill>
              <a:schemeClr val="tx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2400" i="1">
                <a:latin typeface="Arial" panose="020B0604020202020204" pitchFamily="34" charset="0"/>
              </a:rPr>
              <a:t>c</a:t>
            </a:r>
          </a:p>
        </p:txBody>
      </p:sp>
      <p:sp>
        <p:nvSpPr>
          <p:cNvPr id="219144" name="Oval 7"/>
          <p:cNvSpPr>
            <a:spLocks noChangeArrowheads="1"/>
          </p:cNvSpPr>
          <p:nvPr/>
        </p:nvSpPr>
        <p:spPr bwMode="auto">
          <a:xfrm>
            <a:off x="4343400" y="4629150"/>
            <a:ext cx="514350" cy="514350"/>
          </a:xfrm>
          <a:prstGeom prst="ellipse">
            <a:avLst/>
          </a:prstGeom>
          <a:solidFill>
            <a:srgbClr val="C0C0C0"/>
          </a:solidFill>
          <a:ln w="9525">
            <a:solidFill>
              <a:schemeClr val="tx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2400" i="1">
                <a:latin typeface="Arial" panose="020B0604020202020204" pitchFamily="34" charset="0"/>
              </a:rPr>
              <a:t>e</a:t>
            </a:r>
          </a:p>
        </p:txBody>
      </p:sp>
      <p:sp>
        <p:nvSpPr>
          <p:cNvPr id="219145" name="Oval 8"/>
          <p:cNvSpPr>
            <a:spLocks noChangeArrowheads="1"/>
          </p:cNvSpPr>
          <p:nvPr/>
        </p:nvSpPr>
        <p:spPr bwMode="auto">
          <a:xfrm>
            <a:off x="6572250" y="3714750"/>
            <a:ext cx="514350" cy="514350"/>
          </a:xfrm>
          <a:prstGeom prst="ellipse">
            <a:avLst/>
          </a:prstGeom>
          <a:solidFill>
            <a:srgbClr val="C0C0C0"/>
          </a:solidFill>
          <a:ln w="9525">
            <a:solidFill>
              <a:schemeClr val="tx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2400" i="1">
                <a:latin typeface="Arial" panose="020B0604020202020204" pitchFamily="34" charset="0"/>
              </a:rPr>
              <a:t>g</a:t>
            </a:r>
          </a:p>
        </p:txBody>
      </p:sp>
      <p:sp>
        <p:nvSpPr>
          <p:cNvPr id="219146" name="Line 9"/>
          <p:cNvSpPr>
            <a:spLocks noChangeShapeType="1"/>
          </p:cNvSpPr>
          <p:nvPr/>
        </p:nvSpPr>
        <p:spPr bwMode="auto">
          <a:xfrm>
            <a:off x="2914650" y="2914650"/>
            <a:ext cx="8001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9147" name="Line 10"/>
          <p:cNvSpPr>
            <a:spLocks noChangeShapeType="1"/>
          </p:cNvSpPr>
          <p:nvPr/>
        </p:nvSpPr>
        <p:spPr bwMode="auto">
          <a:xfrm flipH="1">
            <a:off x="2000250" y="2971800"/>
            <a:ext cx="51435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9148" name="Line 11"/>
          <p:cNvSpPr>
            <a:spLocks noChangeShapeType="1"/>
          </p:cNvSpPr>
          <p:nvPr/>
        </p:nvSpPr>
        <p:spPr bwMode="auto">
          <a:xfrm flipH="1">
            <a:off x="2914650" y="4057650"/>
            <a:ext cx="857250" cy="628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9149" name="Line 12"/>
          <p:cNvSpPr>
            <a:spLocks noChangeShapeType="1"/>
          </p:cNvSpPr>
          <p:nvPr/>
        </p:nvSpPr>
        <p:spPr bwMode="auto">
          <a:xfrm>
            <a:off x="2000250" y="4057650"/>
            <a:ext cx="514350" cy="571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9150" name="Line 13"/>
          <p:cNvSpPr>
            <a:spLocks noChangeShapeType="1"/>
          </p:cNvSpPr>
          <p:nvPr/>
        </p:nvSpPr>
        <p:spPr bwMode="auto">
          <a:xfrm flipV="1">
            <a:off x="4171950" y="3257550"/>
            <a:ext cx="971550" cy="400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9151" name="Line 14"/>
          <p:cNvSpPr>
            <a:spLocks noChangeShapeType="1"/>
          </p:cNvSpPr>
          <p:nvPr/>
        </p:nvSpPr>
        <p:spPr bwMode="auto">
          <a:xfrm>
            <a:off x="2971800" y="2743200"/>
            <a:ext cx="2114550" cy="2857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9152" name="Line 15"/>
          <p:cNvSpPr>
            <a:spLocks noChangeShapeType="1"/>
          </p:cNvSpPr>
          <p:nvPr/>
        </p:nvSpPr>
        <p:spPr bwMode="auto">
          <a:xfrm>
            <a:off x="4114800" y="3943350"/>
            <a:ext cx="342900" cy="742950"/>
          </a:xfrm>
          <a:prstGeom prst="line">
            <a:avLst/>
          </a:prstGeom>
          <a:noFill/>
          <a:ln w="508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9153" name="Line 16"/>
          <p:cNvSpPr>
            <a:spLocks noChangeShapeType="1"/>
          </p:cNvSpPr>
          <p:nvPr/>
        </p:nvSpPr>
        <p:spPr bwMode="auto">
          <a:xfrm>
            <a:off x="2971800" y="4914900"/>
            <a:ext cx="1371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9154" name="Line 17"/>
          <p:cNvSpPr>
            <a:spLocks noChangeShapeType="1"/>
          </p:cNvSpPr>
          <p:nvPr/>
        </p:nvSpPr>
        <p:spPr bwMode="auto">
          <a:xfrm flipH="1">
            <a:off x="4743450" y="3371850"/>
            <a:ext cx="514350" cy="1314450"/>
          </a:xfrm>
          <a:prstGeom prst="line">
            <a:avLst/>
          </a:prstGeom>
          <a:noFill/>
          <a:ln w="508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9155" name="Line 18"/>
          <p:cNvSpPr>
            <a:spLocks noChangeShapeType="1"/>
          </p:cNvSpPr>
          <p:nvPr/>
        </p:nvSpPr>
        <p:spPr bwMode="auto">
          <a:xfrm flipV="1">
            <a:off x="4857750" y="4114800"/>
            <a:ext cx="17145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9156" name="Line 19"/>
          <p:cNvSpPr>
            <a:spLocks noChangeShapeType="1"/>
          </p:cNvSpPr>
          <p:nvPr/>
        </p:nvSpPr>
        <p:spPr bwMode="auto">
          <a:xfrm>
            <a:off x="5600700" y="3200400"/>
            <a:ext cx="1028700" cy="571500"/>
          </a:xfrm>
          <a:prstGeom prst="line">
            <a:avLst/>
          </a:prstGeom>
          <a:noFill/>
          <a:ln w="508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9157" name="Text Box 20"/>
          <p:cNvSpPr txBox="1">
            <a:spLocks noChangeArrowheads="1"/>
          </p:cNvSpPr>
          <p:nvPr/>
        </p:nvSpPr>
        <p:spPr bwMode="auto">
          <a:xfrm>
            <a:off x="1931194" y="3002757"/>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2</a:t>
            </a:r>
          </a:p>
        </p:txBody>
      </p:sp>
      <p:sp>
        <p:nvSpPr>
          <p:cNvPr id="219158" name="Text Box 21"/>
          <p:cNvSpPr txBox="1">
            <a:spLocks noChangeArrowheads="1"/>
          </p:cNvSpPr>
          <p:nvPr/>
        </p:nvSpPr>
        <p:spPr bwMode="auto">
          <a:xfrm>
            <a:off x="3988594" y="2374107"/>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7</a:t>
            </a:r>
          </a:p>
        </p:txBody>
      </p:sp>
      <p:sp>
        <p:nvSpPr>
          <p:cNvPr id="219159" name="Text Box 22"/>
          <p:cNvSpPr txBox="1">
            <a:spLocks noChangeArrowheads="1"/>
          </p:cNvSpPr>
          <p:nvPr/>
        </p:nvSpPr>
        <p:spPr bwMode="auto">
          <a:xfrm>
            <a:off x="6045994" y="3059907"/>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5</a:t>
            </a:r>
          </a:p>
        </p:txBody>
      </p:sp>
      <p:sp>
        <p:nvSpPr>
          <p:cNvPr id="219160" name="Text Box 23"/>
          <p:cNvSpPr txBox="1">
            <a:spLocks noChangeArrowheads="1"/>
          </p:cNvSpPr>
          <p:nvPr/>
        </p:nvSpPr>
        <p:spPr bwMode="auto">
          <a:xfrm>
            <a:off x="5531644" y="4545807"/>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7</a:t>
            </a:r>
          </a:p>
        </p:txBody>
      </p:sp>
      <p:sp>
        <p:nvSpPr>
          <p:cNvPr id="219161" name="Text Box 24"/>
          <p:cNvSpPr txBox="1">
            <a:spLocks noChangeArrowheads="1"/>
          </p:cNvSpPr>
          <p:nvPr/>
        </p:nvSpPr>
        <p:spPr bwMode="auto">
          <a:xfrm>
            <a:off x="5086350" y="3771901"/>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1</a:t>
            </a:r>
          </a:p>
        </p:txBody>
      </p:sp>
      <p:sp>
        <p:nvSpPr>
          <p:cNvPr id="219162" name="Text Box 25"/>
          <p:cNvSpPr txBox="1">
            <a:spLocks noChangeArrowheads="1"/>
          </p:cNvSpPr>
          <p:nvPr/>
        </p:nvSpPr>
        <p:spPr bwMode="auto">
          <a:xfrm>
            <a:off x="4388644" y="3459957"/>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4</a:t>
            </a:r>
          </a:p>
        </p:txBody>
      </p:sp>
      <p:sp>
        <p:nvSpPr>
          <p:cNvPr id="219163" name="Text Box 26"/>
          <p:cNvSpPr txBox="1">
            <a:spLocks noChangeArrowheads="1"/>
          </p:cNvSpPr>
          <p:nvPr/>
        </p:nvSpPr>
        <p:spPr bwMode="auto">
          <a:xfrm>
            <a:off x="3086100" y="4114801"/>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1</a:t>
            </a:r>
          </a:p>
        </p:txBody>
      </p:sp>
      <p:sp>
        <p:nvSpPr>
          <p:cNvPr id="219164" name="Text Box 27"/>
          <p:cNvSpPr txBox="1">
            <a:spLocks noChangeArrowheads="1"/>
          </p:cNvSpPr>
          <p:nvPr/>
        </p:nvSpPr>
        <p:spPr bwMode="auto">
          <a:xfrm>
            <a:off x="4388644" y="4088607"/>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3</a:t>
            </a:r>
          </a:p>
        </p:txBody>
      </p:sp>
      <p:sp>
        <p:nvSpPr>
          <p:cNvPr id="219165" name="Text Box 28"/>
          <p:cNvSpPr txBox="1">
            <a:spLocks noChangeArrowheads="1"/>
          </p:cNvSpPr>
          <p:nvPr/>
        </p:nvSpPr>
        <p:spPr bwMode="auto">
          <a:xfrm>
            <a:off x="3429000" y="4914901"/>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4</a:t>
            </a:r>
          </a:p>
        </p:txBody>
      </p:sp>
      <p:sp>
        <p:nvSpPr>
          <p:cNvPr id="219166" name="Text Box 29"/>
          <p:cNvSpPr txBox="1">
            <a:spLocks noChangeArrowheads="1"/>
          </p:cNvSpPr>
          <p:nvPr/>
        </p:nvSpPr>
        <p:spPr bwMode="auto">
          <a:xfrm>
            <a:off x="2274094" y="4031457"/>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4</a:t>
            </a:r>
          </a:p>
        </p:txBody>
      </p:sp>
      <p:sp>
        <p:nvSpPr>
          <p:cNvPr id="219167" name="Line 30"/>
          <p:cNvSpPr>
            <a:spLocks noChangeShapeType="1"/>
          </p:cNvSpPr>
          <p:nvPr/>
        </p:nvSpPr>
        <p:spPr bwMode="auto">
          <a:xfrm>
            <a:off x="2114550" y="3829050"/>
            <a:ext cx="15430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9168" name="Text Box 31"/>
          <p:cNvSpPr txBox="1">
            <a:spLocks noChangeArrowheads="1"/>
          </p:cNvSpPr>
          <p:nvPr/>
        </p:nvSpPr>
        <p:spPr bwMode="auto">
          <a:xfrm>
            <a:off x="2731294" y="3517107"/>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5</a:t>
            </a:r>
          </a:p>
        </p:txBody>
      </p:sp>
      <p:sp>
        <p:nvSpPr>
          <p:cNvPr id="219169" name="Text Box 32"/>
          <p:cNvSpPr txBox="1">
            <a:spLocks noChangeArrowheads="1"/>
          </p:cNvSpPr>
          <p:nvPr/>
        </p:nvSpPr>
        <p:spPr bwMode="auto">
          <a:xfrm>
            <a:off x="3417094" y="3002757"/>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2</a:t>
            </a:r>
          </a:p>
        </p:txBody>
      </p:sp>
      <p:sp>
        <p:nvSpPr>
          <p:cNvPr id="224290" name="Line 34"/>
          <p:cNvSpPr>
            <a:spLocks noChangeShapeType="1"/>
          </p:cNvSpPr>
          <p:nvPr/>
        </p:nvSpPr>
        <p:spPr bwMode="auto">
          <a:xfrm flipH="1" flipV="1">
            <a:off x="3486150" y="4400550"/>
            <a:ext cx="114300" cy="17145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2" name="Group 35"/>
          <p:cNvGrpSpPr>
            <a:grpSpLocks/>
          </p:cNvGrpSpPr>
          <p:nvPr/>
        </p:nvGrpSpPr>
        <p:grpSpPr bwMode="auto">
          <a:xfrm>
            <a:off x="2114550" y="2743200"/>
            <a:ext cx="2971800" cy="2171700"/>
            <a:chOff x="816" y="1584"/>
            <a:chExt cx="2496" cy="1824"/>
          </a:xfrm>
        </p:grpSpPr>
        <p:sp>
          <p:nvSpPr>
            <p:cNvPr id="219173" name="Line 36"/>
            <p:cNvSpPr>
              <a:spLocks noChangeShapeType="1"/>
            </p:cNvSpPr>
            <p:nvPr/>
          </p:nvSpPr>
          <p:spPr bwMode="auto">
            <a:xfrm>
              <a:off x="1536" y="1584"/>
              <a:ext cx="1776" cy="240"/>
            </a:xfrm>
            <a:prstGeom prst="line">
              <a:avLst/>
            </a:prstGeom>
            <a:noFill/>
            <a:ln w="5080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9174" name="Line 37"/>
            <p:cNvSpPr>
              <a:spLocks noChangeShapeType="1"/>
            </p:cNvSpPr>
            <p:nvPr/>
          </p:nvSpPr>
          <p:spPr bwMode="auto">
            <a:xfrm>
              <a:off x="1488" y="1728"/>
              <a:ext cx="672" cy="576"/>
            </a:xfrm>
            <a:prstGeom prst="line">
              <a:avLst/>
            </a:prstGeom>
            <a:noFill/>
            <a:ln w="5080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9175" name="Line 38"/>
            <p:cNvSpPr>
              <a:spLocks noChangeShapeType="1"/>
            </p:cNvSpPr>
            <p:nvPr/>
          </p:nvSpPr>
          <p:spPr bwMode="auto">
            <a:xfrm>
              <a:off x="816" y="2496"/>
              <a:ext cx="1296" cy="0"/>
            </a:xfrm>
            <a:prstGeom prst="line">
              <a:avLst/>
            </a:prstGeom>
            <a:noFill/>
            <a:ln w="5080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9176" name="Line 39"/>
            <p:cNvSpPr>
              <a:spLocks noChangeShapeType="1"/>
            </p:cNvSpPr>
            <p:nvPr/>
          </p:nvSpPr>
          <p:spPr bwMode="auto">
            <a:xfrm>
              <a:off x="1536" y="3408"/>
              <a:ext cx="1152" cy="0"/>
            </a:xfrm>
            <a:prstGeom prst="line">
              <a:avLst/>
            </a:prstGeom>
            <a:noFill/>
            <a:ln w="5080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9177" name="Line 40"/>
            <p:cNvSpPr>
              <a:spLocks noChangeShapeType="1"/>
            </p:cNvSpPr>
            <p:nvPr/>
          </p:nvSpPr>
          <p:spPr bwMode="auto">
            <a:xfrm flipH="1">
              <a:off x="1488" y="2688"/>
              <a:ext cx="720" cy="528"/>
            </a:xfrm>
            <a:prstGeom prst="line">
              <a:avLst/>
            </a:prstGeom>
            <a:noFill/>
            <a:ln w="5080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24297" name="Line 41"/>
          <p:cNvSpPr>
            <a:spLocks noChangeShapeType="1"/>
          </p:cNvSpPr>
          <p:nvPr/>
        </p:nvSpPr>
        <p:spPr bwMode="auto">
          <a:xfrm flipH="1">
            <a:off x="2914650" y="4057650"/>
            <a:ext cx="857250" cy="628650"/>
          </a:xfrm>
          <a:prstGeom prst="line">
            <a:avLst/>
          </a:prstGeom>
          <a:noFill/>
          <a:ln w="508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35156624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2429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42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D0B48-2579-4181-AAED-854F4FA5725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FE8074E-BA87-49CC-9910-C24398501B23}"/>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C4AE95D5-4E18-4D25-88FA-37B43563B6C8}"/>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6966D4E4-2FC5-4F29-9E91-CF21F2F73CA0}"/>
              </a:ext>
            </a:extLst>
          </p:cNvPr>
          <p:cNvPicPr>
            <a:picLocks noChangeAspect="1"/>
          </p:cNvPicPr>
          <p:nvPr/>
        </p:nvPicPr>
        <p:blipFill rotWithShape="1">
          <a:blip r:embed="rId2"/>
          <a:srcRect l="27070" t="27906" r="28984" b="29365"/>
          <a:stretch/>
        </p:blipFill>
        <p:spPr>
          <a:xfrm>
            <a:off x="1143000" y="1528762"/>
            <a:ext cx="9748600" cy="5329238"/>
          </a:xfrm>
          <a:prstGeom prst="rect">
            <a:avLst/>
          </a:prstGeom>
        </p:spPr>
      </p:pic>
    </p:spTree>
    <p:extLst>
      <p:ext uri="{BB962C8B-B14F-4D97-AF65-F5344CB8AC3E}">
        <p14:creationId xmlns:p14="http://schemas.microsoft.com/office/powerpoint/2010/main" val="3546628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94" name="Rectangle 33"/>
          <p:cNvSpPr>
            <a:spLocks noGrp="1" noChangeArrowheads="1"/>
          </p:cNvSpPr>
          <p:nvPr>
            <p:ph type="title"/>
          </p:nvPr>
        </p:nvSpPr>
        <p:spPr>
          <a:xfrm>
            <a:off x="2219325" y="1063229"/>
            <a:ext cx="5624513" cy="857250"/>
          </a:xfrm>
        </p:spPr>
        <p:txBody>
          <a:bodyPr/>
          <a:lstStyle/>
          <a:p>
            <a:endParaRPr lang="vi-VN" altLang="vi-VN"/>
          </a:p>
        </p:txBody>
      </p:sp>
      <p:sp>
        <p:nvSpPr>
          <p:cNvPr id="220162" name="Slide Number Placeholder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100">
                <a:solidFill>
                  <a:schemeClr val="tx1"/>
                </a:solidFill>
                <a:latin typeface="Verdana" panose="020B0604030504040204" pitchFamily="34" charset="0"/>
              </a:defRPr>
            </a:lvl1pPr>
            <a:lvl2pPr marL="557213" indent="-214313">
              <a:spcBef>
                <a:spcPct val="20000"/>
              </a:spcBef>
              <a:buClr>
                <a:schemeClr val="accent1"/>
              </a:buClr>
              <a:buFont typeface="Wingdings" panose="05000000000000000000" pitchFamily="2" charset="2"/>
              <a:buChar char="§"/>
              <a:defRPr sz="2100">
                <a:solidFill>
                  <a:schemeClr val="tx1"/>
                </a:solidFill>
                <a:latin typeface="Arial" panose="020B0604020202020204" pitchFamily="34" charset="0"/>
              </a:defRPr>
            </a:lvl2pPr>
            <a:lvl3pPr marL="857250" indent="-171450">
              <a:spcBef>
                <a:spcPct val="20000"/>
              </a:spcBef>
              <a:buClr>
                <a:schemeClr val="tx1"/>
              </a:buClr>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ClrTx/>
              <a:buFontTx/>
              <a:buNone/>
            </a:pPr>
            <a:fld id="{F484153A-CD87-4F60-AE51-689A89AB641C}" type="slidenum">
              <a:rPr lang="en-US" altLang="en-US" sz="900">
                <a:solidFill>
                  <a:schemeClr val="bg1"/>
                </a:solidFill>
                <a:latin typeface="Arial" panose="020B0604020202020204" pitchFamily="34" charset="0"/>
              </a:rPr>
              <a:pPr>
                <a:spcBef>
                  <a:spcPct val="0"/>
                </a:spcBef>
                <a:buClrTx/>
                <a:buFontTx/>
                <a:buNone/>
              </a:pPr>
              <a:t>230</a:t>
            </a:fld>
            <a:endParaRPr lang="en-US" altLang="en-US" sz="900">
              <a:solidFill>
                <a:schemeClr val="bg1"/>
              </a:solidFill>
              <a:latin typeface="Arial" panose="020B0604020202020204" pitchFamily="34" charset="0"/>
            </a:endParaRPr>
          </a:p>
        </p:txBody>
      </p:sp>
      <p:sp>
        <p:nvSpPr>
          <p:cNvPr id="220163" name="Oval 2"/>
          <p:cNvSpPr>
            <a:spLocks noChangeArrowheads="1"/>
          </p:cNvSpPr>
          <p:nvPr/>
        </p:nvSpPr>
        <p:spPr bwMode="auto">
          <a:xfrm>
            <a:off x="1600200" y="3600450"/>
            <a:ext cx="514350" cy="514350"/>
          </a:xfrm>
          <a:prstGeom prst="ellipse">
            <a:avLst/>
          </a:prstGeom>
          <a:solidFill>
            <a:srgbClr val="00FFFF"/>
          </a:solidFill>
          <a:ln w="9525">
            <a:solidFill>
              <a:schemeClr val="tx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2400" i="1">
                <a:latin typeface="Arial" panose="020B0604020202020204" pitchFamily="34" charset="0"/>
              </a:rPr>
              <a:t>f</a:t>
            </a:r>
          </a:p>
        </p:txBody>
      </p:sp>
      <p:sp>
        <p:nvSpPr>
          <p:cNvPr id="220164" name="Oval 3"/>
          <p:cNvSpPr>
            <a:spLocks noChangeArrowheads="1"/>
          </p:cNvSpPr>
          <p:nvPr/>
        </p:nvSpPr>
        <p:spPr bwMode="auto">
          <a:xfrm>
            <a:off x="5086350" y="2857500"/>
            <a:ext cx="514350" cy="514350"/>
          </a:xfrm>
          <a:prstGeom prst="ellipse">
            <a:avLst/>
          </a:prstGeom>
          <a:solidFill>
            <a:srgbClr val="C0C0C0"/>
          </a:solidFill>
          <a:ln w="9525">
            <a:solidFill>
              <a:schemeClr val="tx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2400" i="1">
                <a:latin typeface="Arial" panose="020B0604020202020204" pitchFamily="34" charset="0"/>
              </a:rPr>
              <a:t>d</a:t>
            </a:r>
          </a:p>
        </p:txBody>
      </p:sp>
      <p:sp>
        <p:nvSpPr>
          <p:cNvPr id="220165" name="Oval 4"/>
          <p:cNvSpPr>
            <a:spLocks noChangeArrowheads="1"/>
          </p:cNvSpPr>
          <p:nvPr/>
        </p:nvSpPr>
        <p:spPr bwMode="auto">
          <a:xfrm>
            <a:off x="2457450" y="2514600"/>
            <a:ext cx="514350" cy="514350"/>
          </a:xfrm>
          <a:prstGeom prst="ellipse">
            <a:avLst/>
          </a:prstGeom>
          <a:solidFill>
            <a:srgbClr val="00FFFF"/>
          </a:solidFill>
          <a:ln w="9525">
            <a:solidFill>
              <a:schemeClr val="tx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2400" i="1">
                <a:latin typeface="Arial" panose="020B0604020202020204" pitchFamily="34" charset="0"/>
              </a:rPr>
              <a:t>a</a:t>
            </a:r>
          </a:p>
        </p:txBody>
      </p:sp>
      <p:sp>
        <p:nvSpPr>
          <p:cNvPr id="220166" name="Oval 5"/>
          <p:cNvSpPr>
            <a:spLocks noChangeArrowheads="1"/>
          </p:cNvSpPr>
          <p:nvPr/>
        </p:nvSpPr>
        <p:spPr bwMode="auto">
          <a:xfrm>
            <a:off x="3657600" y="3543300"/>
            <a:ext cx="514350" cy="514350"/>
          </a:xfrm>
          <a:prstGeom prst="ellipse">
            <a:avLst/>
          </a:prstGeom>
          <a:solidFill>
            <a:srgbClr val="C0C0C0"/>
          </a:solidFill>
          <a:ln w="9525">
            <a:solidFill>
              <a:schemeClr val="tx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2400" i="1">
                <a:latin typeface="Arial" panose="020B0604020202020204" pitchFamily="34" charset="0"/>
              </a:rPr>
              <a:t>b</a:t>
            </a:r>
          </a:p>
        </p:txBody>
      </p:sp>
      <p:sp>
        <p:nvSpPr>
          <p:cNvPr id="220167" name="Oval 6"/>
          <p:cNvSpPr>
            <a:spLocks noChangeArrowheads="1"/>
          </p:cNvSpPr>
          <p:nvPr/>
        </p:nvSpPr>
        <p:spPr bwMode="auto">
          <a:xfrm>
            <a:off x="2457450" y="4572000"/>
            <a:ext cx="514350" cy="514350"/>
          </a:xfrm>
          <a:prstGeom prst="ellipse">
            <a:avLst/>
          </a:prstGeom>
          <a:solidFill>
            <a:srgbClr val="C0C0C0"/>
          </a:solidFill>
          <a:ln w="9525">
            <a:solidFill>
              <a:schemeClr val="tx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2400" i="1">
                <a:latin typeface="Arial" panose="020B0604020202020204" pitchFamily="34" charset="0"/>
              </a:rPr>
              <a:t>c</a:t>
            </a:r>
          </a:p>
        </p:txBody>
      </p:sp>
      <p:sp>
        <p:nvSpPr>
          <p:cNvPr id="220168" name="Oval 7"/>
          <p:cNvSpPr>
            <a:spLocks noChangeArrowheads="1"/>
          </p:cNvSpPr>
          <p:nvPr/>
        </p:nvSpPr>
        <p:spPr bwMode="auto">
          <a:xfrm>
            <a:off x="4343400" y="4629150"/>
            <a:ext cx="514350" cy="514350"/>
          </a:xfrm>
          <a:prstGeom prst="ellipse">
            <a:avLst/>
          </a:prstGeom>
          <a:solidFill>
            <a:srgbClr val="C0C0C0"/>
          </a:solidFill>
          <a:ln w="9525">
            <a:solidFill>
              <a:schemeClr val="tx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2400" i="1">
                <a:latin typeface="Arial" panose="020B0604020202020204" pitchFamily="34" charset="0"/>
              </a:rPr>
              <a:t>e</a:t>
            </a:r>
          </a:p>
        </p:txBody>
      </p:sp>
      <p:sp>
        <p:nvSpPr>
          <p:cNvPr id="220169" name="Oval 8"/>
          <p:cNvSpPr>
            <a:spLocks noChangeArrowheads="1"/>
          </p:cNvSpPr>
          <p:nvPr/>
        </p:nvSpPr>
        <p:spPr bwMode="auto">
          <a:xfrm>
            <a:off x="6572250" y="3714750"/>
            <a:ext cx="514350" cy="514350"/>
          </a:xfrm>
          <a:prstGeom prst="ellipse">
            <a:avLst/>
          </a:prstGeom>
          <a:solidFill>
            <a:srgbClr val="C0C0C0"/>
          </a:solidFill>
          <a:ln w="9525">
            <a:solidFill>
              <a:schemeClr val="tx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2400" i="1">
                <a:latin typeface="Arial" panose="020B0604020202020204" pitchFamily="34" charset="0"/>
              </a:rPr>
              <a:t>g</a:t>
            </a:r>
          </a:p>
        </p:txBody>
      </p:sp>
      <p:sp>
        <p:nvSpPr>
          <p:cNvPr id="220170" name="Line 9"/>
          <p:cNvSpPr>
            <a:spLocks noChangeShapeType="1"/>
          </p:cNvSpPr>
          <p:nvPr/>
        </p:nvSpPr>
        <p:spPr bwMode="auto">
          <a:xfrm>
            <a:off x="2914650" y="2914650"/>
            <a:ext cx="8001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0171" name="Line 10"/>
          <p:cNvSpPr>
            <a:spLocks noChangeShapeType="1"/>
          </p:cNvSpPr>
          <p:nvPr/>
        </p:nvSpPr>
        <p:spPr bwMode="auto">
          <a:xfrm flipH="1">
            <a:off x="2000250" y="2971800"/>
            <a:ext cx="51435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0172" name="Line 11"/>
          <p:cNvSpPr>
            <a:spLocks noChangeShapeType="1"/>
          </p:cNvSpPr>
          <p:nvPr/>
        </p:nvSpPr>
        <p:spPr bwMode="auto">
          <a:xfrm flipH="1">
            <a:off x="2914650" y="4057650"/>
            <a:ext cx="857250" cy="628650"/>
          </a:xfrm>
          <a:prstGeom prst="line">
            <a:avLst/>
          </a:prstGeom>
          <a:noFill/>
          <a:ln w="508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0173" name="Line 12"/>
          <p:cNvSpPr>
            <a:spLocks noChangeShapeType="1"/>
          </p:cNvSpPr>
          <p:nvPr/>
        </p:nvSpPr>
        <p:spPr bwMode="auto">
          <a:xfrm>
            <a:off x="2000250" y="4057650"/>
            <a:ext cx="514350" cy="571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0174" name="Line 13"/>
          <p:cNvSpPr>
            <a:spLocks noChangeShapeType="1"/>
          </p:cNvSpPr>
          <p:nvPr/>
        </p:nvSpPr>
        <p:spPr bwMode="auto">
          <a:xfrm flipV="1">
            <a:off x="4171950" y="3257550"/>
            <a:ext cx="971550" cy="400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0175" name="Line 14"/>
          <p:cNvSpPr>
            <a:spLocks noChangeShapeType="1"/>
          </p:cNvSpPr>
          <p:nvPr/>
        </p:nvSpPr>
        <p:spPr bwMode="auto">
          <a:xfrm>
            <a:off x="2971800" y="2743200"/>
            <a:ext cx="2114550" cy="2857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0176" name="Line 15"/>
          <p:cNvSpPr>
            <a:spLocks noChangeShapeType="1"/>
          </p:cNvSpPr>
          <p:nvPr/>
        </p:nvSpPr>
        <p:spPr bwMode="auto">
          <a:xfrm>
            <a:off x="4114800" y="3943350"/>
            <a:ext cx="342900" cy="742950"/>
          </a:xfrm>
          <a:prstGeom prst="line">
            <a:avLst/>
          </a:prstGeom>
          <a:noFill/>
          <a:ln w="508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0177" name="Line 16"/>
          <p:cNvSpPr>
            <a:spLocks noChangeShapeType="1"/>
          </p:cNvSpPr>
          <p:nvPr/>
        </p:nvSpPr>
        <p:spPr bwMode="auto">
          <a:xfrm>
            <a:off x="2971800" y="4914900"/>
            <a:ext cx="1371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0178" name="Line 17"/>
          <p:cNvSpPr>
            <a:spLocks noChangeShapeType="1"/>
          </p:cNvSpPr>
          <p:nvPr/>
        </p:nvSpPr>
        <p:spPr bwMode="auto">
          <a:xfrm flipH="1">
            <a:off x="4743450" y="3371850"/>
            <a:ext cx="514350" cy="1314450"/>
          </a:xfrm>
          <a:prstGeom prst="line">
            <a:avLst/>
          </a:prstGeom>
          <a:noFill/>
          <a:ln w="508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0179" name="Line 18"/>
          <p:cNvSpPr>
            <a:spLocks noChangeShapeType="1"/>
          </p:cNvSpPr>
          <p:nvPr/>
        </p:nvSpPr>
        <p:spPr bwMode="auto">
          <a:xfrm flipV="1">
            <a:off x="4857750" y="4114800"/>
            <a:ext cx="17145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0180" name="Line 19"/>
          <p:cNvSpPr>
            <a:spLocks noChangeShapeType="1"/>
          </p:cNvSpPr>
          <p:nvPr/>
        </p:nvSpPr>
        <p:spPr bwMode="auto">
          <a:xfrm>
            <a:off x="5600700" y="3200400"/>
            <a:ext cx="1028700" cy="571500"/>
          </a:xfrm>
          <a:prstGeom prst="line">
            <a:avLst/>
          </a:prstGeom>
          <a:noFill/>
          <a:ln w="508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0181" name="Text Box 20"/>
          <p:cNvSpPr txBox="1">
            <a:spLocks noChangeArrowheads="1"/>
          </p:cNvSpPr>
          <p:nvPr/>
        </p:nvSpPr>
        <p:spPr bwMode="auto">
          <a:xfrm>
            <a:off x="1931194" y="3002757"/>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2</a:t>
            </a:r>
          </a:p>
        </p:txBody>
      </p:sp>
      <p:sp>
        <p:nvSpPr>
          <p:cNvPr id="220182" name="Text Box 21"/>
          <p:cNvSpPr txBox="1">
            <a:spLocks noChangeArrowheads="1"/>
          </p:cNvSpPr>
          <p:nvPr/>
        </p:nvSpPr>
        <p:spPr bwMode="auto">
          <a:xfrm>
            <a:off x="3988594" y="2374107"/>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7</a:t>
            </a:r>
          </a:p>
        </p:txBody>
      </p:sp>
      <p:sp>
        <p:nvSpPr>
          <p:cNvPr id="220183" name="Text Box 22"/>
          <p:cNvSpPr txBox="1">
            <a:spLocks noChangeArrowheads="1"/>
          </p:cNvSpPr>
          <p:nvPr/>
        </p:nvSpPr>
        <p:spPr bwMode="auto">
          <a:xfrm>
            <a:off x="6045994" y="3059907"/>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5</a:t>
            </a:r>
          </a:p>
        </p:txBody>
      </p:sp>
      <p:sp>
        <p:nvSpPr>
          <p:cNvPr id="220184" name="Text Box 23"/>
          <p:cNvSpPr txBox="1">
            <a:spLocks noChangeArrowheads="1"/>
          </p:cNvSpPr>
          <p:nvPr/>
        </p:nvSpPr>
        <p:spPr bwMode="auto">
          <a:xfrm>
            <a:off x="5531644" y="4545807"/>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7</a:t>
            </a:r>
          </a:p>
        </p:txBody>
      </p:sp>
      <p:sp>
        <p:nvSpPr>
          <p:cNvPr id="220185" name="Text Box 24"/>
          <p:cNvSpPr txBox="1">
            <a:spLocks noChangeArrowheads="1"/>
          </p:cNvSpPr>
          <p:nvPr/>
        </p:nvSpPr>
        <p:spPr bwMode="auto">
          <a:xfrm>
            <a:off x="5086350" y="3771901"/>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1</a:t>
            </a:r>
          </a:p>
        </p:txBody>
      </p:sp>
      <p:sp>
        <p:nvSpPr>
          <p:cNvPr id="220186" name="Text Box 25"/>
          <p:cNvSpPr txBox="1">
            <a:spLocks noChangeArrowheads="1"/>
          </p:cNvSpPr>
          <p:nvPr/>
        </p:nvSpPr>
        <p:spPr bwMode="auto">
          <a:xfrm>
            <a:off x="4388644" y="3459957"/>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4</a:t>
            </a:r>
          </a:p>
        </p:txBody>
      </p:sp>
      <p:sp>
        <p:nvSpPr>
          <p:cNvPr id="220187" name="Text Box 26"/>
          <p:cNvSpPr txBox="1">
            <a:spLocks noChangeArrowheads="1"/>
          </p:cNvSpPr>
          <p:nvPr/>
        </p:nvSpPr>
        <p:spPr bwMode="auto">
          <a:xfrm>
            <a:off x="3086100" y="4114801"/>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1</a:t>
            </a:r>
          </a:p>
        </p:txBody>
      </p:sp>
      <p:sp>
        <p:nvSpPr>
          <p:cNvPr id="220188" name="Text Box 27"/>
          <p:cNvSpPr txBox="1">
            <a:spLocks noChangeArrowheads="1"/>
          </p:cNvSpPr>
          <p:nvPr/>
        </p:nvSpPr>
        <p:spPr bwMode="auto">
          <a:xfrm>
            <a:off x="4388644" y="4088607"/>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3</a:t>
            </a:r>
          </a:p>
        </p:txBody>
      </p:sp>
      <p:sp>
        <p:nvSpPr>
          <p:cNvPr id="220189" name="Text Box 28"/>
          <p:cNvSpPr txBox="1">
            <a:spLocks noChangeArrowheads="1"/>
          </p:cNvSpPr>
          <p:nvPr/>
        </p:nvSpPr>
        <p:spPr bwMode="auto">
          <a:xfrm>
            <a:off x="3429000" y="4914901"/>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4</a:t>
            </a:r>
          </a:p>
        </p:txBody>
      </p:sp>
      <p:sp>
        <p:nvSpPr>
          <p:cNvPr id="220190" name="Text Box 29"/>
          <p:cNvSpPr txBox="1">
            <a:spLocks noChangeArrowheads="1"/>
          </p:cNvSpPr>
          <p:nvPr/>
        </p:nvSpPr>
        <p:spPr bwMode="auto">
          <a:xfrm>
            <a:off x="2274094" y="4031457"/>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4</a:t>
            </a:r>
          </a:p>
        </p:txBody>
      </p:sp>
      <p:sp>
        <p:nvSpPr>
          <p:cNvPr id="220191" name="Line 30"/>
          <p:cNvSpPr>
            <a:spLocks noChangeShapeType="1"/>
          </p:cNvSpPr>
          <p:nvPr/>
        </p:nvSpPr>
        <p:spPr bwMode="auto">
          <a:xfrm>
            <a:off x="2114550" y="3829050"/>
            <a:ext cx="15430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0192" name="Text Box 31"/>
          <p:cNvSpPr txBox="1">
            <a:spLocks noChangeArrowheads="1"/>
          </p:cNvSpPr>
          <p:nvPr/>
        </p:nvSpPr>
        <p:spPr bwMode="auto">
          <a:xfrm>
            <a:off x="2731294" y="3517107"/>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5</a:t>
            </a:r>
          </a:p>
        </p:txBody>
      </p:sp>
      <p:sp>
        <p:nvSpPr>
          <p:cNvPr id="220193" name="Text Box 32"/>
          <p:cNvSpPr txBox="1">
            <a:spLocks noChangeArrowheads="1"/>
          </p:cNvSpPr>
          <p:nvPr/>
        </p:nvSpPr>
        <p:spPr bwMode="auto">
          <a:xfrm>
            <a:off x="3417094" y="3002757"/>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2</a:t>
            </a:r>
          </a:p>
        </p:txBody>
      </p:sp>
      <p:sp>
        <p:nvSpPr>
          <p:cNvPr id="225314" name="Line 34"/>
          <p:cNvSpPr>
            <a:spLocks noChangeShapeType="1"/>
          </p:cNvSpPr>
          <p:nvPr/>
        </p:nvSpPr>
        <p:spPr bwMode="auto">
          <a:xfrm flipH="1">
            <a:off x="3314700" y="3086100"/>
            <a:ext cx="114300" cy="11430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2" name="Group 35"/>
          <p:cNvGrpSpPr>
            <a:grpSpLocks/>
          </p:cNvGrpSpPr>
          <p:nvPr/>
        </p:nvGrpSpPr>
        <p:grpSpPr bwMode="auto">
          <a:xfrm>
            <a:off x="2000250" y="2743200"/>
            <a:ext cx="3086100" cy="1885950"/>
            <a:chOff x="720" y="1584"/>
            <a:chExt cx="2592" cy="1584"/>
          </a:xfrm>
        </p:grpSpPr>
        <p:sp>
          <p:nvSpPr>
            <p:cNvPr id="220198" name="Line 36"/>
            <p:cNvSpPr>
              <a:spLocks noChangeShapeType="1"/>
            </p:cNvSpPr>
            <p:nvPr/>
          </p:nvSpPr>
          <p:spPr bwMode="auto">
            <a:xfrm>
              <a:off x="1536" y="1584"/>
              <a:ext cx="1776" cy="240"/>
            </a:xfrm>
            <a:prstGeom prst="line">
              <a:avLst/>
            </a:prstGeom>
            <a:noFill/>
            <a:ln w="5080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0199" name="Line 37"/>
            <p:cNvSpPr>
              <a:spLocks noChangeShapeType="1"/>
            </p:cNvSpPr>
            <p:nvPr/>
          </p:nvSpPr>
          <p:spPr bwMode="auto">
            <a:xfrm>
              <a:off x="816" y="2496"/>
              <a:ext cx="1296" cy="0"/>
            </a:xfrm>
            <a:prstGeom prst="line">
              <a:avLst/>
            </a:prstGeom>
            <a:noFill/>
            <a:ln w="5080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0200" name="Line 38"/>
            <p:cNvSpPr>
              <a:spLocks noChangeShapeType="1"/>
            </p:cNvSpPr>
            <p:nvPr/>
          </p:nvSpPr>
          <p:spPr bwMode="auto">
            <a:xfrm>
              <a:off x="1488" y="1728"/>
              <a:ext cx="672" cy="576"/>
            </a:xfrm>
            <a:prstGeom prst="line">
              <a:avLst/>
            </a:prstGeom>
            <a:noFill/>
            <a:ln w="5080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0201" name="Line 39"/>
            <p:cNvSpPr>
              <a:spLocks noChangeShapeType="1"/>
            </p:cNvSpPr>
            <p:nvPr/>
          </p:nvSpPr>
          <p:spPr bwMode="auto">
            <a:xfrm>
              <a:off x="720" y="2688"/>
              <a:ext cx="432" cy="480"/>
            </a:xfrm>
            <a:prstGeom prst="line">
              <a:avLst/>
            </a:prstGeom>
            <a:noFill/>
            <a:ln w="5080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25320" name="Line 40"/>
          <p:cNvSpPr>
            <a:spLocks noChangeShapeType="1"/>
          </p:cNvSpPr>
          <p:nvPr/>
        </p:nvSpPr>
        <p:spPr bwMode="auto">
          <a:xfrm>
            <a:off x="2914650" y="2914650"/>
            <a:ext cx="800100" cy="685800"/>
          </a:xfrm>
          <a:prstGeom prst="line">
            <a:avLst/>
          </a:prstGeom>
          <a:noFill/>
          <a:ln w="508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33642438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253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53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218" name="Rectangle 33"/>
          <p:cNvSpPr>
            <a:spLocks noGrp="1" noChangeArrowheads="1"/>
          </p:cNvSpPr>
          <p:nvPr>
            <p:ph type="title"/>
          </p:nvPr>
        </p:nvSpPr>
        <p:spPr>
          <a:xfrm>
            <a:off x="2219325" y="1063229"/>
            <a:ext cx="5624513" cy="857250"/>
          </a:xfrm>
        </p:spPr>
        <p:txBody>
          <a:bodyPr/>
          <a:lstStyle/>
          <a:p>
            <a:r>
              <a:rPr lang="en-US" altLang="vi-VN"/>
              <a:t>  </a:t>
            </a:r>
          </a:p>
        </p:txBody>
      </p:sp>
      <p:sp>
        <p:nvSpPr>
          <p:cNvPr id="221186" name="Slide Number Placeholder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100">
                <a:solidFill>
                  <a:schemeClr val="tx1"/>
                </a:solidFill>
                <a:latin typeface="Verdana" panose="020B0604030504040204" pitchFamily="34" charset="0"/>
              </a:defRPr>
            </a:lvl1pPr>
            <a:lvl2pPr marL="557213" indent="-214313">
              <a:spcBef>
                <a:spcPct val="20000"/>
              </a:spcBef>
              <a:buClr>
                <a:schemeClr val="accent1"/>
              </a:buClr>
              <a:buFont typeface="Wingdings" panose="05000000000000000000" pitchFamily="2" charset="2"/>
              <a:buChar char="§"/>
              <a:defRPr sz="2100">
                <a:solidFill>
                  <a:schemeClr val="tx1"/>
                </a:solidFill>
                <a:latin typeface="Arial" panose="020B0604020202020204" pitchFamily="34" charset="0"/>
              </a:defRPr>
            </a:lvl2pPr>
            <a:lvl3pPr marL="857250" indent="-171450">
              <a:spcBef>
                <a:spcPct val="20000"/>
              </a:spcBef>
              <a:buClr>
                <a:schemeClr val="tx1"/>
              </a:buClr>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ClrTx/>
              <a:buFontTx/>
              <a:buNone/>
            </a:pPr>
            <a:fld id="{5578B765-AE07-4654-B932-69B39BD4F68F}" type="slidenum">
              <a:rPr lang="en-US" altLang="en-US" sz="900">
                <a:solidFill>
                  <a:schemeClr val="bg1"/>
                </a:solidFill>
                <a:latin typeface="Arial" panose="020B0604020202020204" pitchFamily="34" charset="0"/>
              </a:rPr>
              <a:pPr>
                <a:spcBef>
                  <a:spcPct val="0"/>
                </a:spcBef>
                <a:buClrTx/>
                <a:buFontTx/>
                <a:buNone/>
              </a:pPr>
              <a:t>231</a:t>
            </a:fld>
            <a:endParaRPr lang="en-US" altLang="en-US" sz="900">
              <a:solidFill>
                <a:schemeClr val="bg1"/>
              </a:solidFill>
              <a:latin typeface="Arial" panose="020B0604020202020204" pitchFamily="34" charset="0"/>
            </a:endParaRPr>
          </a:p>
        </p:txBody>
      </p:sp>
      <p:sp>
        <p:nvSpPr>
          <p:cNvPr id="221187" name="Oval 2"/>
          <p:cNvSpPr>
            <a:spLocks noChangeArrowheads="1"/>
          </p:cNvSpPr>
          <p:nvPr/>
        </p:nvSpPr>
        <p:spPr bwMode="auto">
          <a:xfrm>
            <a:off x="1600200" y="3600450"/>
            <a:ext cx="514350" cy="514350"/>
          </a:xfrm>
          <a:prstGeom prst="ellipse">
            <a:avLst/>
          </a:prstGeom>
          <a:solidFill>
            <a:srgbClr val="00FFFF"/>
          </a:solidFill>
          <a:ln w="9525">
            <a:solidFill>
              <a:schemeClr val="tx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2400" i="1">
                <a:latin typeface="Arial" panose="020B0604020202020204" pitchFamily="34" charset="0"/>
              </a:rPr>
              <a:t>f</a:t>
            </a:r>
          </a:p>
        </p:txBody>
      </p:sp>
      <p:sp>
        <p:nvSpPr>
          <p:cNvPr id="221188" name="Oval 3"/>
          <p:cNvSpPr>
            <a:spLocks noChangeArrowheads="1"/>
          </p:cNvSpPr>
          <p:nvPr/>
        </p:nvSpPr>
        <p:spPr bwMode="auto">
          <a:xfrm>
            <a:off x="5086350" y="2857500"/>
            <a:ext cx="514350" cy="514350"/>
          </a:xfrm>
          <a:prstGeom prst="ellipse">
            <a:avLst/>
          </a:prstGeom>
          <a:solidFill>
            <a:srgbClr val="C0C0C0"/>
          </a:solidFill>
          <a:ln w="9525">
            <a:solidFill>
              <a:schemeClr val="tx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2400" i="1">
                <a:latin typeface="Arial" panose="020B0604020202020204" pitchFamily="34" charset="0"/>
              </a:rPr>
              <a:t>d</a:t>
            </a:r>
          </a:p>
        </p:txBody>
      </p:sp>
      <p:sp>
        <p:nvSpPr>
          <p:cNvPr id="221189" name="Oval 4"/>
          <p:cNvSpPr>
            <a:spLocks noChangeArrowheads="1"/>
          </p:cNvSpPr>
          <p:nvPr/>
        </p:nvSpPr>
        <p:spPr bwMode="auto">
          <a:xfrm>
            <a:off x="2457450" y="2514600"/>
            <a:ext cx="514350" cy="514350"/>
          </a:xfrm>
          <a:prstGeom prst="ellipse">
            <a:avLst/>
          </a:prstGeom>
          <a:solidFill>
            <a:srgbClr val="C0C0C0"/>
          </a:solidFill>
          <a:ln w="9525">
            <a:solidFill>
              <a:schemeClr val="tx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2400" i="1">
                <a:latin typeface="Arial" panose="020B0604020202020204" pitchFamily="34" charset="0"/>
              </a:rPr>
              <a:t>a</a:t>
            </a:r>
          </a:p>
        </p:txBody>
      </p:sp>
      <p:sp>
        <p:nvSpPr>
          <p:cNvPr id="221190" name="Oval 5"/>
          <p:cNvSpPr>
            <a:spLocks noChangeArrowheads="1"/>
          </p:cNvSpPr>
          <p:nvPr/>
        </p:nvSpPr>
        <p:spPr bwMode="auto">
          <a:xfrm>
            <a:off x="3657600" y="3543300"/>
            <a:ext cx="514350" cy="514350"/>
          </a:xfrm>
          <a:prstGeom prst="ellipse">
            <a:avLst/>
          </a:prstGeom>
          <a:solidFill>
            <a:srgbClr val="C0C0C0"/>
          </a:solidFill>
          <a:ln w="9525">
            <a:solidFill>
              <a:schemeClr val="tx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2400" i="1">
                <a:latin typeface="Arial" panose="020B0604020202020204" pitchFamily="34" charset="0"/>
              </a:rPr>
              <a:t>b</a:t>
            </a:r>
          </a:p>
        </p:txBody>
      </p:sp>
      <p:sp>
        <p:nvSpPr>
          <p:cNvPr id="221191" name="Oval 6"/>
          <p:cNvSpPr>
            <a:spLocks noChangeArrowheads="1"/>
          </p:cNvSpPr>
          <p:nvPr/>
        </p:nvSpPr>
        <p:spPr bwMode="auto">
          <a:xfrm>
            <a:off x="2457450" y="4572000"/>
            <a:ext cx="514350" cy="514350"/>
          </a:xfrm>
          <a:prstGeom prst="ellipse">
            <a:avLst/>
          </a:prstGeom>
          <a:solidFill>
            <a:srgbClr val="C0C0C0"/>
          </a:solidFill>
          <a:ln w="9525">
            <a:solidFill>
              <a:schemeClr val="tx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2400" i="1">
                <a:latin typeface="Arial" panose="020B0604020202020204" pitchFamily="34" charset="0"/>
              </a:rPr>
              <a:t>c</a:t>
            </a:r>
          </a:p>
        </p:txBody>
      </p:sp>
      <p:sp>
        <p:nvSpPr>
          <p:cNvPr id="221192" name="Oval 7"/>
          <p:cNvSpPr>
            <a:spLocks noChangeArrowheads="1"/>
          </p:cNvSpPr>
          <p:nvPr/>
        </p:nvSpPr>
        <p:spPr bwMode="auto">
          <a:xfrm>
            <a:off x="4343400" y="4629150"/>
            <a:ext cx="514350" cy="514350"/>
          </a:xfrm>
          <a:prstGeom prst="ellipse">
            <a:avLst/>
          </a:prstGeom>
          <a:solidFill>
            <a:srgbClr val="C0C0C0"/>
          </a:solidFill>
          <a:ln w="9525">
            <a:solidFill>
              <a:schemeClr val="tx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2400" i="1">
                <a:latin typeface="Arial" panose="020B0604020202020204" pitchFamily="34" charset="0"/>
              </a:rPr>
              <a:t>e</a:t>
            </a:r>
          </a:p>
        </p:txBody>
      </p:sp>
      <p:sp>
        <p:nvSpPr>
          <p:cNvPr id="221193" name="Oval 8"/>
          <p:cNvSpPr>
            <a:spLocks noChangeArrowheads="1"/>
          </p:cNvSpPr>
          <p:nvPr/>
        </p:nvSpPr>
        <p:spPr bwMode="auto">
          <a:xfrm>
            <a:off x="6572250" y="3714750"/>
            <a:ext cx="514350" cy="514350"/>
          </a:xfrm>
          <a:prstGeom prst="ellipse">
            <a:avLst/>
          </a:prstGeom>
          <a:solidFill>
            <a:srgbClr val="C0C0C0"/>
          </a:solidFill>
          <a:ln w="9525">
            <a:solidFill>
              <a:schemeClr val="tx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2400" i="1">
                <a:latin typeface="Arial" panose="020B0604020202020204" pitchFamily="34" charset="0"/>
              </a:rPr>
              <a:t>g</a:t>
            </a:r>
          </a:p>
        </p:txBody>
      </p:sp>
      <p:sp>
        <p:nvSpPr>
          <p:cNvPr id="221194" name="Line 9"/>
          <p:cNvSpPr>
            <a:spLocks noChangeShapeType="1"/>
          </p:cNvSpPr>
          <p:nvPr/>
        </p:nvSpPr>
        <p:spPr bwMode="auto">
          <a:xfrm>
            <a:off x="2914650" y="2914650"/>
            <a:ext cx="800100" cy="685800"/>
          </a:xfrm>
          <a:prstGeom prst="line">
            <a:avLst/>
          </a:prstGeom>
          <a:noFill/>
          <a:ln w="508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1195" name="Line 10"/>
          <p:cNvSpPr>
            <a:spLocks noChangeShapeType="1"/>
          </p:cNvSpPr>
          <p:nvPr/>
        </p:nvSpPr>
        <p:spPr bwMode="auto">
          <a:xfrm flipH="1">
            <a:off x="2000250" y="2971800"/>
            <a:ext cx="51435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1196" name="Line 11"/>
          <p:cNvSpPr>
            <a:spLocks noChangeShapeType="1"/>
          </p:cNvSpPr>
          <p:nvPr/>
        </p:nvSpPr>
        <p:spPr bwMode="auto">
          <a:xfrm flipH="1">
            <a:off x="2914650" y="4057650"/>
            <a:ext cx="857250" cy="628650"/>
          </a:xfrm>
          <a:prstGeom prst="line">
            <a:avLst/>
          </a:prstGeom>
          <a:noFill/>
          <a:ln w="508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1197" name="Line 12"/>
          <p:cNvSpPr>
            <a:spLocks noChangeShapeType="1"/>
          </p:cNvSpPr>
          <p:nvPr/>
        </p:nvSpPr>
        <p:spPr bwMode="auto">
          <a:xfrm>
            <a:off x="2000250" y="4057650"/>
            <a:ext cx="514350" cy="571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1198" name="Line 13"/>
          <p:cNvSpPr>
            <a:spLocks noChangeShapeType="1"/>
          </p:cNvSpPr>
          <p:nvPr/>
        </p:nvSpPr>
        <p:spPr bwMode="auto">
          <a:xfrm flipV="1">
            <a:off x="4171950" y="3257550"/>
            <a:ext cx="971550" cy="400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1199" name="Line 14"/>
          <p:cNvSpPr>
            <a:spLocks noChangeShapeType="1"/>
          </p:cNvSpPr>
          <p:nvPr/>
        </p:nvSpPr>
        <p:spPr bwMode="auto">
          <a:xfrm>
            <a:off x="2971800" y="2743200"/>
            <a:ext cx="2114550" cy="2857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1200" name="Line 15"/>
          <p:cNvSpPr>
            <a:spLocks noChangeShapeType="1"/>
          </p:cNvSpPr>
          <p:nvPr/>
        </p:nvSpPr>
        <p:spPr bwMode="auto">
          <a:xfrm>
            <a:off x="4114800" y="3943350"/>
            <a:ext cx="342900" cy="742950"/>
          </a:xfrm>
          <a:prstGeom prst="line">
            <a:avLst/>
          </a:prstGeom>
          <a:noFill/>
          <a:ln w="508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1201" name="Line 16"/>
          <p:cNvSpPr>
            <a:spLocks noChangeShapeType="1"/>
          </p:cNvSpPr>
          <p:nvPr/>
        </p:nvSpPr>
        <p:spPr bwMode="auto">
          <a:xfrm>
            <a:off x="2971800" y="4914900"/>
            <a:ext cx="1371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1202" name="Line 17"/>
          <p:cNvSpPr>
            <a:spLocks noChangeShapeType="1"/>
          </p:cNvSpPr>
          <p:nvPr/>
        </p:nvSpPr>
        <p:spPr bwMode="auto">
          <a:xfrm flipH="1">
            <a:off x="4743450" y="3371850"/>
            <a:ext cx="514350" cy="1314450"/>
          </a:xfrm>
          <a:prstGeom prst="line">
            <a:avLst/>
          </a:prstGeom>
          <a:noFill/>
          <a:ln w="508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1203" name="Line 18"/>
          <p:cNvSpPr>
            <a:spLocks noChangeShapeType="1"/>
          </p:cNvSpPr>
          <p:nvPr/>
        </p:nvSpPr>
        <p:spPr bwMode="auto">
          <a:xfrm flipV="1">
            <a:off x="4857750" y="4114800"/>
            <a:ext cx="17145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1204" name="Line 19"/>
          <p:cNvSpPr>
            <a:spLocks noChangeShapeType="1"/>
          </p:cNvSpPr>
          <p:nvPr/>
        </p:nvSpPr>
        <p:spPr bwMode="auto">
          <a:xfrm>
            <a:off x="5600700" y="3200400"/>
            <a:ext cx="1028700" cy="571500"/>
          </a:xfrm>
          <a:prstGeom prst="line">
            <a:avLst/>
          </a:prstGeom>
          <a:noFill/>
          <a:ln w="508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1205" name="Text Box 20"/>
          <p:cNvSpPr txBox="1">
            <a:spLocks noChangeArrowheads="1"/>
          </p:cNvSpPr>
          <p:nvPr/>
        </p:nvSpPr>
        <p:spPr bwMode="auto">
          <a:xfrm>
            <a:off x="1931194" y="3002757"/>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2</a:t>
            </a:r>
          </a:p>
        </p:txBody>
      </p:sp>
      <p:sp>
        <p:nvSpPr>
          <p:cNvPr id="221206" name="Text Box 21"/>
          <p:cNvSpPr txBox="1">
            <a:spLocks noChangeArrowheads="1"/>
          </p:cNvSpPr>
          <p:nvPr/>
        </p:nvSpPr>
        <p:spPr bwMode="auto">
          <a:xfrm>
            <a:off x="3988594" y="2374107"/>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7</a:t>
            </a:r>
          </a:p>
        </p:txBody>
      </p:sp>
      <p:sp>
        <p:nvSpPr>
          <p:cNvPr id="221207" name="Text Box 22"/>
          <p:cNvSpPr txBox="1">
            <a:spLocks noChangeArrowheads="1"/>
          </p:cNvSpPr>
          <p:nvPr/>
        </p:nvSpPr>
        <p:spPr bwMode="auto">
          <a:xfrm>
            <a:off x="6045994" y="3059907"/>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5</a:t>
            </a:r>
          </a:p>
        </p:txBody>
      </p:sp>
      <p:sp>
        <p:nvSpPr>
          <p:cNvPr id="221208" name="Text Box 23"/>
          <p:cNvSpPr txBox="1">
            <a:spLocks noChangeArrowheads="1"/>
          </p:cNvSpPr>
          <p:nvPr/>
        </p:nvSpPr>
        <p:spPr bwMode="auto">
          <a:xfrm>
            <a:off x="5531644" y="4545807"/>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7</a:t>
            </a:r>
          </a:p>
        </p:txBody>
      </p:sp>
      <p:sp>
        <p:nvSpPr>
          <p:cNvPr id="221209" name="Text Box 24"/>
          <p:cNvSpPr txBox="1">
            <a:spLocks noChangeArrowheads="1"/>
          </p:cNvSpPr>
          <p:nvPr/>
        </p:nvSpPr>
        <p:spPr bwMode="auto">
          <a:xfrm>
            <a:off x="5086350" y="3771901"/>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1</a:t>
            </a:r>
          </a:p>
        </p:txBody>
      </p:sp>
      <p:sp>
        <p:nvSpPr>
          <p:cNvPr id="221210" name="Text Box 25"/>
          <p:cNvSpPr txBox="1">
            <a:spLocks noChangeArrowheads="1"/>
          </p:cNvSpPr>
          <p:nvPr/>
        </p:nvSpPr>
        <p:spPr bwMode="auto">
          <a:xfrm>
            <a:off x="4388644" y="3459957"/>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4</a:t>
            </a:r>
          </a:p>
        </p:txBody>
      </p:sp>
      <p:sp>
        <p:nvSpPr>
          <p:cNvPr id="221211" name="Text Box 26"/>
          <p:cNvSpPr txBox="1">
            <a:spLocks noChangeArrowheads="1"/>
          </p:cNvSpPr>
          <p:nvPr/>
        </p:nvSpPr>
        <p:spPr bwMode="auto">
          <a:xfrm>
            <a:off x="3086100" y="4114801"/>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1</a:t>
            </a:r>
          </a:p>
        </p:txBody>
      </p:sp>
      <p:sp>
        <p:nvSpPr>
          <p:cNvPr id="221212" name="Text Box 27"/>
          <p:cNvSpPr txBox="1">
            <a:spLocks noChangeArrowheads="1"/>
          </p:cNvSpPr>
          <p:nvPr/>
        </p:nvSpPr>
        <p:spPr bwMode="auto">
          <a:xfrm>
            <a:off x="4388644" y="4088607"/>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3</a:t>
            </a:r>
          </a:p>
        </p:txBody>
      </p:sp>
      <p:sp>
        <p:nvSpPr>
          <p:cNvPr id="221213" name="Text Box 28"/>
          <p:cNvSpPr txBox="1">
            <a:spLocks noChangeArrowheads="1"/>
          </p:cNvSpPr>
          <p:nvPr/>
        </p:nvSpPr>
        <p:spPr bwMode="auto">
          <a:xfrm>
            <a:off x="3429000" y="4914901"/>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4</a:t>
            </a:r>
          </a:p>
        </p:txBody>
      </p:sp>
      <p:sp>
        <p:nvSpPr>
          <p:cNvPr id="221214" name="Text Box 29"/>
          <p:cNvSpPr txBox="1">
            <a:spLocks noChangeArrowheads="1"/>
          </p:cNvSpPr>
          <p:nvPr/>
        </p:nvSpPr>
        <p:spPr bwMode="auto">
          <a:xfrm>
            <a:off x="2274094" y="4031457"/>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4</a:t>
            </a:r>
          </a:p>
        </p:txBody>
      </p:sp>
      <p:sp>
        <p:nvSpPr>
          <p:cNvPr id="221215" name="Line 30"/>
          <p:cNvSpPr>
            <a:spLocks noChangeShapeType="1"/>
          </p:cNvSpPr>
          <p:nvPr/>
        </p:nvSpPr>
        <p:spPr bwMode="auto">
          <a:xfrm>
            <a:off x="2114550" y="3829050"/>
            <a:ext cx="15430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1216" name="Text Box 31"/>
          <p:cNvSpPr txBox="1">
            <a:spLocks noChangeArrowheads="1"/>
          </p:cNvSpPr>
          <p:nvPr/>
        </p:nvSpPr>
        <p:spPr bwMode="auto">
          <a:xfrm>
            <a:off x="2731294" y="3517107"/>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5</a:t>
            </a:r>
          </a:p>
        </p:txBody>
      </p:sp>
      <p:sp>
        <p:nvSpPr>
          <p:cNvPr id="221217" name="Text Box 32"/>
          <p:cNvSpPr txBox="1">
            <a:spLocks noChangeArrowheads="1"/>
          </p:cNvSpPr>
          <p:nvPr/>
        </p:nvSpPr>
        <p:spPr bwMode="auto">
          <a:xfrm>
            <a:off x="3417094" y="3002757"/>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latin typeface="Arial" panose="020B0604020202020204" pitchFamily="34" charset="0"/>
              </a:rPr>
              <a:t>2</a:t>
            </a:r>
          </a:p>
        </p:txBody>
      </p:sp>
      <p:sp>
        <p:nvSpPr>
          <p:cNvPr id="226338" name="Text Box 34"/>
          <p:cNvSpPr txBox="1">
            <a:spLocks noChangeArrowheads="1"/>
          </p:cNvSpPr>
          <p:nvPr/>
        </p:nvSpPr>
        <p:spPr bwMode="auto">
          <a:xfrm>
            <a:off x="1816894" y="1859757"/>
            <a:ext cx="23903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1800">
                <a:solidFill>
                  <a:srgbClr val="3366FF"/>
                </a:solidFill>
                <a:latin typeface="Arial" panose="020B0604020202020204" pitchFamily="34" charset="0"/>
              </a:rPr>
              <a:t>Độ dài của CKNN: 14</a:t>
            </a:r>
          </a:p>
        </p:txBody>
      </p:sp>
      <p:sp>
        <p:nvSpPr>
          <p:cNvPr id="226339" name="Line 35"/>
          <p:cNvSpPr>
            <a:spLocks noChangeShapeType="1"/>
          </p:cNvSpPr>
          <p:nvPr/>
        </p:nvSpPr>
        <p:spPr bwMode="auto">
          <a:xfrm flipH="1" flipV="1">
            <a:off x="2400300" y="3257550"/>
            <a:ext cx="114300" cy="11430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2" name="Group 36"/>
          <p:cNvGrpSpPr>
            <a:grpSpLocks/>
          </p:cNvGrpSpPr>
          <p:nvPr/>
        </p:nvGrpSpPr>
        <p:grpSpPr bwMode="auto">
          <a:xfrm>
            <a:off x="2000250" y="2971800"/>
            <a:ext cx="1657350" cy="1657350"/>
            <a:chOff x="720" y="1776"/>
            <a:chExt cx="1392" cy="1392"/>
          </a:xfrm>
        </p:grpSpPr>
        <p:sp>
          <p:nvSpPr>
            <p:cNvPr id="221224" name="Line 37"/>
            <p:cNvSpPr>
              <a:spLocks noChangeShapeType="1"/>
            </p:cNvSpPr>
            <p:nvPr/>
          </p:nvSpPr>
          <p:spPr bwMode="auto">
            <a:xfrm>
              <a:off x="816" y="2496"/>
              <a:ext cx="1296" cy="0"/>
            </a:xfrm>
            <a:prstGeom prst="line">
              <a:avLst/>
            </a:prstGeom>
            <a:noFill/>
            <a:ln w="5080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1225" name="Line 38"/>
            <p:cNvSpPr>
              <a:spLocks noChangeShapeType="1"/>
            </p:cNvSpPr>
            <p:nvPr/>
          </p:nvSpPr>
          <p:spPr bwMode="auto">
            <a:xfrm>
              <a:off x="720" y="2688"/>
              <a:ext cx="432" cy="480"/>
            </a:xfrm>
            <a:prstGeom prst="line">
              <a:avLst/>
            </a:prstGeom>
            <a:noFill/>
            <a:ln w="5080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1226" name="Line 39"/>
            <p:cNvSpPr>
              <a:spLocks noChangeShapeType="1"/>
            </p:cNvSpPr>
            <p:nvPr/>
          </p:nvSpPr>
          <p:spPr bwMode="auto">
            <a:xfrm flipH="1">
              <a:off x="720" y="1776"/>
              <a:ext cx="432" cy="576"/>
            </a:xfrm>
            <a:prstGeom prst="line">
              <a:avLst/>
            </a:prstGeom>
            <a:noFill/>
            <a:ln w="5080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26344" name="Line 40"/>
          <p:cNvSpPr>
            <a:spLocks noChangeShapeType="1"/>
          </p:cNvSpPr>
          <p:nvPr/>
        </p:nvSpPr>
        <p:spPr bwMode="auto">
          <a:xfrm flipH="1">
            <a:off x="2000250" y="2971800"/>
            <a:ext cx="514350" cy="685800"/>
          </a:xfrm>
          <a:prstGeom prst="line">
            <a:avLst/>
          </a:prstGeom>
          <a:noFill/>
          <a:ln w="508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6345" name="Oval 41"/>
          <p:cNvSpPr>
            <a:spLocks noChangeArrowheads="1"/>
          </p:cNvSpPr>
          <p:nvPr/>
        </p:nvSpPr>
        <p:spPr bwMode="auto">
          <a:xfrm>
            <a:off x="1600200" y="3600450"/>
            <a:ext cx="514350" cy="514350"/>
          </a:xfrm>
          <a:prstGeom prst="ellipse">
            <a:avLst/>
          </a:prstGeom>
          <a:solidFill>
            <a:srgbClr val="C0C0C0"/>
          </a:solidFill>
          <a:ln w="9525">
            <a:solidFill>
              <a:schemeClr val="tx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vi-VN" sz="2400" i="1">
                <a:latin typeface="Arial" panose="020B0604020202020204" pitchFamily="34" charset="0"/>
              </a:rPr>
              <a:t>f</a:t>
            </a:r>
          </a:p>
        </p:txBody>
      </p:sp>
    </p:spTree>
    <p:extLst>
      <p:ext uri="{BB962C8B-B14F-4D97-AF65-F5344CB8AC3E}">
        <p14:creationId xmlns:p14="http://schemas.microsoft.com/office/powerpoint/2010/main" val="8764246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263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633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26345"/>
                                        </p:tgtEl>
                                        <p:attrNameLst>
                                          <p:attrName>style.visibility</p:attrName>
                                        </p:attrNameLst>
                                      </p:cBhvr>
                                      <p:to>
                                        <p:strVal val="visible"/>
                                      </p:to>
                                    </p:set>
                                    <p:animEffect transition="in" filter="blinds(horizontal)">
                                      <p:cBhvr>
                                        <p:cTn id="17" dur="500"/>
                                        <p:tgtEl>
                                          <p:spTgt spid="22634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26338"/>
                                        </p:tgtEl>
                                        <p:attrNameLst>
                                          <p:attrName>style.visibility</p:attrName>
                                        </p:attrNameLst>
                                      </p:cBhvr>
                                      <p:to>
                                        <p:strVal val="visible"/>
                                      </p:to>
                                    </p:set>
                                    <p:animEffect transition="in" filter="blinds(horizontal)">
                                      <p:cBhvr>
                                        <p:cTn id="22" dur="500"/>
                                        <p:tgtEl>
                                          <p:spTgt spid="226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38" grpId="0"/>
      <p:bldP spid="226345" grpId="0" animBg="1"/>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Title 1"/>
          <p:cNvSpPr>
            <a:spLocks noGrp="1" noChangeArrowheads="1"/>
          </p:cNvSpPr>
          <p:nvPr>
            <p:ph type="title"/>
          </p:nvPr>
        </p:nvSpPr>
        <p:spPr/>
        <p:txBody>
          <a:bodyPr/>
          <a:lstStyle/>
          <a:p>
            <a:r>
              <a:rPr lang="en-US" altLang="en-US"/>
              <a:t>Ví dụ 2</a:t>
            </a:r>
          </a:p>
        </p:txBody>
      </p:sp>
      <p:sp>
        <p:nvSpPr>
          <p:cNvPr id="222211" name="Content Placeholder 2"/>
          <p:cNvSpPr>
            <a:spLocks noGrp="1" noChangeArrowheads="1"/>
          </p:cNvSpPr>
          <p:nvPr>
            <p:ph idx="1"/>
          </p:nvPr>
        </p:nvSpPr>
        <p:spPr/>
        <p:txBody>
          <a:bodyPr/>
          <a:lstStyle/>
          <a:p>
            <a:r>
              <a:rPr lang="en-US" altLang="en-US"/>
              <a:t>Dùng thuật toán Prim tìm cây khung nhỏ nhất của đồ thì sau</a:t>
            </a:r>
          </a:p>
        </p:txBody>
      </p:sp>
    </p:spTree>
    <p:extLst>
      <p:ext uri="{BB962C8B-B14F-4D97-AF65-F5344CB8AC3E}">
        <p14:creationId xmlns:p14="http://schemas.microsoft.com/office/powerpoint/2010/main" val="4801622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236" name="Picture 3"/>
          <p:cNvPicPr>
            <a:picLocks noChangeAspect="1" noChangeArrowheads="1"/>
          </p:cNvPicPr>
          <p:nvPr/>
        </p:nvPicPr>
        <p:blipFill>
          <a:blip r:embed="rId2">
            <a:extLst>
              <a:ext uri="{28A0092B-C50C-407E-A947-70E740481C1C}">
                <a14:useLocalDpi xmlns:a14="http://schemas.microsoft.com/office/drawing/2010/main" val="0"/>
              </a:ext>
            </a:extLst>
          </a:blip>
          <a:srcRect l="23334" t="17390" r="2499" b="14427"/>
          <a:stretch>
            <a:fillRect/>
          </a:stretch>
        </p:blipFill>
        <p:spPr bwMode="auto">
          <a:xfrm>
            <a:off x="982138" y="1448457"/>
            <a:ext cx="7259443" cy="3752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58051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260" name="Picture 3"/>
          <p:cNvPicPr>
            <a:picLocks noChangeAspect="1" noChangeArrowheads="1"/>
          </p:cNvPicPr>
          <p:nvPr/>
        </p:nvPicPr>
        <p:blipFill>
          <a:blip r:embed="rId2">
            <a:extLst>
              <a:ext uri="{28A0092B-C50C-407E-A947-70E740481C1C}">
                <a14:useLocalDpi xmlns:a14="http://schemas.microsoft.com/office/drawing/2010/main" val="0"/>
              </a:ext>
            </a:extLst>
          </a:blip>
          <a:srcRect l="19167" t="26285" r="2499" b="23320"/>
          <a:stretch>
            <a:fillRect/>
          </a:stretch>
        </p:blipFill>
        <p:spPr bwMode="auto">
          <a:xfrm>
            <a:off x="1217887" y="1436633"/>
            <a:ext cx="7355253" cy="3615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05236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84" name="Picture 3"/>
          <p:cNvPicPr>
            <a:picLocks noChangeAspect="1" noChangeArrowheads="1"/>
          </p:cNvPicPr>
          <p:nvPr/>
        </p:nvPicPr>
        <p:blipFill>
          <a:blip r:embed="rId2">
            <a:extLst>
              <a:ext uri="{28A0092B-C50C-407E-A947-70E740481C1C}">
                <a14:useLocalDpi xmlns:a14="http://schemas.microsoft.com/office/drawing/2010/main" val="0"/>
              </a:ext>
            </a:extLst>
          </a:blip>
          <a:srcRect l="19167" t="21838" r="2499" b="24802"/>
          <a:stretch>
            <a:fillRect/>
          </a:stretch>
        </p:blipFill>
        <p:spPr bwMode="auto">
          <a:xfrm>
            <a:off x="1049933" y="1291168"/>
            <a:ext cx="7108722" cy="4080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87891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308" name="Picture 3"/>
          <p:cNvPicPr>
            <a:picLocks noChangeAspect="1" noChangeArrowheads="1"/>
          </p:cNvPicPr>
          <p:nvPr/>
        </p:nvPicPr>
        <p:blipFill>
          <a:blip r:embed="rId2">
            <a:extLst>
              <a:ext uri="{28A0092B-C50C-407E-A947-70E740481C1C}">
                <a14:useLocalDpi xmlns:a14="http://schemas.microsoft.com/office/drawing/2010/main" val="0"/>
              </a:ext>
            </a:extLst>
          </a:blip>
          <a:srcRect l="18333" t="27766" r="2499" b="38142"/>
          <a:stretch>
            <a:fillRect/>
          </a:stretch>
        </p:blipFill>
        <p:spPr bwMode="auto">
          <a:xfrm>
            <a:off x="955710" y="1625819"/>
            <a:ext cx="7355113" cy="3227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10997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332" name="Picture 3"/>
          <p:cNvPicPr>
            <a:picLocks noChangeAspect="1" noChangeArrowheads="1"/>
          </p:cNvPicPr>
          <p:nvPr/>
        </p:nvPicPr>
        <p:blipFill>
          <a:blip r:embed="rId2">
            <a:extLst>
              <a:ext uri="{28A0092B-C50C-407E-A947-70E740481C1C}">
                <a14:useLocalDpi xmlns:a14="http://schemas.microsoft.com/office/drawing/2010/main" val="0"/>
              </a:ext>
            </a:extLst>
          </a:blip>
          <a:srcRect l="16666" t="21838" r="3334" b="32213"/>
          <a:stretch>
            <a:fillRect/>
          </a:stretch>
        </p:blipFill>
        <p:spPr bwMode="auto">
          <a:xfrm>
            <a:off x="1022811" y="1355385"/>
            <a:ext cx="7206789" cy="3770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34535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356" name="Picture 3"/>
          <p:cNvPicPr>
            <a:picLocks noChangeAspect="1" noChangeArrowheads="1"/>
          </p:cNvPicPr>
          <p:nvPr/>
        </p:nvPicPr>
        <p:blipFill>
          <a:blip r:embed="rId2">
            <a:extLst>
              <a:ext uri="{28A0092B-C50C-407E-A947-70E740481C1C}">
                <a14:useLocalDpi xmlns:a14="http://schemas.microsoft.com/office/drawing/2010/main" val="0"/>
              </a:ext>
            </a:extLst>
          </a:blip>
          <a:srcRect l="17500" t="27766" r="2499" b="35178"/>
          <a:stretch>
            <a:fillRect/>
          </a:stretch>
        </p:blipFill>
        <p:spPr bwMode="auto">
          <a:xfrm>
            <a:off x="925275" y="1290052"/>
            <a:ext cx="7351622" cy="38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08653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380" name="Picture 3"/>
          <p:cNvPicPr>
            <a:picLocks noChangeAspect="1" noChangeArrowheads="1"/>
          </p:cNvPicPr>
          <p:nvPr/>
        </p:nvPicPr>
        <p:blipFill>
          <a:blip r:embed="rId2">
            <a:extLst>
              <a:ext uri="{28A0092B-C50C-407E-A947-70E740481C1C}">
                <a14:useLocalDpi xmlns:a14="http://schemas.microsoft.com/office/drawing/2010/main" val="0"/>
              </a:ext>
            </a:extLst>
          </a:blip>
          <a:srcRect l="18333" t="23320" r="2499" b="8499"/>
          <a:stretch>
            <a:fillRect/>
          </a:stretch>
        </p:blipFill>
        <p:spPr bwMode="auto">
          <a:xfrm>
            <a:off x="949054" y="1021554"/>
            <a:ext cx="7611622" cy="4350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74995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C3CBE-A50F-4832-9668-CD29F396F86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CA27E6B-3783-466C-956F-93948A61C234}"/>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B9249C1A-9714-4739-B282-C8CF8F2370DD}"/>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F4E57235-707A-4564-A022-31D6D4EF6CE5}"/>
              </a:ext>
            </a:extLst>
          </p:cNvPr>
          <p:cNvPicPr>
            <a:picLocks noChangeAspect="1"/>
          </p:cNvPicPr>
          <p:nvPr/>
        </p:nvPicPr>
        <p:blipFill rotWithShape="1">
          <a:blip r:embed="rId2"/>
          <a:srcRect l="54375" t="24988" r="11406" b="16650"/>
          <a:stretch/>
        </p:blipFill>
        <p:spPr>
          <a:xfrm>
            <a:off x="1276350" y="228600"/>
            <a:ext cx="7100887" cy="6400800"/>
          </a:xfrm>
          <a:prstGeom prst="rect">
            <a:avLst/>
          </a:prstGeom>
        </p:spPr>
      </p:pic>
    </p:spTree>
    <p:extLst>
      <p:ext uri="{BB962C8B-B14F-4D97-AF65-F5344CB8AC3E}">
        <p14:creationId xmlns:p14="http://schemas.microsoft.com/office/powerpoint/2010/main" val="35087929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im Algorithm 0.svg">
            <a:hlinkClick r:id="rId2"/>
            <a:extLst>
              <a:ext uri="{FF2B5EF4-FFF2-40B4-BE49-F238E27FC236}">
                <a16:creationId xmlns:a16="http://schemas.microsoft.com/office/drawing/2014/main" id="{D61CCC18-D9F2-475E-90A6-F08C19397ED8}"/>
              </a:ext>
            </a:extLst>
          </p:cNvPr>
          <p:cNvPicPr/>
          <p:nvPr/>
        </p:nvPicPr>
        <p:blipFill>
          <a:blip r:embed="rId3" cstate="print"/>
          <a:srcRect/>
          <a:stretch>
            <a:fillRect/>
          </a:stretch>
        </p:blipFill>
        <p:spPr bwMode="auto">
          <a:xfrm>
            <a:off x="579383" y="1874127"/>
            <a:ext cx="8370956" cy="3748252"/>
          </a:xfrm>
          <a:prstGeom prst="rect">
            <a:avLst/>
          </a:prstGeom>
          <a:noFill/>
          <a:ln w="9525">
            <a:noFill/>
            <a:miter lim="800000"/>
            <a:headEnd/>
            <a:tailEnd/>
          </a:ln>
        </p:spPr>
      </p:pic>
      <p:sp>
        <p:nvSpPr>
          <p:cNvPr id="3" name="TextBox 2">
            <a:extLst>
              <a:ext uri="{FF2B5EF4-FFF2-40B4-BE49-F238E27FC236}">
                <a16:creationId xmlns:a16="http://schemas.microsoft.com/office/drawing/2014/main" id="{8F73980F-F62C-4A51-8D50-55B95D90A350}"/>
              </a:ext>
            </a:extLst>
          </p:cNvPr>
          <p:cNvSpPr txBox="1"/>
          <p:nvPr/>
        </p:nvSpPr>
        <p:spPr>
          <a:xfrm>
            <a:off x="1738148" y="1046437"/>
            <a:ext cx="4646886" cy="507831"/>
          </a:xfrm>
          <a:prstGeom prst="rect">
            <a:avLst/>
          </a:prstGeom>
          <a:noFill/>
        </p:spPr>
        <p:txBody>
          <a:bodyPr wrap="square" rtlCol="0">
            <a:spAutoFit/>
          </a:bodyPr>
          <a:lstStyle/>
          <a:p>
            <a:r>
              <a:rPr lang="en-US" sz="2700" dirty="0" err="1"/>
              <a:t>Ví</a:t>
            </a:r>
            <a:r>
              <a:rPr lang="en-US" sz="2700" dirty="0"/>
              <a:t> </a:t>
            </a:r>
            <a:r>
              <a:rPr lang="en-US" sz="2700" dirty="0" err="1"/>
              <a:t>dụ</a:t>
            </a:r>
            <a:endParaRPr lang="en-US" sz="2700" dirty="0"/>
          </a:p>
        </p:txBody>
      </p:sp>
    </p:spTree>
    <p:extLst>
      <p:ext uri="{BB962C8B-B14F-4D97-AF65-F5344CB8AC3E}">
        <p14:creationId xmlns:p14="http://schemas.microsoft.com/office/powerpoint/2010/main" val="1738903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5654A79-C141-490F-88E5-02D62D0D2DC1}"/>
              </a:ext>
            </a:extLst>
          </p:cNvPr>
          <p:cNvGraphicFramePr>
            <a:graphicFrameLocks noGrp="1"/>
          </p:cNvGraphicFramePr>
          <p:nvPr>
            <p:extLst/>
          </p:nvPr>
        </p:nvGraphicFramePr>
        <p:xfrm>
          <a:off x="1099644" y="1318391"/>
          <a:ext cx="6337738" cy="3819841"/>
        </p:xfrm>
        <a:graphic>
          <a:graphicData uri="http://schemas.openxmlformats.org/drawingml/2006/table">
            <a:tbl>
              <a:tblPr>
                <a:tableStyleId>{5C22544A-7EE6-4342-B048-85BDC9FD1C3A}</a:tableStyleId>
              </a:tblPr>
              <a:tblGrid>
                <a:gridCol w="1182415">
                  <a:extLst>
                    <a:ext uri="{9D8B030D-6E8A-4147-A177-3AD203B41FA5}">
                      <a16:colId xmlns:a16="http://schemas.microsoft.com/office/drawing/2014/main" val="3449469774"/>
                    </a:ext>
                  </a:extLst>
                </a:gridCol>
                <a:gridCol w="1560786">
                  <a:extLst>
                    <a:ext uri="{9D8B030D-6E8A-4147-A177-3AD203B41FA5}">
                      <a16:colId xmlns:a16="http://schemas.microsoft.com/office/drawing/2014/main" val="2208389165"/>
                    </a:ext>
                  </a:extLst>
                </a:gridCol>
                <a:gridCol w="469834">
                  <a:extLst>
                    <a:ext uri="{9D8B030D-6E8A-4147-A177-3AD203B41FA5}">
                      <a16:colId xmlns:a16="http://schemas.microsoft.com/office/drawing/2014/main" val="1726708448"/>
                    </a:ext>
                  </a:extLst>
                </a:gridCol>
                <a:gridCol w="996359">
                  <a:extLst>
                    <a:ext uri="{9D8B030D-6E8A-4147-A177-3AD203B41FA5}">
                      <a16:colId xmlns:a16="http://schemas.microsoft.com/office/drawing/2014/main" val="2110204676"/>
                    </a:ext>
                  </a:extLst>
                </a:gridCol>
                <a:gridCol w="913795">
                  <a:extLst>
                    <a:ext uri="{9D8B030D-6E8A-4147-A177-3AD203B41FA5}">
                      <a16:colId xmlns:a16="http://schemas.microsoft.com/office/drawing/2014/main" val="550254046"/>
                    </a:ext>
                  </a:extLst>
                </a:gridCol>
                <a:gridCol w="1214549">
                  <a:extLst>
                    <a:ext uri="{9D8B030D-6E8A-4147-A177-3AD203B41FA5}">
                      <a16:colId xmlns:a16="http://schemas.microsoft.com/office/drawing/2014/main" val="2962646550"/>
                    </a:ext>
                  </a:extLst>
                </a:gridCol>
              </a:tblGrid>
              <a:tr h="668047">
                <a:tc>
                  <a:txBody>
                    <a:bodyPr/>
                    <a:lstStyle/>
                    <a:p>
                      <a:pPr algn="l" fontAlgn="b"/>
                      <a:r>
                        <a:rPr lang="vi-VN" sz="1500" u="none" strike="noStrike">
                          <a:effectLst/>
                        </a:rPr>
                        <a:t>tập đỉnh</a:t>
                      </a:r>
                      <a:br>
                        <a:rPr lang="vi-VN" sz="1500" u="none" strike="noStrike">
                          <a:effectLst/>
                        </a:rPr>
                      </a:br>
                      <a:r>
                        <a:rPr lang="vi-VN" sz="1500" u="none" strike="noStrike">
                          <a:effectLst/>
                        </a:rPr>
                        <a:t> được chọn</a:t>
                      </a:r>
                      <a:endParaRPr lang="vi-VN" sz="1500" b="0" i="0" u="none" strike="noStrike">
                        <a:solidFill>
                          <a:srgbClr val="000000"/>
                        </a:solidFill>
                        <a:effectLst/>
                        <a:latin typeface="Times New Roman" panose="02020603050405020304" pitchFamily="18" charset="0"/>
                      </a:endParaRPr>
                    </a:p>
                  </a:txBody>
                  <a:tcPr marL="3999" marR="3999" marT="3999" marB="0" anchor="b"/>
                </a:tc>
                <a:tc>
                  <a:txBody>
                    <a:bodyPr/>
                    <a:lstStyle/>
                    <a:p>
                      <a:pPr algn="l" fontAlgn="b"/>
                      <a:r>
                        <a:rPr lang="en-US" sz="1500" u="none" strike="noStrike">
                          <a:effectLst/>
                        </a:rPr>
                        <a:t>Tập cạnh</a:t>
                      </a:r>
                      <a:br>
                        <a:rPr lang="en-US" sz="1500" u="none" strike="noStrike">
                          <a:effectLst/>
                        </a:rPr>
                      </a:br>
                      <a:r>
                        <a:rPr lang="en-US" sz="1500" u="none" strike="noStrike">
                          <a:effectLst/>
                        </a:rPr>
                        <a:t> kề</a:t>
                      </a:r>
                      <a:endParaRPr lang="en-US" sz="1500" b="0" i="0" u="none" strike="noStrike">
                        <a:solidFill>
                          <a:srgbClr val="000000"/>
                        </a:solidFill>
                        <a:effectLst/>
                        <a:latin typeface="Times New Roman" panose="02020603050405020304" pitchFamily="18" charset="0"/>
                      </a:endParaRPr>
                    </a:p>
                  </a:txBody>
                  <a:tcPr marL="3999" marR="3999" marT="3999" marB="0" anchor="b"/>
                </a:tc>
                <a:tc>
                  <a:txBody>
                    <a:bodyPr/>
                    <a:lstStyle/>
                    <a:p>
                      <a:pPr algn="l" fontAlgn="b"/>
                      <a:r>
                        <a:rPr lang="en-US" sz="1500" u="none" strike="noStrike">
                          <a:effectLst/>
                        </a:rPr>
                        <a:t>Chọn </a:t>
                      </a:r>
                      <a:br>
                        <a:rPr lang="en-US" sz="1500" u="none" strike="noStrike">
                          <a:effectLst/>
                        </a:rPr>
                      </a:br>
                      <a:r>
                        <a:rPr lang="en-US" sz="1500" u="none" strike="noStrike">
                          <a:effectLst/>
                        </a:rPr>
                        <a:t>cạnh </a:t>
                      </a:r>
                      <a:endParaRPr lang="en-US" sz="1500" b="0" i="0" u="none" strike="noStrike">
                        <a:solidFill>
                          <a:srgbClr val="000000"/>
                        </a:solidFill>
                        <a:effectLst/>
                        <a:latin typeface="Times New Roman" panose="02020603050405020304" pitchFamily="18" charset="0"/>
                      </a:endParaRPr>
                    </a:p>
                  </a:txBody>
                  <a:tcPr marL="3999" marR="3999" marT="3999" marB="0" anchor="b"/>
                </a:tc>
                <a:tc>
                  <a:txBody>
                    <a:bodyPr/>
                    <a:lstStyle/>
                    <a:p>
                      <a:pPr algn="l" fontAlgn="b"/>
                      <a:r>
                        <a:rPr lang="en-US" sz="1500" u="none" strike="noStrike">
                          <a:effectLst/>
                        </a:rPr>
                        <a:t> </a:t>
                      </a:r>
                      <a:endParaRPr lang="en-US" sz="1500" b="0" i="0" u="none" strike="noStrike">
                        <a:solidFill>
                          <a:srgbClr val="000000"/>
                        </a:solidFill>
                        <a:effectLst/>
                        <a:latin typeface="Times New Roman" panose="02020603050405020304" pitchFamily="18" charset="0"/>
                      </a:endParaRPr>
                    </a:p>
                  </a:txBody>
                  <a:tcPr marL="3999" marR="3999" marT="3999" marB="0" anchor="b"/>
                </a:tc>
                <a:tc>
                  <a:txBody>
                    <a:bodyPr/>
                    <a:lstStyle/>
                    <a:p>
                      <a:pPr algn="l" fontAlgn="b"/>
                      <a:r>
                        <a:rPr lang="en-US" sz="1500" u="none" strike="noStrike">
                          <a:effectLst/>
                        </a:rPr>
                        <a:t>tập cây khung (T)</a:t>
                      </a:r>
                      <a:endParaRPr lang="en-US" sz="1500" b="0" i="0" u="none" strike="noStrike">
                        <a:solidFill>
                          <a:srgbClr val="000000"/>
                        </a:solidFill>
                        <a:effectLst/>
                        <a:latin typeface="Times New Roman" panose="02020603050405020304" pitchFamily="18" charset="0"/>
                      </a:endParaRPr>
                    </a:p>
                  </a:txBody>
                  <a:tcPr marL="3999" marR="3999" marT="3999" marB="0" anchor="b"/>
                </a:tc>
                <a:tc>
                  <a:txBody>
                    <a:bodyPr/>
                    <a:lstStyle/>
                    <a:p>
                      <a:pPr algn="l" fontAlgn="b"/>
                      <a:r>
                        <a:rPr lang="en-US" sz="1500" u="none" strike="noStrike">
                          <a:effectLst/>
                        </a:rPr>
                        <a:t>vẽ cây</a:t>
                      </a:r>
                      <a:endParaRPr lang="en-US" sz="1500" b="0" i="0" u="none" strike="noStrike">
                        <a:solidFill>
                          <a:srgbClr val="000000"/>
                        </a:solidFill>
                        <a:effectLst/>
                        <a:latin typeface="Times New Roman" panose="02020603050405020304" pitchFamily="18" charset="0"/>
                      </a:endParaRPr>
                    </a:p>
                  </a:txBody>
                  <a:tcPr marL="3999" marR="3999" marT="3999" marB="0" anchor="b"/>
                </a:tc>
                <a:extLst>
                  <a:ext uri="{0D108BD9-81ED-4DB2-BD59-A6C34878D82A}">
                    <a16:rowId xmlns:a16="http://schemas.microsoft.com/office/drawing/2014/main" val="1084104341"/>
                  </a:ext>
                </a:extLst>
              </a:tr>
              <a:tr h="364900">
                <a:tc>
                  <a:txBody>
                    <a:bodyPr/>
                    <a:lstStyle/>
                    <a:p>
                      <a:pPr algn="l" fontAlgn="b"/>
                      <a:r>
                        <a:rPr lang="en-US" sz="1500" u="none" strike="noStrike">
                          <a:effectLst/>
                        </a:rPr>
                        <a:t>A</a:t>
                      </a:r>
                      <a:endParaRPr lang="en-US" sz="1500" b="0" i="0" u="none" strike="noStrike">
                        <a:solidFill>
                          <a:srgbClr val="000000"/>
                        </a:solidFill>
                        <a:effectLst/>
                        <a:latin typeface="Times New Roman" panose="02020603050405020304" pitchFamily="18" charset="0"/>
                      </a:endParaRPr>
                    </a:p>
                  </a:txBody>
                  <a:tcPr marL="3999" marR="3999" marT="3999" marB="0" anchor="b"/>
                </a:tc>
                <a:tc>
                  <a:txBody>
                    <a:bodyPr/>
                    <a:lstStyle/>
                    <a:p>
                      <a:pPr algn="l" fontAlgn="b"/>
                      <a:r>
                        <a:rPr lang="en-US" sz="1500" u="none" strike="noStrike">
                          <a:effectLst/>
                        </a:rPr>
                        <a:t>AB-7,AD-5</a:t>
                      </a:r>
                      <a:endParaRPr lang="en-US" sz="1500" b="0" i="0" u="none" strike="noStrike">
                        <a:solidFill>
                          <a:srgbClr val="000000"/>
                        </a:solidFill>
                        <a:effectLst/>
                        <a:latin typeface="Times New Roman" panose="02020603050405020304" pitchFamily="18" charset="0"/>
                      </a:endParaRPr>
                    </a:p>
                  </a:txBody>
                  <a:tcPr marL="3999" marR="3999" marT="3999" marB="0" anchor="b"/>
                </a:tc>
                <a:tc>
                  <a:txBody>
                    <a:bodyPr/>
                    <a:lstStyle/>
                    <a:p>
                      <a:pPr algn="l" fontAlgn="b"/>
                      <a:r>
                        <a:rPr lang="en-US" sz="1500" u="none" strike="noStrike">
                          <a:effectLst/>
                        </a:rPr>
                        <a:t>AD</a:t>
                      </a:r>
                      <a:endParaRPr lang="en-US" sz="1500" b="0" i="0" u="none" strike="noStrike">
                        <a:solidFill>
                          <a:srgbClr val="000000"/>
                        </a:solidFill>
                        <a:effectLst/>
                        <a:latin typeface="Times New Roman" panose="02020603050405020304" pitchFamily="18" charset="0"/>
                      </a:endParaRPr>
                    </a:p>
                  </a:txBody>
                  <a:tcPr marL="3999" marR="3999" marT="3999" marB="0" anchor="b"/>
                </a:tc>
                <a:tc>
                  <a:txBody>
                    <a:bodyPr/>
                    <a:lstStyle/>
                    <a:p>
                      <a:pPr algn="l" fontAlgn="b"/>
                      <a:r>
                        <a:rPr lang="en-US" sz="1500" u="none" strike="noStrike">
                          <a:effectLst/>
                        </a:rPr>
                        <a:t> </a:t>
                      </a:r>
                      <a:endParaRPr lang="en-US" sz="1500" b="0" i="0" u="none" strike="noStrike">
                        <a:solidFill>
                          <a:srgbClr val="000000"/>
                        </a:solidFill>
                        <a:effectLst/>
                        <a:latin typeface="Times New Roman" panose="02020603050405020304" pitchFamily="18" charset="0"/>
                      </a:endParaRPr>
                    </a:p>
                  </a:txBody>
                  <a:tcPr marL="3999" marR="3999" marT="3999" marB="0" anchor="b"/>
                </a:tc>
                <a:tc>
                  <a:txBody>
                    <a:bodyPr/>
                    <a:lstStyle/>
                    <a:p>
                      <a:pPr algn="l" fontAlgn="b"/>
                      <a:r>
                        <a:rPr lang="en-US" sz="1500" u="none" strike="noStrike">
                          <a:effectLst/>
                        </a:rPr>
                        <a:t>t={ad}</a:t>
                      </a:r>
                      <a:endParaRPr lang="en-US" sz="1500" b="0" i="0" u="none" strike="noStrike">
                        <a:solidFill>
                          <a:srgbClr val="000000"/>
                        </a:solidFill>
                        <a:effectLst/>
                        <a:latin typeface="Times New Roman" panose="02020603050405020304" pitchFamily="18" charset="0"/>
                      </a:endParaRPr>
                    </a:p>
                  </a:txBody>
                  <a:tcPr marL="3999" marR="3999" marT="3999" marB="0" anchor="b"/>
                </a:tc>
                <a:tc>
                  <a:txBody>
                    <a:bodyPr/>
                    <a:lstStyle/>
                    <a:p>
                      <a:pPr algn="l" fontAlgn="b"/>
                      <a:r>
                        <a:rPr lang="en-US" sz="1500" u="none" strike="noStrike">
                          <a:effectLst/>
                        </a:rPr>
                        <a:t> </a:t>
                      </a:r>
                      <a:endParaRPr lang="en-US" sz="1500" b="0" i="0" u="none" strike="noStrike">
                        <a:solidFill>
                          <a:srgbClr val="000000"/>
                        </a:solidFill>
                        <a:effectLst/>
                        <a:latin typeface="Times New Roman" panose="02020603050405020304" pitchFamily="18" charset="0"/>
                      </a:endParaRPr>
                    </a:p>
                  </a:txBody>
                  <a:tcPr marL="3999" marR="3999" marT="3999" marB="0" anchor="b"/>
                </a:tc>
                <a:extLst>
                  <a:ext uri="{0D108BD9-81ED-4DB2-BD59-A6C34878D82A}">
                    <a16:rowId xmlns:a16="http://schemas.microsoft.com/office/drawing/2014/main" val="3041706599"/>
                  </a:ext>
                </a:extLst>
              </a:tr>
              <a:tr h="785937">
                <a:tc>
                  <a:txBody>
                    <a:bodyPr/>
                    <a:lstStyle/>
                    <a:p>
                      <a:pPr algn="l" fontAlgn="b"/>
                      <a:r>
                        <a:rPr lang="en-US" sz="1500" u="none" strike="noStrike">
                          <a:effectLst/>
                        </a:rPr>
                        <a:t>a,d</a:t>
                      </a:r>
                      <a:endParaRPr lang="en-US" sz="1500" b="0" i="0" u="none" strike="noStrike">
                        <a:solidFill>
                          <a:srgbClr val="000000"/>
                        </a:solidFill>
                        <a:effectLst/>
                        <a:latin typeface="Times New Roman" panose="02020603050405020304" pitchFamily="18" charset="0"/>
                      </a:endParaRPr>
                    </a:p>
                  </a:txBody>
                  <a:tcPr marL="3999" marR="3999" marT="3999" marB="0" anchor="b"/>
                </a:tc>
                <a:tc>
                  <a:txBody>
                    <a:bodyPr/>
                    <a:lstStyle/>
                    <a:p>
                      <a:pPr algn="l" fontAlgn="b"/>
                      <a:r>
                        <a:rPr lang="en-US" sz="1500" u="none" strike="noStrike">
                          <a:effectLst/>
                        </a:rPr>
                        <a:t>ab-7, df-6,</a:t>
                      </a:r>
                      <a:br>
                        <a:rPr lang="en-US" sz="1500" u="none" strike="noStrike">
                          <a:effectLst/>
                        </a:rPr>
                      </a:br>
                      <a:r>
                        <a:rPr lang="en-US" sz="1500" u="none" strike="noStrike">
                          <a:effectLst/>
                        </a:rPr>
                        <a:t> db-9, de-15</a:t>
                      </a:r>
                      <a:endParaRPr lang="en-US" sz="1500" b="0" i="0" u="none" strike="noStrike">
                        <a:solidFill>
                          <a:srgbClr val="000000"/>
                        </a:solidFill>
                        <a:effectLst/>
                        <a:latin typeface="Times New Roman" panose="02020603050405020304" pitchFamily="18" charset="0"/>
                      </a:endParaRPr>
                    </a:p>
                  </a:txBody>
                  <a:tcPr marL="3999" marR="3999" marT="3999" marB="0" anchor="b"/>
                </a:tc>
                <a:tc>
                  <a:txBody>
                    <a:bodyPr/>
                    <a:lstStyle/>
                    <a:p>
                      <a:pPr algn="l" fontAlgn="b"/>
                      <a:r>
                        <a:rPr lang="en-US" sz="1500" u="none" strike="noStrike">
                          <a:effectLst/>
                        </a:rPr>
                        <a:t>df</a:t>
                      </a:r>
                      <a:endParaRPr lang="en-US" sz="1500" b="0" i="0" u="none" strike="noStrike">
                        <a:solidFill>
                          <a:srgbClr val="000000"/>
                        </a:solidFill>
                        <a:effectLst/>
                        <a:latin typeface="Times New Roman" panose="02020603050405020304" pitchFamily="18" charset="0"/>
                      </a:endParaRPr>
                    </a:p>
                  </a:txBody>
                  <a:tcPr marL="3999" marR="3999" marT="3999" marB="0" anchor="b"/>
                </a:tc>
                <a:tc>
                  <a:txBody>
                    <a:bodyPr/>
                    <a:lstStyle/>
                    <a:p>
                      <a:pPr algn="l" fontAlgn="b"/>
                      <a:r>
                        <a:rPr lang="en-US" sz="1500" u="none" strike="noStrike">
                          <a:effectLst/>
                        </a:rPr>
                        <a:t> </a:t>
                      </a:r>
                      <a:endParaRPr lang="en-US" sz="1500" b="0" i="0" u="none" strike="noStrike">
                        <a:solidFill>
                          <a:srgbClr val="000000"/>
                        </a:solidFill>
                        <a:effectLst/>
                        <a:latin typeface="Times New Roman" panose="02020603050405020304" pitchFamily="18" charset="0"/>
                      </a:endParaRPr>
                    </a:p>
                  </a:txBody>
                  <a:tcPr marL="3999" marR="3999" marT="3999" marB="0" anchor="b"/>
                </a:tc>
                <a:tc>
                  <a:txBody>
                    <a:bodyPr/>
                    <a:lstStyle/>
                    <a:p>
                      <a:pPr algn="l" fontAlgn="b"/>
                      <a:r>
                        <a:rPr lang="en-US" sz="1500" u="none" strike="noStrike">
                          <a:effectLst/>
                        </a:rPr>
                        <a:t>t={ad, df}</a:t>
                      </a:r>
                      <a:endParaRPr lang="en-US" sz="1500" b="0" i="0" u="none" strike="noStrike">
                        <a:solidFill>
                          <a:srgbClr val="000000"/>
                        </a:solidFill>
                        <a:effectLst/>
                        <a:latin typeface="Times New Roman" panose="02020603050405020304" pitchFamily="18" charset="0"/>
                      </a:endParaRPr>
                    </a:p>
                  </a:txBody>
                  <a:tcPr marL="3999" marR="3999" marT="3999" marB="0" anchor="b"/>
                </a:tc>
                <a:tc>
                  <a:txBody>
                    <a:bodyPr/>
                    <a:lstStyle/>
                    <a:p>
                      <a:pPr algn="l" fontAlgn="b"/>
                      <a:r>
                        <a:rPr lang="en-US" sz="1500" u="none" strike="noStrike">
                          <a:effectLst/>
                        </a:rPr>
                        <a:t> </a:t>
                      </a:r>
                      <a:endParaRPr lang="en-US" sz="1500" b="0" i="0" u="none" strike="noStrike">
                        <a:solidFill>
                          <a:srgbClr val="000000"/>
                        </a:solidFill>
                        <a:effectLst/>
                        <a:latin typeface="Times New Roman" panose="02020603050405020304" pitchFamily="18" charset="0"/>
                      </a:endParaRPr>
                    </a:p>
                  </a:txBody>
                  <a:tcPr marL="3999" marR="3999" marT="3999" marB="0" anchor="b"/>
                </a:tc>
                <a:extLst>
                  <a:ext uri="{0D108BD9-81ED-4DB2-BD59-A6C34878D82A}">
                    <a16:rowId xmlns:a16="http://schemas.microsoft.com/office/drawing/2014/main" val="496323357"/>
                  </a:ext>
                </a:extLst>
              </a:tr>
              <a:tr h="785937">
                <a:tc>
                  <a:txBody>
                    <a:bodyPr/>
                    <a:lstStyle/>
                    <a:p>
                      <a:pPr algn="l" fontAlgn="b"/>
                      <a:r>
                        <a:rPr lang="en-US" sz="1500" u="none" strike="noStrike">
                          <a:effectLst/>
                        </a:rPr>
                        <a:t>a, d, f</a:t>
                      </a:r>
                      <a:endParaRPr lang="en-US" sz="1500" b="0" i="0" u="none" strike="noStrike">
                        <a:solidFill>
                          <a:srgbClr val="000000"/>
                        </a:solidFill>
                        <a:effectLst/>
                        <a:latin typeface="Times New Roman" panose="02020603050405020304" pitchFamily="18" charset="0"/>
                      </a:endParaRPr>
                    </a:p>
                  </a:txBody>
                  <a:tcPr marL="3999" marR="3999" marT="3999" marB="0" anchor="b"/>
                </a:tc>
                <a:tc>
                  <a:txBody>
                    <a:bodyPr/>
                    <a:lstStyle/>
                    <a:p>
                      <a:pPr algn="l" fontAlgn="b"/>
                      <a:r>
                        <a:rPr lang="de-DE" sz="1500" u="none" strike="noStrike">
                          <a:effectLst/>
                        </a:rPr>
                        <a:t>ab-7, </a:t>
                      </a:r>
                      <a:br>
                        <a:rPr lang="de-DE" sz="1500" u="none" strike="noStrike">
                          <a:effectLst/>
                        </a:rPr>
                      </a:br>
                      <a:r>
                        <a:rPr lang="de-DE" sz="1500" u="none" strike="noStrike">
                          <a:effectLst/>
                        </a:rPr>
                        <a:t> db-9, de-15, fe -8 , fg-11</a:t>
                      </a:r>
                      <a:endParaRPr lang="de-DE" sz="1500" b="0" i="0" u="none" strike="noStrike">
                        <a:solidFill>
                          <a:srgbClr val="000000"/>
                        </a:solidFill>
                        <a:effectLst/>
                        <a:latin typeface="Times New Roman" panose="02020603050405020304" pitchFamily="18" charset="0"/>
                      </a:endParaRPr>
                    </a:p>
                  </a:txBody>
                  <a:tcPr marL="3999" marR="3999" marT="3999" marB="0" anchor="b"/>
                </a:tc>
                <a:tc>
                  <a:txBody>
                    <a:bodyPr/>
                    <a:lstStyle/>
                    <a:p>
                      <a:pPr algn="l" fontAlgn="b"/>
                      <a:r>
                        <a:rPr lang="en-US" sz="1500" u="none" strike="noStrike">
                          <a:effectLst/>
                        </a:rPr>
                        <a:t>ab</a:t>
                      </a:r>
                      <a:endParaRPr lang="en-US" sz="1500" b="0" i="0" u="none" strike="noStrike">
                        <a:solidFill>
                          <a:srgbClr val="000000"/>
                        </a:solidFill>
                        <a:effectLst/>
                        <a:latin typeface="Times New Roman" panose="02020603050405020304" pitchFamily="18" charset="0"/>
                      </a:endParaRPr>
                    </a:p>
                  </a:txBody>
                  <a:tcPr marL="3999" marR="3999" marT="3999" marB="0" anchor="b"/>
                </a:tc>
                <a:tc>
                  <a:txBody>
                    <a:bodyPr/>
                    <a:lstStyle/>
                    <a:p>
                      <a:pPr algn="l" fontAlgn="b"/>
                      <a:r>
                        <a:rPr lang="en-US" sz="1500" u="none" strike="noStrike">
                          <a:effectLst/>
                        </a:rPr>
                        <a:t> </a:t>
                      </a:r>
                      <a:endParaRPr lang="en-US" sz="1500" b="0" i="0" u="none" strike="noStrike">
                        <a:solidFill>
                          <a:srgbClr val="000000"/>
                        </a:solidFill>
                        <a:effectLst/>
                        <a:latin typeface="Times New Roman" panose="02020603050405020304" pitchFamily="18" charset="0"/>
                      </a:endParaRPr>
                    </a:p>
                  </a:txBody>
                  <a:tcPr marL="3999" marR="3999" marT="3999" marB="0" anchor="b"/>
                </a:tc>
                <a:tc>
                  <a:txBody>
                    <a:bodyPr/>
                    <a:lstStyle/>
                    <a:p>
                      <a:pPr algn="l" fontAlgn="b"/>
                      <a:r>
                        <a:rPr lang="en-US" sz="1500" u="none" strike="noStrike">
                          <a:effectLst/>
                        </a:rPr>
                        <a:t>t={ad, df, ab}</a:t>
                      </a:r>
                      <a:endParaRPr lang="en-US" sz="1500" b="0" i="0" u="none" strike="noStrike">
                        <a:solidFill>
                          <a:srgbClr val="000000"/>
                        </a:solidFill>
                        <a:effectLst/>
                        <a:latin typeface="Times New Roman" panose="02020603050405020304" pitchFamily="18" charset="0"/>
                      </a:endParaRPr>
                    </a:p>
                  </a:txBody>
                  <a:tcPr marL="3999" marR="3999" marT="3999" marB="0" anchor="b"/>
                </a:tc>
                <a:tc>
                  <a:txBody>
                    <a:bodyPr/>
                    <a:lstStyle/>
                    <a:p>
                      <a:pPr algn="l" fontAlgn="b"/>
                      <a:r>
                        <a:rPr lang="en-US" sz="1500" u="none" strike="noStrike">
                          <a:effectLst/>
                        </a:rPr>
                        <a:t> </a:t>
                      </a:r>
                      <a:endParaRPr lang="en-US" sz="1500" b="0" i="0" u="none" strike="noStrike">
                        <a:solidFill>
                          <a:srgbClr val="000000"/>
                        </a:solidFill>
                        <a:effectLst/>
                        <a:latin typeface="Times New Roman" panose="02020603050405020304" pitchFamily="18" charset="0"/>
                      </a:endParaRPr>
                    </a:p>
                  </a:txBody>
                  <a:tcPr marL="3999" marR="3999" marT="3999" marB="0" anchor="b"/>
                </a:tc>
                <a:extLst>
                  <a:ext uri="{0D108BD9-81ED-4DB2-BD59-A6C34878D82A}">
                    <a16:rowId xmlns:a16="http://schemas.microsoft.com/office/drawing/2014/main" val="2192278736"/>
                  </a:ext>
                </a:extLst>
              </a:tr>
              <a:tr h="982421">
                <a:tc>
                  <a:txBody>
                    <a:bodyPr/>
                    <a:lstStyle/>
                    <a:p>
                      <a:pPr algn="l" fontAlgn="b"/>
                      <a:r>
                        <a:rPr lang="en-US" sz="1500" u="none" strike="noStrike">
                          <a:effectLst/>
                        </a:rPr>
                        <a:t>a, d, f, b</a:t>
                      </a:r>
                      <a:endParaRPr lang="en-US" sz="1500" b="0" i="0" u="none" strike="noStrike">
                        <a:solidFill>
                          <a:srgbClr val="000000"/>
                        </a:solidFill>
                        <a:effectLst/>
                        <a:latin typeface="Times New Roman" panose="02020603050405020304" pitchFamily="18" charset="0"/>
                      </a:endParaRPr>
                    </a:p>
                  </a:txBody>
                  <a:tcPr marL="3999" marR="3999" marT="3999" marB="0" anchor="b"/>
                </a:tc>
                <a:tc>
                  <a:txBody>
                    <a:bodyPr/>
                    <a:lstStyle/>
                    <a:p>
                      <a:pPr algn="l" fontAlgn="b"/>
                      <a:r>
                        <a:rPr lang="da-DK" sz="1500" u="none" strike="noStrike">
                          <a:effectLst/>
                        </a:rPr>
                        <a:t/>
                      </a:r>
                      <a:br>
                        <a:rPr lang="da-DK" sz="1500" u="none" strike="noStrike">
                          <a:effectLst/>
                        </a:rPr>
                      </a:br>
                      <a:r>
                        <a:rPr lang="da-DK" sz="1500" u="none" strike="noStrike">
                          <a:effectLst/>
                        </a:rPr>
                        <a:t> db-9, de-15, fe -8 , fg-11, bc-8, be-7</a:t>
                      </a:r>
                      <a:endParaRPr lang="da-DK" sz="1500" b="0" i="0" u="none" strike="noStrike">
                        <a:solidFill>
                          <a:srgbClr val="000000"/>
                        </a:solidFill>
                        <a:effectLst/>
                        <a:latin typeface="Times New Roman" panose="02020603050405020304" pitchFamily="18" charset="0"/>
                      </a:endParaRPr>
                    </a:p>
                  </a:txBody>
                  <a:tcPr marL="3999" marR="3999" marT="3999" marB="0" anchor="b"/>
                </a:tc>
                <a:tc>
                  <a:txBody>
                    <a:bodyPr/>
                    <a:lstStyle/>
                    <a:p>
                      <a:pPr algn="l" fontAlgn="b"/>
                      <a:r>
                        <a:rPr lang="en-US" sz="1500" u="none" strike="noStrike">
                          <a:effectLst/>
                        </a:rPr>
                        <a:t>be -7</a:t>
                      </a:r>
                      <a:endParaRPr lang="en-US" sz="1500" b="0" i="0" u="none" strike="noStrike">
                        <a:solidFill>
                          <a:srgbClr val="000000"/>
                        </a:solidFill>
                        <a:effectLst/>
                        <a:latin typeface="Times New Roman" panose="02020603050405020304" pitchFamily="18" charset="0"/>
                      </a:endParaRPr>
                    </a:p>
                  </a:txBody>
                  <a:tcPr marL="3999" marR="3999" marT="3999" marB="0" anchor="b"/>
                </a:tc>
                <a:tc>
                  <a:txBody>
                    <a:bodyPr/>
                    <a:lstStyle/>
                    <a:p>
                      <a:pPr algn="l" fontAlgn="b"/>
                      <a:endParaRPr lang="en-US" sz="1500" b="0" i="0" u="none" strike="noStrike">
                        <a:solidFill>
                          <a:srgbClr val="000000"/>
                        </a:solidFill>
                        <a:effectLst/>
                        <a:latin typeface="Times New Roman" panose="02020603050405020304" pitchFamily="18" charset="0"/>
                      </a:endParaRPr>
                    </a:p>
                  </a:txBody>
                  <a:tcPr marL="3999" marR="3999" marT="3999" marB="0" anchor="b"/>
                </a:tc>
                <a:tc gridSpan="2">
                  <a:txBody>
                    <a:bodyPr/>
                    <a:lstStyle/>
                    <a:p>
                      <a:pPr algn="l" fontAlgn="b"/>
                      <a:r>
                        <a:rPr lang="de-DE" sz="1500" u="none" strike="noStrike">
                          <a:effectLst/>
                        </a:rPr>
                        <a:t>t={ad, df, ab, be</a:t>
                      </a:r>
                      <a:endParaRPr lang="de-DE" sz="1500" b="0" i="0" u="none" strike="noStrike">
                        <a:solidFill>
                          <a:srgbClr val="000000"/>
                        </a:solidFill>
                        <a:effectLst/>
                        <a:latin typeface="Times New Roman" panose="02020603050405020304" pitchFamily="18" charset="0"/>
                      </a:endParaRPr>
                    </a:p>
                  </a:txBody>
                  <a:tcPr marL="3999" marR="3999" marT="3999" marB="0" anchor="b"/>
                </a:tc>
                <a:tc hMerge="1">
                  <a:txBody>
                    <a:bodyPr/>
                    <a:lstStyle/>
                    <a:p>
                      <a:endParaRPr lang="en-US"/>
                    </a:p>
                  </a:txBody>
                  <a:tcPr/>
                </a:tc>
                <a:extLst>
                  <a:ext uri="{0D108BD9-81ED-4DB2-BD59-A6C34878D82A}">
                    <a16:rowId xmlns:a16="http://schemas.microsoft.com/office/drawing/2014/main" val="2540404581"/>
                  </a:ext>
                </a:extLst>
              </a:tr>
              <a:tr h="232599">
                <a:tc>
                  <a:txBody>
                    <a:bodyPr/>
                    <a:lstStyle/>
                    <a:p>
                      <a:pPr algn="l" fontAlgn="b"/>
                      <a:endParaRPr lang="en-US" sz="1500" b="0" i="0" u="none" strike="noStrike">
                        <a:solidFill>
                          <a:srgbClr val="000000"/>
                        </a:solidFill>
                        <a:effectLst/>
                        <a:latin typeface="Times New Roman" panose="02020603050405020304" pitchFamily="18" charset="0"/>
                      </a:endParaRPr>
                    </a:p>
                  </a:txBody>
                  <a:tcPr marL="3999" marR="3999" marT="3999" marB="0" anchor="b"/>
                </a:tc>
                <a:tc>
                  <a:txBody>
                    <a:bodyPr/>
                    <a:lstStyle/>
                    <a:p>
                      <a:pPr algn="l" fontAlgn="b"/>
                      <a:endParaRPr lang="en-US" sz="1500" b="0" i="0" u="none" strike="noStrike">
                        <a:solidFill>
                          <a:srgbClr val="000000"/>
                        </a:solidFill>
                        <a:effectLst/>
                        <a:latin typeface="Times New Roman" panose="02020603050405020304" pitchFamily="18" charset="0"/>
                      </a:endParaRPr>
                    </a:p>
                  </a:txBody>
                  <a:tcPr marL="3999" marR="3999" marT="3999" marB="0" anchor="b"/>
                </a:tc>
                <a:tc>
                  <a:txBody>
                    <a:bodyPr/>
                    <a:lstStyle/>
                    <a:p>
                      <a:pPr algn="l" fontAlgn="b"/>
                      <a:endParaRPr lang="en-US" sz="1500" b="0" i="0" u="none" strike="noStrike">
                        <a:solidFill>
                          <a:srgbClr val="000000"/>
                        </a:solidFill>
                        <a:effectLst/>
                        <a:latin typeface="Times New Roman" panose="02020603050405020304" pitchFamily="18" charset="0"/>
                      </a:endParaRPr>
                    </a:p>
                  </a:txBody>
                  <a:tcPr marL="3999" marR="3999" marT="3999" marB="0" anchor="b"/>
                </a:tc>
                <a:tc>
                  <a:txBody>
                    <a:bodyPr/>
                    <a:lstStyle/>
                    <a:p>
                      <a:pPr algn="l" fontAlgn="b"/>
                      <a:endParaRPr lang="en-US" sz="1500" b="0" i="0" u="none" strike="noStrike">
                        <a:solidFill>
                          <a:srgbClr val="000000"/>
                        </a:solidFill>
                        <a:effectLst/>
                        <a:latin typeface="Times New Roman" panose="02020603050405020304" pitchFamily="18" charset="0"/>
                      </a:endParaRPr>
                    </a:p>
                  </a:txBody>
                  <a:tcPr marL="3999" marR="3999" marT="3999" marB="0" anchor="b"/>
                </a:tc>
                <a:tc>
                  <a:txBody>
                    <a:bodyPr/>
                    <a:lstStyle/>
                    <a:p>
                      <a:pPr algn="l" fontAlgn="b"/>
                      <a:endParaRPr lang="en-US" sz="1500" b="0" i="0" u="none" strike="noStrike">
                        <a:solidFill>
                          <a:srgbClr val="000000"/>
                        </a:solidFill>
                        <a:effectLst/>
                        <a:latin typeface="Times New Roman" panose="02020603050405020304" pitchFamily="18" charset="0"/>
                      </a:endParaRPr>
                    </a:p>
                  </a:txBody>
                  <a:tcPr marL="3999" marR="3999" marT="3999" marB="0" anchor="b"/>
                </a:tc>
                <a:tc>
                  <a:txBody>
                    <a:bodyPr/>
                    <a:lstStyle/>
                    <a:p>
                      <a:pPr algn="l" fontAlgn="b"/>
                      <a:r>
                        <a:rPr lang="en-US" sz="1500" u="none" strike="noStrike" dirty="0">
                          <a:effectLst/>
                        </a:rPr>
                        <a:t>( </a:t>
                      </a:r>
                      <a:r>
                        <a:rPr lang="en-US" sz="1500" u="none" strike="noStrike" dirty="0" err="1">
                          <a:effectLst/>
                        </a:rPr>
                        <a:t>làm</a:t>
                      </a:r>
                      <a:r>
                        <a:rPr lang="en-US" sz="1500" u="none" strike="noStrike" dirty="0">
                          <a:effectLst/>
                        </a:rPr>
                        <a:t> </a:t>
                      </a:r>
                      <a:r>
                        <a:rPr lang="en-US" sz="1500" u="none" strike="noStrike" dirty="0" err="1">
                          <a:effectLst/>
                        </a:rPr>
                        <a:t>tiếp</a:t>
                      </a:r>
                      <a:endParaRPr lang="en-US" sz="1500" b="0" i="0" u="none" strike="noStrike" dirty="0">
                        <a:solidFill>
                          <a:srgbClr val="000000"/>
                        </a:solidFill>
                        <a:effectLst/>
                        <a:latin typeface="Times New Roman" panose="02020603050405020304" pitchFamily="18" charset="0"/>
                      </a:endParaRPr>
                    </a:p>
                  </a:txBody>
                  <a:tcPr marL="3999" marR="3999" marT="3999" marB="0" anchor="b"/>
                </a:tc>
                <a:extLst>
                  <a:ext uri="{0D108BD9-81ED-4DB2-BD59-A6C34878D82A}">
                    <a16:rowId xmlns:a16="http://schemas.microsoft.com/office/drawing/2014/main" val="1160420827"/>
                  </a:ext>
                </a:extLst>
              </a:tr>
            </a:tbl>
          </a:graphicData>
        </a:graphic>
      </p:graphicFrame>
    </p:spTree>
    <p:extLst>
      <p:ext uri="{BB962C8B-B14F-4D97-AF65-F5344CB8AC3E}">
        <p14:creationId xmlns:p14="http://schemas.microsoft.com/office/powerpoint/2010/main" val="38567974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2" name="Rectangle 8"/>
          <p:cNvSpPr>
            <a:spLocks noGrp="1" noChangeArrowheads="1"/>
          </p:cNvSpPr>
          <p:nvPr>
            <p:ph type="ctrTitle"/>
          </p:nvPr>
        </p:nvSpPr>
        <p:spPr/>
        <p:txBody>
          <a:bodyPr/>
          <a:lstStyle/>
          <a:p>
            <a:r>
              <a:rPr lang="en-US" sz="6000"/>
              <a:t>Thank You!</a:t>
            </a:r>
          </a:p>
        </p:txBody>
      </p:sp>
      <p:sp>
        <p:nvSpPr>
          <p:cNvPr id="36873" name="Rectangle 9"/>
          <p:cNvSpPr>
            <a:spLocks noGrp="1" noChangeArrowheads="1"/>
          </p:cNvSpPr>
          <p:nvPr>
            <p:ph type="subTitle" idx="1"/>
          </p:nvPr>
        </p:nvSpPr>
        <p:spPr>
          <a:xfrm>
            <a:off x="4572000" y="3962400"/>
            <a:ext cx="4191000" cy="762000"/>
          </a:xfrm>
        </p:spPr>
        <p:txBody>
          <a:bodyPr/>
          <a:lstStyle/>
          <a:p>
            <a:r>
              <a:rPr lang="en-US"/>
              <a:t>www.themegallery.com</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46C8C-9B2B-487F-AB72-64357EB13624}"/>
              </a:ext>
            </a:extLst>
          </p:cNvPr>
          <p:cNvSpPr>
            <a:spLocks noGrp="1"/>
          </p:cNvSpPr>
          <p:nvPr>
            <p:ph type="title"/>
          </p:nvPr>
        </p:nvSpPr>
        <p:spPr/>
        <p:txBody>
          <a:bodyPr/>
          <a:lstStyle/>
          <a:p>
            <a:r>
              <a:rPr lang="en-US" dirty="0" err="1"/>
              <a:t>Chứng</a:t>
            </a:r>
            <a:r>
              <a:rPr lang="en-US" dirty="0"/>
              <a:t> </a:t>
            </a:r>
            <a:r>
              <a:rPr lang="en-US" dirty="0" err="1"/>
              <a:t>minh</a:t>
            </a:r>
            <a:r>
              <a:rPr lang="en-US" dirty="0"/>
              <a:t> </a:t>
            </a:r>
            <a:r>
              <a:rPr lang="en-US" dirty="0" err="1"/>
              <a:t>rằng</a:t>
            </a:r>
            <a:endParaRPr lang="en-US" dirty="0"/>
          </a:p>
        </p:txBody>
      </p:sp>
      <p:sp>
        <p:nvSpPr>
          <p:cNvPr id="3" name="Content Placeholder 2">
            <a:extLst>
              <a:ext uri="{FF2B5EF4-FFF2-40B4-BE49-F238E27FC236}">
                <a16:creationId xmlns:a16="http://schemas.microsoft.com/office/drawing/2014/main" id="{E115CF5E-BD56-4E0E-8783-EC924C38F4C0}"/>
              </a:ext>
            </a:extLst>
          </p:cNvPr>
          <p:cNvSpPr>
            <a:spLocks noGrp="1"/>
          </p:cNvSpPr>
          <p:nvPr>
            <p:ph sz="half" idx="1"/>
          </p:nvPr>
        </p:nvSpPr>
        <p:spPr>
          <a:xfrm>
            <a:off x="1276350" y="1600200"/>
            <a:ext cx="7486650" cy="4525963"/>
          </a:xfrm>
        </p:spPr>
        <p:txBody>
          <a:bodyPr/>
          <a:lstStyle/>
          <a:p>
            <a:pPr marL="514350" indent="-514350">
              <a:buAutoNum type="arabicPeriod"/>
            </a:pPr>
            <a:r>
              <a:rPr lang="en-US" dirty="0"/>
              <a:t>(X∪(Y∩Z))</a:t>
            </a:r>
            <a:r>
              <a:rPr lang="en-US" baseline="30000" dirty="0"/>
              <a:t>C</a:t>
            </a:r>
            <a:r>
              <a:rPr lang="en-US" dirty="0"/>
              <a:t>=( Y</a:t>
            </a:r>
            <a:r>
              <a:rPr lang="en-US" baseline="30000" dirty="0"/>
              <a:t>C</a:t>
            </a:r>
            <a:r>
              <a:rPr lang="en-US" dirty="0"/>
              <a:t>∪Z</a:t>
            </a:r>
            <a:r>
              <a:rPr lang="en-US" baseline="30000" dirty="0"/>
              <a:t>C</a:t>
            </a:r>
            <a:r>
              <a:rPr lang="en-US" dirty="0"/>
              <a:t>)∩ X</a:t>
            </a:r>
            <a:r>
              <a:rPr lang="en-US" baseline="30000" dirty="0"/>
              <a:t>C</a:t>
            </a:r>
          </a:p>
          <a:p>
            <a:pPr marL="514350" indent="-514350">
              <a:buAutoNum type="arabicPeriod"/>
            </a:pPr>
            <a:r>
              <a:rPr lang="en-US" sz="3600" baseline="30000" dirty="0" err="1"/>
              <a:t>Chứng</a:t>
            </a:r>
            <a:r>
              <a:rPr lang="en-US" sz="3600" baseline="30000" dirty="0"/>
              <a:t> </a:t>
            </a:r>
            <a:r>
              <a:rPr lang="en-US" sz="3600" baseline="30000" dirty="0" err="1"/>
              <a:t>minh</a:t>
            </a:r>
            <a:r>
              <a:rPr lang="en-US" sz="3600" baseline="30000" dirty="0"/>
              <a:t> </a:t>
            </a:r>
            <a:r>
              <a:rPr lang="en-US" sz="3600" baseline="30000" dirty="0" err="1"/>
              <a:t>rằng</a:t>
            </a:r>
            <a:r>
              <a:rPr lang="en-US" sz="3600" baseline="30000" dirty="0"/>
              <a:t> </a:t>
            </a:r>
            <a:r>
              <a:rPr lang="en-US" sz="3600" baseline="30000" dirty="0" err="1"/>
              <a:t>nếu</a:t>
            </a:r>
            <a:r>
              <a:rPr lang="en-US" sz="3600" baseline="30000" dirty="0"/>
              <a:t> A, B </a:t>
            </a:r>
            <a:r>
              <a:rPr lang="en-US" sz="3600" baseline="30000" dirty="0" err="1"/>
              <a:t>là</a:t>
            </a:r>
            <a:r>
              <a:rPr lang="en-US" sz="3600" baseline="30000" dirty="0"/>
              <a:t> </a:t>
            </a:r>
            <a:r>
              <a:rPr lang="en-US" sz="3600" baseline="30000" dirty="0" err="1"/>
              <a:t>các</a:t>
            </a:r>
            <a:r>
              <a:rPr lang="en-US" sz="3600" baseline="30000" dirty="0"/>
              <a:t> </a:t>
            </a:r>
            <a:r>
              <a:rPr lang="en-US" sz="3600" baseline="30000" dirty="0" err="1"/>
              <a:t>tập</a:t>
            </a:r>
            <a:r>
              <a:rPr lang="en-US" sz="3600" baseline="30000" dirty="0"/>
              <a:t> </a:t>
            </a:r>
            <a:r>
              <a:rPr lang="en-US" sz="3600" baseline="30000" dirty="0" err="1"/>
              <a:t>hợp</a:t>
            </a:r>
            <a:r>
              <a:rPr lang="en-US" sz="3600" baseline="30000" dirty="0"/>
              <a:t> </a:t>
            </a:r>
            <a:r>
              <a:rPr lang="en-US" sz="3600" baseline="30000" dirty="0" err="1"/>
              <a:t>trong</a:t>
            </a:r>
            <a:r>
              <a:rPr lang="en-US" sz="3600" baseline="30000" dirty="0"/>
              <a:t> </a:t>
            </a:r>
            <a:r>
              <a:rPr lang="en-US" sz="3600" baseline="30000" dirty="0" err="1"/>
              <a:t>không</a:t>
            </a:r>
            <a:r>
              <a:rPr lang="en-US" sz="3600" baseline="30000" dirty="0"/>
              <a:t> </a:t>
            </a:r>
            <a:r>
              <a:rPr lang="en-US" sz="3600" baseline="30000" dirty="0" err="1"/>
              <a:t>gian</a:t>
            </a:r>
            <a:r>
              <a:rPr lang="en-US" sz="3600" baseline="30000" dirty="0"/>
              <a:t> U </a:t>
            </a:r>
          </a:p>
          <a:p>
            <a:pPr marL="0" indent="0">
              <a:buNone/>
            </a:pPr>
            <a:r>
              <a:rPr lang="en-US" sz="3600" baseline="30000" dirty="0"/>
              <a:t>	</a:t>
            </a:r>
            <a:r>
              <a:rPr lang="en-US" sz="4000" dirty="0"/>
              <a:t>(A∩B)∪(A∩B</a:t>
            </a:r>
            <a:r>
              <a:rPr lang="en-US" sz="4000" baseline="30000" dirty="0"/>
              <a:t>C</a:t>
            </a:r>
            <a:r>
              <a:rPr lang="en-US" sz="4000" dirty="0"/>
              <a:t>)= A</a:t>
            </a:r>
            <a:endParaRPr lang="en-US" sz="3600" dirty="0"/>
          </a:p>
        </p:txBody>
      </p:sp>
    </p:spTree>
    <p:extLst>
      <p:ext uri="{BB962C8B-B14F-4D97-AF65-F5344CB8AC3E}">
        <p14:creationId xmlns:p14="http://schemas.microsoft.com/office/powerpoint/2010/main" val="9279529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sz="2800" dirty="0"/>
              <a:t>CH</a:t>
            </a:r>
            <a:r>
              <a:rPr lang="vi-VN" sz="2800" dirty="0"/>
              <a:t>Ư</a:t>
            </a:r>
            <a:r>
              <a:rPr lang="en-US" sz="2800" dirty="0"/>
              <a:t>ƠNG 1: LÝ THUYẾT TỔ HỢP</a:t>
            </a:r>
          </a:p>
        </p:txBody>
      </p:sp>
      <p:sp>
        <p:nvSpPr>
          <p:cNvPr id="17411" name="AutoShape 3"/>
          <p:cNvSpPr>
            <a:spLocks noChangeArrowheads="1"/>
          </p:cNvSpPr>
          <p:nvPr/>
        </p:nvSpPr>
        <p:spPr bwMode="ltGray">
          <a:xfrm>
            <a:off x="2940587" y="3695877"/>
            <a:ext cx="4976694" cy="746101"/>
          </a:xfrm>
          <a:prstGeom prst="roundRect">
            <a:avLst>
              <a:gd name="adj" fmla="val 9144"/>
            </a:avLst>
          </a:prstGeom>
          <a:solidFill>
            <a:srgbClr val="F8F8F8"/>
          </a:solidFill>
          <a:ln w="28575">
            <a:solidFill>
              <a:schemeClr val="accent1"/>
            </a:solidFill>
            <a:round/>
            <a:headEnd/>
            <a:tailEnd/>
          </a:ln>
          <a:effectLst/>
        </p:spPr>
        <p:txBody>
          <a:bodyPr wrap="none" anchor="ctr"/>
          <a:lstStyle/>
          <a:p>
            <a:endParaRPr lang="en-US"/>
          </a:p>
        </p:txBody>
      </p:sp>
      <p:sp>
        <p:nvSpPr>
          <p:cNvPr id="17412" name="AutoShape 4"/>
          <p:cNvSpPr>
            <a:spLocks noChangeArrowheads="1"/>
          </p:cNvSpPr>
          <p:nvPr/>
        </p:nvSpPr>
        <p:spPr bwMode="gray">
          <a:xfrm>
            <a:off x="2971067" y="4552239"/>
            <a:ext cx="4976694" cy="759733"/>
          </a:xfrm>
          <a:prstGeom prst="roundRect">
            <a:avLst>
              <a:gd name="adj" fmla="val 9144"/>
            </a:avLst>
          </a:prstGeom>
          <a:solidFill>
            <a:srgbClr val="F8F8F8"/>
          </a:solidFill>
          <a:ln w="28575">
            <a:solidFill>
              <a:schemeClr val="accent2"/>
            </a:solidFill>
            <a:round/>
            <a:headEnd/>
            <a:tailEnd/>
          </a:ln>
          <a:effectLst/>
        </p:spPr>
        <p:txBody>
          <a:bodyPr wrap="none" anchor="ctr"/>
          <a:lstStyle/>
          <a:p>
            <a:endParaRPr lang="en-US"/>
          </a:p>
        </p:txBody>
      </p:sp>
      <p:sp>
        <p:nvSpPr>
          <p:cNvPr id="17415" name="AutoShape 7"/>
          <p:cNvSpPr>
            <a:spLocks noChangeArrowheads="1"/>
          </p:cNvSpPr>
          <p:nvPr/>
        </p:nvSpPr>
        <p:spPr bwMode="gray">
          <a:xfrm>
            <a:off x="2269630" y="5365006"/>
            <a:ext cx="5654182" cy="753371"/>
          </a:xfrm>
          <a:prstGeom prst="roundRect">
            <a:avLst>
              <a:gd name="adj" fmla="val 9144"/>
            </a:avLst>
          </a:prstGeom>
          <a:solidFill>
            <a:srgbClr val="F8F8F8"/>
          </a:solidFill>
          <a:ln w="28575">
            <a:solidFill>
              <a:schemeClr val="hlink"/>
            </a:solidFill>
            <a:round/>
            <a:headEnd/>
            <a:tailEnd/>
          </a:ln>
          <a:effectLst/>
        </p:spPr>
        <p:txBody>
          <a:bodyPr wrap="none" anchor="ctr"/>
          <a:lstStyle/>
          <a:p>
            <a:endParaRPr lang="en-US"/>
          </a:p>
        </p:txBody>
      </p:sp>
      <p:sp>
        <p:nvSpPr>
          <p:cNvPr id="17423" name="Text Box 15"/>
          <p:cNvSpPr txBox="1">
            <a:spLocks noChangeArrowheads="1"/>
          </p:cNvSpPr>
          <p:nvPr/>
        </p:nvSpPr>
        <p:spPr bwMode="gray">
          <a:xfrm>
            <a:off x="3139843" y="5488320"/>
            <a:ext cx="3575811" cy="467051"/>
          </a:xfrm>
          <a:prstGeom prst="rect">
            <a:avLst/>
          </a:prstGeom>
          <a:noFill/>
          <a:ln w="9525" algn="ctr">
            <a:noFill/>
            <a:miter lim="800000"/>
            <a:headEnd/>
            <a:tailEnd/>
          </a:ln>
          <a:effectLst/>
        </p:spPr>
        <p:txBody>
          <a:bodyPr wrap="square">
            <a:spAutoFit/>
          </a:bodyPr>
          <a:lstStyle/>
          <a:p>
            <a:pPr>
              <a:lnSpc>
                <a:spcPct val="110000"/>
              </a:lnSpc>
              <a:spcBef>
                <a:spcPct val="50000"/>
              </a:spcBef>
            </a:pPr>
            <a:r>
              <a:rPr lang="en-US" sz="2400" b="1" dirty="0">
                <a:solidFill>
                  <a:srgbClr val="000000"/>
                </a:solidFill>
                <a:cs typeface="Arial" charset="0"/>
              </a:rPr>
              <a:t>1.1. </a:t>
            </a:r>
            <a:r>
              <a:rPr lang="en-US" sz="2400" b="1" dirty="0" err="1">
                <a:solidFill>
                  <a:srgbClr val="000000"/>
                </a:solidFill>
                <a:cs typeface="Arial" charset="0"/>
              </a:rPr>
              <a:t>Khái</a:t>
            </a:r>
            <a:r>
              <a:rPr lang="en-US" sz="2400" b="1" dirty="0">
                <a:solidFill>
                  <a:srgbClr val="000000"/>
                </a:solidFill>
                <a:cs typeface="Arial" charset="0"/>
              </a:rPr>
              <a:t> </a:t>
            </a:r>
            <a:r>
              <a:rPr lang="en-US" sz="2400" b="1" dirty="0" err="1">
                <a:solidFill>
                  <a:srgbClr val="000000"/>
                </a:solidFill>
                <a:cs typeface="Arial" charset="0"/>
              </a:rPr>
              <a:t>niệm</a:t>
            </a:r>
            <a:r>
              <a:rPr lang="en-US" sz="2400" b="1" dirty="0">
                <a:solidFill>
                  <a:srgbClr val="000000"/>
                </a:solidFill>
                <a:cs typeface="Arial" charset="0"/>
              </a:rPr>
              <a:t> </a:t>
            </a:r>
            <a:r>
              <a:rPr lang="en-US" sz="2400" b="1" dirty="0" err="1">
                <a:solidFill>
                  <a:srgbClr val="000000"/>
                </a:solidFill>
                <a:cs typeface="Arial" charset="0"/>
              </a:rPr>
              <a:t>tập</a:t>
            </a:r>
            <a:r>
              <a:rPr lang="en-US" sz="2400" b="1" dirty="0">
                <a:solidFill>
                  <a:srgbClr val="000000"/>
                </a:solidFill>
                <a:cs typeface="Arial" charset="0"/>
              </a:rPr>
              <a:t> </a:t>
            </a:r>
            <a:r>
              <a:rPr lang="en-US" sz="2400" b="1" dirty="0" err="1">
                <a:solidFill>
                  <a:srgbClr val="000000"/>
                </a:solidFill>
                <a:cs typeface="Arial" charset="0"/>
              </a:rPr>
              <a:t>hợp</a:t>
            </a:r>
            <a:endParaRPr lang="en-US" sz="2400" b="1" dirty="0">
              <a:solidFill>
                <a:srgbClr val="000000"/>
              </a:solidFill>
              <a:cs typeface="Arial" charset="0"/>
            </a:endParaRPr>
          </a:p>
        </p:txBody>
      </p:sp>
      <p:sp>
        <p:nvSpPr>
          <p:cNvPr id="17424" name="Text Box 16"/>
          <p:cNvSpPr txBox="1">
            <a:spLocks noChangeArrowheads="1"/>
          </p:cNvSpPr>
          <p:nvPr/>
        </p:nvSpPr>
        <p:spPr bwMode="gray">
          <a:xfrm>
            <a:off x="4186171" y="3790307"/>
            <a:ext cx="3717283" cy="467051"/>
          </a:xfrm>
          <a:prstGeom prst="rect">
            <a:avLst/>
          </a:prstGeom>
          <a:noFill/>
          <a:ln w="9525" algn="ctr">
            <a:noFill/>
            <a:miter lim="800000"/>
            <a:headEnd/>
            <a:tailEnd/>
          </a:ln>
          <a:effectLst/>
        </p:spPr>
        <p:txBody>
          <a:bodyPr wrap="square">
            <a:spAutoFit/>
          </a:bodyPr>
          <a:lstStyle/>
          <a:p>
            <a:pPr>
              <a:lnSpc>
                <a:spcPct val="110000"/>
              </a:lnSpc>
              <a:spcBef>
                <a:spcPct val="50000"/>
              </a:spcBef>
            </a:pPr>
            <a:r>
              <a:rPr lang="en-US" sz="2400" b="1" dirty="0">
                <a:solidFill>
                  <a:srgbClr val="000000"/>
                </a:solidFill>
                <a:cs typeface="Arial" charset="0"/>
              </a:rPr>
              <a:t>1.3. </a:t>
            </a:r>
            <a:r>
              <a:rPr lang="en-US" sz="2400" b="1" dirty="0" err="1">
                <a:solidFill>
                  <a:srgbClr val="000000"/>
                </a:solidFill>
                <a:cs typeface="Arial" charset="0"/>
              </a:rPr>
              <a:t>Các</a:t>
            </a:r>
            <a:r>
              <a:rPr lang="en-US" sz="2400" b="1" dirty="0">
                <a:solidFill>
                  <a:srgbClr val="000000"/>
                </a:solidFill>
                <a:cs typeface="Arial" charset="0"/>
              </a:rPr>
              <a:t> </a:t>
            </a:r>
            <a:r>
              <a:rPr lang="en-US" sz="2400" b="1" dirty="0" err="1">
                <a:solidFill>
                  <a:srgbClr val="000000"/>
                </a:solidFill>
                <a:cs typeface="Arial" charset="0"/>
              </a:rPr>
              <a:t>cấu</a:t>
            </a:r>
            <a:r>
              <a:rPr lang="en-US" sz="2400" b="1" dirty="0">
                <a:solidFill>
                  <a:srgbClr val="000000"/>
                </a:solidFill>
                <a:cs typeface="Arial" charset="0"/>
              </a:rPr>
              <a:t> </a:t>
            </a:r>
            <a:r>
              <a:rPr lang="en-US" sz="2400" b="1" dirty="0" err="1">
                <a:solidFill>
                  <a:srgbClr val="000000"/>
                </a:solidFill>
                <a:cs typeface="Arial" charset="0"/>
              </a:rPr>
              <a:t>hình</a:t>
            </a:r>
            <a:r>
              <a:rPr lang="en-US" sz="2400" b="1" dirty="0">
                <a:solidFill>
                  <a:srgbClr val="000000"/>
                </a:solidFill>
                <a:cs typeface="Arial" charset="0"/>
              </a:rPr>
              <a:t> </a:t>
            </a:r>
            <a:r>
              <a:rPr lang="en-US" sz="2400" b="1" dirty="0" err="1">
                <a:solidFill>
                  <a:srgbClr val="000000"/>
                </a:solidFill>
                <a:cs typeface="Arial" charset="0"/>
              </a:rPr>
              <a:t>tổ</a:t>
            </a:r>
            <a:r>
              <a:rPr lang="en-US" sz="2400" b="1" dirty="0">
                <a:solidFill>
                  <a:srgbClr val="000000"/>
                </a:solidFill>
                <a:cs typeface="Arial" charset="0"/>
              </a:rPr>
              <a:t> </a:t>
            </a:r>
            <a:r>
              <a:rPr lang="en-US" sz="2400" b="1" dirty="0" err="1">
                <a:solidFill>
                  <a:srgbClr val="000000"/>
                </a:solidFill>
                <a:cs typeface="Arial" charset="0"/>
              </a:rPr>
              <a:t>hợp</a:t>
            </a:r>
            <a:endParaRPr lang="en-US" sz="2400" b="1" dirty="0">
              <a:solidFill>
                <a:srgbClr val="000000"/>
              </a:solidFill>
              <a:cs typeface="Arial" charset="0"/>
            </a:endParaRPr>
          </a:p>
        </p:txBody>
      </p:sp>
      <p:sp>
        <p:nvSpPr>
          <p:cNvPr id="17425" name="Text Box 17"/>
          <p:cNvSpPr txBox="1">
            <a:spLocks noChangeArrowheads="1"/>
          </p:cNvSpPr>
          <p:nvPr/>
        </p:nvSpPr>
        <p:spPr bwMode="gray">
          <a:xfrm>
            <a:off x="3791226" y="4567740"/>
            <a:ext cx="3571063" cy="467051"/>
          </a:xfrm>
          <a:prstGeom prst="rect">
            <a:avLst/>
          </a:prstGeom>
          <a:noFill/>
          <a:ln w="9525" algn="ctr">
            <a:noFill/>
            <a:miter lim="800000"/>
            <a:headEnd/>
            <a:tailEnd/>
          </a:ln>
          <a:effectLst/>
        </p:spPr>
        <p:txBody>
          <a:bodyPr wrap="square">
            <a:spAutoFit/>
          </a:bodyPr>
          <a:lstStyle/>
          <a:p>
            <a:pPr>
              <a:lnSpc>
                <a:spcPct val="110000"/>
              </a:lnSpc>
              <a:spcBef>
                <a:spcPct val="50000"/>
              </a:spcBef>
            </a:pPr>
            <a:r>
              <a:rPr lang="en-US" sz="2400" b="1" dirty="0">
                <a:solidFill>
                  <a:srgbClr val="000000"/>
                </a:solidFill>
                <a:cs typeface="Arial" charset="0"/>
              </a:rPr>
              <a:t>1.2. </a:t>
            </a:r>
            <a:r>
              <a:rPr lang="en-US" sz="2400" b="1" dirty="0" err="1">
                <a:solidFill>
                  <a:srgbClr val="000000"/>
                </a:solidFill>
                <a:cs typeface="Arial" charset="0"/>
              </a:rPr>
              <a:t>Nguyên</a:t>
            </a:r>
            <a:r>
              <a:rPr lang="en-US" sz="2400" b="1" dirty="0">
                <a:solidFill>
                  <a:srgbClr val="000000"/>
                </a:solidFill>
                <a:cs typeface="Arial" charset="0"/>
              </a:rPr>
              <a:t> </a:t>
            </a:r>
            <a:r>
              <a:rPr lang="en-US" sz="2400" b="1" dirty="0" err="1">
                <a:solidFill>
                  <a:srgbClr val="000000"/>
                </a:solidFill>
                <a:cs typeface="Arial" charset="0"/>
              </a:rPr>
              <a:t>lý</a:t>
            </a:r>
            <a:r>
              <a:rPr lang="en-US" sz="2400" b="1" dirty="0">
                <a:solidFill>
                  <a:srgbClr val="000000"/>
                </a:solidFill>
                <a:cs typeface="Arial" charset="0"/>
              </a:rPr>
              <a:t> </a:t>
            </a:r>
            <a:r>
              <a:rPr lang="en-US" sz="2400" b="1" dirty="0" err="1">
                <a:solidFill>
                  <a:srgbClr val="000000"/>
                </a:solidFill>
                <a:cs typeface="Arial" charset="0"/>
              </a:rPr>
              <a:t>đếm</a:t>
            </a:r>
            <a:endParaRPr lang="en-US" sz="2400" b="1" dirty="0">
              <a:solidFill>
                <a:srgbClr val="000000"/>
              </a:solidFill>
              <a:cs typeface="Arial" charset="0"/>
            </a:endParaRPr>
          </a:p>
        </p:txBody>
      </p:sp>
      <p:sp>
        <p:nvSpPr>
          <p:cNvPr id="18" name="AutoShape 3">
            <a:extLst>
              <a:ext uri="{FF2B5EF4-FFF2-40B4-BE49-F238E27FC236}">
                <a16:creationId xmlns:a16="http://schemas.microsoft.com/office/drawing/2014/main" id="{257A9A3B-26E6-4EB0-B611-C62381B28454}"/>
              </a:ext>
            </a:extLst>
          </p:cNvPr>
          <p:cNvSpPr>
            <a:spLocks noChangeArrowheads="1"/>
          </p:cNvSpPr>
          <p:nvPr/>
        </p:nvSpPr>
        <p:spPr bwMode="ltGray">
          <a:xfrm>
            <a:off x="3249608" y="2970477"/>
            <a:ext cx="4692742" cy="748340"/>
          </a:xfrm>
          <a:prstGeom prst="roundRect">
            <a:avLst>
              <a:gd name="adj" fmla="val 9144"/>
            </a:avLst>
          </a:prstGeom>
          <a:solidFill>
            <a:srgbClr val="F8F8F8"/>
          </a:solidFill>
          <a:ln w="28575">
            <a:solidFill>
              <a:schemeClr val="accent1"/>
            </a:solidFill>
            <a:round/>
            <a:headEnd/>
            <a:tailEnd/>
          </a:ln>
          <a:effectLst/>
        </p:spPr>
        <p:txBody>
          <a:bodyPr wrap="none" anchor="ctr"/>
          <a:lstStyle/>
          <a:p>
            <a:endParaRPr lang="en-US"/>
          </a:p>
        </p:txBody>
      </p:sp>
      <p:sp>
        <p:nvSpPr>
          <p:cNvPr id="20" name="WordArt 11">
            <a:extLst>
              <a:ext uri="{FF2B5EF4-FFF2-40B4-BE49-F238E27FC236}">
                <a16:creationId xmlns:a16="http://schemas.microsoft.com/office/drawing/2014/main" id="{482079AF-9B1E-4B01-B788-2EC6F83072A1}"/>
              </a:ext>
            </a:extLst>
          </p:cNvPr>
          <p:cNvSpPr>
            <a:spLocks noChangeArrowheads="1" noChangeShapeType="1" noTextEdit="1"/>
          </p:cNvSpPr>
          <p:nvPr/>
        </p:nvSpPr>
        <p:spPr bwMode="gray">
          <a:xfrm rot="5400000">
            <a:off x="3254785" y="2807861"/>
            <a:ext cx="453011" cy="267175"/>
          </a:xfrm>
          <a:prstGeom prst="rect">
            <a:avLst/>
          </a:prstGeom>
        </p:spPr>
        <p:txBody>
          <a:bodyPr wrap="none" fromWordArt="1">
            <a:prstTxWarp prst="textPlain">
              <a:avLst>
                <a:gd name="adj" fmla="val 50000"/>
              </a:avLst>
            </a:prstTxWarp>
          </a:bodyPr>
          <a:lstStyle/>
          <a:p>
            <a:pPr algn="ctr"/>
            <a:r>
              <a:rPr lang="en-US" sz="2000" kern="10">
                <a:ln w="19050">
                  <a:noFill/>
                  <a:round/>
                  <a:headEnd/>
                  <a:tailEnd/>
                </a:ln>
                <a:solidFill>
                  <a:srgbClr val="F8F8F8"/>
                </a:solidFill>
                <a:effectLst>
                  <a:prstShdw prst="shdw17" dist="17961" dir="13500000">
                    <a:srgbClr val="080808"/>
                  </a:prstShdw>
                </a:effectLst>
                <a:latin typeface="Arial Black"/>
              </a:rPr>
              <a:t>Jump</a:t>
            </a:r>
          </a:p>
        </p:txBody>
      </p:sp>
      <p:sp>
        <p:nvSpPr>
          <p:cNvPr id="22" name="Text Box 16">
            <a:extLst>
              <a:ext uri="{FF2B5EF4-FFF2-40B4-BE49-F238E27FC236}">
                <a16:creationId xmlns:a16="http://schemas.microsoft.com/office/drawing/2014/main" id="{0FB3FF31-09C2-4721-AA37-9EA9DFADFD20}"/>
              </a:ext>
            </a:extLst>
          </p:cNvPr>
          <p:cNvSpPr txBox="1">
            <a:spLocks noChangeArrowheads="1"/>
          </p:cNvSpPr>
          <p:nvPr/>
        </p:nvSpPr>
        <p:spPr bwMode="gray">
          <a:xfrm>
            <a:off x="4605289" y="2997943"/>
            <a:ext cx="3132971" cy="467051"/>
          </a:xfrm>
          <a:prstGeom prst="rect">
            <a:avLst/>
          </a:prstGeom>
          <a:noFill/>
          <a:ln w="9525" algn="ctr">
            <a:noFill/>
            <a:miter lim="800000"/>
            <a:headEnd/>
            <a:tailEnd/>
          </a:ln>
          <a:effectLst/>
        </p:spPr>
        <p:txBody>
          <a:bodyPr wrap="square">
            <a:spAutoFit/>
          </a:bodyPr>
          <a:lstStyle/>
          <a:p>
            <a:pPr>
              <a:lnSpc>
                <a:spcPct val="110000"/>
              </a:lnSpc>
              <a:spcBef>
                <a:spcPct val="50000"/>
              </a:spcBef>
            </a:pPr>
            <a:r>
              <a:rPr lang="en-US" sz="2400" b="1" dirty="0">
                <a:solidFill>
                  <a:srgbClr val="000000"/>
                </a:solidFill>
                <a:cs typeface="Arial" charset="0"/>
              </a:rPr>
              <a:t>1.4. </a:t>
            </a:r>
            <a:r>
              <a:rPr lang="en-US" sz="2400" b="1" dirty="0" err="1">
                <a:solidFill>
                  <a:srgbClr val="000000"/>
                </a:solidFill>
                <a:cs typeface="Arial" charset="0"/>
              </a:rPr>
              <a:t>Hệ</a:t>
            </a:r>
            <a:r>
              <a:rPr lang="en-US" sz="2400" b="1" dirty="0">
                <a:solidFill>
                  <a:srgbClr val="000000"/>
                </a:solidFill>
                <a:cs typeface="Arial" charset="0"/>
              </a:rPr>
              <a:t> </a:t>
            </a:r>
            <a:r>
              <a:rPr lang="en-US" sz="2400" b="1" dirty="0" err="1">
                <a:solidFill>
                  <a:srgbClr val="000000"/>
                </a:solidFill>
                <a:cs typeface="Arial" charset="0"/>
              </a:rPr>
              <a:t>thức</a:t>
            </a:r>
            <a:r>
              <a:rPr lang="en-US" sz="2400" b="1" dirty="0">
                <a:solidFill>
                  <a:srgbClr val="000000"/>
                </a:solidFill>
                <a:cs typeface="Arial" charset="0"/>
              </a:rPr>
              <a:t> </a:t>
            </a:r>
            <a:r>
              <a:rPr lang="en-US" sz="2400" b="1" dirty="0" err="1">
                <a:solidFill>
                  <a:srgbClr val="000000"/>
                </a:solidFill>
                <a:cs typeface="Arial" charset="0"/>
              </a:rPr>
              <a:t>đệ</a:t>
            </a:r>
            <a:r>
              <a:rPr lang="en-US" sz="2400" b="1" dirty="0">
                <a:solidFill>
                  <a:srgbClr val="000000"/>
                </a:solidFill>
                <a:cs typeface="Arial" charset="0"/>
              </a:rPr>
              <a:t> qui</a:t>
            </a:r>
          </a:p>
        </p:txBody>
      </p:sp>
      <p:sp>
        <p:nvSpPr>
          <p:cNvPr id="17418" name="WordArt 10"/>
          <p:cNvSpPr>
            <a:spLocks noChangeArrowheads="1" noChangeShapeType="1" noTextEdit="1"/>
          </p:cNvSpPr>
          <p:nvPr/>
        </p:nvSpPr>
        <p:spPr bwMode="gray">
          <a:xfrm rot="5400000">
            <a:off x="1484916" y="5370422"/>
            <a:ext cx="391681" cy="231106"/>
          </a:xfrm>
          <a:prstGeom prst="rect">
            <a:avLst/>
          </a:prstGeom>
        </p:spPr>
        <p:txBody>
          <a:bodyPr wrap="none" fromWordArt="1">
            <a:prstTxWarp prst="textPlain">
              <a:avLst>
                <a:gd name="adj" fmla="val 50000"/>
              </a:avLst>
            </a:prstTxWarp>
          </a:bodyPr>
          <a:lstStyle/>
          <a:p>
            <a:pPr algn="ctr"/>
            <a:r>
              <a:rPr lang="en-US" sz="3600" kern="10">
                <a:ln w="19050">
                  <a:noFill/>
                  <a:round/>
                  <a:headEnd/>
                  <a:tailEnd/>
                </a:ln>
                <a:solidFill>
                  <a:srgbClr val="F8F8F8"/>
                </a:solidFill>
                <a:effectLst>
                  <a:prstShdw prst="shdw17" dist="17961" dir="13500000">
                    <a:srgbClr val="080808"/>
                  </a:prstShdw>
                </a:effectLst>
                <a:latin typeface="Arial Black"/>
              </a:rPr>
              <a:t>Start</a:t>
            </a:r>
          </a:p>
        </p:txBody>
      </p:sp>
      <p:sp>
        <p:nvSpPr>
          <p:cNvPr id="23" name="AutoShape 3">
            <a:extLst>
              <a:ext uri="{FF2B5EF4-FFF2-40B4-BE49-F238E27FC236}">
                <a16:creationId xmlns:a16="http://schemas.microsoft.com/office/drawing/2014/main" id="{6CC721EF-59E8-448E-BF3B-330BF5E81724}"/>
              </a:ext>
            </a:extLst>
          </p:cNvPr>
          <p:cNvSpPr>
            <a:spLocks noChangeArrowheads="1"/>
          </p:cNvSpPr>
          <p:nvPr/>
        </p:nvSpPr>
        <p:spPr bwMode="ltGray">
          <a:xfrm>
            <a:off x="3283748" y="2102196"/>
            <a:ext cx="4692742" cy="748340"/>
          </a:xfrm>
          <a:prstGeom prst="roundRect">
            <a:avLst>
              <a:gd name="adj" fmla="val 9144"/>
            </a:avLst>
          </a:prstGeom>
          <a:solidFill>
            <a:srgbClr val="F8F8F8"/>
          </a:solidFill>
          <a:ln w="28575">
            <a:solidFill>
              <a:schemeClr val="accent1"/>
            </a:solidFill>
            <a:round/>
            <a:headEnd/>
            <a:tailEnd/>
          </a:ln>
          <a:effectLst/>
        </p:spPr>
        <p:txBody>
          <a:bodyPr wrap="none" anchor="ctr"/>
          <a:lstStyle/>
          <a:p>
            <a:endParaRPr lang="en-US"/>
          </a:p>
        </p:txBody>
      </p:sp>
      <p:sp>
        <p:nvSpPr>
          <p:cNvPr id="24" name="AutoShape 5">
            <a:extLst>
              <a:ext uri="{FF2B5EF4-FFF2-40B4-BE49-F238E27FC236}">
                <a16:creationId xmlns:a16="http://schemas.microsoft.com/office/drawing/2014/main" id="{3299071E-A032-4437-9663-AF8E7C40F31F}"/>
              </a:ext>
            </a:extLst>
          </p:cNvPr>
          <p:cNvSpPr>
            <a:spLocks noChangeArrowheads="1"/>
          </p:cNvSpPr>
          <p:nvPr/>
        </p:nvSpPr>
        <p:spPr bwMode="gray">
          <a:xfrm>
            <a:off x="2646405" y="1785411"/>
            <a:ext cx="2292637" cy="1025437"/>
          </a:xfrm>
          <a:prstGeom prst="upArrow">
            <a:avLst>
              <a:gd name="adj1" fmla="val 50000"/>
              <a:gd name="adj2" fmla="val 18667"/>
            </a:avLst>
          </a:prstGeom>
          <a:gradFill rotWithShape="1">
            <a:gsLst>
              <a:gs pos="0">
                <a:schemeClr val="accent1">
                  <a:gamma/>
                  <a:shade val="66275"/>
                  <a:invGamma/>
                </a:schemeClr>
              </a:gs>
              <a:gs pos="100000">
                <a:schemeClr val="accent1"/>
              </a:gs>
            </a:gsLst>
            <a:lin ang="18900000" scaled="1"/>
          </a:gradFill>
          <a:ln w="19050">
            <a:noFill/>
            <a:miter lim="800000"/>
            <a:headEnd/>
            <a:tailEnd/>
          </a:ln>
          <a:effectLst/>
          <a:scene3d>
            <a:camera prst="legacyPerspectiveBottomRight"/>
            <a:lightRig rig="legacyFlat1" dir="t"/>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6" name="Text Box 12">
            <a:extLst>
              <a:ext uri="{FF2B5EF4-FFF2-40B4-BE49-F238E27FC236}">
                <a16:creationId xmlns:a16="http://schemas.microsoft.com/office/drawing/2014/main" id="{D3F65C6F-A130-4223-85CC-BBBD0AA74638}"/>
              </a:ext>
            </a:extLst>
          </p:cNvPr>
          <p:cNvSpPr txBox="1">
            <a:spLocks noChangeArrowheads="1"/>
          </p:cNvSpPr>
          <p:nvPr/>
        </p:nvSpPr>
        <p:spPr bwMode="gray">
          <a:xfrm>
            <a:off x="3625412" y="1980712"/>
            <a:ext cx="716449" cy="1059585"/>
          </a:xfrm>
          <a:prstGeom prst="rect">
            <a:avLst/>
          </a:prstGeom>
          <a:noFill/>
          <a:ln w="9525">
            <a:noFill/>
            <a:miter lim="800000"/>
            <a:headEnd/>
            <a:tailEnd/>
          </a:ln>
          <a:effectLst/>
        </p:spPr>
        <p:txBody>
          <a:bodyPr wrap="square">
            <a:spAutoFit/>
          </a:bodyPr>
          <a:lstStyle/>
          <a:p>
            <a:pPr algn="r">
              <a:lnSpc>
                <a:spcPct val="120000"/>
              </a:lnSpc>
              <a:spcBef>
                <a:spcPct val="50000"/>
              </a:spcBef>
            </a:pPr>
            <a:r>
              <a:rPr lang="en-US" sz="1400" b="1" dirty="0">
                <a:solidFill>
                  <a:srgbClr val="FFFFFF"/>
                </a:solidFill>
                <a:cs typeface="Arial" charset="0"/>
              </a:rPr>
              <a:t>2008</a:t>
            </a:r>
          </a:p>
          <a:p>
            <a:pPr algn="r">
              <a:lnSpc>
                <a:spcPct val="120000"/>
              </a:lnSpc>
              <a:spcBef>
                <a:spcPct val="50000"/>
              </a:spcBef>
            </a:pPr>
            <a:r>
              <a:rPr lang="en-US" sz="1400" b="1" dirty="0">
                <a:solidFill>
                  <a:srgbClr val="FFFFFF"/>
                </a:solidFill>
                <a:cs typeface="Arial" charset="0"/>
              </a:rPr>
              <a:t>2007</a:t>
            </a:r>
          </a:p>
          <a:p>
            <a:pPr algn="r">
              <a:lnSpc>
                <a:spcPct val="120000"/>
              </a:lnSpc>
              <a:spcBef>
                <a:spcPct val="50000"/>
              </a:spcBef>
            </a:pPr>
            <a:r>
              <a:rPr lang="en-US" sz="1400" b="1" dirty="0">
                <a:solidFill>
                  <a:srgbClr val="FFFFFF"/>
                </a:solidFill>
                <a:cs typeface="Arial" charset="0"/>
              </a:rPr>
              <a:t>2006       </a:t>
            </a:r>
          </a:p>
        </p:txBody>
      </p:sp>
      <p:sp>
        <p:nvSpPr>
          <p:cNvPr id="27" name="Text Box 16">
            <a:extLst>
              <a:ext uri="{FF2B5EF4-FFF2-40B4-BE49-F238E27FC236}">
                <a16:creationId xmlns:a16="http://schemas.microsoft.com/office/drawing/2014/main" id="{024808D3-03E1-4F12-9055-5A1C53E648AC}"/>
              </a:ext>
            </a:extLst>
          </p:cNvPr>
          <p:cNvSpPr txBox="1">
            <a:spLocks noChangeArrowheads="1"/>
          </p:cNvSpPr>
          <p:nvPr/>
        </p:nvSpPr>
        <p:spPr bwMode="gray">
          <a:xfrm>
            <a:off x="4639429" y="2129662"/>
            <a:ext cx="3132971" cy="467051"/>
          </a:xfrm>
          <a:prstGeom prst="rect">
            <a:avLst/>
          </a:prstGeom>
          <a:noFill/>
          <a:ln w="9525" algn="ctr">
            <a:noFill/>
            <a:miter lim="800000"/>
            <a:headEnd/>
            <a:tailEnd/>
          </a:ln>
          <a:effectLst/>
        </p:spPr>
        <p:txBody>
          <a:bodyPr wrap="square">
            <a:spAutoFit/>
          </a:bodyPr>
          <a:lstStyle/>
          <a:p>
            <a:pPr>
              <a:lnSpc>
                <a:spcPct val="110000"/>
              </a:lnSpc>
              <a:spcBef>
                <a:spcPct val="50000"/>
              </a:spcBef>
            </a:pPr>
            <a:r>
              <a:rPr lang="en-US" sz="2400" b="1" dirty="0">
                <a:solidFill>
                  <a:srgbClr val="000000"/>
                </a:solidFill>
                <a:cs typeface="Arial" charset="0"/>
              </a:rPr>
              <a:t>1.5. Quan </a:t>
            </a:r>
            <a:r>
              <a:rPr lang="en-US" sz="2400" b="1" dirty="0" err="1">
                <a:solidFill>
                  <a:srgbClr val="000000"/>
                </a:solidFill>
                <a:cs typeface="Arial" charset="0"/>
              </a:rPr>
              <a:t>hệ</a:t>
            </a:r>
            <a:endParaRPr lang="en-US" sz="2400" b="1" dirty="0">
              <a:solidFill>
                <a:srgbClr val="000000"/>
              </a:solidFill>
              <a:cs typeface="Arial" charset="0"/>
            </a:endParaRPr>
          </a:p>
        </p:txBody>
      </p:sp>
      <p:sp>
        <p:nvSpPr>
          <p:cNvPr id="19" name="AutoShape 5">
            <a:extLst>
              <a:ext uri="{FF2B5EF4-FFF2-40B4-BE49-F238E27FC236}">
                <a16:creationId xmlns:a16="http://schemas.microsoft.com/office/drawing/2014/main" id="{8F7870DC-7F3E-4379-9D56-F5CAE8B38690}"/>
              </a:ext>
            </a:extLst>
          </p:cNvPr>
          <p:cNvSpPr>
            <a:spLocks noChangeArrowheads="1"/>
          </p:cNvSpPr>
          <p:nvPr/>
        </p:nvSpPr>
        <p:spPr bwMode="gray">
          <a:xfrm>
            <a:off x="2612265" y="2653692"/>
            <a:ext cx="2292637" cy="1025437"/>
          </a:xfrm>
          <a:prstGeom prst="upArrow">
            <a:avLst>
              <a:gd name="adj1" fmla="val 50000"/>
              <a:gd name="adj2" fmla="val 18667"/>
            </a:avLst>
          </a:prstGeom>
          <a:gradFill rotWithShape="1">
            <a:gsLst>
              <a:gs pos="0">
                <a:schemeClr val="accent1">
                  <a:gamma/>
                  <a:shade val="66275"/>
                  <a:invGamma/>
                </a:schemeClr>
              </a:gs>
              <a:gs pos="100000">
                <a:schemeClr val="accent1"/>
              </a:gs>
            </a:gsLst>
            <a:lin ang="18900000" scaled="1"/>
          </a:gradFill>
          <a:ln w="19050">
            <a:noFill/>
            <a:miter lim="800000"/>
            <a:headEnd/>
            <a:tailEnd/>
          </a:ln>
          <a:effectLst/>
          <a:scene3d>
            <a:camera prst="legacyPerspectiveBottomRight"/>
            <a:lightRig rig="legacyFlat1" dir="t"/>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1" name="Text Box 12">
            <a:extLst>
              <a:ext uri="{FF2B5EF4-FFF2-40B4-BE49-F238E27FC236}">
                <a16:creationId xmlns:a16="http://schemas.microsoft.com/office/drawing/2014/main" id="{67C0171B-9C8F-4F75-AEDC-3EE5F98DB08E}"/>
              </a:ext>
            </a:extLst>
          </p:cNvPr>
          <p:cNvSpPr txBox="1">
            <a:spLocks noChangeArrowheads="1"/>
          </p:cNvSpPr>
          <p:nvPr/>
        </p:nvSpPr>
        <p:spPr bwMode="gray">
          <a:xfrm>
            <a:off x="3591272" y="2848993"/>
            <a:ext cx="716449" cy="1059585"/>
          </a:xfrm>
          <a:prstGeom prst="rect">
            <a:avLst/>
          </a:prstGeom>
          <a:noFill/>
          <a:ln w="9525">
            <a:noFill/>
            <a:miter lim="800000"/>
            <a:headEnd/>
            <a:tailEnd/>
          </a:ln>
          <a:effectLst/>
        </p:spPr>
        <p:txBody>
          <a:bodyPr wrap="square">
            <a:spAutoFit/>
          </a:bodyPr>
          <a:lstStyle/>
          <a:p>
            <a:pPr algn="r">
              <a:lnSpc>
                <a:spcPct val="120000"/>
              </a:lnSpc>
              <a:spcBef>
                <a:spcPct val="50000"/>
              </a:spcBef>
            </a:pPr>
            <a:r>
              <a:rPr lang="en-US" sz="1400" b="1" dirty="0">
                <a:solidFill>
                  <a:srgbClr val="FFFFFF"/>
                </a:solidFill>
                <a:cs typeface="Arial" charset="0"/>
              </a:rPr>
              <a:t>2008</a:t>
            </a:r>
          </a:p>
          <a:p>
            <a:pPr algn="r">
              <a:lnSpc>
                <a:spcPct val="120000"/>
              </a:lnSpc>
              <a:spcBef>
                <a:spcPct val="50000"/>
              </a:spcBef>
            </a:pPr>
            <a:r>
              <a:rPr lang="en-US" sz="1400" b="1" dirty="0">
                <a:solidFill>
                  <a:srgbClr val="FFFFFF"/>
                </a:solidFill>
                <a:cs typeface="Arial" charset="0"/>
              </a:rPr>
              <a:t>2007</a:t>
            </a:r>
          </a:p>
          <a:p>
            <a:pPr algn="r">
              <a:lnSpc>
                <a:spcPct val="120000"/>
              </a:lnSpc>
              <a:spcBef>
                <a:spcPct val="50000"/>
              </a:spcBef>
            </a:pPr>
            <a:r>
              <a:rPr lang="en-US" sz="1400" b="1" dirty="0">
                <a:solidFill>
                  <a:srgbClr val="FFFFFF"/>
                </a:solidFill>
                <a:cs typeface="Arial" charset="0"/>
              </a:rPr>
              <a:t>2006       </a:t>
            </a:r>
          </a:p>
        </p:txBody>
      </p:sp>
      <p:sp>
        <p:nvSpPr>
          <p:cNvPr id="17413" name="AutoShape 5"/>
          <p:cNvSpPr>
            <a:spLocks noChangeArrowheads="1"/>
          </p:cNvSpPr>
          <p:nvPr/>
        </p:nvSpPr>
        <p:spPr bwMode="gray">
          <a:xfrm>
            <a:off x="2127375" y="3379922"/>
            <a:ext cx="2431362" cy="1022369"/>
          </a:xfrm>
          <a:prstGeom prst="upArrow">
            <a:avLst>
              <a:gd name="adj1" fmla="val 50000"/>
              <a:gd name="adj2" fmla="val 18667"/>
            </a:avLst>
          </a:prstGeom>
          <a:gradFill rotWithShape="1">
            <a:gsLst>
              <a:gs pos="0">
                <a:schemeClr val="accent1">
                  <a:gamma/>
                  <a:shade val="66275"/>
                  <a:invGamma/>
                </a:schemeClr>
              </a:gs>
              <a:gs pos="100000">
                <a:schemeClr val="accent1"/>
              </a:gs>
            </a:gsLst>
            <a:lin ang="18900000" scaled="1"/>
          </a:gradFill>
          <a:ln w="19050">
            <a:noFill/>
            <a:miter lim="800000"/>
            <a:headEnd/>
            <a:tailEnd/>
          </a:ln>
          <a:effectLst/>
          <a:scene3d>
            <a:camera prst="legacyPerspectiveBottomRight"/>
            <a:lightRig rig="legacyFlat1" dir="t"/>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17420" name="Text Box 12"/>
          <p:cNvSpPr txBox="1">
            <a:spLocks noChangeArrowheads="1"/>
          </p:cNvSpPr>
          <p:nvPr/>
        </p:nvSpPr>
        <p:spPr bwMode="gray">
          <a:xfrm>
            <a:off x="3160543" y="3179168"/>
            <a:ext cx="759801" cy="1059585"/>
          </a:xfrm>
          <a:prstGeom prst="rect">
            <a:avLst/>
          </a:prstGeom>
          <a:noFill/>
          <a:ln w="9525">
            <a:noFill/>
            <a:miter lim="800000"/>
            <a:headEnd/>
            <a:tailEnd/>
          </a:ln>
          <a:effectLst/>
        </p:spPr>
        <p:txBody>
          <a:bodyPr wrap="square">
            <a:spAutoFit/>
          </a:bodyPr>
          <a:lstStyle/>
          <a:p>
            <a:pPr algn="r">
              <a:lnSpc>
                <a:spcPct val="120000"/>
              </a:lnSpc>
              <a:spcBef>
                <a:spcPct val="50000"/>
              </a:spcBef>
            </a:pPr>
            <a:r>
              <a:rPr lang="en-US" sz="1400" b="1">
                <a:solidFill>
                  <a:srgbClr val="FFFFFF"/>
                </a:solidFill>
                <a:cs typeface="Arial" charset="0"/>
              </a:rPr>
              <a:t>2008</a:t>
            </a:r>
          </a:p>
          <a:p>
            <a:pPr algn="r">
              <a:lnSpc>
                <a:spcPct val="120000"/>
              </a:lnSpc>
              <a:spcBef>
                <a:spcPct val="50000"/>
              </a:spcBef>
            </a:pPr>
            <a:r>
              <a:rPr lang="en-US" sz="1400" b="1">
                <a:solidFill>
                  <a:srgbClr val="FFFFFF"/>
                </a:solidFill>
                <a:cs typeface="Arial" charset="0"/>
              </a:rPr>
              <a:t>2007</a:t>
            </a:r>
          </a:p>
          <a:p>
            <a:pPr algn="r">
              <a:lnSpc>
                <a:spcPct val="120000"/>
              </a:lnSpc>
              <a:spcBef>
                <a:spcPct val="50000"/>
              </a:spcBef>
            </a:pPr>
            <a:r>
              <a:rPr lang="en-US" sz="1400" b="1">
                <a:solidFill>
                  <a:srgbClr val="FFFFFF"/>
                </a:solidFill>
                <a:cs typeface="Arial" charset="0"/>
              </a:rPr>
              <a:t>2006       </a:t>
            </a:r>
          </a:p>
        </p:txBody>
      </p:sp>
      <p:sp>
        <p:nvSpPr>
          <p:cNvPr id="17414" name="AutoShape 6"/>
          <p:cNvSpPr>
            <a:spLocks noChangeArrowheads="1"/>
          </p:cNvSpPr>
          <p:nvPr/>
        </p:nvSpPr>
        <p:spPr bwMode="gray">
          <a:xfrm>
            <a:off x="1548255" y="4234041"/>
            <a:ext cx="2431362" cy="1022369"/>
          </a:xfrm>
          <a:prstGeom prst="upArrow">
            <a:avLst>
              <a:gd name="adj1" fmla="val 50000"/>
              <a:gd name="adj2" fmla="val 18667"/>
            </a:avLst>
          </a:prstGeom>
          <a:gradFill rotWithShape="1">
            <a:gsLst>
              <a:gs pos="0">
                <a:schemeClr val="accent2">
                  <a:gamma/>
                  <a:shade val="56078"/>
                  <a:invGamma/>
                </a:schemeClr>
              </a:gs>
              <a:gs pos="100000">
                <a:schemeClr val="accent2"/>
              </a:gs>
            </a:gsLst>
            <a:lin ang="18900000" scaled="1"/>
          </a:gradFill>
          <a:ln w="19050">
            <a:noFill/>
            <a:miter lim="800000"/>
            <a:headEnd/>
            <a:tailEnd/>
          </a:ln>
          <a:effectLst/>
          <a:scene3d>
            <a:camera prst="legacyPerspectiveBottomRight"/>
            <a:lightRig rig="legacyFlat1" dir="t"/>
          </a:scene3d>
          <a:sp3d extrusionH="430200" prstMaterial="legacyMatte">
            <a:bevelT w="13500" h="13500" prst="angle"/>
            <a:bevelB w="13500" h="13500" prst="angle"/>
            <a:extrusionClr>
              <a:schemeClr val="accent2"/>
            </a:extrusionClr>
          </a:sp3d>
        </p:spPr>
        <p:txBody>
          <a:bodyPr wrap="none" anchor="ctr">
            <a:flatTx/>
          </a:bodyPr>
          <a:lstStyle/>
          <a:p>
            <a:endParaRPr lang="en-US"/>
          </a:p>
        </p:txBody>
      </p:sp>
      <p:sp>
        <p:nvSpPr>
          <p:cNvPr id="17421" name="Text Box 13"/>
          <p:cNvSpPr txBox="1">
            <a:spLocks noChangeArrowheads="1"/>
          </p:cNvSpPr>
          <p:nvPr/>
        </p:nvSpPr>
        <p:spPr bwMode="gray">
          <a:xfrm>
            <a:off x="2581423" y="4449193"/>
            <a:ext cx="759801" cy="1059585"/>
          </a:xfrm>
          <a:prstGeom prst="rect">
            <a:avLst/>
          </a:prstGeom>
          <a:noFill/>
          <a:ln w="9525">
            <a:noFill/>
            <a:miter lim="800000"/>
            <a:headEnd/>
            <a:tailEnd/>
          </a:ln>
          <a:effectLst/>
        </p:spPr>
        <p:txBody>
          <a:bodyPr wrap="square">
            <a:spAutoFit/>
          </a:bodyPr>
          <a:lstStyle/>
          <a:p>
            <a:pPr algn="r">
              <a:lnSpc>
                <a:spcPct val="120000"/>
              </a:lnSpc>
              <a:spcBef>
                <a:spcPct val="50000"/>
              </a:spcBef>
            </a:pPr>
            <a:r>
              <a:rPr lang="en-US" sz="1400" b="1">
                <a:solidFill>
                  <a:srgbClr val="FFFFFF"/>
                </a:solidFill>
                <a:cs typeface="Arial" charset="0"/>
              </a:rPr>
              <a:t>2005</a:t>
            </a:r>
          </a:p>
          <a:p>
            <a:pPr algn="r">
              <a:lnSpc>
                <a:spcPct val="120000"/>
              </a:lnSpc>
              <a:spcBef>
                <a:spcPct val="50000"/>
              </a:spcBef>
            </a:pPr>
            <a:r>
              <a:rPr lang="en-US" sz="1400" b="1">
                <a:solidFill>
                  <a:srgbClr val="FFFFFF"/>
                </a:solidFill>
                <a:cs typeface="Arial" charset="0"/>
              </a:rPr>
              <a:t>2004</a:t>
            </a:r>
          </a:p>
          <a:p>
            <a:pPr algn="r">
              <a:lnSpc>
                <a:spcPct val="120000"/>
              </a:lnSpc>
              <a:spcBef>
                <a:spcPct val="50000"/>
              </a:spcBef>
            </a:pPr>
            <a:r>
              <a:rPr lang="en-US" sz="1400" b="1">
                <a:solidFill>
                  <a:srgbClr val="FFFFFF"/>
                </a:solidFill>
                <a:cs typeface="Arial" charset="0"/>
              </a:rPr>
              <a:t>2003       </a:t>
            </a:r>
          </a:p>
        </p:txBody>
      </p:sp>
      <p:sp>
        <p:nvSpPr>
          <p:cNvPr id="17416" name="AutoShape 8"/>
          <p:cNvSpPr>
            <a:spLocks noChangeArrowheads="1"/>
          </p:cNvSpPr>
          <p:nvPr/>
        </p:nvSpPr>
        <p:spPr bwMode="gray">
          <a:xfrm>
            <a:off x="929742" y="5075335"/>
            <a:ext cx="2259587" cy="1014467"/>
          </a:xfrm>
          <a:prstGeom prst="upArrow">
            <a:avLst>
              <a:gd name="adj1" fmla="val 50000"/>
              <a:gd name="adj2" fmla="val 18667"/>
            </a:avLst>
          </a:prstGeom>
          <a:gradFill rotWithShape="1">
            <a:gsLst>
              <a:gs pos="0">
                <a:schemeClr val="hlink">
                  <a:gamma/>
                  <a:shade val="57255"/>
                  <a:invGamma/>
                </a:schemeClr>
              </a:gs>
              <a:gs pos="100000">
                <a:schemeClr val="hlink"/>
              </a:gs>
            </a:gsLst>
            <a:lin ang="18900000" scaled="1"/>
          </a:gradFill>
          <a:ln w="19050">
            <a:noFill/>
            <a:miter lim="800000"/>
            <a:headEnd/>
            <a:tailEnd/>
          </a:ln>
          <a:effectLst/>
          <a:scene3d>
            <a:camera prst="legacyPerspectiveBottomRight"/>
            <a:lightRig rig="legacyFlat1" dir="t"/>
          </a:scene3d>
          <a:sp3d extrusionH="430200" prstMaterial="legacyMatte">
            <a:bevelT w="13500" h="13500" prst="angle"/>
            <a:bevelB w="13500" h="13500" prst="angle"/>
            <a:extrusionClr>
              <a:schemeClr val="hlink"/>
            </a:extrusionClr>
          </a:sp3d>
        </p:spPr>
        <p:txBody>
          <a:bodyPr wrap="none" anchor="ctr">
            <a:flatTx/>
          </a:bodyPr>
          <a:lstStyle/>
          <a:p>
            <a:endParaRPr lang="en-US"/>
          </a:p>
        </p:txBody>
      </p:sp>
      <p:sp>
        <p:nvSpPr>
          <p:cNvPr id="17422" name="Text Box 14"/>
          <p:cNvSpPr txBox="1">
            <a:spLocks noChangeArrowheads="1"/>
          </p:cNvSpPr>
          <p:nvPr/>
        </p:nvSpPr>
        <p:spPr bwMode="gray">
          <a:xfrm>
            <a:off x="1956841" y="5347673"/>
            <a:ext cx="759801" cy="1059585"/>
          </a:xfrm>
          <a:prstGeom prst="rect">
            <a:avLst/>
          </a:prstGeom>
          <a:noFill/>
          <a:ln w="9525">
            <a:noFill/>
            <a:miter lim="800000"/>
            <a:headEnd/>
            <a:tailEnd/>
          </a:ln>
          <a:effectLst/>
        </p:spPr>
        <p:txBody>
          <a:bodyPr wrap="square">
            <a:spAutoFit/>
          </a:bodyPr>
          <a:lstStyle/>
          <a:p>
            <a:pPr algn="r">
              <a:lnSpc>
                <a:spcPct val="120000"/>
              </a:lnSpc>
              <a:spcBef>
                <a:spcPct val="50000"/>
              </a:spcBef>
            </a:pPr>
            <a:r>
              <a:rPr lang="en-US" sz="1400" b="1" dirty="0">
                <a:solidFill>
                  <a:srgbClr val="FFFFFF"/>
                </a:solidFill>
                <a:cs typeface="Arial" charset="0"/>
              </a:rPr>
              <a:t>2002</a:t>
            </a:r>
          </a:p>
          <a:p>
            <a:pPr algn="r">
              <a:lnSpc>
                <a:spcPct val="120000"/>
              </a:lnSpc>
              <a:spcBef>
                <a:spcPct val="50000"/>
              </a:spcBef>
            </a:pPr>
            <a:r>
              <a:rPr lang="en-US" sz="1400" b="1" dirty="0">
                <a:solidFill>
                  <a:srgbClr val="FFFFFF"/>
                </a:solidFill>
                <a:cs typeface="Arial" charset="0"/>
              </a:rPr>
              <a:t>2001</a:t>
            </a:r>
          </a:p>
          <a:p>
            <a:pPr algn="r">
              <a:lnSpc>
                <a:spcPct val="120000"/>
              </a:lnSpc>
              <a:spcBef>
                <a:spcPct val="50000"/>
              </a:spcBef>
            </a:pPr>
            <a:r>
              <a:rPr lang="en-US" sz="1400" b="1" dirty="0">
                <a:solidFill>
                  <a:srgbClr val="FFFFFF"/>
                </a:solidFill>
                <a:cs typeface="Arial" charset="0"/>
              </a:rPr>
              <a:t>2000       </a:t>
            </a:r>
          </a:p>
        </p:txBody>
      </p:sp>
    </p:spTree>
    <p:extLst>
      <p:ext uri="{BB962C8B-B14F-4D97-AF65-F5344CB8AC3E}">
        <p14:creationId xmlns:p14="http://schemas.microsoft.com/office/powerpoint/2010/main" val="42660314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17411"/>
                                        </p:tgtEl>
                                        <p:attrNameLst>
                                          <p:attrName>style.visibility</p:attrName>
                                        </p:attrNameLst>
                                      </p:cBhvr>
                                      <p:to>
                                        <p:strVal val="visible"/>
                                      </p:to>
                                    </p:set>
                                    <p:anim calcmode="lin" valueType="num">
                                      <p:cBhvr additive="base">
                                        <p:cTn id="7" dur="500" fill="hold"/>
                                        <p:tgtEl>
                                          <p:spTgt spid="17411"/>
                                        </p:tgtEl>
                                        <p:attrNameLst>
                                          <p:attrName>ppt_x</p:attrName>
                                        </p:attrNameLst>
                                      </p:cBhvr>
                                      <p:tavLst>
                                        <p:tav tm="0">
                                          <p:val>
                                            <p:strVal val="1+#ppt_w/2"/>
                                          </p:val>
                                        </p:tav>
                                        <p:tav tm="100000">
                                          <p:val>
                                            <p:strVal val="#ppt_x"/>
                                          </p:val>
                                        </p:tav>
                                      </p:tavLst>
                                    </p:anim>
                                    <p:anim calcmode="lin" valueType="num">
                                      <p:cBhvr additive="base">
                                        <p:cTn id="8" dur="500" fill="hold"/>
                                        <p:tgtEl>
                                          <p:spTgt spid="17411"/>
                                        </p:tgtEl>
                                        <p:attrNameLst>
                                          <p:attrName>ppt_y</p:attrName>
                                        </p:attrNameLst>
                                      </p:cBhvr>
                                      <p:tavLst>
                                        <p:tav tm="0">
                                          <p:val>
                                            <p:strVal val="1+#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17412"/>
                                        </p:tgtEl>
                                        <p:attrNameLst>
                                          <p:attrName>style.visibility</p:attrName>
                                        </p:attrNameLst>
                                      </p:cBhvr>
                                      <p:to>
                                        <p:strVal val="visible"/>
                                      </p:to>
                                    </p:set>
                                    <p:anim calcmode="lin" valueType="num">
                                      <p:cBhvr additive="base">
                                        <p:cTn id="11" dur="500" fill="hold"/>
                                        <p:tgtEl>
                                          <p:spTgt spid="17412"/>
                                        </p:tgtEl>
                                        <p:attrNameLst>
                                          <p:attrName>ppt_x</p:attrName>
                                        </p:attrNameLst>
                                      </p:cBhvr>
                                      <p:tavLst>
                                        <p:tav tm="0">
                                          <p:val>
                                            <p:strVal val="1+#ppt_w/2"/>
                                          </p:val>
                                        </p:tav>
                                        <p:tav tm="100000">
                                          <p:val>
                                            <p:strVal val="#ppt_x"/>
                                          </p:val>
                                        </p:tav>
                                      </p:tavLst>
                                    </p:anim>
                                    <p:anim calcmode="lin" valueType="num">
                                      <p:cBhvr additive="base">
                                        <p:cTn id="12" dur="500" fill="hold"/>
                                        <p:tgtEl>
                                          <p:spTgt spid="17412"/>
                                        </p:tgtEl>
                                        <p:attrNameLst>
                                          <p:attrName>ppt_y</p:attrName>
                                        </p:attrNameLst>
                                      </p:cBhvr>
                                      <p:tavLst>
                                        <p:tav tm="0">
                                          <p:val>
                                            <p:strVal val="1+#ppt_h/2"/>
                                          </p:val>
                                        </p:tav>
                                        <p:tav tm="100000">
                                          <p:val>
                                            <p:strVal val="#ppt_y"/>
                                          </p:val>
                                        </p:tav>
                                      </p:tavLst>
                                    </p:anim>
                                  </p:childTnLst>
                                </p:cTn>
                              </p:par>
                              <p:par>
                                <p:cTn id="13" presetID="2" presetClass="entr" presetSubtype="6" fill="hold" grpId="0" nodeType="withEffect">
                                  <p:stCondLst>
                                    <p:cond delay="0"/>
                                  </p:stCondLst>
                                  <p:childTnLst>
                                    <p:set>
                                      <p:cBhvr>
                                        <p:cTn id="14" dur="1" fill="hold">
                                          <p:stCondLst>
                                            <p:cond delay="0"/>
                                          </p:stCondLst>
                                        </p:cTn>
                                        <p:tgtEl>
                                          <p:spTgt spid="17415"/>
                                        </p:tgtEl>
                                        <p:attrNameLst>
                                          <p:attrName>style.visibility</p:attrName>
                                        </p:attrNameLst>
                                      </p:cBhvr>
                                      <p:to>
                                        <p:strVal val="visible"/>
                                      </p:to>
                                    </p:set>
                                    <p:anim calcmode="lin" valueType="num">
                                      <p:cBhvr additive="base">
                                        <p:cTn id="15" dur="500" fill="hold"/>
                                        <p:tgtEl>
                                          <p:spTgt spid="17415"/>
                                        </p:tgtEl>
                                        <p:attrNameLst>
                                          <p:attrName>ppt_x</p:attrName>
                                        </p:attrNameLst>
                                      </p:cBhvr>
                                      <p:tavLst>
                                        <p:tav tm="0">
                                          <p:val>
                                            <p:strVal val="1+#ppt_w/2"/>
                                          </p:val>
                                        </p:tav>
                                        <p:tav tm="100000">
                                          <p:val>
                                            <p:strVal val="#ppt_x"/>
                                          </p:val>
                                        </p:tav>
                                      </p:tavLst>
                                    </p:anim>
                                    <p:anim calcmode="lin" valueType="num">
                                      <p:cBhvr additive="base">
                                        <p:cTn id="16" dur="500" fill="hold"/>
                                        <p:tgtEl>
                                          <p:spTgt spid="17415"/>
                                        </p:tgtEl>
                                        <p:attrNameLst>
                                          <p:attrName>ppt_y</p:attrName>
                                        </p:attrNameLst>
                                      </p:cBhvr>
                                      <p:tavLst>
                                        <p:tav tm="0">
                                          <p:val>
                                            <p:strVal val="1+#ppt_h/2"/>
                                          </p:val>
                                        </p:tav>
                                        <p:tav tm="100000">
                                          <p:val>
                                            <p:strVal val="#ppt_y"/>
                                          </p:val>
                                        </p:tav>
                                      </p:tavLst>
                                    </p:anim>
                                  </p:childTnLst>
                                </p:cTn>
                              </p:par>
                              <p:par>
                                <p:cTn id="17" presetID="2" presetClass="entr" presetSubtype="6" fill="hold" grpId="0" nodeType="withEffect">
                                  <p:stCondLst>
                                    <p:cond delay="0"/>
                                  </p:stCondLst>
                                  <p:childTnLst>
                                    <p:set>
                                      <p:cBhvr>
                                        <p:cTn id="18" dur="1" fill="hold">
                                          <p:stCondLst>
                                            <p:cond delay="0"/>
                                          </p:stCondLst>
                                        </p:cTn>
                                        <p:tgtEl>
                                          <p:spTgt spid="17423"/>
                                        </p:tgtEl>
                                        <p:attrNameLst>
                                          <p:attrName>style.visibility</p:attrName>
                                        </p:attrNameLst>
                                      </p:cBhvr>
                                      <p:to>
                                        <p:strVal val="visible"/>
                                      </p:to>
                                    </p:set>
                                    <p:anim calcmode="lin" valueType="num">
                                      <p:cBhvr additive="base">
                                        <p:cTn id="19" dur="500" fill="hold"/>
                                        <p:tgtEl>
                                          <p:spTgt spid="17423"/>
                                        </p:tgtEl>
                                        <p:attrNameLst>
                                          <p:attrName>ppt_x</p:attrName>
                                        </p:attrNameLst>
                                      </p:cBhvr>
                                      <p:tavLst>
                                        <p:tav tm="0">
                                          <p:val>
                                            <p:strVal val="1+#ppt_w/2"/>
                                          </p:val>
                                        </p:tav>
                                        <p:tav tm="100000">
                                          <p:val>
                                            <p:strVal val="#ppt_x"/>
                                          </p:val>
                                        </p:tav>
                                      </p:tavLst>
                                    </p:anim>
                                    <p:anim calcmode="lin" valueType="num">
                                      <p:cBhvr additive="base">
                                        <p:cTn id="20" dur="500" fill="hold"/>
                                        <p:tgtEl>
                                          <p:spTgt spid="17423"/>
                                        </p:tgtEl>
                                        <p:attrNameLst>
                                          <p:attrName>ppt_y</p:attrName>
                                        </p:attrNameLst>
                                      </p:cBhvr>
                                      <p:tavLst>
                                        <p:tav tm="0">
                                          <p:val>
                                            <p:strVal val="1+#ppt_h/2"/>
                                          </p:val>
                                        </p:tav>
                                        <p:tav tm="100000">
                                          <p:val>
                                            <p:strVal val="#ppt_y"/>
                                          </p:val>
                                        </p:tav>
                                      </p:tavLst>
                                    </p:anim>
                                  </p:childTnLst>
                                </p:cTn>
                              </p:par>
                              <p:par>
                                <p:cTn id="21" presetID="2" presetClass="entr" presetSubtype="6" fill="hold" grpId="0" nodeType="withEffect">
                                  <p:stCondLst>
                                    <p:cond delay="0"/>
                                  </p:stCondLst>
                                  <p:childTnLst>
                                    <p:set>
                                      <p:cBhvr>
                                        <p:cTn id="22" dur="1" fill="hold">
                                          <p:stCondLst>
                                            <p:cond delay="0"/>
                                          </p:stCondLst>
                                        </p:cTn>
                                        <p:tgtEl>
                                          <p:spTgt spid="17424"/>
                                        </p:tgtEl>
                                        <p:attrNameLst>
                                          <p:attrName>style.visibility</p:attrName>
                                        </p:attrNameLst>
                                      </p:cBhvr>
                                      <p:to>
                                        <p:strVal val="visible"/>
                                      </p:to>
                                    </p:set>
                                    <p:anim calcmode="lin" valueType="num">
                                      <p:cBhvr additive="base">
                                        <p:cTn id="23" dur="500" fill="hold"/>
                                        <p:tgtEl>
                                          <p:spTgt spid="17424"/>
                                        </p:tgtEl>
                                        <p:attrNameLst>
                                          <p:attrName>ppt_x</p:attrName>
                                        </p:attrNameLst>
                                      </p:cBhvr>
                                      <p:tavLst>
                                        <p:tav tm="0">
                                          <p:val>
                                            <p:strVal val="1+#ppt_w/2"/>
                                          </p:val>
                                        </p:tav>
                                        <p:tav tm="100000">
                                          <p:val>
                                            <p:strVal val="#ppt_x"/>
                                          </p:val>
                                        </p:tav>
                                      </p:tavLst>
                                    </p:anim>
                                    <p:anim calcmode="lin" valueType="num">
                                      <p:cBhvr additive="base">
                                        <p:cTn id="24" dur="500" fill="hold"/>
                                        <p:tgtEl>
                                          <p:spTgt spid="17424"/>
                                        </p:tgtEl>
                                        <p:attrNameLst>
                                          <p:attrName>ppt_y</p:attrName>
                                        </p:attrNameLst>
                                      </p:cBhvr>
                                      <p:tavLst>
                                        <p:tav tm="0">
                                          <p:val>
                                            <p:strVal val="1+#ppt_h/2"/>
                                          </p:val>
                                        </p:tav>
                                        <p:tav tm="100000">
                                          <p:val>
                                            <p:strVal val="#ppt_y"/>
                                          </p:val>
                                        </p:tav>
                                      </p:tavLst>
                                    </p:anim>
                                  </p:childTnLst>
                                </p:cTn>
                              </p:par>
                              <p:par>
                                <p:cTn id="25" presetID="2" presetClass="entr" presetSubtype="6" fill="hold" grpId="0" nodeType="withEffect">
                                  <p:stCondLst>
                                    <p:cond delay="0"/>
                                  </p:stCondLst>
                                  <p:childTnLst>
                                    <p:set>
                                      <p:cBhvr>
                                        <p:cTn id="26" dur="1" fill="hold">
                                          <p:stCondLst>
                                            <p:cond delay="0"/>
                                          </p:stCondLst>
                                        </p:cTn>
                                        <p:tgtEl>
                                          <p:spTgt spid="17425"/>
                                        </p:tgtEl>
                                        <p:attrNameLst>
                                          <p:attrName>style.visibility</p:attrName>
                                        </p:attrNameLst>
                                      </p:cBhvr>
                                      <p:to>
                                        <p:strVal val="visible"/>
                                      </p:to>
                                    </p:set>
                                    <p:anim calcmode="lin" valueType="num">
                                      <p:cBhvr additive="base">
                                        <p:cTn id="27" dur="500" fill="hold"/>
                                        <p:tgtEl>
                                          <p:spTgt spid="17425"/>
                                        </p:tgtEl>
                                        <p:attrNameLst>
                                          <p:attrName>ppt_x</p:attrName>
                                        </p:attrNameLst>
                                      </p:cBhvr>
                                      <p:tavLst>
                                        <p:tav tm="0">
                                          <p:val>
                                            <p:strVal val="1+#ppt_w/2"/>
                                          </p:val>
                                        </p:tav>
                                        <p:tav tm="100000">
                                          <p:val>
                                            <p:strVal val="#ppt_x"/>
                                          </p:val>
                                        </p:tav>
                                      </p:tavLst>
                                    </p:anim>
                                    <p:anim calcmode="lin" valueType="num">
                                      <p:cBhvr additive="base">
                                        <p:cTn id="28" dur="500" fill="hold"/>
                                        <p:tgtEl>
                                          <p:spTgt spid="17425"/>
                                        </p:tgtEl>
                                        <p:attrNameLst>
                                          <p:attrName>ppt_y</p:attrName>
                                        </p:attrNameLst>
                                      </p:cBhvr>
                                      <p:tavLst>
                                        <p:tav tm="0">
                                          <p:val>
                                            <p:strVal val="1+#ppt_h/2"/>
                                          </p:val>
                                        </p:tav>
                                        <p:tav tm="100000">
                                          <p:val>
                                            <p:strVal val="#ppt_y"/>
                                          </p:val>
                                        </p:tav>
                                      </p:tavLst>
                                    </p:anim>
                                  </p:childTnLst>
                                </p:cTn>
                              </p:par>
                              <p:par>
                                <p:cTn id="29" presetID="2" presetClass="entr" presetSubtype="6"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1+#ppt_w/2"/>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par>
                                <p:cTn id="33" presetID="2" presetClass="entr" presetSubtype="6"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1+#ppt_w/2"/>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par>
                                <p:cTn id="37" presetID="2" presetClass="entr" presetSubtype="6"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1+#ppt_w/2"/>
                                          </p:val>
                                        </p:tav>
                                        <p:tav tm="100000">
                                          <p:val>
                                            <p:strVal val="#ppt_x"/>
                                          </p:val>
                                        </p:tav>
                                      </p:tavLst>
                                    </p:anim>
                                    <p:anim calcmode="lin" valueType="num">
                                      <p:cBhvr additive="base">
                                        <p:cTn id="40" dur="500" fill="hold"/>
                                        <p:tgtEl>
                                          <p:spTgt spid="22"/>
                                        </p:tgtEl>
                                        <p:attrNameLst>
                                          <p:attrName>ppt_y</p:attrName>
                                        </p:attrNameLst>
                                      </p:cBhvr>
                                      <p:tavLst>
                                        <p:tav tm="0">
                                          <p:val>
                                            <p:strVal val="1+#ppt_h/2"/>
                                          </p:val>
                                        </p:tav>
                                        <p:tav tm="100000">
                                          <p:val>
                                            <p:strVal val="#ppt_y"/>
                                          </p:val>
                                        </p:tav>
                                      </p:tavLst>
                                    </p:anim>
                                  </p:childTnLst>
                                </p:cTn>
                              </p:par>
                              <p:par>
                                <p:cTn id="41" presetID="2" presetClass="entr" presetSubtype="6" fill="hold" grpId="0" nodeType="withEffect">
                                  <p:stCondLst>
                                    <p:cond delay="0"/>
                                  </p:stCondLst>
                                  <p:childTnLst>
                                    <p:set>
                                      <p:cBhvr>
                                        <p:cTn id="42" dur="1" fill="hold">
                                          <p:stCondLst>
                                            <p:cond delay="0"/>
                                          </p:stCondLst>
                                        </p:cTn>
                                        <p:tgtEl>
                                          <p:spTgt spid="17418"/>
                                        </p:tgtEl>
                                        <p:attrNameLst>
                                          <p:attrName>style.visibility</p:attrName>
                                        </p:attrNameLst>
                                      </p:cBhvr>
                                      <p:to>
                                        <p:strVal val="visible"/>
                                      </p:to>
                                    </p:set>
                                    <p:anim calcmode="lin" valueType="num">
                                      <p:cBhvr additive="base">
                                        <p:cTn id="43" dur="500" fill="hold"/>
                                        <p:tgtEl>
                                          <p:spTgt spid="17418"/>
                                        </p:tgtEl>
                                        <p:attrNameLst>
                                          <p:attrName>ppt_x</p:attrName>
                                        </p:attrNameLst>
                                      </p:cBhvr>
                                      <p:tavLst>
                                        <p:tav tm="0">
                                          <p:val>
                                            <p:strVal val="1+#ppt_w/2"/>
                                          </p:val>
                                        </p:tav>
                                        <p:tav tm="100000">
                                          <p:val>
                                            <p:strVal val="#ppt_x"/>
                                          </p:val>
                                        </p:tav>
                                      </p:tavLst>
                                    </p:anim>
                                    <p:anim calcmode="lin" valueType="num">
                                      <p:cBhvr additive="base">
                                        <p:cTn id="44" dur="500" fill="hold"/>
                                        <p:tgtEl>
                                          <p:spTgt spid="17418"/>
                                        </p:tgtEl>
                                        <p:attrNameLst>
                                          <p:attrName>ppt_y</p:attrName>
                                        </p:attrNameLst>
                                      </p:cBhvr>
                                      <p:tavLst>
                                        <p:tav tm="0">
                                          <p:val>
                                            <p:strVal val="1+#ppt_h/2"/>
                                          </p:val>
                                        </p:tav>
                                        <p:tav tm="100000">
                                          <p:val>
                                            <p:strVal val="#ppt_y"/>
                                          </p:val>
                                        </p:tav>
                                      </p:tavLst>
                                    </p:anim>
                                  </p:childTnLst>
                                </p:cTn>
                              </p:par>
                              <p:par>
                                <p:cTn id="45" presetID="2" presetClass="entr" presetSubtype="6"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1+#ppt_w/2"/>
                                          </p:val>
                                        </p:tav>
                                        <p:tav tm="100000">
                                          <p:val>
                                            <p:strVal val="#ppt_x"/>
                                          </p:val>
                                        </p:tav>
                                      </p:tavLst>
                                    </p:anim>
                                    <p:anim calcmode="lin" valueType="num">
                                      <p:cBhvr additive="base">
                                        <p:cTn id="48" dur="500" fill="hold"/>
                                        <p:tgtEl>
                                          <p:spTgt spid="23"/>
                                        </p:tgtEl>
                                        <p:attrNameLst>
                                          <p:attrName>ppt_y</p:attrName>
                                        </p:attrNameLst>
                                      </p:cBhvr>
                                      <p:tavLst>
                                        <p:tav tm="0">
                                          <p:val>
                                            <p:strVal val="1+#ppt_h/2"/>
                                          </p:val>
                                        </p:tav>
                                        <p:tav tm="100000">
                                          <p:val>
                                            <p:strVal val="#ppt_y"/>
                                          </p:val>
                                        </p:tav>
                                      </p:tavLst>
                                    </p:anim>
                                  </p:childTnLst>
                                </p:cTn>
                              </p:par>
                              <p:par>
                                <p:cTn id="49" presetID="2" presetClass="entr" presetSubtype="6"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500" fill="hold"/>
                                        <p:tgtEl>
                                          <p:spTgt spid="24"/>
                                        </p:tgtEl>
                                        <p:attrNameLst>
                                          <p:attrName>ppt_x</p:attrName>
                                        </p:attrNameLst>
                                      </p:cBhvr>
                                      <p:tavLst>
                                        <p:tav tm="0">
                                          <p:val>
                                            <p:strVal val="1+#ppt_w/2"/>
                                          </p:val>
                                        </p:tav>
                                        <p:tav tm="100000">
                                          <p:val>
                                            <p:strVal val="#ppt_x"/>
                                          </p:val>
                                        </p:tav>
                                      </p:tavLst>
                                    </p:anim>
                                    <p:anim calcmode="lin" valueType="num">
                                      <p:cBhvr additive="base">
                                        <p:cTn id="52" dur="500" fill="hold"/>
                                        <p:tgtEl>
                                          <p:spTgt spid="24"/>
                                        </p:tgtEl>
                                        <p:attrNameLst>
                                          <p:attrName>ppt_y</p:attrName>
                                        </p:attrNameLst>
                                      </p:cBhvr>
                                      <p:tavLst>
                                        <p:tav tm="0">
                                          <p:val>
                                            <p:strVal val="1+#ppt_h/2"/>
                                          </p:val>
                                        </p:tav>
                                        <p:tav tm="100000">
                                          <p:val>
                                            <p:strVal val="#ppt_y"/>
                                          </p:val>
                                        </p:tav>
                                      </p:tavLst>
                                    </p:anim>
                                  </p:childTnLst>
                                </p:cTn>
                              </p:par>
                              <p:par>
                                <p:cTn id="53" presetID="2" presetClass="entr" presetSubtype="6"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 calcmode="lin" valueType="num">
                                      <p:cBhvr additive="base">
                                        <p:cTn id="55" dur="500" fill="hold"/>
                                        <p:tgtEl>
                                          <p:spTgt spid="26"/>
                                        </p:tgtEl>
                                        <p:attrNameLst>
                                          <p:attrName>ppt_x</p:attrName>
                                        </p:attrNameLst>
                                      </p:cBhvr>
                                      <p:tavLst>
                                        <p:tav tm="0">
                                          <p:val>
                                            <p:strVal val="1+#ppt_w/2"/>
                                          </p:val>
                                        </p:tav>
                                        <p:tav tm="100000">
                                          <p:val>
                                            <p:strVal val="#ppt_x"/>
                                          </p:val>
                                        </p:tav>
                                      </p:tavLst>
                                    </p:anim>
                                    <p:anim calcmode="lin" valueType="num">
                                      <p:cBhvr additive="base">
                                        <p:cTn id="56" dur="500" fill="hold"/>
                                        <p:tgtEl>
                                          <p:spTgt spid="26"/>
                                        </p:tgtEl>
                                        <p:attrNameLst>
                                          <p:attrName>ppt_y</p:attrName>
                                        </p:attrNameLst>
                                      </p:cBhvr>
                                      <p:tavLst>
                                        <p:tav tm="0">
                                          <p:val>
                                            <p:strVal val="1+#ppt_h/2"/>
                                          </p:val>
                                        </p:tav>
                                        <p:tav tm="100000">
                                          <p:val>
                                            <p:strVal val="#ppt_y"/>
                                          </p:val>
                                        </p:tav>
                                      </p:tavLst>
                                    </p:anim>
                                  </p:childTnLst>
                                </p:cTn>
                              </p:par>
                              <p:par>
                                <p:cTn id="57" presetID="2" presetClass="entr" presetSubtype="6"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 calcmode="lin" valueType="num">
                                      <p:cBhvr additive="base">
                                        <p:cTn id="59" dur="500" fill="hold"/>
                                        <p:tgtEl>
                                          <p:spTgt spid="27"/>
                                        </p:tgtEl>
                                        <p:attrNameLst>
                                          <p:attrName>ppt_x</p:attrName>
                                        </p:attrNameLst>
                                      </p:cBhvr>
                                      <p:tavLst>
                                        <p:tav tm="0">
                                          <p:val>
                                            <p:strVal val="1+#ppt_w/2"/>
                                          </p:val>
                                        </p:tav>
                                        <p:tav tm="100000">
                                          <p:val>
                                            <p:strVal val="#ppt_x"/>
                                          </p:val>
                                        </p:tav>
                                      </p:tavLst>
                                    </p:anim>
                                    <p:anim calcmode="lin" valueType="num">
                                      <p:cBhvr additive="base">
                                        <p:cTn id="60" dur="500" fill="hold"/>
                                        <p:tgtEl>
                                          <p:spTgt spid="27"/>
                                        </p:tgtEl>
                                        <p:attrNameLst>
                                          <p:attrName>ppt_y</p:attrName>
                                        </p:attrNameLst>
                                      </p:cBhvr>
                                      <p:tavLst>
                                        <p:tav tm="0">
                                          <p:val>
                                            <p:strVal val="1+#ppt_h/2"/>
                                          </p:val>
                                        </p:tav>
                                        <p:tav tm="100000">
                                          <p:val>
                                            <p:strVal val="#ppt_y"/>
                                          </p:val>
                                        </p:tav>
                                      </p:tavLst>
                                    </p:anim>
                                  </p:childTnLst>
                                </p:cTn>
                              </p:par>
                              <p:par>
                                <p:cTn id="61" presetID="2" presetClass="entr" presetSubtype="6"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500" fill="hold"/>
                                        <p:tgtEl>
                                          <p:spTgt spid="19"/>
                                        </p:tgtEl>
                                        <p:attrNameLst>
                                          <p:attrName>ppt_x</p:attrName>
                                        </p:attrNameLst>
                                      </p:cBhvr>
                                      <p:tavLst>
                                        <p:tav tm="0">
                                          <p:val>
                                            <p:strVal val="1+#ppt_w/2"/>
                                          </p:val>
                                        </p:tav>
                                        <p:tav tm="100000">
                                          <p:val>
                                            <p:strVal val="#ppt_x"/>
                                          </p:val>
                                        </p:tav>
                                      </p:tavLst>
                                    </p:anim>
                                    <p:anim calcmode="lin" valueType="num">
                                      <p:cBhvr additive="base">
                                        <p:cTn id="64" dur="500" fill="hold"/>
                                        <p:tgtEl>
                                          <p:spTgt spid="19"/>
                                        </p:tgtEl>
                                        <p:attrNameLst>
                                          <p:attrName>ppt_y</p:attrName>
                                        </p:attrNameLst>
                                      </p:cBhvr>
                                      <p:tavLst>
                                        <p:tav tm="0">
                                          <p:val>
                                            <p:strVal val="1+#ppt_h/2"/>
                                          </p:val>
                                        </p:tav>
                                        <p:tav tm="100000">
                                          <p:val>
                                            <p:strVal val="#ppt_y"/>
                                          </p:val>
                                        </p:tav>
                                      </p:tavLst>
                                    </p:anim>
                                  </p:childTnLst>
                                </p:cTn>
                              </p:par>
                              <p:par>
                                <p:cTn id="65" presetID="2" presetClass="entr" presetSubtype="6"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500" fill="hold"/>
                                        <p:tgtEl>
                                          <p:spTgt spid="21"/>
                                        </p:tgtEl>
                                        <p:attrNameLst>
                                          <p:attrName>ppt_x</p:attrName>
                                        </p:attrNameLst>
                                      </p:cBhvr>
                                      <p:tavLst>
                                        <p:tav tm="0">
                                          <p:val>
                                            <p:strVal val="1+#ppt_w/2"/>
                                          </p:val>
                                        </p:tav>
                                        <p:tav tm="100000">
                                          <p:val>
                                            <p:strVal val="#ppt_x"/>
                                          </p:val>
                                        </p:tav>
                                      </p:tavLst>
                                    </p:anim>
                                    <p:anim calcmode="lin" valueType="num">
                                      <p:cBhvr additive="base">
                                        <p:cTn id="68" dur="500" fill="hold"/>
                                        <p:tgtEl>
                                          <p:spTgt spid="21"/>
                                        </p:tgtEl>
                                        <p:attrNameLst>
                                          <p:attrName>ppt_y</p:attrName>
                                        </p:attrNameLst>
                                      </p:cBhvr>
                                      <p:tavLst>
                                        <p:tav tm="0">
                                          <p:val>
                                            <p:strVal val="1+#ppt_h/2"/>
                                          </p:val>
                                        </p:tav>
                                        <p:tav tm="100000">
                                          <p:val>
                                            <p:strVal val="#ppt_y"/>
                                          </p:val>
                                        </p:tav>
                                      </p:tavLst>
                                    </p:anim>
                                  </p:childTnLst>
                                </p:cTn>
                              </p:par>
                              <p:par>
                                <p:cTn id="69" presetID="2" presetClass="entr" presetSubtype="6" fill="hold" grpId="0" nodeType="withEffect">
                                  <p:stCondLst>
                                    <p:cond delay="0"/>
                                  </p:stCondLst>
                                  <p:childTnLst>
                                    <p:set>
                                      <p:cBhvr>
                                        <p:cTn id="70" dur="1" fill="hold">
                                          <p:stCondLst>
                                            <p:cond delay="0"/>
                                          </p:stCondLst>
                                        </p:cTn>
                                        <p:tgtEl>
                                          <p:spTgt spid="17413"/>
                                        </p:tgtEl>
                                        <p:attrNameLst>
                                          <p:attrName>style.visibility</p:attrName>
                                        </p:attrNameLst>
                                      </p:cBhvr>
                                      <p:to>
                                        <p:strVal val="visible"/>
                                      </p:to>
                                    </p:set>
                                    <p:anim calcmode="lin" valueType="num">
                                      <p:cBhvr additive="base">
                                        <p:cTn id="71" dur="500" fill="hold"/>
                                        <p:tgtEl>
                                          <p:spTgt spid="17413"/>
                                        </p:tgtEl>
                                        <p:attrNameLst>
                                          <p:attrName>ppt_x</p:attrName>
                                        </p:attrNameLst>
                                      </p:cBhvr>
                                      <p:tavLst>
                                        <p:tav tm="0">
                                          <p:val>
                                            <p:strVal val="1+#ppt_w/2"/>
                                          </p:val>
                                        </p:tav>
                                        <p:tav tm="100000">
                                          <p:val>
                                            <p:strVal val="#ppt_x"/>
                                          </p:val>
                                        </p:tav>
                                      </p:tavLst>
                                    </p:anim>
                                    <p:anim calcmode="lin" valueType="num">
                                      <p:cBhvr additive="base">
                                        <p:cTn id="72" dur="500" fill="hold"/>
                                        <p:tgtEl>
                                          <p:spTgt spid="17413"/>
                                        </p:tgtEl>
                                        <p:attrNameLst>
                                          <p:attrName>ppt_y</p:attrName>
                                        </p:attrNameLst>
                                      </p:cBhvr>
                                      <p:tavLst>
                                        <p:tav tm="0">
                                          <p:val>
                                            <p:strVal val="1+#ppt_h/2"/>
                                          </p:val>
                                        </p:tav>
                                        <p:tav tm="100000">
                                          <p:val>
                                            <p:strVal val="#ppt_y"/>
                                          </p:val>
                                        </p:tav>
                                      </p:tavLst>
                                    </p:anim>
                                  </p:childTnLst>
                                </p:cTn>
                              </p:par>
                              <p:par>
                                <p:cTn id="73" presetID="2" presetClass="entr" presetSubtype="6" fill="hold" grpId="0" nodeType="withEffect">
                                  <p:stCondLst>
                                    <p:cond delay="0"/>
                                  </p:stCondLst>
                                  <p:childTnLst>
                                    <p:set>
                                      <p:cBhvr>
                                        <p:cTn id="74" dur="1" fill="hold">
                                          <p:stCondLst>
                                            <p:cond delay="0"/>
                                          </p:stCondLst>
                                        </p:cTn>
                                        <p:tgtEl>
                                          <p:spTgt spid="17420"/>
                                        </p:tgtEl>
                                        <p:attrNameLst>
                                          <p:attrName>style.visibility</p:attrName>
                                        </p:attrNameLst>
                                      </p:cBhvr>
                                      <p:to>
                                        <p:strVal val="visible"/>
                                      </p:to>
                                    </p:set>
                                    <p:anim calcmode="lin" valueType="num">
                                      <p:cBhvr additive="base">
                                        <p:cTn id="75" dur="500" fill="hold"/>
                                        <p:tgtEl>
                                          <p:spTgt spid="17420"/>
                                        </p:tgtEl>
                                        <p:attrNameLst>
                                          <p:attrName>ppt_x</p:attrName>
                                        </p:attrNameLst>
                                      </p:cBhvr>
                                      <p:tavLst>
                                        <p:tav tm="0">
                                          <p:val>
                                            <p:strVal val="1+#ppt_w/2"/>
                                          </p:val>
                                        </p:tav>
                                        <p:tav tm="100000">
                                          <p:val>
                                            <p:strVal val="#ppt_x"/>
                                          </p:val>
                                        </p:tav>
                                      </p:tavLst>
                                    </p:anim>
                                    <p:anim calcmode="lin" valueType="num">
                                      <p:cBhvr additive="base">
                                        <p:cTn id="76" dur="500" fill="hold"/>
                                        <p:tgtEl>
                                          <p:spTgt spid="17420"/>
                                        </p:tgtEl>
                                        <p:attrNameLst>
                                          <p:attrName>ppt_y</p:attrName>
                                        </p:attrNameLst>
                                      </p:cBhvr>
                                      <p:tavLst>
                                        <p:tav tm="0">
                                          <p:val>
                                            <p:strVal val="1+#ppt_h/2"/>
                                          </p:val>
                                        </p:tav>
                                        <p:tav tm="100000">
                                          <p:val>
                                            <p:strVal val="#ppt_y"/>
                                          </p:val>
                                        </p:tav>
                                      </p:tavLst>
                                    </p:anim>
                                  </p:childTnLst>
                                </p:cTn>
                              </p:par>
                              <p:par>
                                <p:cTn id="77" presetID="2" presetClass="entr" presetSubtype="6" fill="hold" grpId="0" nodeType="withEffect">
                                  <p:stCondLst>
                                    <p:cond delay="0"/>
                                  </p:stCondLst>
                                  <p:childTnLst>
                                    <p:set>
                                      <p:cBhvr>
                                        <p:cTn id="78" dur="1" fill="hold">
                                          <p:stCondLst>
                                            <p:cond delay="0"/>
                                          </p:stCondLst>
                                        </p:cTn>
                                        <p:tgtEl>
                                          <p:spTgt spid="17414"/>
                                        </p:tgtEl>
                                        <p:attrNameLst>
                                          <p:attrName>style.visibility</p:attrName>
                                        </p:attrNameLst>
                                      </p:cBhvr>
                                      <p:to>
                                        <p:strVal val="visible"/>
                                      </p:to>
                                    </p:set>
                                    <p:anim calcmode="lin" valueType="num">
                                      <p:cBhvr additive="base">
                                        <p:cTn id="79" dur="500" fill="hold"/>
                                        <p:tgtEl>
                                          <p:spTgt spid="17414"/>
                                        </p:tgtEl>
                                        <p:attrNameLst>
                                          <p:attrName>ppt_x</p:attrName>
                                        </p:attrNameLst>
                                      </p:cBhvr>
                                      <p:tavLst>
                                        <p:tav tm="0">
                                          <p:val>
                                            <p:strVal val="1+#ppt_w/2"/>
                                          </p:val>
                                        </p:tav>
                                        <p:tav tm="100000">
                                          <p:val>
                                            <p:strVal val="#ppt_x"/>
                                          </p:val>
                                        </p:tav>
                                      </p:tavLst>
                                    </p:anim>
                                    <p:anim calcmode="lin" valueType="num">
                                      <p:cBhvr additive="base">
                                        <p:cTn id="80" dur="500" fill="hold"/>
                                        <p:tgtEl>
                                          <p:spTgt spid="17414"/>
                                        </p:tgtEl>
                                        <p:attrNameLst>
                                          <p:attrName>ppt_y</p:attrName>
                                        </p:attrNameLst>
                                      </p:cBhvr>
                                      <p:tavLst>
                                        <p:tav tm="0">
                                          <p:val>
                                            <p:strVal val="1+#ppt_h/2"/>
                                          </p:val>
                                        </p:tav>
                                        <p:tav tm="100000">
                                          <p:val>
                                            <p:strVal val="#ppt_y"/>
                                          </p:val>
                                        </p:tav>
                                      </p:tavLst>
                                    </p:anim>
                                  </p:childTnLst>
                                </p:cTn>
                              </p:par>
                              <p:par>
                                <p:cTn id="81" presetID="2" presetClass="entr" presetSubtype="6" fill="hold" grpId="0" nodeType="withEffect">
                                  <p:stCondLst>
                                    <p:cond delay="0"/>
                                  </p:stCondLst>
                                  <p:childTnLst>
                                    <p:set>
                                      <p:cBhvr>
                                        <p:cTn id="82" dur="1" fill="hold">
                                          <p:stCondLst>
                                            <p:cond delay="0"/>
                                          </p:stCondLst>
                                        </p:cTn>
                                        <p:tgtEl>
                                          <p:spTgt spid="17421"/>
                                        </p:tgtEl>
                                        <p:attrNameLst>
                                          <p:attrName>style.visibility</p:attrName>
                                        </p:attrNameLst>
                                      </p:cBhvr>
                                      <p:to>
                                        <p:strVal val="visible"/>
                                      </p:to>
                                    </p:set>
                                    <p:anim calcmode="lin" valueType="num">
                                      <p:cBhvr additive="base">
                                        <p:cTn id="83" dur="500" fill="hold"/>
                                        <p:tgtEl>
                                          <p:spTgt spid="17421"/>
                                        </p:tgtEl>
                                        <p:attrNameLst>
                                          <p:attrName>ppt_x</p:attrName>
                                        </p:attrNameLst>
                                      </p:cBhvr>
                                      <p:tavLst>
                                        <p:tav tm="0">
                                          <p:val>
                                            <p:strVal val="1+#ppt_w/2"/>
                                          </p:val>
                                        </p:tav>
                                        <p:tav tm="100000">
                                          <p:val>
                                            <p:strVal val="#ppt_x"/>
                                          </p:val>
                                        </p:tav>
                                      </p:tavLst>
                                    </p:anim>
                                    <p:anim calcmode="lin" valueType="num">
                                      <p:cBhvr additive="base">
                                        <p:cTn id="84" dur="500" fill="hold"/>
                                        <p:tgtEl>
                                          <p:spTgt spid="17421"/>
                                        </p:tgtEl>
                                        <p:attrNameLst>
                                          <p:attrName>ppt_y</p:attrName>
                                        </p:attrNameLst>
                                      </p:cBhvr>
                                      <p:tavLst>
                                        <p:tav tm="0">
                                          <p:val>
                                            <p:strVal val="1+#ppt_h/2"/>
                                          </p:val>
                                        </p:tav>
                                        <p:tav tm="100000">
                                          <p:val>
                                            <p:strVal val="#ppt_y"/>
                                          </p:val>
                                        </p:tav>
                                      </p:tavLst>
                                    </p:anim>
                                  </p:childTnLst>
                                </p:cTn>
                              </p:par>
                              <p:par>
                                <p:cTn id="85" presetID="2" presetClass="entr" presetSubtype="6" fill="hold" grpId="0" nodeType="withEffect">
                                  <p:stCondLst>
                                    <p:cond delay="0"/>
                                  </p:stCondLst>
                                  <p:childTnLst>
                                    <p:set>
                                      <p:cBhvr>
                                        <p:cTn id="86" dur="1" fill="hold">
                                          <p:stCondLst>
                                            <p:cond delay="0"/>
                                          </p:stCondLst>
                                        </p:cTn>
                                        <p:tgtEl>
                                          <p:spTgt spid="17416"/>
                                        </p:tgtEl>
                                        <p:attrNameLst>
                                          <p:attrName>style.visibility</p:attrName>
                                        </p:attrNameLst>
                                      </p:cBhvr>
                                      <p:to>
                                        <p:strVal val="visible"/>
                                      </p:to>
                                    </p:set>
                                    <p:anim calcmode="lin" valueType="num">
                                      <p:cBhvr additive="base">
                                        <p:cTn id="87" dur="500" fill="hold"/>
                                        <p:tgtEl>
                                          <p:spTgt spid="17416"/>
                                        </p:tgtEl>
                                        <p:attrNameLst>
                                          <p:attrName>ppt_x</p:attrName>
                                        </p:attrNameLst>
                                      </p:cBhvr>
                                      <p:tavLst>
                                        <p:tav tm="0">
                                          <p:val>
                                            <p:strVal val="1+#ppt_w/2"/>
                                          </p:val>
                                        </p:tav>
                                        <p:tav tm="100000">
                                          <p:val>
                                            <p:strVal val="#ppt_x"/>
                                          </p:val>
                                        </p:tav>
                                      </p:tavLst>
                                    </p:anim>
                                    <p:anim calcmode="lin" valueType="num">
                                      <p:cBhvr additive="base">
                                        <p:cTn id="88" dur="500" fill="hold"/>
                                        <p:tgtEl>
                                          <p:spTgt spid="17416"/>
                                        </p:tgtEl>
                                        <p:attrNameLst>
                                          <p:attrName>ppt_y</p:attrName>
                                        </p:attrNameLst>
                                      </p:cBhvr>
                                      <p:tavLst>
                                        <p:tav tm="0">
                                          <p:val>
                                            <p:strVal val="1+#ppt_h/2"/>
                                          </p:val>
                                        </p:tav>
                                        <p:tav tm="100000">
                                          <p:val>
                                            <p:strVal val="#ppt_y"/>
                                          </p:val>
                                        </p:tav>
                                      </p:tavLst>
                                    </p:anim>
                                  </p:childTnLst>
                                </p:cTn>
                              </p:par>
                              <p:par>
                                <p:cTn id="89" presetID="2" presetClass="entr" presetSubtype="6" fill="hold" grpId="0" nodeType="withEffect">
                                  <p:stCondLst>
                                    <p:cond delay="0"/>
                                  </p:stCondLst>
                                  <p:childTnLst>
                                    <p:set>
                                      <p:cBhvr>
                                        <p:cTn id="90" dur="1" fill="hold">
                                          <p:stCondLst>
                                            <p:cond delay="0"/>
                                          </p:stCondLst>
                                        </p:cTn>
                                        <p:tgtEl>
                                          <p:spTgt spid="17422"/>
                                        </p:tgtEl>
                                        <p:attrNameLst>
                                          <p:attrName>style.visibility</p:attrName>
                                        </p:attrNameLst>
                                      </p:cBhvr>
                                      <p:to>
                                        <p:strVal val="visible"/>
                                      </p:to>
                                    </p:set>
                                    <p:anim calcmode="lin" valueType="num">
                                      <p:cBhvr additive="base">
                                        <p:cTn id="91" dur="500" fill="hold"/>
                                        <p:tgtEl>
                                          <p:spTgt spid="17422"/>
                                        </p:tgtEl>
                                        <p:attrNameLst>
                                          <p:attrName>ppt_x</p:attrName>
                                        </p:attrNameLst>
                                      </p:cBhvr>
                                      <p:tavLst>
                                        <p:tav tm="0">
                                          <p:val>
                                            <p:strVal val="1+#ppt_w/2"/>
                                          </p:val>
                                        </p:tav>
                                        <p:tav tm="100000">
                                          <p:val>
                                            <p:strVal val="#ppt_x"/>
                                          </p:val>
                                        </p:tav>
                                      </p:tavLst>
                                    </p:anim>
                                    <p:anim calcmode="lin" valueType="num">
                                      <p:cBhvr additive="base">
                                        <p:cTn id="92" dur="500" fill="hold"/>
                                        <p:tgtEl>
                                          <p:spTgt spid="17422"/>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1" presetClass="exit" presetSubtype="1" fill="hold" grpId="1" nodeType="clickEffect">
                                  <p:stCondLst>
                                    <p:cond delay="0"/>
                                  </p:stCondLst>
                                  <p:childTnLst>
                                    <p:animEffect transition="out" filter="wheel(1)">
                                      <p:cBhvr>
                                        <p:cTn id="96" dur="2000"/>
                                        <p:tgtEl>
                                          <p:spTgt spid="17411"/>
                                        </p:tgtEl>
                                      </p:cBhvr>
                                    </p:animEffect>
                                    <p:set>
                                      <p:cBhvr>
                                        <p:cTn id="97" dur="1" fill="hold">
                                          <p:stCondLst>
                                            <p:cond delay="1999"/>
                                          </p:stCondLst>
                                        </p:cTn>
                                        <p:tgtEl>
                                          <p:spTgt spid="17411"/>
                                        </p:tgtEl>
                                        <p:attrNameLst>
                                          <p:attrName>style.visibility</p:attrName>
                                        </p:attrNameLst>
                                      </p:cBhvr>
                                      <p:to>
                                        <p:strVal val="hidden"/>
                                      </p:to>
                                    </p:set>
                                  </p:childTnLst>
                                </p:cTn>
                              </p:par>
                              <p:par>
                                <p:cTn id="98" presetID="21" presetClass="exit" presetSubtype="1" fill="hold" grpId="1" nodeType="withEffect">
                                  <p:stCondLst>
                                    <p:cond delay="0"/>
                                  </p:stCondLst>
                                  <p:childTnLst>
                                    <p:animEffect transition="out" filter="wheel(1)">
                                      <p:cBhvr>
                                        <p:cTn id="99" dur="2000"/>
                                        <p:tgtEl>
                                          <p:spTgt spid="17412"/>
                                        </p:tgtEl>
                                      </p:cBhvr>
                                    </p:animEffect>
                                    <p:set>
                                      <p:cBhvr>
                                        <p:cTn id="100" dur="1" fill="hold">
                                          <p:stCondLst>
                                            <p:cond delay="1999"/>
                                          </p:stCondLst>
                                        </p:cTn>
                                        <p:tgtEl>
                                          <p:spTgt spid="17412"/>
                                        </p:tgtEl>
                                        <p:attrNameLst>
                                          <p:attrName>style.visibility</p:attrName>
                                        </p:attrNameLst>
                                      </p:cBhvr>
                                      <p:to>
                                        <p:strVal val="hidden"/>
                                      </p:to>
                                    </p:set>
                                  </p:childTnLst>
                                </p:cTn>
                              </p:par>
                              <p:par>
                                <p:cTn id="101" presetID="21" presetClass="exit" presetSubtype="1" fill="hold" grpId="1" nodeType="withEffect">
                                  <p:stCondLst>
                                    <p:cond delay="0"/>
                                  </p:stCondLst>
                                  <p:childTnLst>
                                    <p:animEffect transition="out" filter="wheel(1)">
                                      <p:cBhvr>
                                        <p:cTn id="102" dur="2000"/>
                                        <p:tgtEl>
                                          <p:spTgt spid="17415"/>
                                        </p:tgtEl>
                                      </p:cBhvr>
                                    </p:animEffect>
                                    <p:set>
                                      <p:cBhvr>
                                        <p:cTn id="103" dur="1" fill="hold">
                                          <p:stCondLst>
                                            <p:cond delay="1999"/>
                                          </p:stCondLst>
                                        </p:cTn>
                                        <p:tgtEl>
                                          <p:spTgt spid="17415"/>
                                        </p:tgtEl>
                                        <p:attrNameLst>
                                          <p:attrName>style.visibility</p:attrName>
                                        </p:attrNameLst>
                                      </p:cBhvr>
                                      <p:to>
                                        <p:strVal val="hidden"/>
                                      </p:to>
                                    </p:set>
                                  </p:childTnLst>
                                </p:cTn>
                              </p:par>
                              <p:par>
                                <p:cTn id="104" presetID="21" presetClass="exit" presetSubtype="1" fill="hold" grpId="1" nodeType="withEffect">
                                  <p:stCondLst>
                                    <p:cond delay="0"/>
                                  </p:stCondLst>
                                  <p:childTnLst>
                                    <p:animEffect transition="out" filter="wheel(1)">
                                      <p:cBhvr>
                                        <p:cTn id="105" dur="2000"/>
                                        <p:tgtEl>
                                          <p:spTgt spid="17423"/>
                                        </p:tgtEl>
                                      </p:cBhvr>
                                    </p:animEffect>
                                    <p:set>
                                      <p:cBhvr>
                                        <p:cTn id="106" dur="1" fill="hold">
                                          <p:stCondLst>
                                            <p:cond delay="1999"/>
                                          </p:stCondLst>
                                        </p:cTn>
                                        <p:tgtEl>
                                          <p:spTgt spid="17423"/>
                                        </p:tgtEl>
                                        <p:attrNameLst>
                                          <p:attrName>style.visibility</p:attrName>
                                        </p:attrNameLst>
                                      </p:cBhvr>
                                      <p:to>
                                        <p:strVal val="hidden"/>
                                      </p:to>
                                    </p:set>
                                  </p:childTnLst>
                                </p:cTn>
                              </p:par>
                              <p:par>
                                <p:cTn id="107" presetID="21" presetClass="exit" presetSubtype="1" fill="hold" grpId="1" nodeType="withEffect">
                                  <p:stCondLst>
                                    <p:cond delay="0"/>
                                  </p:stCondLst>
                                  <p:childTnLst>
                                    <p:animEffect transition="out" filter="wheel(1)">
                                      <p:cBhvr>
                                        <p:cTn id="108" dur="2000"/>
                                        <p:tgtEl>
                                          <p:spTgt spid="17424"/>
                                        </p:tgtEl>
                                      </p:cBhvr>
                                    </p:animEffect>
                                    <p:set>
                                      <p:cBhvr>
                                        <p:cTn id="109" dur="1" fill="hold">
                                          <p:stCondLst>
                                            <p:cond delay="1999"/>
                                          </p:stCondLst>
                                        </p:cTn>
                                        <p:tgtEl>
                                          <p:spTgt spid="17424"/>
                                        </p:tgtEl>
                                        <p:attrNameLst>
                                          <p:attrName>style.visibility</p:attrName>
                                        </p:attrNameLst>
                                      </p:cBhvr>
                                      <p:to>
                                        <p:strVal val="hidden"/>
                                      </p:to>
                                    </p:set>
                                  </p:childTnLst>
                                </p:cTn>
                              </p:par>
                              <p:par>
                                <p:cTn id="110" presetID="21" presetClass="exit" presetSubtype="1" fill="hold" grpId="1" nodeType="withEffect">
                                  <p:stCondLst>
                                    <p:cond delay="0"/>
                                  </p:stCondLst>
                                  <p:childTnLst>
                                    <p:animEffect transition="out" filter="wheel(1)">
                                      <p:cBhvr>
                                        <p:cTn id="111" dur="2000"/>
                                        <p:tgtEl>
                                          <p:spTgt spid="17425"/>
                                        </p:tgtEl>
                                      </p:cBhvr>
                                    </p:animEffect>
                                    <p:set>
                                      <p:cBhvr>
                                        <p:cTn id="112" dur="1" fill="hold">
                                          <p:stCondLst>
                                            <p:cond delay="1999"/>
                                          </p:stCondLst>
                                        </p:cTn>
                                        <p:tgtEl>
                                          <p:spTgt spid="17425"/>
                                        </p:tgtEl>
                                        <p:attrNameLst>
                                          <p:attrName>style.visibility</p:attrName>
                                        </p:attrNameLst>
                                      </p:cBhvr>
                                      <p:to>
                                        <p:strVal val="hidden"/>
                                      </p:to>
                                    </p:set>
                                  </p:childTnLst>
                                </p:cTn>
                              </p:par>
                              <p:par>
                                <p:cTn id="113" presetID="21" presetClass="exit" presetSubtype="1" fill="hold" grpId="1" nodeType="withEffect">
                                  <p:stCondLst>
                                    <p:cond delay="0"/>
                                  </p:stCondLst>
                                  <p:childTnLst>
                                    <p:animEffect transition="out" filter="wheel(1)">
                                      <p:cBhvr>
                                        <p:cTn id="114" dur="2000"/>
                                        <p:tgtEl>
                                          <p:spTgt spid="18"/>
                                        </p:tgtEl>
                                      </p:cBhvr>
                                    </p:animEffect>
                                    <p:set>
                                      <p:cBhvr>
                                        <p:cTn id="115" dur="1" fill="hold">
                                          <p:stCondLst>
                                            <p:cond delay="1999"/>
                                          </p:stCondLst>
                                        </p:cTn>
                                        <p:tgtEl>
                                          <p:spTgt spid="18"/>
                                        </p:tgtEl>
                                        <p:attrNameLst>
                                          <p:attrName>style.visibility</p:attrName>
                                        </p:attrNameLst>
                                      </p:cBhvr>
                                      <p:to>
                                        <p:strVal val="hidden"/>
                                      </p:to>
                                    </p:set>
                                  </p:childTnLst>
                                </p:cTn>
                              </p:par>
                              <p:par>
                                <p:cTn id="116" presetID="21" presetClass="exit" presetSubtype="1" fill="hold" grpId="1" nodeType="withEffect">
                                  <p:stCondLst>
                                    <p:cond delay="0"/>
                                  </p:stCondLst>
                                  <p:childTnLst>
                                    <p:animEffect transition="out" filter="wheel(1)">
                                      <p:cBhvr>
                                        <p:cTn id="117" dur="2000"/>
                                        <p:tgtEl>
                                          <p:spTgt spid="20"/>
                                        </p:tgtEl>
                                      </p:cBhvr>
                                    </p:animEffect>
                                    <p:set>
                                      <p:cBhvr>
                                        <p:cTn id="118" dur="1" fill="hold">
                                          <p:stCondLst>
                                            <p:cond delay="1999"/>
                                          </p:stCondLst>
                                        </p:cTn>
                                        <p:tgtEl>
                                          <p:spTgt spid="20"/>
                                        </p:tgtEl>
                                        <p:attrNameLst>
                                          <p:attrName>style.visibility</p:attrName>
                                        </p:attrNameLst>
                                      </p:cBhvr>
                                      <p:to>
                                        <p:strVal val="hidden"/>
                                      </p:to>
                                    </p:set>
                                  </p:childTnLst>
                                </p:cTn>
                              </p:par>
                              <p:par>
                                <p:cTn id="119" presetID="21" presetClass="exit" presetSubtype="1" fill="hold" grpId="1" nodeType="withEffect">
                                  <p:stCondLst>
                                    <p:cond delay="0"/>
                                  </p:stCondLst>
                                  <p:childTnLst>
                                    <p:animEffect transition="out" filter="wheel(1)">
                                      <p:cBhvr>
                                        <p:cTn id="120" dur="2000"/>
                                        <p:tgtEl>
                                          <p:spTgt spid="22"/>
                                        </p:tgtEl>
                                      </p:cBhvr>
                                    </p:animEffect>
                                    <p:set>
                                      <p:cBhvr>
                                        <p:cTn id="121" dur="1" fill="hold">
                                          <p:stCondLst>
                                            <p:cond delay="1999"/>
                                          </p:stCondLst>
                                        </p:cTn>
                                        <p:tgtEl>
                                          <p:spTgt spid="22"/>
                                        </p:tgtEl>
                                        <p:attrNameLst>
                                          <p:attrName>style.visibility</p:attrName>
                                        </p:attrNameLst>
                                      </p:cBhvr>
                                      <p:to>
                                        <p:strVal val="hidden"/>
                                      </p:to>
                                    </p:set>
                                  </p:childTnLst>
                                </p:cTn>
                              </p:par>
                              <p:par>
                                <p:cTn id="122" presetID="21" presetClass="exit" presetSubtype="1" fill="hold" grpId="1" nodeType="withEffect">
                                  <p:stCondLst>
                                    <p:cond delay="0"/>
                                  </p:stCondLst>
                                  <p:childTnLst>
                                    <p:animEffect transition="out" filter="wheel(1)">
                                      <p:cBhvr>
                                        <p:cTn id="123" dur="2000"/>
                                        <p:tgtEl>
                                          <p:spTgt spid="17418"/>
                                        </p:tgtEl>
                                      </p:cBhvr>
                                    </p:animEffect>
                                    <p:set>
                                      <p:cBhvr>
                                        <p:cTn id="124" dur="1" fill="hold">
                                          <p:stCondLst>
                                            <p:cond delay="1999"/>
                                          </p:stCondLst>
                                        </p:cTn>
                                        <p:tgtEl>
                                          <p:spTgt spid="17418"/>
                                        </p:tgtEl>
                                        <p:attrNameLst>
                                          <p:attrName>style.visibility</p:attrName>
                                        </p:attrNameLst>
                                      </p:cBhvr>
                                      <p:to>
                                        <p:strVal val="hidden"/>
                                      </p:to>
                                    </p:set>
                                  </p:childTnLst>
                                </p:cTn>
                              </p:par>
                              <p:par>
                                <p:cTn id="125" presetID="21" presetClass="exit" presetSubtype="1" fill="hold" grpId="1" nodeType="withEffect">
                                  <p:stCondLst>
                                    <p:cond delay="0"/>
                                  </p:stCondLst>
                                  <p:childTnLst>
                                    <p:animEffect transition="out" filter="wheel(1)">
                                      <p:cBhvr>
                                        <p:cTn id="126" dur="2000"/>
                                        <p:tgtEl>
                                          <p:spTgt spid="23"/>
                                        </p:tgtEl>
                                      </p:cBhvr>
                                    </p:animEffect>
                                    <p:set>
                                      <p:cBhvr>
                                        <p:cTn id="127" dur="1" fill="hold">
                                          <p:stCondLst>
                                            <p:cond delay="1999"/>
                                          </p:stCondLst>
                                        </p:cTn>
                                        <p:tgtEl>
                                          <p:spTgt spid="23"/>
                                        </p:tgtEl>
                                        <p:attrNameLst>
                                          <p:attrName>style.visibility</p:attrName>
                                        </p:attrNameLst>
                                      </p:cBhvr>
                                      <p:to>
                                        <p:strVal val="hidden"/>
                                      </p:to>
                                    </p:set>
                                  </p:childTnLst>
                                </p:cTn>
                              </p:par>
                              <p:par>
                                <p:cTn id="128" presetID="21" presetClass="exit" presetSubtype="1" fill="hold" grpId="1" nodeType="withEffect">
                                  <p:stCondLst>
                                    <p:cond delay="0"/>
                                  </p:stCondLst>
                                  <p:childTnLst>
                                    <p:animEffect transition="out" filter="wheel(1)">
                                      <p:cBhvr>
                                        <p:cTn id="129" dur="2000"/>
                                        <p:tgtEl>
                                          <p:spTgt spid="24"/>
                                        </p:tgtEl>
                                      </p:cBhvr>
                                    </p:animEffect>
                                    <p:set>
                                      <p:cBhvr>
                                        <p:cTn id="130" dur="1" fill="hold">
                                          <p:stCondLst>
                                            <p:cond delay="1999"/>
                                          </p:stCondLst>
                                        </p:cTn>
                                        <p:tgtEl>
                                          <p:spTgt spid="24"/>
                                        </p:tgtEl>
                                        <p:attrNameLst>
                                          <p:attrName>style.visibility</p:attrName>
                                        </p:attrNameLst>
                                      </p:cBhvr>
                                      <p:to>
                                        <p:strVal val="hidden"/>
                                      </p:to>
                                    </p:set>
                                  </p:childTnLst>
                                </p:cTn>
                              </p:par>
                              <p:par>
                                <p:cTn id="131" presetID="21" presetClass="exit" presetSubtype="1" fill="hold" grpId="1" nodeType="withEffect">
                                  <p:stCondLst>
                                    <p:cond delay="0"/>
                                  </p:stCondLst>
                                  <p:childTnLst>
                                    <p:animEffect transition="out" filter="wheel(1)">
                                      <p:cBhvr>
                                        <p:cTn id="132" dur="2000"/>
                                        <p:tgtEl>
                                          <p:spTgt spid="26"/>
                                        </p:tgtEl>
                                      </p:cBhvr>
                                    </p:animEffect>
                                    <p:set>
                                      <p:cBhvr>
                                        <p:cTn id="133" dur="1" fill="hold">
                                          <p:stCondLst>
                                            <p:cond delay="1999"/>
                                          </p:stCondLst>
                                        </p:cTn>
                                        <p:tgtEl>
                                          <p:spTgt spid="26"/>
                                        </p:tgtEl>
                                        <p:attrNameLst>
                                          <p:attrName>style.visibility</p:attrName>
                                        </p:attrNameLst>
                                      </p:cBhvr>
                                      <p:to>
                                        <p:strVal val="hidden"/>
                                      </p:to>
                                    </p:set>
                                  </p:childTnLst>
                                </p:cTn>
                              </p:par>
                              <p:par>
                                <p:cTn id="134" presetID="21" presetClass="exit" presetSubtype="1" fill="hold" grpId="1" nodeType="withEffect">
                                  <p:stCondLst>
                                    <p:cond delay="0"/>
                                  </p:stCondLst>
                                  <p:childTnLst>
                                    <p:animEffect transition="out" filter="wheel(1)">
                                      <p:cBhvr>
                                        <p:cTn id="135" dur="2000"/>
                                        <p:tgtEl>
                                          <p:spTgt spid="27"/>
                                        </p:tgtEl>
                                      </p:cBhvr>
                                    </p:animEffect>
                                    <p:set>
                                      <p:cBhvr>
                                        <p:cTn id="136" dur="1" fill="hold">
                                          <p:stCondLst>
                                            <p:cond delay="1999"/>
                                          </p:stCondLst>
                                        </p:cTn>
                                        <p:tgtEl>
                                          <p:spTgt spid="27"/>
                                        </p:tgtEl>
                                        <p:attrNameLst>
                                          <p:attrName>style.visibility</p:attrName>
                                        </p:attrNameLst>
                                      </p:cBhvr>
                                      <p:to>
                                        <p:strVal val="hidden"/>
                                      </p:to>
                                    </p:set>
                                  </p:childTnLst>
                                </p:cTn>
                              </p:par>
                              <p:par>
                                <p:cTn id="137" presetID="21" presetClass="exit" presetSubtype="1" fill="hold" grpId="1" nodeType="withEffect">
                                  <p:stCondLst>
                                    <p:cond delay="0"/>
                                  </p:stCondLst>
                                  <p:childTnLst>
                                    <p:animEffect transition="out" filter="wheel(1)">
                                      <p:cBhvr>
                                        <p:cTn id="138" dur="2000"/>
                                        <p:tgtEl>
                                          <p:spTgt spid="19"/>
                                        </p:tgtEl>
                                      </p:cBhvr>
                                    </p:animEffect>
                                    <p:set>
                                      <p:cBhvr>
                                        <p:cTn id="139" dur="1" fill="hold">
                                          <p:stCondLst>
                                            <p:cond delay="1999"/>
                                          </p:stCondLst>
                                        </p:cTn>
                                        <p:tgtEl>
                                          <p:spTgt spid="19"/>
                                        </p:tgtEl>
                                        <p:attrNameLst>
                                          <p:attrName>style.visibility</p:attrName>
                                        </p:attrNameLst>
                                      </p:cBhvr>
                                      <p:to>
                                        <p:strVal val="hidden"/>
                                      </p:to>
                                    </p:set>
                                  </p:childTnLst>
                                </p:cTn>
                              </p:par>
                              <p:par>
                                <p:cTn id="140" presetID="21" presetClass="exit" presetSubtype="1" fill="hold" grpId="1" nodeType="withEffect">
                                  <p:stCondLst>
                                    <p:cond delay="0"/>
                                  </p:stCondLst>
                                  <p:childTnLst>
                                    <p:animEffect transition="out" filter="wheel(1)">
                                      <p:cBhvr>
                                        <p:cTn id="141" dur="2000"/>
                                        <p:tgtEl>
                                          <p:spTgt spid="21"/>
                                        </p:tgtEl>
                                      </p:cBhvr>
                                    </p:animEffect>
                                    <p:set>
                                      <p:cBhvr>
                                        <p:cTn id="142" dur="1" fill="hold">
                                          <p:stCondLst>
                                            <p:cond delay="1999"/>
                                          </p:stCondLst>
                                        </p:cTn>
                                        <p:tgtEl>
                                          <p:spTgt spid="21"/>
                                        </p:tgtEl>
                                        <p:attrNameLst>
                                          <p:attrName>style.visibility</p:attrName>
                                        </p:attrNameLst>
                                      </p:cBhvr>
                                      <p:to>
                                        <p:strVal val="hidden"/>
                                      </p:to>
                                    </p:set>
                                  </p:childTnLst>
                                </p:cTn>
                              </p:par>
                              <p:par>
                                <p:cTn id="143" presetID="21" presetClass="exit" presetSubtype="1" fill="hold" grpId="1" nodeType="withEffect">
                                  <p:stCondLst>
                                    <p:cond delay="0"/>
                                  </p:stCondLst>
                                  <p:childTnLst>
                                    <p:animEffect transition="out" filter="wheel(1)">
                                      <p:cBhvr>
                                        <p:cTn id="144" dur="2000"/>
                                        <p:tgtEl>
                                          <p:spTgt spid="17413"/>
                                        </p:tgtEl>
                                      </p:cBhvr>
                                    </p:animEffect>
                                    <p:set>
                                      <p:cBhvr>
                                        <p:cTn id="145" dur="1" fill="hold">
                                          <p:stCondLst>
                                            <p:cond delay="1999"/>
                                          </p:stCondLst>
                                        </p:cTn>
                                        <p:tgtEl>
                                          <p:spTgt spid="17413"/>
                                        </p:tgtEl>
                                        <p:attrNameLst>
                                          <p:attrName>style.visibility</p:attrName>
                                        </p:attrNameLst>
                                      </p:cBhvr>
                                      <p:to>
                                        <p:strVal val="hidden"/>
                                      </p:to>
                                    </p:set>
                                  </p:childTnLst>
                                </p:cTn>
                              </p:par>
                              <p:par>
                                <p:cTn id="146" presetID="21" presetClass="exit" presetSubtype="1" fill="hold" grpId="1" nodeType="withEffect">
                                  <p:stCondLst>
                                    <p:cond delay="0"/>
                                  </p:stCondLst>
                                  <p:childTnLst>
                                    <p:animEffect transition="out" filter="wheel(1)">
                                      <p:cBhvr>
                                        <p:cTn id="147" dur="2000"/>
                                        <p:tgtEl>
                                          <p:spTgt spid="17420"/>
                                        </p:tgtEl>
                                      </p:cBhvr>
                                    </p:animEffect>
                                    <p:set>
                                      <p:cBhvr>
                                        <p:cTn id="148" dur="1" fill="hold">
                                          <p:stCondLst>
                                            <p:cond delay="1999"/>
                                          </p:stCondLst>
                                        </p:cTn>
                                        <p:tgtEl>
                                          <p:spTgt spid="17420"/>
                                        </p:tgtEl>
                                        <p:attrNameLst>
                                          <p:attrName>style.visibility</p:attrName>
                                        </p:attrNameLst>
                                      </p:cBhvr>
                                      <p:to>
                                        <p:strVal val="hidden"/>
                                      </p:to>
                                    </p:set>
                                  </p:childTnLst>
                                </p:cTn>
                              </p:par>
                              <p:par>
                                <p:cTn id="149" presetID="21" presetClass="exit" presetSubtype="1" fill="hold" grpId="1" nodeType="withEffect">
                                  <p:stCondLst>
                                    <p:cond delay="0"/>
                                  </p:stCondLst>
                                  <p:childTnLst>
                                    <p:animEffect transition="out" filter="wheel(1)">
                                      <p:cBhvr>
                                        <p:cTn id="150" dur="2000"/>
                                        <p:tgtEl>
                                          <p:spTgt spid="17414"/>
                                        </p:tgtEl>
                                      </p:cBhvr>
                                    </p:animEffect>
                                    <p:set>
                                      <p:cBhvr>
                                        <p:cTn id="151" dur="1" fill="hold">
                                          <p:stCondLst>
                                            <p:cond delay="1999"/>
                                          </p:stCondLst>
                                        </p:cTn>
                                        <p:tgtEl>
                                          <p:spTgt spid="17414"/>
                                        </p:tgtEl>
                                        <p:attrNameLst>
                                          <p:attrName>style.visibility</p:attrName>
                                        </p:attrNameLst>
                                      </p:cBhvr>
                                      <p:to>
                                        <p:strVal val="hidden"/>
                                      </p:to>
                                    </p:set>
                                  </p:childTnLst>
                                </p:cTn>
                              </p:par>
                              <p:par>
                                <p:cTn id="152" presetID="21" presetClass="exit" presetSubtype="1" fill="hold" grpId="1" nodeType="withEffect">
                                  <p:stCondLst>
                                    <p:cond delay="0"/>
                                  </p:stCondLst>
                                  <p:childTnLst>
                                    <p:animEffect transition="out" filter="wheel(1)">
                                      <p:cBhvr>
                                        <p:cTn id="153" dur="2000"/>
                                        <p:tgtEl>
                                          <p:spTgt spid="17421"/>
                                        </p:tgtEl>
                                      </p:cBhvr>
                                    </p:animEffect>
                                    <p:set>
                                      <p:cBhvr>
                                        <p:cTn id="154" dur="1" fill="hold">
                                          <p:stCondLst>
                                            <p:cond delay="1999"/>
                                          </p:stCondLst>
                                        </p:cTn>
                                        <p:tgtEl>
                                          <p:spTgt spid="17421"/>
                                        </p:tgtEl>
                                        <p:attrNameLst>
                                          <p:attrName>style.visibility</p:attrName>
                                        </p:attrNameLst>
                                      </p:cBhvr>
                                      <p:to>
                                        <p:strVal val="hidden"/>
                                      </p:to>
                                    </p:set>
                                  </p:childTnLst>
                                </p:cTn>
                              </p:par>
                              <p:par>
                                <p:cTn id="155" presetID="21" presetClass="exit" presetSubtype="1" fill="hold" grpId="1" nodeType="withEffect">
                                  <p:stCondLst>
                                    <p:cond delay="0"/>
                                  </p:stCondLst>
                                  <p:childTnLst>
                                    <p:animEffect transition="out" filter="wheel(1)">
                                      <p:cBhvr>
                                        <p:cTn id="156" dur="2000"/>
                                        <p:tgtEl>
                                          <p:spTgt spid="17416"/>
                                        </p:tgtEl>
                                      </p:cBhvr>
                                    </p:animEffect>
                                    <p:set>
                                      <p:cBhvr>
                                        <p:cTn id="157" dur="1" fill="hold">
                                          <p:stCondLst>
                                            <p:cond delay="1999"/>
                                          </p:stCondLst>
                                        </p:cTn>
                                        <p:tgtEl>
                                          <p:spTgt spid="17416"/>
                                        </p:tgtEl>
                                        <p:attrNameLst>
                                          <p:attrName>style.visibility</p:attrName>
                                        </p:attrNameLst>
                                      </p:cBhvr>
                                      <p:to>
                                        <p:strVal val="hidden"/>
                                      </p:to>
                                    </p:set>
                                  </p:childTnLst>
                                </p:cTn>
                              </p:par>
                              <p:par>
                                <p:cTn id="158" presetID="21" presetClass="exit" presetSubtype="1" fill="hold" grpId="1" nodeType="withEffect">
                                  <p:stCondLst>
                                    <p:cond delay="0"/>
                                  </p:stCondLst>
                                  <p:childTnLst>
                                    <p:animEffect transition="out" filter="wheel(1)">
                                      <p:cBhvr>
                                        <p:cTn id="159" dur="2000"/>
                                        <p:tgtEl>
                                          <p:spTgt spid="17422"/>
                                        </p:tgtEl>
                                      </p:cBhvr>
                                    </p:animEffect>
                                    <p:set>
                                      <p:cBhvr>
                                        <p:cTn id="160" dur="1" fill="hold">
                                          <p:stCondLst>
                                            <p:cond delay="1999"/>
                                          </p:stCondLst>
                                        </p:cTn>
                                        <p:tgtEl>
                                          <p:spTgt spid="17422"/>
                                        </p:tgtEl>
                                        <p:attrNameLst>
                                          <p:attrName>style.visibility</p:attrName>
                                        </p:attrNameLst>
                                      </p:cBhvr>
                                      <p:to>
                                        <p:strVal val="hidden"/>
                                      </p:to>
                                    </p:set>
                                  </p:childTnLst>
                                </p:cTn>
                              </p:par>
                            </p:childTnLst>
                          </p:cTn>
                        </p:par>
                      </p:childTnLst>
                    </p:cTn>
                  </p:par>
                  <p:par>
                    <p:cTn id="161" fill="hold">
                      <p:stCondLst>
                        <p:cond delay="indefinite"/>
                      </p:stCondLst>
                      <p:childTnLst>
                        <p:par>
                          <p:cTn id="162" fill="hold">
                            <p:stCondLst>
                              <p:cond delay="0"/>
                            </p:stCondLst>
                            <p:childTnLst>
                              <p:par>
                                <p:cTn id="163" presetID="6" presetClass="entr" presetSubtype="16" fill="hold" grpId="2" nodeType="clickEffect">
                                  <p:stCondLst>
                                    <p:cond delay="0"/>
                                  </p:stCondLst>
                                  <p:childTnLst>
                                    <p:set>
                                      <p:cBhvr>
                                        <p:cTn id="164" dur="1" fill="hold">
                                          <p:stCondLst>
                                            <p:cond delay="0"/>
                                          </p:stCondLst>
                                        </p:cTn>
                                        <p:tgtEl>
                                          <p:spTgt spid="17412"/>
                                        </p:tgtEl>
                                        <p:attrNameLst>
                                          <p:attrName>style.visibility</p:attrName>
                                        </p:attrNameLst>
                                      </p:cBhvr>
                                      <p:to>
                                        <p:strVal val="visible"/>
                                      </p:to>
                                    </p:set>
                                    <p:animEffect transition="in" filter="circle(in)">
                                      <p:cBhvr>
                                        <p:cTn id="165" dur="2000"/>
                                        <p:tgtEl>
                                          <p:spTgt spid="17412"/>
                                        </p:tgtEl>
                                      </p:cBhvr>
                                    </p:animEffect>
                                  </p:childTnLst>
                                </p:cTn>
                              </p:par>
                              <p:par>
                                <p:cTn id="166" presetID="6" presetClass="entr" presetSubtype="16" fill="hold" grpId="2" nodeType="withEffect">
                                  <p:stCondLst>
                                    <p:cond delay="0"/>
                                  </p:stCondLst>
                                  <p:childTnLst>
                                    <p:set>
                                      <p:cBhvr>
                                        <p:cTn id="167" dur="1" fill="hold">
                                          <p:stCondLst>
                                            <p:cond delay="0"/>
                                          </p:stCondLst>
                                        </p:cTn>
                                        <p:tgtEl>
                                          <p:spTgt spid="17425"/>
                                        </p:tgtEl>
                                        <p:attrNameLst>
                                          <p:attrName>style.visibility</p:attrName>
                                        </p:attrNameLst>
                                      </p:cBhvr>
                                      <p:to>
                                        <p:strVal val="visible"/>
                                      </p:to>
                                    </p:set>
                                    <p:animEffect transition="in" filter="circle(in)">
                                      <p:cBhvr>
                                        <p:cTn id="168" dur="2000"/>
                                        <p:tgtEl>
                                          <p:spTgt spid="17425"/>
                                        </p:tgtEl>
                                      </p:cBhvr>
                                    </p:animEffect>
                                  </p:childTnLst>
                                </p:cTn>
                              </p:par>
                              <p:par>
                                <p:cTn id="169" presetID="6" presetClass="entr" presetSubtype="16" fill="hold" grpId="2" nodeType="withEffect">
                                  <p:stCondLst>
                                    <p:cond delay="0"/>
                                  </p:stCondLst>
                                  <p:childTnLst>
                                    <p:set>
                                      <p:cBhvr>
                                        <p:cTn id="170" dur="1" fill="hold">
                                          <p:stCondLst>
                                            <p:cond delay="0"/>
                                          </p:stCondLst>
                                        </p:cTn>
                                        <p:tgtEl>
                                          <p:spTgt spid="17414"/>
                                        </p:tgtEl>
                                        <p:attrNameLst>
                                          <p:attrName>style.visibility</p:attrName>
                                        </p:attrNameLst>
                                      </p:cBhvr>
                                      <p:to>
                                        <p:strVal val="visible"/>
                                      </p:to>
                                    </p:set>
                                    <p:animEffect transition="in" filter="circle(in)">
                                      <p:cBhvr>
                                        <p:cTn id="171" dur="2000"/>
                                        <p:tgtEl>
                                          <p:spTgt spid="17414"/>
                                        </p:tgtEl>
                                      </p:cBhvr>
                                    </p:animEffect>
                                  </p:childTnLst>
                                </p:cTn>
                              </p:par>
                              <p:par>
                                <p:cTn id="172" presetID="6" presetClass="entr" presetSubtype="16" fill="hold" grpId="2" nodeType="withEffect">
                                  <p:stCondLst>
                                    <p:cond delay="0"/>
                                  </p:stCondLst>
                                  <p:childTnLst>
                                    <p:set>
                                      <p:cBhvr>
                                        <p:cTn id="173" dur="1" fill="hold">
                                          <p:stCondLst>
                                            <p:cond delay="0"/>
                                          </p:stCondLst>
                                        </p:cTn>
                                        <p:tgtEl>
                                          <p:spTgt spid="17421"/>
                                        </p:tgtEl>
                                        <p:attrNameLst>
                                          <p:attrName>style.visibility</p:attrName>
                                        </p:attrNameLst>
                                      </p:cBhvr>
                                      <p:to>
                                        <p:strVal val="visible"/>
                                      </p:to>
                                    </p:set>
                                    <p:animEffect transition="in" filter="circle(in)">
                                      <p:cBhvr>
                                        <p:cTn id="174" dur="2000"/>
                                        <p:tgtEl>
                                          <p:spTgt spid="17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animBg="1"/>
      <p:bldP spid="17411" grpId="1" animBg="1"/>
      <p:bldP spid="17412" grpId="0" animBg="1"/>
      <p:bldP spid="17412" grpId="1" animBg="1"/>
      <p:bldP spid="17412" grpId="2" animBg="1"/>
      <p:bldP spid="17415" grpId="0" animBg="1"/>
      <p:bldP spid="17415" grpId="1" animBg="1"/>
      <p:bldP spid="17423" grpId="0"/>
      <p:bldP spid="17423" grpId="1"/>
      <p:bldP spid="17424" grpId="0"/>
      <p:bldP spid="17424" grpId="1"/>
      <p:bldP spid="17425" grpId="0"/>
      <p:bldP spid="17425" grpId="1"/>
      <p:bldP spid="17425" grpId="2"/>
      <p:bldP spid="18" grpId="0" animBg="1"/>
      <p:bldP spid="18" grpId="1" animBg="1"/>
      <p:bldP spid="20" grpId="0"/>
      <p:bldP spid="20" grpId="1"/>
      <p:bldP spid="22" grpId="0"/>
      <p:bldP spid="22" grpId="1"/>
      <p:bldP spid="17418" grpId="0"/>
      <p:bldP spid="17418" grpId="1"/>
      <p:bldP spid="23" grpId="0" animBg="1"/>
      <p:bldP spid="23" grpId="1" animBg="1"/>
      <p:bldP spid="24" grpId="0" animBg="1"/>
      <p:bldP spid="24" grpId="1" animBg="1"/>
      <p:bldP spid="26" grpId="0"/>
      <p:bldP spid="26" grpId="1"/>
      <p:bldP spid="27" grpId="0"/>
      <p:bldP spid="27" grpId="1"/>
      <p:bldP spid="19" grpId="0" animBg="1"/>
      <p:bldP spid="19" grpId="1" animBg="1"/>
      <p:bldP spid="21" grpId="0"/>
      <p:bldP spid="21" grpId="1"/>
      <p:bldP spid="17413" grpId="0" animBg="1"/>
      <p:bldP spid="17413" grpId="1" animBg="1"/>
      <p:bldP spid="17420" grpId="0"/>
      <p:bldP spid="17420" grpId="1"/>
      <p:bldP spid="17414" grpId="0" animBg="1"/>
      <p:bldP spid="17414" grpId="1" animBg="1"/>
      <p:bldP spid="17414" grpId="2" animBg="1"/>
      <p:bldP spid="17421" grpId="0"/>
      <p:bldP spid="17421" grpId="1"/>
      <p:bldP spid="17421" grpId="2"/>
      <p:bldP spid="17416" grpId="0" animBg="1"/>
      <p:bldP spid="17416" grpId="1" animBg="1"/>
      <p:bldP spid="17422" grpId="0"/>
      <p:bldP spid="17422"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1.2. </a:t>
            </a:r>
            <a:r>
              <a:rPr lang="en-US" dirty="0" err="1"/>
              <a:t>Các</a:t>
            </a:r>
            <a:r>
              <a:rPr lang="en-US" dirty="0"/>
              <a:t> </a:t>
            </a:r>
            <a:r>
              <a:rPr lang="en-US" dirty="0" err="1"/>
              <a:t>nguyên</a:t>
            </a:r>
            <a:r>
              <a:rPr lang="en-US" dirty="0"/>
              <a:t> </a:t>
            </a:r>
            <a:r>
              <a:rPr lang="en-US" dirty="0" err="1"/>
              <a:t>lý</a:t>
            </a:r>
            <a:r>
              <a:rPr lang="en-US" dirty="0"/>
              <a:t> </a:t>
            </a:r>
            <a:r>
              <a:rPr lang="en-US" dirty="0" err="1"/>
              <a:t>đếm</a:t>
            </a:r>
            <a:endParaRPr lang="en-US" dirty="0"/>
          </a:p>
        </p:txBody>
      </p:sp>
      <p:sp>
        <p:nvSpPr>
          <p:cNvPr id="2" name="Rectangle: Folded Corner 1">
            <a:extLst>
              <a:ext uri="{FF2B5EF4-FFF2-40B4-BE49-F238E27FC236}">
                <a16:creationId xmlns:a16="http://schemas.microsoft.com/office/drawing/2014/main" id="{6B090C57-6B10-415A-927B-A753751F5AD3}"/>
              </a:ext>
            </a:extLst>
          </p:cNvPr>
          <p:cNvSpPr/>
          <p:nvPr/>
        </p:nvSpPr>
        <p:spPr>
          <a:xfrm>
            <a:off x="1276350" y="1524000"/>
            <a:ext cx="3143250" cy="5334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b="1" dirty="0">
                <a:solidFill>
                  <a:schemeClr val="tx1"/>
                </a:solidFill>
              </a:rPr>
              <a:t>1.2.1. </a:t>
            </a:r>
            <a:r>
              <a:rPr lang="en-US" b="1" dirty="0" err="1">
                <a:solidFill>
                  <a:schemeClr val="tx1"/>
                </a:solidFill>
              </a:rPr>
              <a:t>Nguyên</a:t>
            </a:r>
            <a:r>
              <a:rPr lang="en-US" b="1" dirty="0">
                <a:solidFill>
                  <a:schemeClr val="tx1"/>
                </a:solidFill>
              </a:rPr>
              <a:t> </a:t>
            </a:r>
            <a:r>
              <a:rPr lang="en-US" b="1" dirty="0" err="1">
                <a:solidFill>
                  <a:schemeClr val="tx1"/>
                </a:solidFill>
              </a:rPr>
              <a:t>lý</a:t>
            </a:r>
            <a:r>
              <a:rPr lang="en-US" b="1" dirty="0">
                <a:solidFill>
                  <a:schemeClr val="tx1"/>
                </a:solidFill>
              </a:rPr>
              <a:t> </a:t>
            </a:r>
            <a:r>
              <a:rPr lang="en-US" b="1" dirty="0" err="1">
                <a:solidFill>
                  <a:schemeClr val="tx1"/>
                </a:solidFill>
              </a:rPr>
              <a:t>cộng</a:t>
            </a:r>
            <a:endParaRPr lang="en-US" b="1" dirty="0">
              <a:solidFill>
                <a:schemeClr val="tx1"/>
              </a:solidFill>
            </a:endParaRPr>
          </a:p>
        </p:txBody>
      </p:sp>
      <p:sp>
        <p:nvSpPr>
          <p:cNvPr id="47" name="Rectangle: Folded Corner 46">
            <a:extLst>
              <a:ext uri="{FF2B5EF4-FFF2-40B4-BE49-F238E27FC236}">
                <a16:creationId xmlns:a16="http://schemas.microsoft.com/office/drawing/2014/main" id="{8CD60893-CFC3-4E12-9F36-298826700E97}"/>
              </a:ext>
            </a:extLst>
          </p:cNvPr>
          <p:cNvSpPr/>
          <p:nvPr/>
        </p:nvSpPr>
        <p:spPr>
          <a:xfrm>
            <a:off x="1276350" y="2362200"/>
            <a:ext cx="7410450" cy="10668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r>
              <a:rPr lang="en-US" altLang="vi-VN" i="1" dirty="0" err="1"/>
              <a:t>Giả</a:t>
            </a:r>
            <a:r>
              <a:rPr lang="en-US" altLang="vi-VN" i="1" dirty="0"/>
              <a:t> </a:t>
            </a:r>
            <a:r>
              <a:rPr lang="en-US" altLang="vi-VN" i="1" dirty="0" err="1"/>
              <a:t>sử</a:t>
            </a:r>
            <a:r>
              <a:rPr lang="en-US" altLang="vi-VN" i="1" dirty="0"/>
              <a:t> </a:t>
            </a:r>
            <a:r>
              <a:rPr lang="en-US" altLang="vi-VN" i="1" dirty="0" err="1"/>
              <a:t>có</a:t>
            </a:r>
            <a:r>
              <a:rPr lang="en-US" altLang="vi-VN" i="1" dirty="0"/>
              <a:t> k </a:t>
            </a:r>
            <a:r>
              <a:rPr lang="en-US" altLang="vi-VN" i="1" dirty="0" err="1"/>
              <a:t>công</a:t>
            </a:r>
            <a:r>
              <a:rPr lang="en-US" altLang="vi-VN" i="1" dirty="0"/>
              <a:t> </a:t>
            </a:r>
            <a:r>
              <a:rPr lang="en-US" altLang="vi-VN" i="1" dirty="0" err="1"/>
              <a:t>việc</a:t>
            </a:r>
            <a:r>
              <a:rPr lang="en-US" altLang="vi-VN" i="1" dirty="0"/>
              <a:t> </a:t>
            </a:r>
            <a:r>
              <a:rPr lang="en-US" altLang="vi-VN" i="1" dirty="0" err="1"/>
              <a:t>không</a:t>
            </a:r>
            <a:r>
              <a:rPr lang="en-US" altLang="vi-VN" i="1" dirty="0"/>
              <a:t> </a:t>
            </a:r>
            <a:r>
              <a:rPr lang="en-US" altLang="vi-VN" i="1" dirty="0" err="1"/>
              <a:t>thể</a:t>
            </a:r>
            <a:r>
              <a:rPr lang="en-US" altLang="vi-VN" i="1" dirty="0"/>
              <a:t> </a:t>
            </a:r>
            <a:r>
              <a:rPr lang="en-US" altLang="vi-VN" i="1" dirty="0" err="1"/>
              <a:t>làm</a:t>
            </a:r>
            <a:r>
              <a:rPr lang="en-US" altLang="vi-VN" i="1" dirty="0"/>
              <a:t> </a:t>
            </a:r>
            <a:r>
              <a:rPr lang="en-US" altLang="vi-VN" i="1" dirty="0" err="1"/>
              <a:t>đồng</a:t>
            </a:r>
            <a:r>
              <a:rPr lang="en-US" altLang="vi-VN" i="1" dirty="0"/>
              <a:t> </a:t>
            </a:r>
            <a:r>
              <a:rPr lang="en-US" altLang="vi-VN" i="1" dirty="0" err="1"/>
              <a:t>thời</a:t>
            </a:r>
            <a:r>
              <a:rPr lang="en-US" altLang="vi-VN" i="1" dirty="0"/>
              <a:t>. </a:t>
            </a:r>
            <a:r>
              <a:rPr lang="en-US" altLang="vi-VN" i="1" dirty="0" err="1"/>
              <a:t>Công</a:t>
            </a:r>
            <a:r>
              <a:rPr lang="en-US" altLang="vi-VN" i="1" dirty="0"/>
              <a:t> </a:t>
            </a:r>
            <a:r>
              <a:rPr lang="en-US" altLang="vi-VN" i="1" dirty="0" err="1"/>
              <a:t>việc</a:t>
            </a:r>
            <a:r>
              <a:rPr lang="en-US" altLang="vi-VN" i="1" dirty="0"/>
              <a:t> </a:t>
            </a:r>
            <a:r>
              <a:rPr lang="en-US" altLang="vi-VN" i="1" dirty="0" err="1"/>
              <a:t>thứ</a:t>
            </a:r>
            <a:r>
              <a:rPr lang="en-US" altLang="vi-VN" i="1" dirty="0"/>
              <a:t> </a:t>
            </a:r>
            <a:r>
              <a:rPr lang="en-US" altLang="vi-VN" i="1" dirty="0" err="1"/>
              <a:t>i</a:t>
            </a:r>
            <a:r>
              <a:rPr lang="en-US" altLang="vi-VN" i="1" dirty="0"/>
              <a:t> (</a:t>
            </a:r>
            <a:r>
              <a:rPr lang="en-US" altLang="vi-VN" i="1" dirty="0" err="1"/>
              <a:t>i</a:t>
            </a:r>
            <a:r>
              <a:rPr lang="en-US" altLang="vi-VN" i="1" dirty="0"/>
              <a:t>=1,2,3,…,k) </a:t>
            </a:r>
            <a:r>
              <a:rPr lang="en-US" altLang="vi-VN" i="1" dirty="0" err="1"/>
              <a:t>có</a:t>
            </a:r>
            <a:r>
              <a:rPr lang="en-US" altLang="vi-VN" i="1" dirty="0"/>
              <a:t> </a:t>
            </a:r>
            <a:r>
              <a:rPr lang="en-US" altLang="vi-VN" i="1" dirty="0" err="1"/>
              <a:t>thể</a:t>
            </a:r>
            <a:r>
              <a:rPr lang="en-US" altLang="vi-VN" i="1" dirty="0"/>
              <a:t> </a:t>
            </a:r>
            <a:r>
              <a:rPr lang="en-US" altLang="vi-VN" i="1" dirty="0" err="1"/>
              <a:t>làm</a:t>
            </a:r>
            <a:r>
              <a:rPr lang="en-US" altLang="vi-VN" i="1" dirty="0"/>
              <a:t> </a:t>
            </a:r>
            <a:r>
              <a:rPr lang="en-US" altLang="vi-VN" i="1" dirty="0" err="1"/>
              <a:t>bằng</a:t>
            </a:r>
            <a:r>
              <a:rPr lang="en-US" altLang="vi-VN" i="1" dirty="0"/>
              <a:t> </a:t>
            </a:r>
            <a:r>
              <a:rPr lang="en-US" altLang="vi-VN" i="1" dirty="0" err="1"/>
              <a:t>n</a:t>
            </a:r>
            <a:r>
              <a:rPr lang="en-US" altLang="vi-VN" i="1" baseline="-25000" dirty="0" err="1"/>
              <a:t>i</a:t>
            </a:r>
            <a:r>
              <a:rPr lang="en-US" altLang="vi-VN" i="1" baseline="-25000" dirty="0"/>
              <a:t> </a:t>
            </a:r>
            <a:r>
              <a:rPr lang="en-US" altLang="vi-VN" i="1" dirty="0"/>
              <a:t> </a:t>
            </a:r>
            <a:r>
              <a:rPr lang="en-US" altLang="vi-VN" i="1" dirty="0" err="1"/>
              <a:t>cách</a:t>
            </a:r>
            <a:r>
              <a:rPr lang="en-US" altLang="vi-VN" i="1" dirty="0"/>
              <a:t> </a:t>
            </a:r>
            <a:r>
              <a:rPr lang="en-US" altLang="vi-VN" i="1" dirty="0" err="1"/>
              <a:t>khác</a:t>
            </a:r>
            <a:r>
              <a:rPr lang="en-US" altLang="vi-VN" i="1" dirty="0"/>
              <a:t>. </a:t>
            </a:r>
            <a:r>
              <a:rPr lang="en-US" altLang="vi-VN" i="1" dirty="0" err="1"/>
              <a:t>Khi</a:t>
            </a:r>
            <a:r>
              <a:rPr lang="en-US" altLang="vi-VN" i="1" dirty="0"/>
              <a:t> </a:t>
            </a:r>
            <a:r>
              <a:rPr lang="en-US" altLang="vi-VN" i="1" dirty="0" err="1"/>
              <a:t>đó</a:t>
            </a:r>
            <a:r>
              <a:rPr lang="en-US" altLang="vi-VN" i="1" dirty="0"/>
              <a:t> </a:t>
            </a:r>
            <a:r>
              <a:rPr lang="en-US" altLang="vi-VN" i="1" dirty="0" err="1"/>
              <a:t>sẽ</a:t>
            </a:r>
            <a:r>
              <a:rPr lang="en-US" altLang="vi-VN" i="1" dirty="0"/>
              <a:t> </a:t>
            </a:r>
            <a:r>
              <a:rPr lang="en-US" altLang="vi-VN" i="1" dirty="0" err="1"/>
              <a:t>có</a:t>
            </a:r>
            <a:r>
              <a:rPr lang="en-US" altLang="vi-VN" i="1" dirty="0"/>
              <a:t> n</a:t>
            </a:r>
            <a:r>
              <a:rPr lang="en-US" altLang="vi-VN" i="1" baseline="-25000" dirty="0"/>
              <a:t>1</a:t>
            </a:r>
            <a:r>
              <a:rPr lang="en-US" altLang="vi-VN" i="1" dirty="0"/>
              <a:t> +n</a:t>
            </a:r>
            <a:r>
              <a:rPr lang="en-US" altLang="vi-VN" i="1" baseline="-25000" dirty="0"/>
              <a:t>2</a:t>
            </a:r>
            <a:r>
              <a:rPr lang="en-US" altLang="vi-VN" i="1" dirty="0"/>
              <a:t> +…+</a:t>
            </a:r>
            <a:r>
              <a:rPr lang="en-US" altLang="vi-VN" i="1" dirty="0" err="1"/>
              <a:t>n</a:t>
            </a:r>
            <a:r>
              <a:rPr lang="en-US" altLang="vi-VN" i="1" baseline="-25000" dirty="0" err="1"/>
              <a:t>k</a:t>
            </a:r>
            <a:r>
              <a:rPr lang="en-US" altLang="vi-VN" i="1" baseline="-25000" dirty="0"/>
              <a:t>  </a:t>
            </a:r>
            <a:r>
              <a:rPr lang="en-US" altLang="vi-VN" i="1" dirty="0"/>
              <a:t> </a:t>
            </a:r>
            <a:r>
              <a:rPr lang="en-US" altLang="vi-VN" i="1" dirty="0" err="1"/>
              <a:t>cách</a:t>
            </a:r>
            <a:r>
              <a:rPr lang="en-US" altLang="vi-VN" i="1" dirty="0"/>
              <a:t> </a:t>
            </a:r>
            <a:r>
              <a:rPr lang="en-US" altLang="vi-VN" i="1" dirty="0" err="1"/>
              <a:t>làm</a:t>
            </a:r>
            <a:r>
              <a:rPr lang="en-US" altLang="vi-VN" i="1" dirty="0"/>
              <a:t> 1 </a:t>
            </a:r>
            <a:r>
              <a:rPr lang="en-US" altLang="vi-VN" i="1" dirty="0" err="1"/>
              <a:t>trong</a:t>
            </a:r>
            <a:r>
              <a:rPr lang="en-US" altLang="vi-VN" i="1" dirty="0"/>
              <a:t> k </a:t>
            </a:r>
            <a:r>
              <a:rPr lang="en-US" altLang="vi-VN" i="1" dirty="0" err="1"/>
              <a:t>công</a:t>
            </a:r>
            <a:r>
              <a:rPr lang="en-US" altLang="vi-VN" i="1" dirty="0"/>
              <a:t> </a:t>
            </a:r>
            <a:r>
              <a:rPr lang="en-US" altLang="vi-VN" i="1" dirty="0" err="1"/>
              <a:t>việc</a:t>
            </a:r>
            <a:r>
              <a:rPr lang="en-US" altLang="vi-VN" i="1" dirty="0"/>
              <a:t> </a:t>
            </a:r>
            <a:r>
              <a:rPr lang="en-US" altLang="vi-VN" i="1" dirty="0" err="1"/>
              <a:t>đó</a:t>
            </a:r>
            <a:r>
              <a:rPr lang="en-US" altLang="vi-VN" i="1" dirty="0"/>
              <a:t>. </a:t>
            </a:r>
            <a:r>
              <a:rPr lang="en-US" altLang="vi-VN" i="1" dirty="0" err="1"/>
              <a:t>Bằng</a:t>
            </a:r>
            <a:r>
              <a:rPr lang="en-US" altLang="vi-VN" i="1" dirty="0"/>
              <a:t> </a:t>
            </a:r>
            <a:r>
              <a:rPr lang="en-US" altLang="vi-VN" i="1" dirty="0" err="1"/>
              <a:t>ngôn</a:t>
            </a:r>
            <a:r>
              <a:rPr lang="en-US" altLang="vi-VN" i="1" dirty="0"/>
              <a:t> </a:t>
            </a:r>
            <a:r>
              <a:rPr lang="en-US" altLang="vi-VN" i="1" dirty="0" err="1"/>
              <a:t>ngữ</a:t>
            </a:r>
            <a:r>
              <a:rPr lang="en-US" altLang="vi-VN" i="1" dirty="0"/>
              <a:t> </a:t>
            </a:r>
            <a:r>
              <a:rPr lang="en-US" altLang="vi-VN" i="1" dirty="0" err="1"/>
              <a:t>tập</a:t>
            </a:r>
            <a:r>
              <a:rPr lang="en-US" altLang="vi-VN" i="1" dirty="0"/>
              <a:t> </a:t>
            </a:r>
            <a:r>
              <a:rPr lang="en-US" altLang="vi-VN" i="1" dirty="0" err="1"/>
              <a:t>hợp</a:t>
            </a:r>
            <a:endParaRPr lang="en-US" altLang="vi-VN" i="1" dirty="0"/>
          </a:p>
        </p:txBody>
      </p:sp>
      <p:sp>
        <p:nvSpPr>
          <p:cNvPr id="48" name="Rectangle: Folded Corner 47">
            <a:extLst>
              <a:ext uri="{FF2B5EF4-FFF2-40B4-BE49-F238E27FC236}">
                <a16:creationId xmlns:a16="http://schemas.microsoft.com/office/drawing/2014/main" id="{79F5812E-905A-4B9A-91DA-4A59BDC2B1CE}"/>
              </a:ext>
            </a:extLst>
          </p:cNvPr>
          <p:cNvSpPr/>
          <p:nvPr/>
        </p:nvSpPr>
        <p:spPr>
          <a:xfrm>
            <a:off x="1276350" y="3581400"/>
            <a:ext cx="7410450" cy="10668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r>
              <a:rPr lang="en-US" altLang="vi-VN" i="1" dirty="0" err="1"/>
              <a:t>Xét</a:t>
            </a:r>
            <a:r>
              <a:rPr lang="en-US" altLang="vi-VN" i="1" dirty="0"/>
              <a:t> </a:t>
            </a:r>
            <a:r>
              <a:rPr lang="en-US" altLang="vi-VN" i="1" dirty="0" err="1"/>
              <a:t>tập</a:t>
            </a:r>
            <a:r>
              <a:rPr lang="en-US" altLang="vi-VN" i="1" dirty="0"/>
              <a:t> </a:t>
            </a:r>
            <a:r>
              <a:rPr lang="en-US" altLang="vi-VN" i="1" dirty="0" err="1"/>
              <a:t>hợp</a:t>
            </a:r>
            <a:r>
              <a:rPr lang="en-US" altLang="vi-VN" i="1" dirty="0"/>
              <a:t>: Cho A</a:t>
            </a:r>
            <a:r>
              <a:rPr lang="en-US" altLang="vi-VN" i="1" baseline="-25000" dirty="0"/>
              <a:t>1</a:t>
            </a:r>
            <a:r>
              <a:rPr lang="en-US" altLang="vi-VN" i="1" dirty="0"/>
              <a:t> , A</a:t>
            </a:r>
            <a:r>
              <a:rPr lang="en-US" altLang="vi-VN" i="1" baseline="-25000" dirty="0"/>
              <a:t>2</a:t>
            </a:r>
            <a:r>
              <a:rPr lang="en-US" altLang="vi-VN" i="1" dirty="0"/>
              <a:t> ,…,A</a:t>
            </a:r>
            <a:r>
              <a:rPr lang="en-US" altLang="vi-VN" i="1" baseline="-25000" dirty="0"/>
              <a:t>n</a:t>
            </a:r>
            <a:r>
              <a:rPr lang="en-US" altLang="vi-VN" i="1" dirty="0"/>
              <a:t> </a:t>
            </a:r>
            <a:r>
              <a:rPr lang="en-US" altLang="vi-VN" i="1" dirty="0" err="1"/>
              <a:t>là</a:t>
            </a:r>
            <a:r>
              <a:rPr lang="en-US" altLang="vi-VN" i="1" dirty="0"/>
              <a:t> </a:t>
            </a:r>
            <a:r>
              <a:rPr lang="en-US" altLang="vi-VN" i="1" dirty="0" err="1"/>
              <a:t>các</a:t>
            </a:r>
            <a:r>
              <a:rPr lang="en-US" altLang="vi-VN" i="1" dirty="0"/>
              <a:t> </a:t>
            </a:r>
            <a:r>
              <a:rPr lang="en-US" altLang="vi-VN" i="1" dirty="0" err="1"/>
              <a:t>tập</a:t>
            </a:r>
            <a:r>
              <a:rPr lang="en-US" altLang="vi-VN" i="1" dirty="0"/>
              <a:t> </a:t>
            </a:r>
            <a:r>
              <a:rPr lang="en-US" altLang="vi-VN" i="1" dirty="0" err="1"/>
              <a:t>hữu</a:t>
            </a:r>
            <a:r>
              <a:rPr lang="en-US" altLang="vi-VN" i="1" dirty="0"/>
              <a:t> </a:t>
            </a:r>
            <a:r>
              <a:rPr lang="en-US" altLang="vi-VN" i="1" dirty="0" err="1"/>
              <a:t>hạn</a:t>
            </a:r>
            <a:r>
              <a:rPr lang="en-US" altLang="vi-VN" i="1" dirty="0"/>
              <a:t>, </a:t>
            </a:r>
            <a:r>
              <a:rPr lang="en-US" altLang="vi-VN" i="1" dirty="0" err="1"/>
              <a:t>không</a:t>
            </a:r>
            <a:r>
              <a:rPr lang="en-US" altLang="vi-VN" i="1" dirty="0"/>
              <a:t> </a:t>
            </a:r>
            <a:r>
              <a:rPr lang="en-US" altLang="vi-VN" i="1" dirty="0" err="1"/>
              <a:t>giao</a:t>
            </a:r>
            <a:r>
              <a:rPr lang="en-US" altLang="vi-VN" i="1" dirty="0"/>
              <a:t> </a:t>
            </a:r>
            <a:r>
              <a:rPr lang="en-US" altLang="vi-VN" i="1" dirty="0" err="1"/>
              <a:t>nhau</a:t>
            </a:r>
            <a:r>
              <a:rPr lang="en-US" altLang="vi-VN" i="1" dirty="0"/>
              <a:t> </a:t>
            </a:r>
            <a:r>
              <a:rPr lang="en-US" altLang="vi-VN" i="1" dirty="0" err="1"/>
              <a:t>từng</a:t>
            </a:r>
            <a:r>
              <a:rPr lang="en-US" altLang="vi-VN" i="1" dirty="0"/>
              <a:t> </a:t>
            </a:r>
            <a:r>
              <a:rPr lang="en-US" altLang="vi-VN" i="1" dirty="0" err="1"/>
              <a:t>đôi</a:t>
            </a:r>
            <a:r>
              <a:rPr lang="en-US" altLang="vi-VN" i="1" dirty="0"/>
              <a:t> </a:t>
            </a:r>
            <a:r>
              <a:rPr lang="en-US" altLang="vi-VN" i="1" dirty="0" err="1"/>
              <a:t>một</a:t>
            </a:r>
            <a:r>
              <a:rPr lang="en-US" altLang="vi-VN" i="1" dirty="0"/>
              <a:t>, </a:t>
            </a:r>
            <a:r>
              <a:rPr lang="en-US" altLang="vi-VN" i="1" dirty="0" err="1"/>
              <a:t>Khi</a:t>
            </a:r>
            <a:r>
              <a:rPr lang="en-US" altLang="vi-VN" i="1" dirty="0"/>
              <a:t> </a:t>
            </a:r>
            <a:r>
              <a:rPr lang="en-US" altLang="vi-VN" i="1" dirty="0" err="1"/>
              <a:t>đó</a:t>
            </a:r>
            <a:endParaRPr lang="en-US" altLang="vi-VN" i="1" dirty="0"/>
          </a:p>
          <a:p>
            <a:pPr algn="just"/>
            <a:endParaRPr lang="en-US" altLang="vi-VN" i="1" dirty="0"/>
          </a:p>
        </p:txBody>
      </p:sp>
      <p:graphicFrame>
        <p:nvGraphicFramePr>
          <p:cNvPr id="49" name="Object 48">
            <a:extLst>
              <a:ext uri="{FF2B5EF4-FFF2-40B4-BE49-F238E27FC236}">
                <a16:creationId xmlns:a16="http://schemas.microsoft.com/office/drawing/2014/main" id="{F3A32E4B-8B2C-4A44-9BFD-F3C540BEE711}"/>
              </a:ext>
            </a:extLst>
          </p:cNvPr>
          <p:cNvGraphicFramePr>
            <a:graphicFrameLocks noChangeAspect="1"/>
          </p:cNvGraphicFramePr>
          <p:nvPr>
            <p:extLst>
              <p:ext uri="{D42A27DB-BD31-4B8C-83A1-F6EECF244321}">
                <p14:modId xmlns:p14="http://schemas.microsoft.com/office/powerpoint/2010/main" val="258263079"/>
              </p:ext>
            </p:extLst>
          </p:nvPr>
        </p:nvGraphicFramePr>
        <p:xfrm>
          <a:off x="3962400" y="3886200"/>
          <a:ext cx="2201863" cy="706438"/>
        </p:xfrm>
        <a:graphic>
          <a:graphicData uri="http://schemas.openxmlformats.org/presentationml/2006/ole">
            <mc:AlternateContent xmlns:mc="http://schemas.openxmlformats.org/markup-compatibility/2006">
              <mc:Choice xmlns:v="urn:schemas-microsoft-com:vml" Requires="v">
                <p:oleObj spid="_x0000_s1131" name="Equation" r:id="rId4" imgW="1346200" imgH="431800" progId="Equation.3">
                  <p:embed/>
                </p:oleObj>
              </mc:Choice>
              <mc:Fallback>
                <p:oleObj name="Equation" r:id="rId4" imgW="1346200" imgH="431800" progId="Equation.3">
                  <p:embed/>
                  <p:pic>
                    <p:nvPicPr>
                      <p:cNvPr id="4" name="Object 3">
                        <a:extLst>
                          <a:ext uri="{FF2B5EF4-FFF2-40B4-BE49-F238E27FC236}">
                            <a16:creationId xmlns:a16="http://schemas.microsoft.com/office/drawing/2014/main" id="{12589A7A-85C4-47A3-9981-7C639C1744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2400" y="3886200"/>
                        <a:ext cx="2201863"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 name="Rectangle: Folded Corner 49">
            <a:extLst>
              <a:ext uri="{FF2B5EF4-FFF2-40B4-BE49-F238E27FC236}">
                <a16:creationId xmlns:a16="http://schemas.microsoft.com/office/drawing/2014/main" id="{B95E4487-2351-4DB2-8CAC-599B35EBFC23}"/>
              </a:ext>
            </a:extLst>
          </p:cNvPr>
          <p:cNvSpPr/>
          <p:nvPr/>
        </p:nvSpPr>
        <p:spPr>
          <a:xfrm>
            <a:off x="1276350" y="4791891"/>
            <a:ext cx="7410450" cy="770709"/>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r>
              <a:rPr lang="en-US" altLang="vi-VN" i="1" dirty="0" err="1"/>
              <a:t>Nếu</a:t>
            </a:r>
            <a:r>
              <a:rPr lang="en-US" altLang="vi-VN" i="1" dirty="0"/>
              <a:t> A </a:t>
            </a:r>
            <a:r>
              <a:rPr lang="en-US" altLang="vi-VN" i="1" dirty="0" err="1"/>
              <a:t>và</a:t>
            </a:r>
            <a:r>
              <a:rPr lang="en-US" altLang="vi-VN" i="1" dirty="0"/>
              <a:t> B </a:t>
            </a:r>
            <a:r>
              <a:rPr lang="en-US" altLang="vi-VN" i="1" dirty="0" err="1"/>
              <a:t>là</a:t>
            </a:r>
            <a:r>
              <a:rPr lang="en-US" altLang="vi-VN" i="1" dirty="0"/>
              <a:t> </a:t>
            </a:r>
            <a:r>
              <a:rPr lang="en-US" altLang="vi-VN" i="1" dirty="0" err="1"/>
              <a:t>hai</a:t>
            </a:r>
            <a:r>
              <a:rPr lang="en-US" altLang="vi-VN" i="1" dirty="0"/>
              <a:t> </a:t>
            </a:r>
            <a:r>
              <a:rPr lang="en-US" altLang="vi-VN" i="1" dirty="0" err="1"/>
              <a:t>tập</a:t>
            </a:r>
            <a:r>
              <a:rPr lang="en-US" altLang="vi-VN" i="1" dirty="0"/>
              <a:t> </a:t>
            </a:r>
            <a:r>
              <a:rPr lang="en-US" altLang="vi-VN" i="1" dirty="0" err="1"/>
              <a:t>hợp</a:t>
            </a:r>
            <a:r>
              <a:rPr lang="en-US" altLang="vi-VN" i="1" dirty="0"/>
              <a:t> </a:t>
            </a:r>
            <a:r>
              <a:rPr lang="en-US" altLang="vi-VN" i="1" dirty="0" err="1"/>
              <a:t>rời</a:t>
            </a:r>
            <a:r>
              <a:rPr lang="en-US" altLang="vi-VN" i="1" dirty="0"/>
              <a:t> </a:t>
            </a:r>
            <a:r>
              <a:rPr lang="en-US" altLang="vi-VN" i="1" dirty="0" err="1"/>
              <a:t>nhau</a:t>
            </a:r>
            <a:r>
              <a:rPr lang="en-US" altLang="vi-VN" i="1" dirty="0"/>
              <a:t> </a:t>
            </a:r>
            <a:r>
              <a:rPr lang="en-US" altLang="vi-VN" i="1" dirty="0" err="1"/>
              <a:t>thì</a:t>
            </a:r>
            <a:r>
              <a:rPr lang="en-US" altLang="vi-VN" i="1" dirty="0"/>
              <a:t>: </a:t>
            </a:r>
          </a:p>
          <a:p>
            <a:pPr algn="just">
              <a:buNone/>
            </a:pPr>
            <a:r>
              <a:rPr lang="en-US" altLang="vi-VN" i="1" dirty="0"/>
              <a:t>N(A </a:t>
            </a:r>
            <a:r>
              <a:rPr lang="en-US" altLang="vi-VN" i="1" dirty="0">
                <a:sym typeface="Symbol" panose="05050102010706020507" pitchFamily="18" charset="2"/>
              </a:rPr>
              <a:t> B)  =  N(A) + N(B).</a:t>
            </a:r>
            <a:endParaRPr lang="en-US" altLang="vi-VN" i="1"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additive="base">
                                        <p:cTn id="13" dur="500" fill="hold"/>
                                        <p:tgtEl>
                                          <p:spTgt spid="48"/>
                                        </p:tgtEl>
                                        <p:attrNameLst>
                                          <p:attrName>ppt_x</p:attrName>
                                        </p:attrNameLst>
                                      </p:cBhvr>
                                      <p:tavLst>
                                        <p:tav tm="0">
                                          <p:val>
                                            <p:strVal val="#ppt_x"/>
                                          </p:val>
                                        </p:tav>
                                        <p:tav tm="100000">
                                          <p:val>
                                            <p:strVal val="#ppt_x"/>
                                          </p:val>
                                        </p:tav>
                                      </p:tavLst>
                                    </p:anim>
                                    <p:anim calcmode="lin" valueType="num">
                                      <p:cBhvr additive="base">
                                        <p:cTn id="14"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box(in)">
                                      <p:cBhvr>
                                        <p:cTn id="19" dur="500"/>
                                        <p:tgtEl>
                                          <p:spTgt spid="49"/>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50"/>
                                        </p:tgtEl>
                                        <p:attrNameLst>
                                          <p:attrName>style.visibility</p:attrName>
                                        </p:attrNameLst>
                                      </p:cBhvr>
                                      <p:to>
                                        <p:strVal val="visible"/>
                                      </p:to>
                                    </p:set>
                                    <p:anim calcmode="lin" valueType="num">
                                      <p:cBhvr additive="base">
                                        <p:cTn id="24" dur="500" fill="hold"/>
                                        <p:tgtEl>
                                          <p:spTgt spid="50"/>
                                        </p:tgtEl>
                                        <p:attrNameLst>
                                          <p:attrName>ppt_x</p:attrName>
                                        </p:attrNameLst>
                                      </p:cBhvr>
                                      <p:tavLst>
                                        <p:tav tm="0">
                                          <p:val>
                                            <p:strVal val="#ppt_x"/>
                                          </p:val>
                                        </p:tav>
                                        <p:tav tm="100000">
                                          <p:val>
                                            <p:strVal val="#ppt_x"/>
                                          </p:val>
                                        </p:tav>
                                      </p:tavLst>
                                    </p:anim>
                                    <p:anim calcmode="lin" valueType="num">
                                      <p:cBhvr additive="base">
                                        <p:cTn id="25"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5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1.2. </a:t>
            </a:r>
            <a:r>
              <a:rPr lang="en-US" dirty="0" err="1"/>
              <a:t>Các</a:t>
            </a:r>
            <a:r>
              <a:rPr lang="en-US" dirty="0"/>
              <a:t> </a:t>
            </a:r>
            <a:r>
              <a:rPr lang="en-US" dirty="0" err="1"/>
              <a:t>nguyên</a:t>
            </a:r>
            <a:r>
              <a:rPr lang="en-US" dirty="0"/>
              <a:t> </a:t>
            </a:r>
            <a:r>
              <a:rPr lang="en-US" dirty="0" err="1"/>
              <a:t>lý</a:t>
            </a:r>
            <a:r>
              <a:rPr lang="en-US" dirty="0"/>
              <a:t> </a:t>
            </a:r>
            <a:r>
              <a:rPr lang="en-US" dirty="0" err="1"/>
              <a:t>đếm</a:t>
            </a:r>
            <a:endParaRPr lang="en-US" dirty="0"/>
          </a:p>
        </p:txBody>
      </p:sp>
      <p:sp>
        <p:nvSpPr>
          <p:cNvPr id="2" name="Rectangle: Folded Corner 1">
            <a:extLst>
              <a:ext uri="{FF2B5EF4-FFF2-40B4-BE49-F238E27FC236}">
                <a16:creationId xmlns:a16="http://schemas.microsoft.com/office/drawing/2014/main" id="{6B090C57-6B10-415A-927B-A753751F5AD3}"/>
              </a:ext>
            </a:extLst>
          </p:cNvPr>
          <p:cNvSpPr/>
          <p:nvPr/>
        </p:nvSpPr>
        <p:spPr>
          <a:xfrm>
            <a:off x="1276350" y="1524000"/>
            <a:ext cx="3143250" cy="5334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b="1" dirty="0" err="1">
                <a:solidFill>
                  <a:schemeClr val="tx1"/>
                </a:solidFill>
              </a:rPr>
              <a:t>Ví</a:t>
            </a:r>
            <a:r>
              <a:rPr lang="en-US" b="1" dirty="0">
                <a:solidFill>
                  <a:schemeClr val="tx1"/>
                </a:solidFill>
              </a:rPr>
              <a:t> </a:t>
            </a:r>
            <a:r>
              <a:rPr lang="en-US" b="1" dirty="0" err="1">
                <a:solidFill>
                  <a:schemeClr val="tx1"/>
                </a:solidFill>
              </a:rPr>
              <a:t>dụ</a:t>
            </a:r>
            <a:r>
              <a:rPr lang="en-US" b="1" dirty="0">
                <a:solidFill>
                  <a:schemeClr val="tx1"/>
                </a:solidFill>
              </a:rPr>
              <a:t> 1: </a:t>
            </a:r>
          </a:p>
        </p:txBody>
      </p:sp>
      <p:sp>
        <p:nvSpPr>
          <p:cNvPr id="47" name="Rectangle: Folded Corner 46">
            <a:extLst>
              <a:ext uri="{FF2B5EF4-FFF2-40B4-BE49-F238E27FC236}">
                <a16:creationId xmlns:a16="http://schemas.microsoft.com/office/drawing/2014/main" id="{8CD60893-CFC3-4E12-9F36-298826700E97}"/>
              </a:ext>
            </a:extLst>
          </p:cNvPr>
          <p:cNvSpPr/>
          <p:nvPr/>
        </p:nvSpPr>
        <p:spPr>
          <a:xfrm>
            <a:off x="1276350" y="2286000"/>
            <a:ext cx="7410450" cy="10668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spcBef>
                <a:spcPts val="1200"/>
              </a:spcBef>
            </a:pPr>
            <a:r>
              <a:rPr lang="en-US" altLang="vi-VN" dirty="0" err="1"/>
              <a:t>Giả</a:t>
            </a:r>
            <a:r>
              <a:rPr lang="en-US" altLang="vi-VN" dirty="0"/>
              <a:t> </a:t>
            </a:r>
            <a:r>
              <a:rPr lang="en-US" altLang="vi-VN" dirty="0" err="1"/>
              <a:t>sử</a:t>
            </a:r>
            <a:r>
              <a:rPr lang="en-US" altLang="vi-VN" dirty="0"/>
              <a:t> </a:t>
            </a:r>
            <a:r>
              <a:rPr lang="en-US" altLang="vi-VN" dirty="0" err="1"/>
              <a:t>bộ</a:t>
            </a:r>
            <a:r>
              <a:rPr lang="en-US" altLang="vi-VN" dirty="0"/>
              <a:t> </a:t>
            </a:r>
            <a:r>
              <a:rPr lang="en-US" altLang="vi-VN" dirty="0" err="1"/>
              <a:t>môn</a:t>
            </a:r>
            <a:r>
              <a:rPr lang="en-US" altLang="vi-VN" dirty="0"/>
              <a:t> </a:t>
            </a:r>
            <a:r>
              <a:rPr lang="en-US" altLang="vi-VN" dirty="0" err="1"/>
              <a:t>toán</a:t>
            </a:r>
            <a:r>
              <a:rPr lang="en-US" altLang="vi-VN" dirty="0"/>
              <a:t> </a:t>
            </a:r>
            <a:r>
              <a:rPr lang="en-US" altLang="vi-VN" dirty="0" err="1"/>
              <a:t>có</a:t>
            </a:r>
            <a:r>
              <a:rPr lang="en-US" altLang="vi-VN" dirty="0"/>
              <a:t> 17 </a:t>
            </a:r>
            <a:r>
              <a:rPr lang="en-US" altLang="vi-VN" dirty="0" err="1"/>
              <a:t>cán</a:t>
            </a:r>
            <a:r>
              <a:rPr lang="en-US" altLang="vi-VN" dirty="0"/>
              <a:t> </a:t>
            </a:r>
            <a:r>
              <a:rPr lang="en-US" altLang="vi-VN" dirty="0" err="1"/>
              <a:t>bộ</a:t>
            </a:r>
            <a:r>
              <a:rPr lang="en-US" altLang="vi-VN" dirty="0"/>
              <a:t> </a:t>
            </a:r>
            <a:r>
              <a:rPr lang="en-US" altLang="vi-VN" dirty="0" err="1"/>
              <a:t>và</a:t>
            </a:r>
            <a:r>
              <a:rPr lang="en-US" altLang="vi-VN" dirty="0"/>
              <a:t> </a:t>
            </a:r>
            <a:r>
              <a:rPr lang="en-US" altLang="vi-VN" dirty="0" err="1"/>
              <a:t>bộ</a:t>
            </a:r>
            <a:r>
              <a:rPr lang="en-US" altLang="vi-VN" dirty="0"/>
              <a:t> </a:t>
            </a:r>
            <a:r>
              <a:rPr lang="en-US" altLang="vi-VN" dirty="0" err="1"/>
              <a:t>môn</a:t>
            </a:r>
            <a:r>
              <a:rPr lang="en-US" altLang="vi-VN" dirty="0"/>
              <a:t> tin </a:t>
            </a:r>
            <a:r>
              <a:rPr lang="en-US" altLang="vi-VN" dirty="0" err="1"/>
              <a:t>có</a:t>
            </a:r>
            <a:r>
              <a:rPr lang="en-US" altLang="vi-VN" dirty="0"/>
              <a:t> 13 </a:t>
            </a:r>
            <a:r>
              <a:rPr lang="en-US" altLang="vi-VN" dirty="0" err="1"/>
              <a:t>cán</a:t>
            </a:r>
            <a:r>
              <a:rPr lang="en-US" altLang="vi-VN" dirty="0"/>
              <a:t> </a:t>
            </a:r>
            <a:r>
              <a:rPr lang="en-US" altLang="vi-VN" dirty="0" err="1"/>
              <a:t>bộ</a:t>
            </a:r>
            <a:r>
              <a:rPr lang="en-US" altLang="vi-VN" dirty="0"/>
              <a:t> (</a:t>
            </a:r>
            <a:r>
              <a:rPr lang="en-US" altLang="vi-VN" dirty="0" err="1"/>
              <a:t>mỗi</a:t>
            </a:r>
            <a:r>
              <a:rPr lang="en-US" altLang="vi-VN" dirty="0"/>
              <a:t> </a:t>
            </a:r>
            <a:r>
              <a:rPr lang="en-US" altLang="vi-VN" dirty="0" err="1"/>
              <a:t>cán</a:t>
            </a:r>
            <a:r>
              <a:rPr lang="en-US" altLang="vi-VN" dirty="0"/>
              <a:t> </a:t>
            </a:r>
            <a:r>
              <a:rPr lang="en-US" altLang="vi-VN" dirty="0" err="1"/>
              <a:t>bộ</a:t>
            </a:r>
            <a:r>
              <a:rPr lang="en-US" altLang="vi-VN" dirty="0"/>
              <a:t> </a:t>
            </a:r>
            <a:r>
              <a:rPr lang="en-US" altLang="vi-VN" dirty="0" err="1"/>
              <a:t>chỉ</a:t>
            </a:r>
            <a:r>
              <a:rPr lang="en-US" altLang="vi-VN" dirty="0"/>
              <a:t> </a:t>
            </a:r>
            <a:r>
              <a:rPr lang="en-US" altLang="vi-VN" dirty="0" err="1"/>
              <a:t>biên</a:t>
            </a:r>
            <a:r>
              <a:rPr lang="en-US" altLang="vi-VN" dirty="0"/>
              <a:t> </a:t>
            </a:r>
            <a:r>
              <a:rPr lang="en-US" altLang="vi-VN" dirty="0" err="1"/>
              <a:t>chế</a:t>
            </a:r>
            <a:r>
              <a:rPr lang="en-US" altLang="vi-VN" dirty="0"/>
              <a:t> ở 1 </a:t>
            </a:r>
            <a:r>
              <a:rPr lang="en-US" altLang="vi-VN" dirty="0" err="1"/>
              <a:t>bộ</a:t>
            </a:r>
            <a:r>
              <a:rPr lang="en-US" altLang="vi-VN" dirty="0"/>
              <a:t> </a:t>
            </a:r>
            <a:r>
              <a:rPr lang="en-US" altLang="vi-VN" dirty="0" err="1"/>
              <a:t>môn</a:t>
            </a:r>
            <a:r>
              <a:rPr lang="en-US" altLang="vi-VN" dirty="0"/>
              <a:t>). </a:t>
            </a:r>
            <a:r>
              <a:rPr lang="en-US" altLang="vi-VN" dirty="0" err="1"/>
              <a:t>Hỏi</a:t>
            </a:r>
            <a:r>
              <a:rPr lang="en-US" altLang="vi-VN" dirty="0"/>
              <a:t> </a:t>
            </a:r>
            <a:r>
              <a:rPr lang="en-US" altLang="vi-VN" dirty="0" err="1"/>
              <a:t>có</a:t>
            </a:r>
            <a:r>
              <a:rPr lang="en-US" altLang="vi-VN" dirty="0"/>
              <a:t> bao </a:t>
            </a:r>
            <a:r>
              <a:rPr lang="en-US" altLang="vi-VN" dirty="0" err="1"/>
              <a:t>nhiêu</a:t>
            </a:r>
            <a:r>
              <a:rPr lang="en-US" altLang="vi-VN" dirty="0"/>
              <a:t> </a:t>
            </a:r>
            <a:r>
              <a:rPr lang="en-US" altLang="vi-VN" dirty="0" err="1"/>
              <a:t>cách</a:t>
            </a:r>
            <a:r>
              <a:rPr lang="en-US" altLang="vi-VN" dirty="0"/>
              <a:t> </a:t>
            </a:r>
            <a:r>
              <a:rPr lang="en-US" altLang="vi-VN" dirty="0" err="1"/>
              <a:t>chọn</a:t>
            </a:r>
            <a:r>
              <a:rPr lang="en-US" altLang="vi-VN" dirty="0"/>
              <a:t> 1 </a:t>
            </a:r>
            <a:r>
              <a:rPr lang="en-US" altLang="vi-VN" dirty="0" err="1"/>
              <a:t>đại</a:t>
            </a:r>
            <a:r>
              <a:rPr lang="en-US" altLang="vi-VN" dirty="0"/>
              <a:t> </a:t>
            </a:r>
            <a:r>
              <a:rPr lang="en-US" altLang="vi-VN" dirty="0" err="1"/>
              <a:t>biểu</a:t>
            </a:r>
            <a:r>
              <a:rPr lang="en-US" altLang="vi-VN" dirty="0"/>
              <a:t> </a:t>
            </a:r>
            <a:r>
              <a:rPr lang="en-US" altLang="vi-VN" dirty="0" err="1"/>
              <a:t>đi</a:t>
            </a:r>
            <a:r>
              <a:rPr lang="en-US" altLang="vi-VN" dirty="0"/>
              <a:t> </a:t>
            </a:r>
            <a:r>
              <a:rPr lang="en-US" altLang="vi-VN" dirty="0" err="1"/>
              <a:t>dự</a:t>
            </a:r>
            <a:r>
              <a:rPr lang="en-US" altLang="vi-VN" dirty="0"/>
              <a:t> </a:t>
            </a:r>
            <a:r>
              <a:rPr lang="en-US" altLang="vi-VN" dirty="0" err="1"/>
              <a:t>hội</a:t>
            </a:r>
            <a:r>
              <a:rPr lang="en-US" altLang="vi-VN" dirty="0"/>
              <a:t> </a:t>
            </a:r>
            <a:r>
              <a:rPr lang="en-US" altLang="vi-VN" dirty="0" err="1"/>
              <a:t>nghị</a:t>
            </a:r>
            <a:r>
              <a:rPr lang="en-US" altLang="vi-VN" dirty="0"/>
              <a:t> khoa </a:t>
            </a:r>
            <a:r>
              <a:rPr lang="en-US" altLang="vi-VN" dirty="0" err="1"/>
              <a:t>học</a:t>
            </a:r>
            <a:r>
              <a:rPr lang="en-US" altLang="vi-VN" dirty="0"/>
              <a:t> </a:t>
            </a:r>
            <a:r>
              <a:rPr lang="en-US" altLang="vi-VN" dirty="0" err="1"/>
              <a:t>trong</a:t>
            </a:r>
            <a:r>
              <a:rPr lang="en-US" altLang="vi-VN" dirty="0"/>
              <a:t> </a:t>
            </a:r>
            <a:r>
              <a:rPr lang="en-US" altLang="vi-VN" dirty="0" err="1"/>
              <a:t>số</a:t>
            </a:r>
            <a:r>
              <a:rPr lang="en-US" altLang="vi-VN" dirty="0"/>
              <a:t> </a:t>
            </a:r>
            <a:r>
              <a:rPr lang="en-US" altLang="vi-VN" dirty="0" err="1"/>
              <a:t>các</a:t>
            </a:r>
            <a:r>
              <a:rPr lang="en-US" altLang="vi-VN" dirty="0"/>
              <a:t> </a:t>
            </a:r>
            <a:r>
              <a:rPr lang="en-US" altLang="vi-VN" dirty="0" err="1"/>
              <a:t>cán</a:t>
            </a:r>
            <a:r>
              <a:rPr lang="en-US" altLang="vi-VN" dirty="0"/>
              <a:t> </a:t>
            </a:r>
            <a:r>
              <a:rPr lang="en-US" altLang="vi-VN" dirty="0" err="1"/>
              <a:t>bộ</a:t>
            </a:r>
            <a:r>
              <a:rPr lang="en-US" altLang="vi-VN" dirty="0"/>
              <a:t> </a:t>
            </a:r>
            <a:r>
              <a:rPr lang="en-US" altLang="vi-VN" dirty="0" err="1"/>
              <a:t>trên</a:t>
            </a:r>
            <a:r>
              <a:rPr lang="en-US" altLang="vi-VN" dirty="0"/>
              <a:t>.</a:t>
            </a:r>
          </a:p>
        </p:txBody>
      </p:sp>
      <p:sp>
        <p:nvSpPr>
          <p:cNvPr id="48" name="Rectangle: Folded Corner 47">
            <a:extLst>
              <a:ext uri="{FF2B5EF4-FFF2-40B4-BE49-F238E27FC236}">
                <a16:creationId xmlns:a16="http://schemas.microsoft.com/office/drawing/2014/main" id="{79F5812E-905A-4B9A-91DA-4A59BDC2B1CE}"/>
              </a:ext>
            </a:extLst>
          </p:cNvPr>
          <p:cNvSpPr/>
          <p:nvPr/>
        </p:nvSpPr>
        <p:spPr>
          <a:xfrm>
            <a:off x="1248047" y="4267200"/>
            <a:ext cx="7410450" cy="19812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spcBef>
                <a:spcPts val="1200"/>
              </a:spcBef>
            </a:pPr>
            <a:r>
              <a:rPr lang="en-US" altLang="vi-VN" dirty="0" err="1"/>
              <a:t>Gọi</a:t>
            </a:r>
            <a:r>
              <a:rPr lang="en-US" altLang="vi-VN" dirty="0"/>
              <a:t> A </a:t>
            </a:r>
            <a:r>
              <a:rPr lang="en-US" altLang="vi-VN" dirty="0" err="1"/>
              <a:t>là</a:t>
            </a:r>
            <a:r>
              <a:rPr lang="en-US" altLang="vi-VN" dirty="0"/>
              <a:t> </a:t>
            </a:r>
            <a:r>
              <a:rPr lang="en-US" altLang="vi-VN" dirty="0" err="1"/>
              <a:t>tập</a:t>
            </a:r>
            <a:r>
              <a:rPr lang="en-US" altLang="vi-VN" dirty="0"/>
              <a:t> </a:t>
            </a:r>
            <a:r>
              <a:rPr lang="en-US" altLang="vi-VN" dirty="0" err="1"/>
              <a:t>các</a:t>
            </a:r>
            <a:r>
              <a:rPr lang="en-US" altLang="vi-VN" dirty="0"/>
              <a:t> </a:t>
            </a:r>
            <a:r>
              <a:rPr lang="en-US" altLang="vi-VN" dirty="0" err="1"/>
              <a:t>cán</a:t>
            </a:r>
            <a:r>
              <a:rPr lang="en-US" altLang="vi-VN" dirty="0"/>
              <a:t> </a:t>
            </a:r>
            <a:r>
              <a:rPr lang="en-US" altLang="vi-VN" dirty="0" err="1"/>
              <a:t>bộ</a:t>
            </a:r>
            <a:r>
              <a:rPr lang="en-US" altLang="vi-VN" dirty="0"/>
              <a:t> </a:t>
            </a:r>
            <a:r>
              <a:rPr lang="en-US" altLang="vi-VN" dirty="0" err="1"/>
              <a:t>bộ</a:t>
            </a:r>
            <a:r>
              <a:rPr lang="en-US" altLang="vi-VN" dirty="0"/>
              <a:t> </a:t>
            </a:r>
            <a:r>
              <a:rPr lang="en-US" altLang="vi-VN" dirty="0" err="1"/>
              <a:t>môn</a:t>
            </a:r>
            <a:r>
              <a:rPr lang="en-US" altLang="vi-VN" dirty="0"/>
              <a:t> </a:t>
            </a:r>
            <a:r>
              <a:rPr lang="en-US" altLang="vi-VN" dirty="0" err="1"/>
              <a:t>toán</a:t>
            </a:r>
            <a:r>
              <a:rPr lang="en-US" altLang="vi-VN" dirty="0"/>
              <a:t> </a:t>
            </a:r>
            <a:r>
              <a:rPr lang="en-US" altLang="vi-VN" dirty="0">
                <a:sym typeface="Symbol" panose="05050102010706020507" pitchFamily="18" charset="2"/>
              </a:rPr>
              <a:t> N(A)=17</a:t>
            </a:r>
          </a:p>
          <a:p>
            <a:pPr algn="just">
              <a:spcBef>
                <a:spcPts val="1200"/>
              </a:spcBef>
            </a:pPr>
            <a:r>
              <a:rPr lang="en-US" altLang="vi-VN" dirty="0" err="1">
                <a:sym typeface="Symbol" panose="05050102010706020507" pitchFamily="18" charset="2"/>
              </a:rPr>
              <a:t>Gọi</a:t>
            </a:r>
            <a:r>
              <a:rPr lang="en-US" altLang="vi-VN" dirty="0">
                <a:sym typeface="Symbol" panose="05050102010706020507" pitchFamily="18" charset="2"/>
              </a:rPr>
              <a:t> B </a:t>
            </a:r>
            <a:r>
              <a:rPr lang="en-US" altLang="vi-VN" dirty="0" err="1">
                <a:sym typeface="Symbol" panose="05050102010706020507" pitchFamily="18" charset="2"/>
              </a:rPr>
              <a:t>là</a:t>
            </a:r>
            <a:r>
              <a:rPr lang="en-US" altLang="vi-VN" dirty="0">
                <a:sym typeface="Symbol" panose="05050102010706020507" pitchFamily="18" charset="2"/>
              </a:rPr>
              <a:t> </a:t>
            </a:r>
            <a:r>
              <a:rPr lang="en-US" altLang="vi-VN" dirty="0" err="1">
                <a:sym typeface="Symbol" panose="05050102010706020507" pitchFamily="18" charset="2"/>
              </a:rPr>
              <a:t>tập</a:t>
            </a:r>
            <a:r>
              <a:rPr lang="en-US" altLang="vi-VN" dirty="0">
                <a:sym typeface="Symbol" panose="05050102010706020507" pitchFamily="18" charset="2"/>
              </a:rPr>
              <a:t> </a:t>
            </a:r>
            <a:r>
              <a:rPr lang="en-US" altLang="vi-VN" dirty="0" err="1">
                <a:sym typeface="Symbol" panose="05050102010706020507" pitchFamily="18" charset="2"/>
              </a:rPr>
              <a:t>các</a:t>
            </a:r>
            <a:r>
              <a:rPr lang="en-US" altLang="vi-VN" dirty="0">
                <a:sym typeface="Symbol" panose="05050102010706020507" pitchFamily="18" charset="2"/>
              </a:rPr>
              <a:t> </a:t>
            </a:r>
            <a:r>
              <a:rPr lang="en-US" altLang="vi-VN" dirty="0" err="1">
                <a:sym typeface="Symbol" panose="05050102010706020507" pitchFamily="18" charset="2"/>
              </a:rPr>
              <a:t>cán</a:t>
            </a:r>
            <a:r>
              <a:rPr lang="en-US" altLang="vi-VN" dirty="0">
                <a:sym typeface="Symbol" panose="05050102010706020507" pitchFamily="18" charset="2"/>
              </a:rPr>
              <a:t> </a:t>
            </a:r>
            <a:r>
              <a:rPr lang="en-US" altLang="vi-VN" dirty="0" err="1">
                <a:sym typeface="Symbol" panose="05050102010706020507" pitchFamily="18" charset="2"/>
              </a:rPr>
              <a:t>bộ</a:t>
            </a:r>
            <a:r>
              <a:rPr lang="en-US" altLang="vi-VN" dirty="0">
                <a:sym typeface="Symbol" panose="05050102010706020507" pitchFamily="18" charset="2"/>
              </a:rPr>
              <a:t> </a:t>
            </a:r>
            <a:r>
              <a:rPr lang="en-US" altLang="vi-VN" dirty="0" err="1">
                <a:sym typeface="Symbol" panose="05050102010706020507" pitchFamily="18" charset="2"/>
              </a:rPr>
              <a:t>bộ</a:t>
            </a:r>
            <a:r>
              <a:rPr lang="en-US" altLang="vi-VN" dirty="0">
                <a:sym typeface="Symbol" panose="05050102010706020507" pitchFamily="18" charset="2"/>
              </a:rPr>
              <a:t> </a:t>
            </a:r>
            <a:r>
              <a:rPr lang="en-US" altLang="vi-VN" dirty="0" err="1">
                <a:sym typeface="Symbol" panose="05050102010706020507" pitchFamily="18" charset="2"/>
              </a:rPr>
              <a:t>môn</a:t>
            </a:r>
            <a:r>
              <a:rPr lang="en-US" altLang="vi-VN" dirty="0">
                <a:sym typeface="Symbol" panose="05050102010706020507" pitchFamily="18" charset="2"/>
              </a:rPr>
              <a:t> tin  N(B)=13</a:t>
            </a:r>
          </a:p>
          <a:p>
            <a:pPr algn="just">
              <a:spcBef>
                <a:spcPts val="1200"/>
              </a:spcBef>
            </a:pPr>
            <a:r>
              <a:rPr lang="en-US" altLang="vi-VN" dirty="0">
                <a:sym typeface="Symbol" panose="05050102010706020507" pitchFamily="18" charset="2"/>
              </a:rPr>
              <a:t> </a:t>
            </a:r>
            <a:r>
              <a:rPr lang="en-US" altLang="vi-VN" dirty="0" err="1">
                <a:sym typeface="Symbol" panose="05050102010706020507" pitchFamily="18" charset="2"/>
              </a:rPr>
              <a:t>Số</a:t>
            </a:r>
            <a:r>
              <a:rPr lang="en-US" altLang="vi-VN" dirty="0">
                <a:sym typeface="Symbol" panose="05050102010706020507" pitchFamily="18" charset="2"/>
              </a:rPr>
              <a:t> </a:t>
            </a:r>
            <a:r>
              <a:rPr lang="en-US" altLang="vi-VN" dirty="0" err="1">
                <a:sym typeface="Symbol" panose="05050102010706020507" pitchFamily="18" charset="2"/>
              </a:rPr>
              <a:t>cách</a:t>
            </a:r>
            <a:r>
              <a:rPr lang="en-US" altLang="vi-VN" dirty="0">
                <a:sym typeface="Symbol" panose="05050102010706020507" pitchFamily="18" charset="2"/>
              </a:rPr>
              <a:t> </a:t>
            </a:r>
            <a:r>
              <a:rPr lang="en-US" altLang="vi-VN" dirty="0" err="1">
                <a:sym typeface="Symbol" panose="05050102010706020507" pitchFamily="18" charset="2"/>
              </a:rPr>
              <a:t>chọn</a:t>
            </a:r>
            <a:r>
              <a:rPr lang="en-US" altLang="vi-VN" dirty="0">
                <a:sym typeface="Symbol" panose="05050102010706020507" pitchFamily="18" charset="2"/>
              </a:rPr>
              <a:t> </a:t>
            </a:r>
            <a:r>
              <a:rPr lang="en-US" altLang="vi-VN" dirty="0" err="1">
                <a:sym typeface="Symbol" panose="05050102010706020507" pitchFamily="18" charset="2"/>
              </a:rPr>
              <a:t>đại</a:t>
            </a:r>
            <a:r>
              <a:rPr lang="en-US" altLang="vi-VN" dirty="0">
                <a:sym typeface="Symbol" panose="05050102010706020507" pitchFamily="18" charset="2"/>
              </a:rPr>
              <a:t> </a:t>
            </a:r>
            <a:r>
              <a:rPr lang="en-US" altLang="vi-VN" dirty="0" err="1">
                <a:sym typeface="Symbol" panose="05050102010706020507" pitchFamily="18" charset="2"/>
              </a:rPr>
              <a:t>biểu</a:t>
            </a:r>
            <a:r>
              <a:rPr lang="en-US" altLang="vi-VN" dirty="0">
                <a:sym typeface="Symbol" panose="05050102010706020507" pitchFamily="18" charset="2"/>
              </a:rPr>
              <a:t> </a:t>
            </a:r>
            <a:r>
              <a:rPr lang="en-US" altLang="vi-VN" dirty="0" err="1">
                <a:sym typeface="Symbol" panose="05050102010706020507" pitchFamily="18" charset="2"/>
              </a:rPr>
              <a:t>dự</a:t>
            </a:r>
            <a:r>
              <a:rPr lang="en-US" altLang="vi-VN" dirty="0">
                <a:sym typeface="Symbol" panose="05050102010706020507" pitchFamily="18" charset="2"/>
              </a:rPr>
              <a:t> </a:t>
            </a:r>
            <a:r>
              <a:rPr lang="en-US" altLang="vi-VN" dirty="0" err="1">
                <a:sym typeface="Symbol" panose="05050102010706020507" pitchFamily="18" charset="2"/>
              </a:rPr>
              <a:t>hội</a:t>
            </a:r>
            <a:r>
              <a:rPr lang="en-US" altLang="vi-VN" dirty="0">
                <a:sym typeface="Symbol" panose="05050102010706020507" pitchFamily="18" charset="2"/>
              </a:rPr>
              <a:t> </a:t>
            </a:r>
            <a:r>
              <a:rPr lang="en-US" altLang="vi-VN" dirty="0" err="1">
                <a:sym typeface="Symbol" panose="05050102010706020507" pitchFamily="18" charset="2"/>
              </a:rPr>
              <a:t>nghị</a:t>
            </a:r>
            <a:r>
              <a:rPr lang="en-US" altLang="vi-VN" dirty="0">
                <a:sym typeface="Symbol" panose="05050102010706020507" pitchFamily="18" charset="2"/>
              </a:rPr>
              <a:t> </a:t>
            </a:r>
            <a:r>
              <a:rPr lang="en-US" altLang="vi-VN" dirty="0" err="1">
                <a:sym typeface="Symbol" panose="05050102010706020507" pitchFamily="18" charset="2"/>
              </a:rPr>
              <a:t>trong</a:t>
            </a:r>
            <a:r>
              <a:rPr lang="en-US" altLang="vi-VN" dirty="0">
                <a:sym typeface="Symbol" panose="05050102010706020507" pitchFamily="18" charset="2"/>
              </a:rPr>
              <a:t> </a:t>
            </a:r>
            <a:r>
              <a:rPr lang="en-US" altLang="vi-VN" dirty="0" err="1">
                <a:sym typeface="Symbol" panose="05050102010706020507" pitchFamily="18" charset="2"/>
              </a:rPr>
              <a:t>số</a:t>
            </a:r>
            <a:r>
              <a:rPr lang="en-US" altLang="vi-VN" dirty="0">
                <a:sym typeface="Symbol" panose="05050102010706020507" pitchFamily="18" charset="2"/>
              </a:rPr>
              <a:t> </a:t>
            </a:r>
            <a:r>
              <a:rPr lang="en-US" altLang="vi-VN" dirty="0" err="1">
                <a:sym typeface="Symbol" panose="05050102010706020507" pitchFamily="18" charset="2"/>
              </a:rPr>
              <a:t>các</a:t>
            </a:r>
            <a:r>
              <a:rPr lang="en-US" altLang="vi-VN" dirty="0">
                <a:sym typeface="Symbol" panose="05050102010706020507" pitchFamily="18" charset="2"/>
              </a:rPr>
              <a:t> </a:t>
            </a:r>
            <a:r>
              <a:rPr lang="en-US" altLang="vi-VN" dirty="0" err="1">
                <a:sym typeface="Symbol" panose="05050102010706020507" pitchFamily="18" charset="2"/>
              </a:rPr>
              <a:t>cán</a:t>
            </a:r>
            <a:r>
              <a:rPr lang="en-US" altLang="vi-VN" dirty="0">
                <a:sym typeface="Symbol" panose="05050102010706020507" pitchFamily="18" charset="2"/>
              </a:rPr>
              <a:t> </a:t>
            </a:r>
            <a:r>
              <a:rPr lang="en-US" altLang="vi-VN" dirty="0" err="1">
                <a:sym typeface="Symbol" panose="05050102010706020507" pitchFamily="18" charset="2"/>
              </a:rPr>
              <a:t>bộ</a:t>
            </a:r>
            <a:r>
              <a:rPr lang="en-US" altLang="vi-VN" dirty="0">
                <a:sym typeface="Symbol" panose="05050102010706020507" pitchFamily="18" charset="2"/>
              </a:rPr>
              <a:t> </a:t>
            </a:r>
            <a:r>
              <a:rPr lang="en-US" altLang="vi-VN" dirty="0" err="1">
                <a:sym typeface="Symbol" panose="05050102010706020507" pitchFamily="18" charset="2"/>
              </a:rPr>
              <a:t>của</a:t>
            </a:r>
            <a:r>
              <a:rPr lang="en-US" altLang="vi-VN" dirty="0">
                <a:sym typeface="Symbol" panose="05050102010706020507" pitchFamily="18" charset="2"/>
              </a:rPr>
              <a:t> 2 </a:t>
            </a:r>
            <a:r>
              <a:rPr lang="en-US" altLang="vi-VN" dirty="0" err="1">
                <a:sym typeface="Symbol" panose="05050102010706020507" pitchFamily="18" charset="2"/>
              </a:rPr>
              <a:t>bô</a:t>
            </a:r>
            <a:r>
              <a:rPr lang="en-US" altLang="vi-VN" dirty="0">
                <a:sym typeface="Symbol" panose="05050102010706020507" pitchFamily="18" charset="2"/>
              </a:rPr>
              <a:t> </a:t>
            </a:r>
            <a:r>
              <a:rPr lang="en-US" altLang="vi-VN" dirty="0" err="1">
                <a:sym typeface="Symbol" panose="05050102010706020507" pitchFamily="18" charset="2"/>
              </a:rPr>
              <a:t>môn</a:t>
            </a:r>
            <a:r>
              <a:rPr lang="en-US" altLang="vi-VN" dirty="0">
                <a:sym typeface="Symbol" panose="05050102010706020507" pitchFamily="18" charset="2"/>
              </a:rPr>
              <a:t> </a:t>
            </a:r>
            <a:r>
              <a:rPr lang="en-US" altLang="vi-VN" dirty="0" err="1">
                <a:sym typeface="Symbol" panose="05050102010706020507" pitchFamily="18" charset="2"/>
              </a:rPr>
              <a:t>là</a:t>
            </a:r>
            <a:r>
              <a:rPr lang="en-US" altLang="vi-VN" dirty="0">
                <a:sym typeface="Symbol" panose="05050102010706020507" pitchFamily="18" charset="2"/>
              </a:rPr>
              <a:t> (A B )</a:t>
            </a:r>
            <a:endParaRPr lang="vi-VN" altLang="vi-VN" dirty="0"/>
          </a:p>
        </p:txBody>
      </p:sp>
      <p:sp>
        <p:nvSpPr>
          <p:cNvPr id="8" name="Rectangle: Folded Corner 7">
            <a:extLst>
              <a:ext uri="{FF2B5EF4-FFF2-40B4-BE49-F238E27FC236}">
                <a16:creationId xmlns:a16="http://schemas.microsoft.com/office/drawing/2014/main" id="{8A11B589-9CEE-40EF-AE9F-341379DDBE60}"/>
              </a:ext>
            </a:extLst>
          </p:cNvPr>
          <p:cNvSpPr/>
          <p:nvPr/>
        </p:nvSpPr>
        <p:spPr>
          <a:xfrm>
            <a:off x="1248047" y="3581400"/>
            <a:ext cx="3143250" cy="4572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b="1" dirty="0" err="1">
                <a:solidFill>
                  <a:schemeClr val="tx1"/>
                </a:solidFill>
              </a:rPr>
              <a:t>Bài</a:t>
            </a:r>
            <a:r>
              <a:rPr lang="en-US" b="1" dirty="0">
                <a:solidFill>
                  <a:schemeClr val="tx1"/>
                </a:solidFill>
              </a:rPr>
              <a:t> </a:t>
            </a:r>
            <a:r>
              <a:rPr lang="en-US" b="1" dirty="0" err="1">
                <a:solidFill>
                  <a:schemeClr val="tx1"/>
                </a:solidFill>
              </a:rPr>
              <a:t>làm</a:t>
            </a:r>
            <a:r>
              <a:rPr lang="en-US" b="1" dirty="0">
                <a:solidFill>
                  <a:schemeClr val="tx1"/>
                </a:solidFill>
              </a:rPr>
              <a:t>: </a:t>
            </a:r>
          </a:p>
        </p:txBody>
      </p:sp>
      <p:sp>
        <p:nvSpPr>
          <p:cNvPr id="9" name="Rectangle: Folded Corner 8">
            <a:extLst>
              <a:ext uri="{FF2B5EF4-FFF2-40B4-BE49-F238E27FC236}">
                <a16:creationId xmlns:a16="http://schemas.microsoft.com/office/drawing/2014/main" id="{FB90864B-70E1-46A7-807C-F5C08BD0879C}"/>
              </a:ext>
            </a:extLst>
          </p:cNvPr>
          <p:cNvSpPr/>
          <p:nvPr/>
        </p:nvSpPr>
        <p:spPr>
          <a:xfrm>
            <a:off x="1248047" y="7086600"/>
            <a:ext cx="7410450" cy="10668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endParaRPr lang="en-US" altLang="vi-VN" i="1" dirty="0"/>
          </a:p>
        </p:txBody>
      </p:sp>
    </p:spTree>
    <p:extLst>
      <p:ext uri="{BB962C8B-B14F-4D97-AF65-F5344CB8AC3E}">
        <p14:creationId xmlns:p14="http://schemas.microsoft.com/office/powerpoint/2010/main" val="9219195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ircle(in)">
                                      <p:cBhvr>
                                        <p:cTn id="13" dur="20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8"/>
                                        </p:tgtEl>
                                        <p:attrNameLst>
                                          <p:attrName>style.visibility</p:attrName>
                                        </p:attrNameLst>
                                      </p:cBhvr>
                                      <p:to>
                                        <p:strVal val="visible"/>
                                      </p:to>
                                    </p:set>
                                    <p:anim calcmode="lin" valueType="num">
                                      <p:cBhvr additive="base">
                                        <p:cTn id="18" dur="500" fill="hold"/>
                                        <p:tgtEl>
                                          <p:spTgt spid="48"/>
                                        </p:tgtEl>
                                        <p:attrNameLst>
                                          <p:attrName>ppt_x</p:attrName>
                                        </p:attrNameLst>
                                      </p:cBhvr>
                                      <p:tavLst>
                                        <p:tav tm="0">
                                          <p:val>
                                            <p:strVal val="#ppt_x"/>
                                          </p:val>
                                        </p:tav>
                                        <p:tav tm="100000">
                                          <p:val>
                                            <p:strVal val="#ppt_x"/>
                                          </p:val>
                                        </p:tav>
                                      </p:tavLst>
                                    </p:anim>
                                    <p:anim calcmode="lin" valueType="num">
                                      <p:cBhvr additive="base">
                                        <p:cTn id="19"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1.2. </a:t>
            </a:r>
            <a:r>
              <a:rPr lang="en-US" dirty="0" err="1"/>
              <a:t>Các</a:t>
            </a:r>
            <a:r>
              <a:rPr lang="en-US" dirty="0"/>
              <a:t> </a:t>
            </a:r>
            <a:r>
              <a:rPr lang="en-US" dirty="0" err="1"/>
              <a:t>nguyên</a:t>
            </a:r>
            <a:r>
              <a:rPr lang="en-US" dirty="0"/>
              <a:t> </a:t>
            </a:r>
            <a:r>
              <a:rPr lang="en-US" dirty="0" err="1"/>
              <a:t>lý</a:t>
            </a:r>
            <a:r>
              <a:rPr lang="en-US" dirty="0"/>
              <a:t> </a:t>
            </a:r>
            <a:r>
              <a:rPr lang="en-US" dirty="0" err="1"/>
              <a:t>đếm</a:t>
            </a:r>
            <a:endParaRPr lang="en-US" dirty="0"/>
          </a:p>
        </p:txBody>
      </p:sp>
      <p:sp>
        <p:nvSpPr>
          <p:cNvPr id="2" name="Rectangle: Folded Corner 1">
            <a:extLst>
              <a:ext uri="{FF2B5EF4-FFF2-40B4-BE49-F238E27FC236}">
                <a16:creationId xmlns:a16="http://schemas.microsoft.com/office/drawing/2014/main" id="{6B090C57-6B10-415A-927B-A753751F5AD3}"/>
              </a:ext>
            </a:extLst>
          </p:cNvPr>
          <p:cNvSpPr/>
          <p:nvPr/>
        </p:nvSpPr>
        <p:spPr>
          <a:xfrm>
            <a:off x="1276350" y="1524000"/>
            <a:ext cx="3143250" cy="5334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b="1" dirty="0" err="1">
                <a:solidFill>
                  <a:schemeClr val="tx1"/>
                </a:solidFill>
              </a:rPr>
              <a:t>Ví</a:t>
            </a:r>
            <a:r>
              <a:rPr lang="en-US" b="1" dirty="0">
                <a:solidFill>
                  <a:schemeClr val="tx1"/>
                </a:solidFill>
              </a:rPr>
              <a:t> </a:t>
            </a:r>
            <a:r>
              <a:rPr lang="en-US" b="1" dirty="0" err="1">
                <a:solidFill>
                  <a:schemeClr val="tx1"/>
                </a:solidFill>
              </a:rPr>
              <a:t>dụ</a:t>
            </a:r>
            <a:r>
              <a:rPr lang="en-US" b="1" dirty="0">
                <a:solidFill>
                  <a:schemeClr val="tx1"/>
                </a:solidFill>
              </a:rPr>
              <a:t> 2: </a:t>
            </a:r>
          </a:p>
        </p:txBody>
      </p:sp>
      <p:sp>
        <p:nvSpPr>
          <p:cNvPr id="47" name="Rectangle: Folded Corner 46">
            <a:extLst>
              <a:ext uri="{FF2B5EF4-FFF2-40B4-BE49-F238E27FC236}">
                <a16:creationId xmlns:a16="http://schemas.microsoft.com/office/drawing/2014/main" id="{8CD60893-CFC3-4E12-9F36-298826700E97}"/>
              </a:ext>
            </a:extLst>
          </p:cNvPr>
          <p:cNvSpPr/>
          <p:nvPr/>
        </p:nvSpPr>
        <p:spPr>
          <a:xfrm>
            <a:off x="1276350" y="2197510"/>
            <a:ext cx="7410450" cy="15240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spcBef>
                <a:spcPts val="1200"/>
              </a:spcBef>
            </a:pPr>
            <a:endParaRPr lang="en-US" altLang="vi-VN" dirty="0"/>
          </a:p>
          <a:p>
            <a:pPr algn="just">
              <a:spcBef>
                <a:spcPts val="1200"/>
              </a:spcBef>
            </a:pPr>
            <a:r>
              <a:rPr lang="en-US" altLang="vi-VN" dirty="0" err="1"/>
              <a:t>Trong</a:t>
            </a:r>
            <a:r>
              <a:rPr lang="en-US" altLang="vi-VN" dirty="0"/>
              <a:t> 1 </a:t>
            </a:r>
            <a:r>
              <a:rPr lang="en-US" altLang="vi-VN" dirty="0" err="1"/>
              <a:t>đợt</a:t>
            </a:r>
            <a:r>
              <a:rPr lang="en-US" altLang="vi-VN" dirty="0"/>
              <a:t> </a:t>
            </a:r>
            <a:r>
              <a:rPr lang="en-US" altLang="vi-VN" dirty="0" err="1"/>
              <a:t>phổ</a:t>
            </a:r>
            <a:r>
              <a:rPr lang="en-US" altLang="vi-VN" dirty="0"/>
              <a:t> </a:t>
            </a:r>
            <a:r>
              <a:rPr lang="en-US" altLang="vi-VN" dirty="0" err="1"/>
              <a:t>biến</a:t>
            </a:r>
            <a:r>
              <a:rPr lang="en-US" altLang="vi-VN" dirty="0"/>
              <a:t> </a:t>
            </a:r>
            <a:r>
              <a:rPr lang="en-US" altLang="vi-VN" dirty="0" err="1"/>
              <a:t>đề</a:t>
            </a:r>
            <a:r>
              <a:rPr lang="en-US" altLang="vi-VN" dirty="0"/>
              <a:t> </a:t>
            </a:r>
            <a:r>
              <a:rPr lang="en-US" altLang="vi-VN" dirty="0" err="1"/>
              <a:t>tài</a:t>
            </a:r>
            <a:r>
              <a:rPr lang="en-US" altLang="vi-VN" dirty="0"/>
              <a:t> </a:t>
            </a:r>
            <a:r>
              <a:rPr lang="en-US" altLang="vi-VN" dirty="0" err="1"/>
              <a:t>tốt</a:t>
            </a:r>
            <a:r>
              <a:rPr lang="en-US" altLang="vi-VN" dirty="0"/>
              <a:t> </a:t>
            </a:r>
            <a:r>
              <a:rPr lang="en-US" altLang="vi-VN" dirty="0" err="1"/>
              <a:t>nghiệp</a:t>
            </a:r>
            <a:r>
              <a:rPr lang="en-US" altLang="vi-VN" dirty="0"/>
              <a:t>, </a:t>
            </a:r>
            <a:r>
              <a:rPr lang="en-US" altLang="vi-VN" dirty="0" err="1"/>
              <a:t>Chủ</a:t>
            </a:r>
            <a:r>
              <a:rPr lang="en-US" altLang="vi-VN" dirty="0"/>
              <a:t> </a:t>
            </a:r>
            <a:r>
              <a:rPr lang="en-US" altLang="vi-VN" dirty="0" err="1"/>
              <a:t>nhiệm</a:t>
            </a:r>
            <a:r>
              <a:rPr lang="en-US" altLang="vi-VN" dirty="0"/>
              <a:t> khoa </a:t>
            </a:r>
            <a:r>
              <a:rPr lang="en-US" altLang="vi-VN" dirty="0" err="1"/>
              <a:t>công</a:t>
            </a:r>
            <a:r>
              <a:rPr lang="en-US" altLang="vi-VN" dirty="0"/>
              <a:t> </a:t>
            </a:r>
            <a:r>
              <a:rPr lang="en-US" altLang="vi-VN" dirty="0" err="1"/>
              <a:t>bố</a:t>
            </a:r>
            <a:r>
              <a:rPr lang="en-US" altLang="vi-VN" dirty="0"/>
              <a:t> </a:t>
            </a:r>
            <a:r>
              <a:rPr lang="en-US" altLang="vi-VN" dirty="0" err="1"/>
              <a:t>danh</a:t>
            </a:r>
            <a:r>
              <a:rPr lang="en-US" altLang="vi-VN" dirty="0"/>
              <a:t> </a:t>
            </a:r>
            <a:r>
              <a:rPr lang="en-US" altLang="vi-VN" dirty="0" err="1"/>
              <a:t>sách</a:t>
            </a:r>
            <a:r>
              <a:rPr lang="en-US" altLang="vi-VN" dirty="0"/>
              <a:t> </a:t>
            </a:r>
            <a:r>
              <a:rPr lang="en-US" altLang="vi-VN" dirty="0" err="1"/>
              <a:t>đề</a:t>
            </a:r>
            <a:r>
              <a:rPr lang="en-US" altLang="vi-VN" dirty="0"/>
              <a:t> </a:t>
            </a:r>
            <a:r>
              <a:rPr lang="en-US" altLang="vi-VN" dirty="0" err="1"/>
              <a:t>tài</a:t>
            </a:r>
            <a:r>
              <a:rPr lang="en-US" altLang="vi-VN" dirty="0"/>
              <a:t> bao </a:t>
            </a:r>
            <a:r>
              <a:rPr lang="en-US" altLang="vi-VN" dirty="0" err="1"/>
              <a:t>gồm</a:t>
            </a:r>
            <a:r>
              <a:rPr lang="en-US" altLang="vi-VN" dirty="0"/>
              <a:t> 80 </a:t>
            </a:r>
            <a:r>
              <a:rPr lang="en-US" altLang="vi-VN" dirty="0" err="1"/>
              <a:t>đề</a:t>
            </a:r>
            <a:r>
              <a:rPr lang="en-US" altLang="vi-VN" dirty="0"/>
              <a:t> </a:t>
            </a:r>
            <a:r>
              <a:rPr lang="en-US" altLang="vi-VN" dirty="0" err="1"/>
              <a:t>tài</a:t>
            </a:r>
            <a:r>
              <a:rPr lang="en-US" altLang="vi-VN" dirty="0"/>
              <a:t> </a:t>
            </a:r>
            <a:r>
              <a:rPr lang="en-US" altLang="vi-VN" dirty="0" err="1"/>
              <a:t>về</a:t>
            </a:r>
            <a:r>
              <a:rPr lang="en-US" altLang="vi-VN" dirty="0"/>
              <a:t> </a:t>
            </a:r>
            <a:r>
              <a:rPr lang="en-US" altLang="vi-VN" dirty="0" err="1"/>
              <a:t>chủ</a:t>
            </a:r>
            <a:r>
              <a:rPr lang="en-US" altLang="vi-VN" dirty="0"/>
              <a:t> </a:t>
            </a:r>
            <a:r>
              <a:rPr lang="en-US" altLang="vi-VN" dirty="0" err="1"/>
              <a:t>đề</a:t>
            </a:r>
            <a:r>
              <a:rPr lang="en-US" altLang="vi-VN" dirty="0"/>
              <a:t> “ </a:t>
            </a:r>
            <a:r>
              <a:rPr lang="en-US" altLang="vi-VN" dirty="0" err="1"/>
              <a:t>xây</a:t>
            </a:r>
            <a:r>
              <a:rPr lang="en-US" altLang="vi-VN" dirty="0"/>
              <a:t> </a:t>
            </a:r>
            <a:r>
              <a:rPr lang="en-US" altLang="vi-VN" dirty="0" err="1"/>
              <a:t>dựng</a:t>
            </a:r>
            <a:r>
              <a:rPr lang="en-US" altLang="vi-VN" dirty="0"/>
              <a:t> </a:t>
            </a:r>
            <a:r>
              <a:rPr lang="en-US" altLang="vi-VN" dirty="0" err="1"/>
              <a:t>hệ</a:t>
            </a:r>
            <a:r>
              <a:rPr lang="en-US" altLang="vi-VN" dirty="0"/>
              <a:t> </a:t>
            </a:r>
            <a:r>
              <a:rPr lang="en-US" altLang="vi-VN" dirty="0" err="1"/>
              <a:t>thống</a:t>
            </a:r>
            <a:r>
              <a:rPr lang="en-US" altLang="vi-VN" dirty="0"/>
              <a:t> </a:t>
            </a:r>
            <a:r>
              <a:rPr lang="en-US" altLang="vi-VN" dirty="0" err="1"/>
              <a:t>thông</a:t>
            </a:r>
            <a:r>
              <a:rPr lang="en-US" altLang="vi-VN" dirty="0"/>
              <a:t> tin” , 10 </a:t>
            </a:r>
            <a:r>
              <a:rPr lang="en-US" altLang="vi-VN" dirty="0" err="1"/>
              <a:t>đề</a:t>
            </a:r>
            <a:r>
              <a:rPr lang="en-US" altLang="vi-VN" dirty="0"/>
              <a:t> </a:t>
            </a:r>
            <a:r>
              <a:rPr lang="en-US" altLang="vi-VN" dirty="0" err="1"/>
              <a:t>tài</a:t>
            </a:r>
            <a:r>
              <a:rPr lang="en-US" altLang="vi-VN" dirty="0"/>
              <a:t> </a:t>
            </a:r>
            <a:r>
              <a:rPr lang="en-US" altLang="vi-VN" dirty="0" err="1"/>
              <a:t>về</a:t>
            </a:r>
            <a:r>
              <a:rPr lang="en-US" altLang="vi-VN" dirty="0"/>
              <a:t> “ </a:t>
            </a:r>
            <a:r>
              <a:rPr lang="en-US" altLang="vi-VN" dirty="0" err="1"/>
              <a:t>thiết</a:t>
            </a:r>
            <a:r>
              <a:rPr lang="en-US" altLang="vi-VN" dirty="0"/>
              <a:t> </a:t>
            </a:r>
            <a:r>
              <a:rPr lang="en-US" altLang="vi-VN" dirty="0" err="1"/>
              <a:t>kế</a:t>
            </a:r>
            <a:r>
              <a:rPr lang="en-US" altLang="vi-VN" dirty="0"/>
              <a:t> </a:t>
            </a:r>
            <a:r>
              <a:rPr lang="en-US" altLang="vi-VN" dirty="0" err="1"/>
              <a:t>phần</a:t>
            </a:r>
            <a:r>
              <a:rPr lang="en-US" altLang="vi-VN" dirty="0"/>
              <a:t> </a:t>
            </a:r>
            <a:r>
              <a:rPr lang="en-US" altLang="vi-VN" dirty="0" err="1"/>
              <a:t>mềm</a:t>
            </a:r>
            <a:r>
              <a:rPr lang="en-US" altLang="vi-VN" dirty="0"/>
              <a:t> </a:t>
            </a:r>
            <a:r>
              <a:rPr lang="en-US" altLang="vi-VN" dirty="0" err="1"/>
              <a:t>dạy</a:t>
            </a:r>
            <a:r>
              <a:rPr lang="en-US" altLang="vi-VN" dirty="0"/>
              <a:t> </a:t>
            </a:r>
            <a:r>
              <a:rPr lang="en-US" altLang="vi-VN" dirty="0" err="1"/>
              <a:t>học</a:t>
            </a:r>
            <a:r>
              <a:rPr lang="en-US" altLang="vi-VN" dirty="0"/>
              <a:t>” </a:t>
            </a:r>
            <a:r>
              <a:rPr lang="en-US" altLang="vi-VN" dirty="0" err="1"/>
              <a:t>và</a:t>
            </a:r>
            <a:r>
              <a:rPr lang="en-US" altLang="vi-VN" dirty="0"/>
              <a:t> 10 </a:t>
            </a:r>
            <a:r>
              <a:rPr lang="en-US" altLang="vi-VN" dirty="0" err="1"/>
              <a:t>đề</a:t>
            </a:r>
            <a:r>
              <a:rPr lang="en-US" altLang="vi-VN" dirty="0"/>
              <a:t> </a:t>
            </a:r>
            <a:r>
              <a:rPr lang="en-US" altLang="vi-VN" dirty="0" err="1"/>
              <a:t>tài</a:t>
            </a:r>
            <a:r>
              <a:rPr lang="en-US" altLang="vi-VN" dirty="0"/>
              <a:t> </a:t>
            </a:r>
            <a:r>
              <a:rPr lang="en-US" altLang="vi-VN" dirty="0" err="1"/>
              <a:t>về</a:t>
            </a:r>
            <a:r>
              <a:rPr lang="en-US" altLang="vi-VN" dirty="0"/>
              <a:t> </a:t>
            </a:r>
            <a:r>
              <a:rPr lang="en-US" altLang="vi-VN" dirty="0" err="1"/>
              <a:t>chủ</a:t>
            </a:r>
            <a:r>
              <a:rPr lang="en-US" altLang="vi-VN" dirty="0"/>
              <a:t> </a:t>
            </a:r>
            <a:r>
              <a:rPr lang="en-US" altLang="vi-VN" dirty="0" err="1"/>
              <a:t>đề</a:t>
            </a:r>
            <a:r>
              <a:rPr lang="en-US" altLang="vi-VN" dirty="0"/>
              <a:t> “ </a:t>
            </a:r>
            <a:r>
              <a:rPr lang="en-US" altLang="vi-VN" dirty="0" err="1"/>
              <a:t>hệ</a:t>
            </a:r>
            <a:r>
              <a:rPr lang="en-US" altLang="vi-VN" dirty="0"/>
              <a:t> </a:t>
            </a:r>
            <a:r>
              <a:rPr lang="en-US" altLang="vi-VN" dirty="0" err="1"/>
              <a:t>chuyên</a:t>
            </a:r>
            <a:r>
              <a:rPr lang="en-US" altLang="vi-VN" dirty="0"/>
              <a:t> </a:t>
            </a:r>
            <a:r>
              <a:rPr lang="en-US" altLang="vi-VN" dirty="0" err="1"/>
              <a:t>gia</a:t>
            </a:r>
            <a:r>
              <a:rPr lang="en-US" altLang="vi-VN" dirty="0"/>
              <a:t>”. </a:t>
            </a:r>
            <a:r>
              <a:rPr lang="en-US" altLang="vi-VN" dirty="0" err="1"/>
              <a:t>Hỏi</a:t>
            </a:r>
            <a:r>
              <a:rPr lang="en-US" altLang="vi-VN" dirty="0"/>
              <a:t> 1 </a:t>
            </a:r>
            <a:r>
              <a:rPr lang="en-US" altLang="vi-VN" dirty="0" err="1"/>
              <a:t>sinh</a:t>
            </a:r>
            <a:r>
              <a:rPr lang="en-US" altLang="vi-VN" dirty="0"/>
              <a:t> </a:t>
            </a:r>
            <a:r>
              <a:rPr lang="en-US" altLang="vi-VN" dirty="0" err="1"/>
              <a:t>viên</a:t>
            </a:r>
            <a:r>
              <a:rPr lang="en-US" altLang="vi-VN" dirty="0"/>
              <a:t> </a:t>
            </a:r>
            <a:r>
              <a:rPr lang="en-US" altLang="vi-VN" dirty="0" err="1"/>
              <a:t>có</a:t>
            </a:r>
            <a:r>
              <a:rPr lang="en-US" altLang="vi-VN" dirty="0"/>
              <a:t> </a:t>
            </a:r>
            <a:r>
              <a:rPr lang="en-US" altLang="vi-VN" dirty="0" err="1"/>
              <a:t>thể</a:t>
            </a:r>
            <a:r>
              <a:rPr lang="en-US" altLang="vi-VN" dirty="0"/>
              <a:t> </a:t>
            </a:r>
            <a:r>
              <a:rPr lang="en-US" altLang="vi-VN" dirty="0" err="1"/>
              <a:t>có</a:t>
            </a:r>
            <a:r>
              <a:rPr lang="en-US" altLang="vi-VN" dirty="0"/>
              <a:t> bao </a:t>
            </a:r>
            <a:r>
              <a:rPr lang="en-US" altLang="vi-VN" dirty="0" err="1"/>
              <a:t>nhiêu</a:t>
            </a:r>
            <a:r>
              <a:rPr lang="en-US" altLang="vi-VN" dirty="0"/>
              <a:t> </a:t>
            </a:r>
            <a:r>
              <a:rPr lang="en-US" altLang="vi-VN" dirty="0" err="1"/>
              <a:t>khả</a:t>
            </a:r>
            <a:r>
              <a:rPr lang="en-US" altLang="vi-VN" dirty="0"/>
              <a:t> </a:t>
            </a:r>
            <a:r>
              <a:rPr lang="en-US" altLang="vi-VN" dirty="0" err="1"/>
              <a:t>năng</a:t>
            </a:r>
            <a:r>
              <a:rPr lang="en-US" altLang="vi-VN" dirty="0"/>
              <a:t> </a:t>
            </a:r>
            <a:r>
              <a:rPr lang="en-US" altLang="vi-VN" dirty="0" err="1"/>
              <a:t>lựa</a:t>
            </a:r>
            <a:r>
              <a:rPr lang="en-US" altLang="vi-VN" dirty="0"/>
              <a:t> </a:t>
            </a:r>
            <a:r>
              <a:rPr lang="en-US" altLang="vi-VN" dirty="0" err="1"/>
              <a:t>chọn</a:t>
            </a:r>
            <a:r>
              <a:rPr lang="en-US" altLang="vi-VN" dirty="0"/>
              <a:t> </a:t>
            </a:r>
            <a:r>
              <a:rPr lang="en-US" altLang="vi-VN" dirty="0" err="1"/>
              <a:t>đề</a:t>
            </a:r>
            <a:r>
              <a:rPr lang="en-US" altLang="vi-VN" dirty="0"/>
              <a:t> </a:t>
            </a:r>
            <a:r>
              <a:rPr lang="en-US" altLang="vi-VN" dirty="0" err="1"/>
              <a:t>tài</a:t>
            </a:r>
            <a:r>
              <a:rPr lang="en-US" altLang="vi-VN" dirty="0"/>
              <a:t>.</a:t>
            </a:r>
          </a:p>
        </p:txBody>
      </p:sp>
      <p:sp>
        <p:nvSpPr>
          <p:cNvPr id="48" name="Rectangle: Folded Corner 47">
            <a:extLst>
              <a:ext uri="{FF2B5EF4-FFF2-40B4-BE49-F238E27FC236}">
                <a16:creationId xmlns:a16="http://schemas.microsoft.com/office/drawing/2014/main" id="{79F5812E-905A-4B9A-91DA-4A59BDC2B1CE}"/>
              </a:ext>
            </a:extLst>
          </p:cNvPr>
          <p:cNvSpPr/>
          <p:nvPr/>
        </p:nvSpPr>
        <p:spPr>
          <a:xfrm>
            <a:off x="1276350" y="4559710"/>
            <a:ext cx="7410450" cy="19812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spcBef>
                <a:spcPts val="1200"/>
              </a:spcBef>
            </a:pPr>
            <a:endParaRPr lang="en-US" altLang="vi-VN" dirty="0"/>
          </a:p>
          <a:p>
            <a:pPr algn="just">
              <a:spcBef>
                <a:spcPts val="1200"/>
              </a:spcBef>
            </a:pPr>
            <a:r>
              <a:rPr lang="en-US" altLang="vi-VN" dirty="0" err="1"/>
              <a:t>Gọi</a:t>
            </a:r>
            <a:r>
              <a:rPr lang="en-US" altLang="vi-VN" dirty="0"/>
              <a:t> A </a:t>
            </a:r>
            <a:r>
              <a:rPr lang="en-US" altLang="vi-VN" dirty="0" err="1"/>
              <a:t>là</a:t>
            </a:r>
            <a:r>
              <a:rPr lang="en-US" altLang="vi-VN" dirty="0"/>
              <a:t> </a:t>
            </a:r>
            <a:r>
              <a:rPr lang="en-US" altLang="vi-VN" dirty="0" err="1"/>
              <a:t>tập</a:t>
            </a:r>
            <a:r>
              <a:rPr lang="en-US" altLang="vi-VN" dirty="0"/>
              <a:t> </a:t>
            </a:r>
            <a:r>
              <a:rPr lang="en-US" altLang="vi-VN" dirty="0" err="1"/>
              <a:t>về</a:t>
            </a:r>
            <a:r>
              <a:rPr lang="en-US" altLang="vi-VN" dirty="0"/>
              <a:t> </a:t>
            </a:r>
            <a:r>
              <a:rPr lang="en-US" altLang="vi-VN" dirty="0" err="1"/>
              <a:t>chủ</a:t>
            </a:r>
            <a:r>
              <a:rPr lang="en-US" altLang="vi-VN" dirty="0"/>
              <a:t> </a:t>
            </a:r>
            <a:r>
              <a:rPr lang="en-US" altLang="vi-VN" dirty="0" err="1"/>
              <a:t>đề</a:t>
            </a:r>
            <a:r>
              <a:rPr lang="en-US" altLang="vi-VN" dirty="0"/>
              <a:t> “ XD </a:t>
            </a:r>
            <a:r>
              <a:rPr lang="en-US" altLang="vi-VN" dirty="0" err="1"/>
              <a:t>httt</a:t>
            </a:r>
            <a:r>
              <a:rPr lang="en-US" altLang="vi-VN" dirty="0"/>
              <a:t>” </a:t>
            </a:r>
            <a:r>
              <a:rPr lang="en-US" altLang="vi-VN" dirty="0">
                <a:sym typeface="Symbol" panose="05050102010706020507" pitchFamily="18" charset="2"/>
              </a:rPr>
              <a:t> N(A)=80</a:t>
            </a:r>
          </a:p>
          <a:p>
            <a:pPr algn="just">
              <a:spcBef>
                <a:spcPts val="1200"/>
              </a:spcBef>
            </a:pPr>
            <a:r>
              <a:rPr lang="en-US" altLang="vi-VN" dirty="0" err="1">
                <a:sym typeface="Symbol" panose="05050102010706020507" pitchFamily="18" charset="2"/>
              </a:rPr>
              <a:t>Gọi</a:t>
            </a:r>
            <a:r>
              <a:rPr lang="en-US" altLang="vi-VN" dirty="0">
                <a:sym typeface="Symbol" panose="05050102010706020507" pitchFamily="18" charset="2"/>
              </a:rPr>
              <a:t> B </a:t>
            </a:r>
            <a:r>
              <a:rPr lang="en-US" altLang="vi-VN" dirty="0" err="1">
                <a:sym typeface="Symbol" panose="05050102010706020507" pitchFamily="18" charset="2"/>
              </a:rPr>
              <a:t>là</a:t>
            </a:r>
            <a:r>
              <a:rPr lang="en-US" altLang="vi-VN" dirty="0">
                <a:sym typeface="Symbol" panose="05050102010706020507" pitchFamily="18" charset="2"/>
              </a:rPr>
              <a:t> </a:t>
            </a:r>
            <a:r>
              <a:rPr lang="en-US" altLang="vi-VN" dirty="0" err="1">
                <a:sym typeface="Symbol" panose="05050102010706020507" pitchFamily="18" charset="2"/>
              </a:rPr>
              <a:t>tập</a:t>
            </a:r>
            <a:r>
              <a:rPr lang="en-US" altLang="vi-VN" dirty="0">
                <a:sym typeface="Symbol" panose="05050102010706020507" pitchFamily="18" charset="2"/>
              </a:rPr>
              <a:t> </a:t>
            </a:r>
            <a:r>
              <a:rPr lang="en-US" altLang="vi-VN" dirty="0" err="1">
                <a:sym typeface="Symbol" panose="05050102010706020507" pitchFamily="18" charset="2"/>
              </a:rPr>
              <a:t>về</a:t>
            </a:r>
            <a:r>
              <a:rPr lang="en-US" altLang="vi-VN" dirty="0">
                <a:sym typeface="Symbol" panose="05050102010706020507" pitchFamily="18" charset="2"/>
              </a:rPr>
              <a:t> </a:t>
            </a:r>
            <a:r>
              <a:rPr lang="en-US" altLang="vi-VN" dirty="0" err="1">
                <a:sym typeface="Symbol" panose="05050102010706020507" pitchFamily="18" charset="2"/>
              </a:rPr>
              <a:t>chủ</a:t>
            </a:r>
            <a:r>
              <a:rPr lang="en-US" altLang="vi-VN" dirty="0">
                <a:sym typeface="Symbol" panose="05050102010706020507" pitchFamily="18" charset="2"/>
              </a:rPr>
              <a:t> </a:t>
            </a:r>
            <a:r>
              <a:rPr lang="en-US" altLang="vi-VN" dirty="0" err="1">
                <a:sym typeface="Symbol" panose="05050102010706020507" pitchFamily="18" charset="2"/>
              </a:rPr>
              <a:t>đề</a:t>
            </a:r>
            <a:r>
              <a:rPr lang="en-US" altLang="vi-VN" dirty="0">
                <a:sym typeface="Symbol" panose="05050102010706020507" pitchFamily="18" charset="2"/>
              </a:rPr>
              <a:t> “ TKPMDH”  N(B)=10</a:t>
            </a:r>
          </a:p>
          <a:p>
            <a:pPr algn="just">
              <a:spcBef>
                <a:spcPts val="1200"/>
              </a:spcBef>
            </a:pPr>
            <a:r>
              <a:rPr lang="en-US" altLang="vi-VN" dirty="0" err="1">
                <a:sym typeface="Symbol" panose="05050102010706020507" pitchFamily="18" charset="2"/>
              </a:rPr>
              <a:t>Gọi</a:t>
            </a:r>
            <a:r>
              <a:rPr lang="en-US" altLang="vi-VN" dirty="0">
                <a:sym typeface="Symbol" panose="05050102010706020507" pitchFamily="18" charset="2"/>
              </a:rPr>
              <a:t> C </a:t>
            </a:r>
            <a:r>
              <a:rPr lang="en-US" altLang="vi-VN" dirty="0" err="1">
                <a:sym typeface="Symbol" panose="05050102010706020507" pitchFamily="18" charset="2"/>
              </a:rPr>
              <a:t>là</a:t>
            </a:r>
            <a:r>
              <a:rPr lang="en-US" altLang="vi-VN" dirty="0">
                <a:sym typeface="Symbol" panose="05050102010706020507" pitchFamily="18" charset="2"/>
              </a:rPr>
              <a:t> </a:t>
            </a:r>
            <a:r>
              <a:rPr lang="en-US" altLang="vi-VN" dirty="0" err="1">
                <a:sym typeface="Symbol" panose="05050102010706020507" pitchFamily="18" charset="2"/>
              </a:rPr>
              <a:t>tập</a:t>
            </a:r>
            <a:r>
              <a:rPr lang="en-US" altLang="vi-VN" dirty="0">
                <a:sym typeface="Symbol" panose="05050102010706020507" pitchFamily="18" charset="2"/>
              </a:rPr>
              <a:t> </a:t>
            </a:r>
            <a:r>
              <a:rPr lang="en-US" altLang="vi-VN" dirty="0" err="1">
                <a:sym typeface="Symbol" panose="05050102010706020507" pitchFamily="18" charset="2"/>
              </a:rPr>
              <a:t>về</a:t>
            </a:r>
            <a:r>
              <a:rPr lang="en-US" altLang="vi-VN" dirty="0">
                <a:sym typeface="Symbol" panose="05050102010706020507" pitchFamily="18" charset="2"/>
              </a:rPr>
              <a:t> </a:t>
            </a:r>
            <a:r>
              <a:rPr lang="en-US" altLang="vi-VN" dirty="0" err="1">
                <a:sym typeface="Symbol" panose="05050102010706020507" pitchFamily="18" charset="2"/>
              </a:rPr>
              <a:t>chủ</a:t>
            </a:r>
            <a:r>
              <a:rPr lang="en-US" altLang="vi-VN" dirty="0">
                <a:sym typeface="Symbol" panose="05050102010706020507" pitchFamily="18" charset="2"/>
              </a:rPr>
              <a:t> </a:t>
            </a:r>
            <a:r>
              <a:rPr lang="en-US" altLang="vi-VN" dirty="0" err="1">
                <a:sym typeface="Symbol" panose="05050102010706020507" pitchFamily="18" charset="2"/>
              </a:rPr>
              <a:t>đề</a:t>
            </a:r>
            <a:r>
              <a:rPr lang="en-US" altLang="vi-VN" dirty="0">
                <a:sym typeface="Symbol" panose="05050102010706020507" pitchFamily="18" charset="2"/>
              </a:rPr>
              <a:t> “ HCG”</a:t>
            </a:r>
            <a:r>
              <a:rPr lang="en-US" altLang="vi-VN" dirty="0"/>
              <a:t> </a:t>
            </a:r>
            <a:r>
              <a:rPr lang="en-US" altLang="vi-VN" dirty="0">
                <a:sym typeface="Symbol" panose="05050102010706020507" pitchFamily="18" charset="2"/>
              </a:rPr>
              <a:t> N(C)=10</a:t>
            </a:r>
          </a:p>
          <a:p>
            <a:pPr algn="just">
              <a:spcBef>
                <a:spcPts val="1200"/>
              </a:spcBef>
            </a:pPr>
            <a:r>
              <a:rPr lang="en-US" altLang="vi-VN" dirty="0">
                <a:sym typeface="Symbol" panose="05050102010706020507" pitchFamily="18" charset="2"/>
              </a:rPr>
              <a:t>A, B, C </a:t>
            </a:r>
            <a:r>
              <a:rPr lang="en-US" altLang="vi-VN" dirty="0" err="1">
                <a:sym typeface="Symbol" panose="05050102010706020507" pitchFamily="18" charset="2"/>
              </a:rPr>
              <a:t>rời</a:t>
            </a:r>
            <a:r>
              <a:rPr lang="en-US" altLang="vi-VN" dirty="0">
                <a:sym typeface="Symbol" panose="05050102010706020507" pitchFamily="18" charset="2"/>
              </a:rPr>
              <a:t> </a:t>
            </a:r>
            <a:r>
              <a:rPr lang="en-US" altLang="vi-VN" dirty="0" err="1">
                <a:sym typeface="Symbol" panose="05050102010706020507" pitchFamily="18" charset="2"/>
              </a:rPr>
              <a:t>nhau</a:t>
            </a:r>
            <a:r>
              <a:rPr lang="en-US" altLang="vi-VN" dirty="0">
                <a:sym typeface="Symbol" panose="05050102010706020507" pitchFamily="18" charset="2"/>
              </a:rPr>
              <a:t>. </a:t>
            </a:r>
            <a:r>
              <a:rPr lang="en-US" altLang="vi-VN" dirty="0" err="1">
                <a:sym typeface="Symbol" panose="05050102010706020507" pitchFamily="18" charset="2"/>
              </a:rPr>
              <a:t>Nên</a:t>
            </a:r>
            <a:r>
              <a:rPr lang="en-US" altLang="vi-VN" dirty="0">
                <a:sym typeface="Symbol" panose="05050102010706020507" pitchFamily="18" charset="2"/>
              </a:rPr>
              <a:t> </a:t>
            </a:r>
            <a:r>
              <a:rPr lang="en-US" altLang="vi-VN" dirty="0" err="1">
                <a:sym typeface="Symbol" panose="05050102010706020507" pitchFamily="18" charset="2"/>
              </a:rPr>
              <a:t>một</a:t>
            </a:r>
            <a:r>
              <a:rPr lang="en-US" altLang="vi-VN" dirty="0">
                <a:sym typeface="Symbol" panose="05050102010706020507" pitchFamily="18" charset="2"/>
              </a:rPr>
              <a:t> </a:t>
            </a:r>
            <a:r>
              <a:rPr lang="en-US" altLang="vi-VN" dirty="0" err="1">
                <a:sym typeface="Symbol" panose="05050102010706020507" pitchFamily="18" charset="2"/>
              </a:rPr>
              <a:t>sinh</a:t>
            </a:r>
            <a:r>
              <a:rPr lang="en-US" altLang="vi-VN" dirty="0">
                <a:sym typeface="Symbol" panose="05050102010706020507" pitchFamily="18" charset="2"/>
              </a:rPr>
              <a:t> </a:t>
            </a:r>
            <a:r>
              <a:rPr lang="en-US" altLang="vi-VN" dirty="0" err="1">
                <a:sym typeface="Symbol" panose="05050102010706020507" pitchFamily="18" charset="2"/>
              </a:rPr>
              <a:t>viên</a:t>
            </a:r>
            <a:r>
              <a:rPr lang="en-US" altLang="vi-VN" dirty="0">
                <a:sym typeface="Symbol" panose="05050102010706020507" pitchFamily="18" charset="2"/>
              </a:rPr>
              <a:t> </a:t>
            </a:r>
            <a:r>
              <a:rPr lang="en-US" altLang="vi-VN" dirty="0" err="1">
                <a:sym typeface="Symbol" panose="05050102010706020507" pitchFamily="18" charset="2"/>
              </a:rPr>
              <a:t>có</a:t>
            </a:r>
            <a:r>
              <a:rPr lang="en-US" altLang="vi-VN" dirty="0">
                <a:sym typeface="Symbol" panose="05050102010706020507" pitchFamily="18" charset="2"/>
              </a:rPr>
              <a:t> </a:t>
            </a:r>
            <a:r>
              <a:rPr lang="en-US" altLang="vi-VN" dirty="0" err="1">
                <a:sym typeface="Symbol" panose="05050102010706020507" pitchFamily="18" charset="2"/>
              </a:rPr>
              <a:t>thể</a:t>
            </a:r>
            <a:r>
              <a:rPr lang="en-US" altLang="vi-VN" dirty="0">
                <a:sym typeface="Symbol" panose="05050102010706020507" pitchFamily="18" charset="2"/>
              </a:rPr>
              <a:t> </a:t>
            </a:r>
            <a:r>
              <a:rPr lang="en-US" altLang="vi-VN" dirty="0" err="1">
                <a:sym typeface="Symbol" panose="05050102010706020507" pitchFamily="18" charset="2"/>
              </a:rPr>
              <a:t>lựa</a:t>
            </a:r>
            <a:r>
              <a:rPr lang="en-US" altLang="vi-VN" dirty="0">
                <a:sym typeface="Symbol" panose="05050102010706020507" pitchFamily="18" charset="2"/>
              </a:rPr>
              <a:t> </a:t>
            </a:r>
            <a:r>
              <a:rPr lang="en-US" altLang="vi-VN" dirty="0" err="1">
                <a:sym typeface="Symbol" panose="05050102010706020507" pitchFamily="18" charset="2"/>
              </a:rPr>
              <a:t>chọn</a:t>
            </a:r>
            <a:r>
              <a:rPr lang="en-US" altLang="vi-VN" dirty="0">
                <a:sym typeface="Symbol" panose="05050102010706020507" pitchFamily="18" charset="2"/>
              </a:rPr>
              <a:t> </a:t>
            </a:r>
            <a:r>
              <a:rPr lang="en-US" altLang="vi-VN" dirty="0" err="1">
                <a:sym typeface="Symbol" panose="05050102010706020507" pitchFamily="18" charset="2"/>
              </a:rPr>
              <a:t>là</a:t>
            </a:r>
            <a:r>
              <a:rPr lang="en-US" altLang="vi-VN" dirty="0">
                <a:sym typeface="Symbol" panose="05050102010706020507" pitchFamily="18" charset="2"/>
              </a:rPr>
              <a:t> AB C  N(AB C )=N(A) +N(B) +N(C)</a:t>
            </a:r>
            <a:endParaRPr lang="vi-VN" altLang="vi-VN" dirty="0"/>
          </a:p>
        </p:txBody>
      </p:sp>
      <p:sp>
        <p:nvSpPr>
          <p:cNvPr id="8" name="Rectangle: Folded Corner 7">
            <a:extLst>
              <a:ext uri="{FF2B5EF4-FFF2-40B4-BE49-F238E27FC236}">
                <a16:creationId xmlns:a16="http://schemas.microsoft.com/office/drawing/2014/main" id="{8A11B589-9CEE-40EF-AE9F-341379DDBE60}"/>
              </a:ext>
            </a:extLst>
          </p:cNvPr>
          <p:cNvSpPr/>
          <p:nvPr/>
        </p:nvSpPr>
        <p:spPr>
          <a:xfrm>
            <a:off x="1276350" y="3962400"/>
            <a:ext cx="3143250" cy="4572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b="1" dirty="0" err="1">
                <a:solidFill>
                  <a:schemeClr val="tx1"/>
                </a:solidFill>
              </a:rPr>
              <a:t>Bài</a:t>
            </a:r>
            <a:r>
              <a:rPr lang="en-US" b="1" dirty="0">
                <a:solidFill>
                  <a:schemeClr val="tx1"/>
                </a:solidFill>
              </a:rPr>
              <a:t> </a:t>
            </a:r>
            <a:r>
              <a:rPr lang="en-US" b="1" dirty="0" err="1">
                <a:solidFill>
                  <a:schemeClr val="tx1"/>
                </a:solidFill>
              </a:rPr>
              <a:t>làm</a:t>
            </a:r>
            <a:r>
              <a:rPr lang="en-US" b="1" dirty="0">
                <a:solidFill>
                  <a:schemeClr val="tx1"/>
                </a:solidFill>
              </a:rPr>
              <a:t>: </a:t>
            </a:r>
          </a:p>
        </p:txBody>
      </p:sp>
      <p:sp>
        <p:nvSpPr>
          <p:cNvPr id="9" name="Rectangle: Folded Corner 8">
            <a:extLst>
              <a:ext uri="{FF2B5EF4-FFF2-40B4-BE49-F238E27FC236}">
                <a16:creationId xmlns:a16="http://schemas.microsoft.com/office/drawing/2014/main" id="{FB90864B-70E1-46A7-807C-F5C08BD0879C}"/>
              </a:ext>
            </a:extLst>
          </p:cNvPr>
          <p:cNvSpPr/>
          <p:nvPr/>
        </p:nvSpPr>
        <p:spPr>
          <a:xfrm>
            <a:off x="1248047" y="7086600"/>
            <a:ext cx="7410450" cy="10668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endParaRPr lang="en-US" altLang="vi-VN" i="1" dirty="0"/>
          </a:p>
        </p:txBody>
      </p:sp>
    </p:spTree>
    <p:extLst>
      <p:ext uri="{BB962C8B-B14F-4D97-AF65-F5344CB8AC3E}">
        <p14:creationId xmlns:p14="http://schemas.microsoft.com/office/powerpoint/2010/main" val="7522798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ircle(in)">
                                      <p:cBhvr>
                                        <p:cTn id="13" dur="20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8"/>
                                        </p:tgtEl>
                                        <p:attrNameLst>
                                          <p:attrName>style.visibility</p:attrName>
                                        </p:attrNameLst>
                                      </p:cBhvr>
                                      <p:to>
                                        <p:strVal val="visible"/>
                                      </p:to>
                                    </p:set>
                                    <p:anim calcmode="lin" valueType="num">
                                      <p:cBhvr additive="base">
                                        <p:cTn id="18" dur="500" fill="hold"/>
                                        <p:tgtEl>
                                          <p:spTgt spid="48"/>
                                        </p:tgtEl>
                                        <p:attrNameLst>
                                          <p:attrName>ppt_x</p:attrName>
                                        </p:attrNameLst>
                                      </p:cBhvr>
                                      <p:tavLst>
                                        <p:tav tm="0">
                                          <p:val>
                                            <p:strVal val="#ppt_x"/>
                                          </p:val>
                                        </p:tav>
                                        <p:tav tm="100000">
                                          <p:val>
                                            <p:strVal val="#ppt_x"/>
                                          </p:val>
                                        </p:tav>
                                      </p:tavLst>
                                    </p:anim>
                                    <p:anim calcmode="lin" valueType="num">
                                      <p:cBhvr additive="base">
                                        <p:cTn id="19"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body" sz="half" idx="1"/>
          </p:nvPr>
        </p:nvSpPr>
        <p:spPr bwMode="black">
          <a:xfrm>
            <a:off x="1616075" y="1897063"/>
            <a:ext cx="6521450" cy="3175000"/>
          </a:xfrm>
        </p:spPr>
        <p:txBody>
          <a:bodyPr/>
          <a:lstStyle/>
          <a:p>
            <a:pPr>
              <a:buSzPct val="90000"/>
            </a:pPr>
            <a:r>
              <a:rPr lang="en-US" b="1" dirty="0" err="1">
                <a:solidFill>
                  <a:srgbClr val="FF0000"/>
                </a:solidFill>
              </a:rPr>
              <a:t>Số</a:t>
            </a:r>
            <a:r>
              <a:rPr lang="en-US" b="1" dirty="0">
                <a:solidFill>
                  <a:srgbClr val="FF0000"/>
                </a:solidFill>
              </a:rPr>
              <a:t> </a:t>
            </a:r>
            <a:r>
              <a:rPr lang="en-US" b="1" dirty="0" err="1">
                <a:solidFill>
                  <a:srgbClr val="FF0000"/>
                </a:solidFill>
              </a:rPr>
              <a:t>tín</a:t>
            </a:r>
            <a:r>
              <a:rPr lang="en-US" b="1" dirty="0">
                <a:solidFill>
                  <a:srgbClr val="FF0000"/>
                </a:solidFill>
              </a:rPr>
              <a:t> </a:t>
            </a:r>
            <a:r>
              <a:rPr lang="en-US" b="1" dirty="0" err="1">
                <a:solidFill>
                  <a:srgbClr val="FF0000"/>
                </a:solidFill>
              </a:rPr>
              <a:t>chỉ</a:t>
            </a:r>
            <a:r>
              <a:rPr lang="en-US" b="1" dirty="0">
                <a:solidFill>
                  <a:srgbClr val="FF0000"/>
                </a:solidFill>
              </a:rPr>
              <a:t>: 4 </a:t>
            </a:r>
            <a:r>
              <a:rPr lang="en-US" b="1" dirty="0" err="1">
                <a:solidFill>
                  <a:srgbClr val="FF0000"/>
                </a:solidFill>
              </a:rPr>
              <a:t>tín</a:t>
            </a:r>
            <a:r>
              <a:rPr lang="en-US" b="1" dirty="0">
                <a:solidFill>
                  <a:srgbClr val="FF0000"/>
                </a:solidFill>
              </a:rPr>
              <a:t> </a:t>
            </a:r>
            <a:r>
              <a:rPr lang="en-US" b="1" dirty="0" err="1">
                <a:solidFill>
                  <a:srgbClr val="FF0000"/>
                </a:solidFill>
              </a:rPr>
              <a:t>chỉ</a:t>
            </a:r>
            <a:endParaRPr lang="en-US" b="1" dirty="0">
              <a:solidFill>
                <a:srgbClr val="FF0000"/>
              </a:solidFill>
            </a:endParaRPr>
          </a:p>
          <a:p>
            <a:pPr>
              <a:buSzPct val="90000"/>
            </a:pPr>
            <a:r>
              <a:rPr lang="en-US" b="1" dirty="0" err="1">
                <a:solidFill>
                  <a:srgbClr val="FF0000"/>
                </a:solidFill>
              </a:rPr>
              <a:t>Tổng</a:t>
            </a:r>
            <a:r>
              <a:rPr lang="en-US" b="1" dirty="0">
                <a:solidFill>
                  <a:srgbClr val="FF0000"/>
                </a:solidFill>
              </a:rPr>
              <a:t> </a:t>
            </a:r>
            <a:r>
              <a:rPr lang="en-US" b="1" dirty="0" err="1">
                <a:solidFill>
                  <a:srgbClr val="FF0000"/>
                </a:solidFill>
              </a:rPr>
              <a:t>số</a:t>
            </a:r>
            <a:r>
              <a:rPr lang="en-US" b="1" dirty="0">
                <a:solidFill>
                  <a:srgbClr val="FF0000"/>
                </a:solidFill>
              </a:rPr>
              <a:t> </a:t>
            </a:r>
            <a:r>
              <a:rPr lang="en-US" b="1" dirty="0" err="1">
                <a:solidFill>
                  <a:srgbClr val="FF0000"/>
                </a:solidFill>
              </a:rPr>
              <a:t>tiết</a:t>
            </a:r>
            <a:r>
              <a:rPr lang="en-US" b="1" dirty="0">
                <a:solidFill>
                  <a:srgbClr val="FF0000"/>
                </a:solidFill>
              </a:rPr>
              <a:t>: 60 </a:t>
            </a:r>
            <a:r>
              <a:rPr lang="en-US" b="1" dirty="0" err="1">
                <a:solidFill>
                  <a:srgbClr val="FF0000"/>
                </a:solidFill>
              </a:rPr>
              <a:t>tiết</a:t>
            </a:r>
            <a:endParaRPr lang="en-US" b="1" dirty="0">
              <a:solidFill>
                <a:srgbClr val="FF0000"/>
              </a:solidFill>
            </a:endParaRPr>
          </a:p>
          <a:p>
            <a:pPr>
              <a:buSzPct val="90000"/>
            </a:pPr>
            <a:r>
              <a:rPr lang="en-US" b="1" dirty="0" err="1">
                <a:solidFill>
                  <a:srgbClr val="FF0000"/>
                </a:solidFill>
              </a:rPr>
              <a:t>Lý</a:t>
            </a:r>
            <a:r>
              <a:rPr lang="en-US" b="1" dirty="0">
                <a:solidFill>
                  <a:srgbClr val="FF0000"/>
                </a:solidFill>
              </a:rPr>
              <a:t> </a:t>
            </a:r>
            <a:r>
              <a:rPr lang="en-US" b="1" dirty="0" err="1">
                <a:solidFill>
                  <a:srgbClr val="FF0000"/>
                </a:solidFill>
              </a:rPr>
              <a:t>thuyết</a:t>
            </a:r>
            <a:r>
              <a:rPr lang="en-US" b="1" dirty="0">
                <a:solidFill>
                  <a:srgbClr val="FF0000"/>
                </a:solidFill>
              </a:rPr>
              <a:t>: 57 </a:t>
            </a:r>
            <a:r>
              <a:rPr lang="en-US" b="1" dirty="0" err="1">
                <a:solidFill>
                  <a:srgbClr val="FF0000"/>
                </a:solidFill>
              </a:rPr>
              <a:t>tiết</a:t>
            </a:r>
            <a:endParaRPr lang="en-US" b="1" dirty="0">
              <a:solidFill>
                <a:srgbClr val="FF0000"/>
              </a:solidFill>
            </a:endParaRPr>
          </a:p>
          <a:p>
            <a:pPr>
              <a:buSzPct val="90000"/>
            </a:pPr>
            <a:r>
              <a:rPr lang="en-US" b="1" dirty="0" err="1">
                <a:solidFill>
                  <a:srgbClr val="FF0000"/>
                </a:solidFill>
              </a:rPr>
              <a:t>Kiểm</a:t>
            </a:r>
            <a:r>
              <a:rPr lang="en-US" b="1" dirty="0">
                <a:solidFill>
                  <a:srgbClr val="FF0000"/>
                </a:solidFill>
              </a:rPr>
              <a:t> </a:t>
            </a:r>
            <a:r>
              <a:rPr lang="en-US" b="1" dirty="0" err="1">
                <a:solidFill>
                  <a:srgbClr val="FF0000"/>
                </a:solidFill>
              </a:rPr>
              <a:t>tra</a:t>
            </a:r>
            <a:r>
              <a:rPr lang="en-US" b="1" dirty="0">
                <a:solidFill>
                  <a:srgbClr val="FF0000"/>
                </a:solidFill>
              </a:rPr>
              <a:t>: 3 </a:t>
            </a:r>
            <a:r>
              <a:rPr lang="en-US" b="1" dirty="0" err="1">
                <a:solidFill>
                  <a:srgbClr val="FF0000"/>
                </a:solidFill>
              </a:rPr>
              <a:t>tiết</a:t>
            </a:r>
            <a:endParaRPr lang="en-US" b="1" dirty="0">
              <a:solidFill>
                <a:srgbClr val="FF0000"/>
              </a:solidFill>
            </a:endParaRPr>
          </a:p>
        </p:txBody>
      </p:sp>
      <p:sp>
        <p:nvSpPr>
          <p:cNvPr id="7175" name="Rectangle 7"/>
          <p:cNvSpPr>
            <a:spLocks noGrp="1" noChangeArrowheads="1"/>
          </p:cNvSpPr>
          <p:nvPr>
            <p:ph type="title"/>
          </p:nvPr>
        </p:nvSpPr>
        <p:spPr/>
        <p:txBody>
          <a:bodyPr/>
          <a:lstStyle/>
          <a:p>
            <a:r>
              <a:rPr lang="en-US" dirty="0"/>
              <a:t>THỜI LƯỢNG MÔN HỌC</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1.2. </a:t>
            </a:r>
            <a:r>
              <a:rPr lang="en-US" dirty="0" err="1"/>
              <a:t>Các</a:t>
            </a:r>
            <a:r>
              <a:rPr lang="en-US" dirty="0"/>
              <a:t> </a:t>
            </a:r>
            <a:r>
              <a:rPr lang="en-US" dirty="0" err="1"/>
              <a:t>nguyên</a:t>
            </a:r>
            <a:r>
              <a:rPr lang="en-US" dirty="0"/>
              <a:t> </a:t>
            </a:r>
            <a:r>
              <a:rPr lang="en-US" dirty="0" err="1"/>
              <a:t>lý</a:t>
            </a:r>
            <a:r>
              <a:rPr lang="en-US" dirty="0"/>
              <a:t> </a:t>
            </a:r>
            <a:r>
              <a:rPr lang="en-US" dirty="0" err="1"/>
              <a:t>đếm</a:t>
            </a:r>
            <a:endParaRPr lang="en-US" dirty="0"/>
          </a:p>
        </p:txBody>
      </p:sp>
      <p:sp>
        <p:nvSpPr>
          <p:cNvPr id="2" name="Rectangle: Folded Corner 1">
            <a:extLst>
              <a:ext uri="{FF2B5EF4-FFF2-40B4-BE49-F238E27FC236}">
                <a16:creationId xmlns:a16="http://schemas.microsoft.com/office/drawing/2014/main" id="{6B090C57-6B10-415A-927B-A753751F5AD3}"/>
              </a:ext>
            </a:extLst>
          </p:cNvPr>
          <p:cNvSpPr/>
          <p:nvPr/>
        </p:nvSpPr>
        <p:spPr>
          <a:xfrm>
            <a:off x="1276350" y="1524000"/>
            <a:ext cx="3143250" cy="5334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b="1" dirty="0" err="1">
                <a:solidFill>
                  <a:schemeClr val="tx1"/>
                </a:solidFill>
              </a:rPr>
              <a:t>Bài</a:t>
            </a:r>
            <a:r>
              <a:rPr lang="en-US" b="1" dirty="0">
                <a:solidFill>
                  <a:schemeClr val="tx1"/>
                </a:solidFill>
              </a:rPr>
              <a:t> </a:t>
            </a:r>
            <a:r>
              <a:rPr lang="en-US" b="1" dirty="0" err="1">
                <a:solidFill>
                  <a:schemeClr val="tx1"/>
                </a:solidFill>
              </a:rPr>
              <a:t>tập</a:t>
            </a:r>
            <a:endParaRPr lang="en-US" b="1" dirty="0">
              <a:solidFill>
                <a:schemeClr val="tx1"/>
              </a:solidFill>
            </a:endParaRPr>
          </a:p>
        </p:txBody>
      </p:sp>
      <p:sp>
        <p:nvSpPr>
          <p:cNvPr id="47" name="Rectangle: Folded Corner 46">
            <a:extLst>
              <a:ext uri="{FF2B5EF4-FFF2-40B4-BE49-F238E27FC236}">
                <a16:creationId xmlns:a16="http://schemas.microsoft.com/office/drawing/2014/main" id="{8CD60893-CFC3-4E12-9F36-298826700E97}"/>
              </a:ext>
            </a:extLst>
          </p:cNvPr>
          <p:cNvSpPr/>
          <p:nvPr/>
        </p:nvSpPr>
        <p:spPr>
          <a:xfrm>
            <a:off x="1276350" y="2362200"/>
            <a:ext cx="7410450" cy="32004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en-US" sz="2000" dirty="0"/>
          </a:p>
          <a:p>
            <a:r>
              <a:rPr lang="en-US" sz="2000" dirty="0" err="1"/>
              <a:t>Bài</a:t>
            </a:r>
            <a:r>
              <a:rPr lang="en-US" sz="2000" dirty="0"/>
              <a:t> 1: </a:t>
            </a:r>
            <a:r>
              <a:rPr lang="en-US" sz="2000" dirty="0" err="1"/>
              <a:t>Có</a:t>
            </a:r>
            <a:r>
              <a:rPr lang="en-US" sz="2000" dirty="0"/>
              <a:t> bao </a:t>
            </a:r>
            <a:r>
              <a:rPr lang="en-US" sz="2000" dirty="0" err="1"/>
              <a:t>nhiêu</a:t>
            </a:r>
            <a:r>
              <a:rPr lang="en-US" sz="2000" dirty="0"/>
              <a:t> </a:t>
            </a:r>
            <a:r>
              <a:rPr lang="en-US" sz="2000" dirty="0" err="1"/>
              <a:t>xâu</a:t>
            </a:r>
            <a:r>
              <a:rPr lang="en-US" sz="2000" dirty="0"/>
              <a:t> </a:t>
            </a:r>
            <a:r>
              <a:rPr lang="en-US" sz="2000" dirty="0" err="1"/>
              <a:t>gồm</a:t>
            </a:r>
            <a:r>
              <a:rPr lang="en-US" sz="2000" dirty="0"/>
              <a:t> 4 </a:t>
            </a:r>
            <a:r>
              <a:rPr lang="en-US" sz="2000" dirty="0" err="1"/>
              <a:t>chữ</a:t>
            </a:r>
            <a:r>
              <a:rPr lang="en-US" sz="2000" dirty="0"/>
              <a:t> </a:t>
            </a:r>
            <a:r>
              <a:rPr lang="en-US" sz="2000" dirty="0" err="1"/>
              <a:t>số</a:t>
            </a:r>
            <a:r>
              <a:rPr lang="en-US" sz="2000" dirty="0"/>
              <a:t> </a:t>
            </a:r>
            <a:r>
              <a:rPr lang="en-US" sz="2000" dirty="0" err="1"/>
              <a:t>thập</a:t>
            </a:r>
            <a:r>
              <a:rPr lang="en-US" sz="2000" dirty="0"/>
              <a:t> </a:t>
            </a:r>
            <a:r>
              <a:rPr lang="en-US" sz="2000" dirty="0" err="1"/>
              <a:t>phân</a:t>
            </a:r>
            <a:r>
              <a:rPr lang="en-US" sz="2000" dirty="0"/>
              <a:t> </a:t>
            </a:r>
            <a:r>
              <a:rPr lang="en-US" sz="2000" dirty="0" err="1"/>
              <a:t>có</a:t>
            </a:r>
            <a:r>
              <a:rPr lang="en-US" sz="2000" dirty="0"/>
              <a:t> </a:t>
            </a:r>
            <a:r>
              <a:rPr lang="en-US" sz="2000" dirty="0" err="1"/>
              <a:t>đúng</a:t>
            </a:r>
            <a:r>
              <a:rPr lang="en-US" sz="2000" dirty="0"/>
              <a:t> 3 </a:t>
            </a:r>
            <a:r>
              <a:rPr lang="en-US" sz="2000" dirty="0" err="1"/>
              <a:t>ký</a:t>
            </a:r>
            <a:r>
              <a:rPr lang="en-US" sz="2000" dirty="0"/>
              <a:t> </a:t>
            </a:r>
            <a:r>
              <a:rPr lang="en-US" sz="2000" dirty="0" err="1"/>
              <a:t>tự</a:t>
            </a:r>
            <a:r>
              <a:rPr lang="en-US" sz="2000" dirty="0"/>
              <a:t> </a:t>
            </a:r>
            <a:r>
              <a:rPr lang="en-US" sz="2000" dirty="0" err="1"/>
              <a:t>là</a:t>
            </a:r>
            <a:r>
              <a:rPr lang="en-US" sz="2000" dirty="0"/>
              <a:t> 9?</a:t>
            </a:r>
          </a:p>
          <a:p>
            <a:r>
              <a:rPr lang="en-US" sz="2000" dirty="0" err="1"/>
              <a:t>Bài</a:t>
            </a:r>
            <a:r>
              <a:rPr lang="en-US" sz="2000" dirty="0"/>
              <a:t> 2: </a:t>
            </a:r>
            <a:r>
              <a:rPr lang="en-US" sz="2000" dirty="0" err="1"/>
              <a:t>Hỏi</a:t>
            </a:r>
            <a:r>
              <a:rPr lang="en-US" sz="2000" dirty="0"/>
              <a:t> </a:t>
            </a:r>
            <a:r>
              <a:rPr lang="en-US" sz="2000" dirty="0" err="1"/>
              <a:t>rằng</a:t>
            </a:r>
            <a:r>
              <a:rPr lang="en-US" sz="2000" dirty="0"/>
              <a:t> </a:t>
            </a:r>
            <a:r>
              <a:rPr lang="en-US" sz="2000" dirty="0" err="1"/>
              <a:t>giá</a:t>
            </a:r>
            <a:r>
              <a:rPr lang="en-US" sz="2000" dirty="0"/>
              <a:t> </a:t>
            </a:r>
            <a:r>
              <a:rPr lang="en-US" sz="2000" dirty="0" err="1"/>
              <a:t>trị</a:t>
            </a:r>
            <a:r>
              <a:rPr lang="en-US" sz="2000" dirty="0"/>
              <a:t> </a:t>
            </a:r>
            <a:r>
              <a:rPr lang="en-US" sz="2000" dirty="0" err="1"/>
              <a:t>của</a:t>
            </a:r>
            <a:r>
              <a:rPr lang="en-US" sz="2000" dirty="0"/>
              <a:t> k </a:t>
            </a:r>
            <a:r>
              <a:rPr lang="en-US" sz="2000" dirty="0" err="1"/>
              <a:t>sẽ</a:t>
            </a:r>
            <a:r>
              <a:rPr lang="en-US" sz="2000" dirty="0"/>
              <a:t> </a:t>
            </a:r>
            <a:r>
              <a:rPr lang="en-US" sz="2000" dirty="0" err="1"/>
              <a:t>là</a:t>
            </a:r>
            <a:r>
              <a:rPr lang="en-US" sz="2000" dirty="0"/>
              <a:t> bao </a:t>
            </a:r>
            <a:r>
              <a:rPr lang="en-US" sz="2000" dirty="0" err="1"/>
              <a:t>nhiêu</a:t>
            </a:r>
            <a:r>
              <a:rPr lang="en-US" sz="2000" dirty="0"/>
              <a:t> </a:t>
            </a:r>
            <a:r>
              <a:rPr lang="en-US" sz="2000" dirty="0" err="1"/>
              <a:t>sau</a:t>
            </a:r>
            <a:r>
              <a:rPr lang="en-US" sz="2000" dirty="0"/>
              <a:t> </a:t>
            </a:r>
            <a:r>
              <a:rPr lang="en-US" sz="2000" dirty="0" err="1"/>
              <a:t>khi</a:t>
            </a:r>
            <a:r>
              <a:rPr lang="en-US" sz="2000" dirty="0"/>
              <a:t> </a:t>
            </a:r>
            <a:r>
              <a:rPr lang="en-US" sz="2000" dirty="0" err="1"/>
              <a:t>đoạn</a:t>
            </a:r>
            <a:r>
              <a:rPr lang="en-US" sz="2000" dirty="0"/>
              <a:t> </a:t>
            </a:r>
            <a:r>
              <a:rPr lang="en-US" sz="2000" dirty="0" err="1"/>
              <a:t>chương</a:t>
            </a:r>
            <a:r>
              <a:rPr lang="en-US" sz="2000" dirty="0"/>
              <a:t> </a:t>
            </a:r>
            <a:r>
              <a:rPr lang="en-US" sz="2000" dirty="0" err="1"/>
              <a:t>trình</a:t>
            </a:r>
            <a:r>
              <a:rPr lang="en-US" sz="2000" dirty="0"/>
              <a:t> C </a:t>
            </a:r>
            <a:r>
              <a:rPr lang="en-US" sz="2000" dirty="0" err="1"/>
              <a:t>sau</a:t>
            </a:r>
            <a:r>
              <a:rPr lang="en-US" sz="2000" dirty="0"/>
              <a:t> </a:t>
            </a:r>
            <a:r>
              <a:rPr lang="en-US" sz="2000" dirty="0" err="1"/>
              <a:t>được</a:t>
            </a:r>
            <a:r>
              <a:rPr lang="en-US" sz="2000" dirty="0"/>
              <a:t> </a:t>
            </a:r>
            <a:r>
              <a:rPr lang="en-US" sz="2000" dirty="0" err="1"/>
              <a:t>thực</a:t>
            </a:r>
            <a:r>
              <a:rPr lang="en-US" sz="2000" dirty="0"/>
              <a:t> </a:t>
            </a:r>
            <a:r>
              <a:rPr lang="en-US" sz="2000" dirty="0" err="1"/>
              <a:t>hiện</a:t>
            </a:r>
            <a:endParaRPr lang="en-US" sz="2000" dirty="0"/>
          </a:p>
          <a:p>
            <a:r>
              <a:rPr lang="en-US" sz="2000" dirty="0"/>
              <a:t>n1=10; n2=20;n3=30;</a:t>
            </a:r>
          </a:p>
          <a:p>
            <a:r>
              <a:rPr lang="en-US" sz="2000" dirty="0"/>
              <a:t>k=0;</a:t>
            </a:r>
          </a:p>
          <a:p>
            <a:r>
              <a:rPr lang="en-US" sz="2000" dirty="0"/>
              <a:t>For(i</a:t>
            </a:r>
            <a:r>
              <a:rPr lang="en-US" sz="2000" baseline="-25000" dirty="0"/>
              <a:t>1</a:t>
            </a:r>
            <a:r>
              <a:rPr lang="en-US" sz="2000" dirty="0"/>
              <a:t>=1;i</a:t>
            </a:r>
            <a:r>
              <a:rPr lang="en-US" sz="2000" baseline="-25000" dirty="0"/>
              <a:t>1</a:t>
            </a:r>
            <a:r>
              <a:rPr lang="en-US" sz="2000" dirty="0"/>
              <a:t>&lt;=n1;i</a:t>
            </a:r>
            <a:r>
              <a:rPr lang="en-US" sz="2000" baseline="-25000" dirty="0"/>
              <a:t>1</a:t>
            </a:r>
            <a:r>
              <a:rPr lang="en-US" sz="2000" dirty="0"/>
              <a:t>++)  k=k+1;</a:t>
            </a:r>
          </a:p>
          <a:p>
            <a:r>
              <a:rPr lang="en-US" sz="2000" dirty="0"/>
              <a:t>for(i</a:t>
            </a:r>
            <a:r>
              <a:rPr lang="en-US" sz="2000" baseline="-25000" dirty="0"/>
              <a:t>2</a:t>
            </a:r>
            <a:r>
              <a:rPr lang="en-US" sz="2000" dirty="0"/>
              <a:t>=1;i</a:t>
            </a:r>
            <a:r>
              <a:rPr lang="en-US" sz="2000" baseline="-25000" dirty="0"/>
              <a:t>2</a:t>
            </a:r>
            <a:r>
              <a:rPr lang="en-US" sz="2000" dirty="0"/>
              <a:t>&lt;=n2;i</a:t>
            </a:r>
            <a:r>
              <a:rPr lang="en-US" sz="2000" baseline="-25000" dirty="0"/>
              <a:t>2</a:t>
            </a:r>
            <a:r>
              <a:rPr lang="en-US" sz="2000" dirty="0"/>
              <a:t>++)  k=k+1;</a:t>
            </a:r>
          </a:p>
          <a:p>
            <a:r>
              <a:rPr lang="en-US" sz="2000" dirty="0"/>
              <a:t>for(i</a:t>
            </a:r>
            <a:r>
              <a:rPr lang="en-US" sz="2000" baseline="-25000" dirty="0"/>
              <a:t>3</a:t>
            </a:r>
            <a:r>
              <a:rPr lang="en-US" sz="2000" dirty="0"/>
              <a:t>=1;i</a:t>
            </a:r>
            <a:r>
              <a:rPr lang="en-US" sz="2000" baseline="-25000" dirty="0"/>
              <a:t>3</a:t>
            </a:r>
            <a:r>
              <a:rPr lang="en-US" sz="2000" dirty="0"/>
              <a:t>&lt;=n3;i</a:t>
            </a:r>
            <a:r>
              <a:rPr lang="en-US" sz="2000" baseline="-25000" dirty="0"/>
              <a:t>3</a:t>
            </a:r>
            <a:r>
              <a:rPr lang="en-US" sz="2000" dirty="0"/>
              <a:t>++)  k=k+1;</a:t>
            </a:r>
          </a:p>
        </p:txBody>
      </p:sp>
      <p:sp>
        <p:nvSpPr>
          <p:cNvPr id="9" name="Rectangle: Folded Corner 8">
            <a:extLst>
              <a:ext uri="{FF2B5EF4-FFF2-40B4-BE49-F238E27FC236}">
                <a16:creationId xmlns:a16="http://schemas.microsoft.com/office/drawing/2014/main" id="{FB90864B-70E1-46A7-807C-F5C08BD0879C}"/>
              </a:ext>
            </a:extLst>
          </p:cNvPr>
          <p:cNvSpPr/>
          <p:nvPr/>
        </p:nvSpPr>
        <p:spPr>
          <a:xfrm>
            <a:off x="1248047" y="7086600"/>
            <a:ext cx="7410450" cy="10668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endParaRPr lang="en-US" altLang="vi-VN" i="1" dirty="0"/>
          </a:p>
        </p:txBody>
      </p:sp>
    </p:spTree>
    <p:extLst>
      <p:ext uri="{BB962C8B-B14F-4D97-AF65-F5344CB8AC3E}">
        <p14:creationId xmlns:p14="http://schemas.microsoft.com/office/powerpoint/2010/main" val="17153917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1.2. </a:t>
            </a:r>
            <a:r>
              <a:rPr lang="en-US" dirty="0" err="1"/>
              <a:t>Các</a:t>
            </a:r>
            <a:r>
              <a:rPr lang="en-US" dirty="0"/>
              <a:t> </a:t>
            </a:r>
            <a:r>
              <a:rPr lang="en-US" dirty="0" err="1"/>
              <a:t>nguyên</a:t>
            </a:r>
            <a:r>
              <a:rPr lang="en-US" dirty="0"/>
              <a:t> </a:t>
            </a:r>
            <a:r>
              <a:rPr lang="en-US" dirty="0" err="1"/>
              <a:t>lý</a:t>
            </a:r>
            <a:r>
              <a:rPr lang="en-US" dirty="0"/>
              <a:t> </a:t>
            </a:r>
            <a:r>
              <a:rPr lang="en-US" dirty="0" err="1"/>
              <a:t>đếm</a:t>
            </a:r>
            <a:endParaRPr lang="en-US" dirty="0"/>
          </a:p>
        </p:txBody>
      </p:sp>
      <p:sp>
        <p:nvSpPr>
          <p:cNvPr id="2" name="Rectangle: Folded Corner 1">
            <a:extLst>
              <a:ext uri="{FF2B5EF4-FFF2-40B4-BE49-F238E27FC236}">
                <a16:creationId xmlns:a16="http://schemas.microsoft.com/office/drawing/2014/main" id="{6B090C57-6B10-415A-927B-A753751F5AD3}"/>
              </a:ext>
            </a:extLst>
          </p:cNvPr>
          <p:cNvSpPr/>
          <p:nvPr/>
        </p:nvSpPr>
        <p:spPr>
          <a:xfrm>
            <a:off x="1276350" y="1524000"/>
            <a:ext cx="3143250" cy="5334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b="1" dirty="0">
                <a:solidFill>
                  <a:schemeClr val="tx1"/>
                </a:solidFill>
              </a:rPr>
              <a:t>1.2.2. </a:t>
            </a:r>
            <a:r>
              <a:rPr lang="en-US" b="1" dirty="0" err="1">
                <a:solidFill>
                  <a:schemeClr val="tx1"/>
                </a:solidFill>
              </a:rPr>
              <a:t>Nguyên</a:t>
            </a:r>
            <a:r>
              <a:rPr lang="en-US" b="1" dirty="0">
                <a:solidFill>
                  <a:schemeClr val="tx1"/>
                </a:solidFill>
              </a:rPr>
              <a:t> </a:t>
            </a:r>
            <a:r>
              <a:rPr lang="en-US" b="1" dirty="0" err="1">
                <a:solidFill>
                  <a:schemeClr val="tx1"/>
                </a:solidFill>
              </a:rPr>
              <a:t>lý</a:t>
            </a:r>
            <a:r>
              <a:rPr lang="en-US" b="1" dirty="0">
                <a:solidFill>
                  <a:schemeClr val="tx1"/>
                </a:solidFill>
              </a:rPr>
              <a:t> </a:t>
            </a:r>
            <a:r>
              <a:rPr lang="en-US" b="1" dirty="0" err="1">
                <a:solidFill>
                  <a:schemeClr val="tx1"/>
                </a:solidFill>
              </a:rPr>
              <a:t>nhân</a:t>
            </a:r>
            <a:endParaRPr lang="en-US" b="1" dirty="0">
              <a:solidFill>
                <a:schemeClr val="tx1"/>
              </a:solidFill>
            </a:endParaRPr>
          </a:p>
        </p:txBody>
      </p:sp>
      <p:sp>
        <p:nvSpPr>
          <p:cNvPr id="47" name="Rectangle: Folded Corner 46">
            <a:extLst>
              <a:ext uri="{FF2B5EF4-FFF2-40B4-BE49-F238E27FC236}">
                <a16:creationId xmlns:a16="http://schemas.microsoft.com/office/drawing/2014/main" id="{8CD60893-CFC3-4E12-9F36-298826700E97}"/>
              </a:ext>
            </a:extLst>
          </p:cNvPr>
          <p:cNvSpPr/>
          <p:nvPr/>
        </p:nvSpPr>
        <p:spPr>
          <a:xfrm>
            <a:off x="1276350" y="2158181"/>
            <a:ext cx="7410450" cy="3857264"/>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endParaRPr lang="en-US" altLang="vi-VN" sz="2400" dirty="0">
              <a:latin typeface="Times New Roman" panose="02020603050405020304" pitchFamily="18" charset="0"/>
              <a:cs typeface="Times New Roman" panose="02020603050405020304" pitchFamily="18" charset="0"/>
            </a:endParaRPr>
          </a:p>
          <a:p>
            <a:pPr algn="just"/>
            <a:r>
              <a:rPr lang="vi-VN" altLang="vi-VN" sz="2400" dirty="0">
                <a:latin typeface="Times New Roman" panose="02020603050405020304" pitchFamily="18" charset="0"/>
                <a:cs typeface="Times New Roman" panose="02020603050405020304" pitchFamily="18" charset="0"/>
              </a:rPr>
              <a:t>Giả sử một công việc có thể được thực hiện theo k giai đoạn khác nhau: </a:t>
            </a:r>
          </a:p>
          <a:p>
            <a:pPr algn="just"/>
            <a:r>
              <a:rPr lang="vi-VN" altLang="vi-VN" sz="2400" dirty="0">
                <a:latin typeface="Times New Roman" panose="02020603050405020304" pitchFamily="18" charset="0"/>
                <a:cs typeface="Times New Roman" panose="02020603050405020304" pitchFamily="18" charset="0"/>
              </a:rPr>
              <a:t>  Giai đoạn thứ nhất được thực hiện bằng n1 cách </a:t>
            </a:r>
          </a:p>
          <a:p>
            <a:pPr algn="just"/>
            <a:r>
              <a:rPr lang="vi-VN" altLang="vi-VN" sz="2400" dirty="0">
                <a:latin typeface="Times New Roman" panose="02020603050405020304" pitchFamily="18" charset="0"/>
                <a:cs typeface="Times New Roman" panose="02020603050405020304" pitchFamily="18" charset="0"/>
              </a:rPr>
              <a:t>  Giai đoạn thứ hai được thực hiện bằng n2 cách </a:t>
            </a:r>
          </a:p>
          <a:p>
            <a:pPr algn="just"/>
            <a:r>
              <a:rPr lang="vi-VN" altLang="vi-VN" sz="2400" dirty="0">
                <a:latin typeface="Times New Roman" panose="02020603050405020304" pitchFamily="18" charset="0"/>
                <a:cs typeface="Times New Roman" panose="02020603050405020304" pitchFamily="18" charset="0"/>
              </a:rPr>
              <a:t> </a:t>
            </a:r>
            <a:r>
              <a:rPr lang="en-US" altLang="vi-VN" sz="2400" dirty="0">
                <a:latin typeface="Times New Roman" panose="02020603050405020304" pitchFamily="18" charset="0"/>
                <a:cs typeface="Times New Roman" panose="02020603050405020304" pitchFamily="18" charset="0"/>
              </a:rPr>
              <a:t>…</a:t>
            </a:r>
            <a:endParaRPr lang="vi-VN" altLang="vi-VN" sz="2400" dirty="0">
              <a:latin typeface="Times New Roman" panose="02020603050405020304" pitchFamily="18" charset="0"/>
              <a:cs typeface="Times New Roman" panose="02020603050405020304" pitchFamily="18" charset="0"/>
            </a:endParaRPr>
          </a:p>
          <a:p>
            <a:pPr algn="just"/>
            <a:r>
              <a:rPr lang="vi-VN" altLang="vi-VN" sz="2400" dirty="0">
                <a:latin typeface="Times New Roman" panose="02020603050405020304" pitchFamily="18" charset="0"/>
                <a:cs typeface="Times New Roman" panose="02020603050405020304" pitchFamily="18" charset="0"/>
              </a:rPr>
              <a:t>  Giai đoạn thứ k được thực hiện bằng nk cách </a:t>
            </a:r>
          </a:p>
          <a:p>
            <a:pPr algn="just"/>
            <a:r>
              <a:rPr lang="vi-VN" altLang="vi-VN" sz="2400" dirty="0">
                <a:latin typeface="Times New Roman" panose="02020603050405020304" pitchFamily="18" charset="0"/>
                <a:cs typeface="Times New Roman" panose="02020603050405020304" pitchFamily="18" charset="0"/>
              </a:rPr>
              <a:t>  Các cách thực hiện của các giai đoạn là không giống nhau. </a:t>
            </a:r>
          </a:p>
          <a:p>
            <a:pPr algn="just"/>
            <a:r>
              <a:rPr lang="vi-VN" altLang="vi-VN" sz="2400" dirty="0">
                <a:latin typeface="Times New Roman" panose="02020603050405020304" pitchFamily="18" charset="0"/>
                <a:cs typeface="Times New Roman" panose="02020603050405020304" pitchFamily="18" charset="0"/>
              </a:rPr>
              <a:t>  Khi đó để thực hiện công việc, có thể thực hiện bằng n1 x n2 x …x nk cách.</a:t>
            </a:r>
            <a:endParaRPr lang="en-US" altLang="vi-VN" sz="1900" dirty="0">
              <a:latin typeface="Times New Roman" panose="02020603050405020304" pitchFamily="18" charset="0"/>
              <a:cs typeface="Times New Roman" panose="02020603050405020304" pitchFamily="18" charset="0"/>
            </a:endParaRPr>
          </a:p>
        </p:txBody>
      </p:sp>
      <p:sp>
        <p:nvSpPr>
          <p:cNvPr id="50" name="Rectangle: Folded Corner 49">
            <a:extLst>
              <a:ext uri="{FF2B5EF4-FFF2-40B4-BE49-F238E27FC236}">
                <a16:creationId xmlns:a16="http://schemas.microsoft.com/office/drawing/2014/main" id="{B95E4487-2351-4DB2-8CAC-599B35EBFC23}"/>
              </a:ext>
            </a:extLst>
          </p:cNvPr>
          <p:cNvSpPr/>
          <p:nvPr/>
        </p:nvSpPr>
        <p:spPr>
          <a:xfrm>
            <a:off x="1276350" y="6035110"/>
            <a:ext cx="7410450" cy="770709"/>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marL="0" indent="0">
              <a:buNone/>
            </a:pPr>
            <a:r>
              <a:rPr lang="en-US" dirty="0"/>
              <a:t>A, B </a:t>
            </a:r>
            <a:r>
              <a:rPr lang="en-US" dirty="0" err="1"/>
              <a:t>là</a:t>
            </a:r>
            <a:r>
              <a:rPr lang="en-US" dirty="0"/>
              <a:t> </a:t>
            </a:r>
            <a:r>
              <a:rPr lang="en-US" dirty="0" err="1"/>
              <a:t>hai</a:t>
            </a:r>
            <a:r>
              <a:rPr lang="en-US" dirty="0"/>
              <a:t> </a:t>
            </a:r>
            <a:r>
              <a:rPr lang="en-US" dirty="0" err="1"/>
              <a:t>tập</a:t>
            </a:r>
            <a:r>
              <a:rPr lang="en-US" dirty="0"/>
              <a:t> </a:t>
            </a:r>
            <a:r>
              <a:rPr lang="en-US" dirty="0" err="1"/>
              <a:t>hợp</a:t>
            </a:r>
            <a:r>
              <a:rPr lang="en-US" dirty="0"/>
              <a:t> </a:t>
            </a:r>
            <a:r>
              <a:rPr lang="en-US" dirty="0" err="1"/>
              <a:t>hữu</a:t>
            </a:r>
            <a:r>
              <a:rPr lang="en-US" dirty="0"/>
              <a:t> </a:t>
            </a:r>
            <a:r>
              <a:rPr lang="en-US" dirty="0" err="1"/>
              <a:t>hạn</a:t>
            </a:r>
            <a:r>
              <a:rPr lang="en-US" dirty="0"/>
              <a:t>, </a:t>
            </a:r>
            <a:r>
              <a:rPr lang="en-US" dirty="0" err="1"/>
              <a:t>khi</a:t>
            </a:r>
            <a:r>
              <a:rPr lang="en-US" dirty="0"/>
              <a:t> </a:t>
            </a:r>
            <a:r>
              <a:rPr lang="en-US" dirty="0" err="1"/>
              <a:t>đó</a:t>
            </a:r>
            <a:r>
              <a:rPr lang="en-US" dirty="0"/>
              <a:t> ta </a:t>
            </a:r>
            <a:r>
              <a:rPr lang="en-US" dirty="0" err="1"/>
              <a:t>có</a:t>
            </a:r>
            <a:r>
              <a:rPr lang="en-US" dirty="0"/>
              <a:t>: </a:t>
            </a:r>
          </a:p>
          <a:p>
            <a:pPr marL="0" indent="0">
              <a:buNone/>
            </a:pPr>
            <a:r>
              <a:rPr lang="en-US" dirty="0"/>
              <a:t>N(A x B)= N(A) </a:t>
            </a:r>
            <a:r>
              <a:rPr lang="en-US" dirty="0" err="1"/>
              <a:t>xN</a:t>
            </a:r>
            <a:r>
              <a:rPr lang="en-US" dirty="0"/>
              <a:t>(B)</a:t>
            </a:r>
          </a:p>
        </p:txBody>
      </p:sp>
    </p:spTree>
    <p:extLst>
      <p:ext uri="{BB962C8B-B14F-4D97-AF65-F5344CB8AC3E}">
        <p14:creationId xmlns:p14="http://schemas.microsoft.com/office/powerpoint/2010/main" val="23053457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0"/>
                                        </p:tgtEl>
                                        <p:attrNameLst>
                                          <p:attrName>style.visibility</p:attrName>
                                        </p:attrNameLst>
                                      </p:cBhvr>
                                      <p:to>
                                        <p:strVal val="visible"/>
                                      </p:to>
                                    </p:set>
                                    <p:anim calcmode="lin" valueType="num">
                                      <p:cBhvr additive="base">
                                        <p:cTn id="13" dur="500" fill="hold"/>
                                        <p:tgtEl>
                                          <p:spTgt spid="50"/>
                                        </p:tgtEl>
                                        <p:attrNameLst>
                                          <p:attrName>ppt_x</p:attrName>
                                        </p:attrNameLst>
                                      </p:cBhvr>
                                      <p:tavLst>
                                        <p:tav tm="0">
                                          <p:val>
                                            <p:strVal val="#ppt_x"/>
                                          </p:val>
                                        </p:tav>
                                        <p:tav tm="100000">
                                          <p:val>
                                            <p:strVal val="#ppt_x"/>
                                          </p:val>
                                        </p:tav>
                                      </p:tavLst>
                                    </p:anim>
                                    <p:anim calcmode="lin" valueType="num">
                                      <p:cBhvr additive="base">
                                        <p:cTn id="14"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1.2. </a:t>
            </a:r>
            <a:r>
              <a:rPr lang="en-US" dirty="0" err="1"/>
              <a:t>Các</a:t>
            </a:r>
            <a:r>
              <a:rPr lang="en-US" dirty="0"/>
              <a:t> </a:t>
            </a:r>
            <a:r>
              <a:rPr lang="en-US" dirty="0" err="1"/>
              <a:t>nguyên</a:t>
            </a:r>
            <a:r>
              <a:rPr lang="en-US" dirty="0"/>
              <a:t> </a:t>
            </a:r>
            <a:r>
              <a:rPr lang="en-US" dirty="0" err="1"/>
              <a:t>lý</a:t>
            </a:r>
            <a:r>
              <a:rPr lang="en-US" dirty="0"/>
              <a:t> </a:t>
            </a:r>
            <a:r>
              <a:rPr lang="en-US" dirty="0" err="1"/>
              <a:t>đếm</a:t>
            </a:r>
            <a:endParaRPr lang="en-US" dirty="0"/>
          </a:p>
        </p:txBody>
      </p:sp>
      <p:sp>
        <p:nvSpPr>
          <p:cNvPr id="2" name="Rectangle: Folded Corner 1">
            <a:extLst>
              <a:ext uri="{FF2B5EF4-FFF2-40B4-BE49-F238E27FC236}">
                <a16:creationId xmlns:a16="http://schemas.microsoft.com/office/drawing/2014/main" id="{6B090C57-6B10-415A-927B-A753751F5AD3}"/>
              </a:ext>
            </a:extLst>
          </p:cNvPr>
          <p:cNvSpPr/>
          <p:nvPr/>
        </p:nvSpPr>
        <p:spPr>
          <a:xfrm>
            <a:off x="1276350" y="1524000"/>
            <a:ext cx="3143250" cy="5334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b="1" dirty="0" err="1">
                <a:solidFill>
                  <a:schemeClr val="tx1"/>
                </a:solidFill>
              </a:rPr>
              <a:t>Ví</a:t>
            </a:r>
            <a:r>
              <a:rPr lang="en-US" b="1" dirty="0">
                <a:solidFill>
                  <a:schemeClr val="tx1"/>
                </a:solidFill>
              </a:rPr>
              <a:t> </a:t>
            </a:r>
            <a:r>
              <a:rPr lang="en-US" b="1" dirty="0" err="1">
                <a:solidFill>
                  <a:schemeClr val="tx1"/>
                </a:solidFill>
              </a:rPr>
              <a:t>dụ</a:t>
            </a:r>
            <a:r>
              <a:rPr lang="en-US" b="1" dirty="0">
                <a:solidFill>
                  <a:schemeClr val="tx1"/>
                </a:solidFill>
              </a:rPr>
              <a:t> 3: </a:t>
            </a:r>
          </a:p>
        </p:txBody>
      </p:sp>
      <p:sp>
        <p:nvSpPr>
          <p:cNvPr id="47" name="Rectangle: Folded Corner 46">
            <a:extLst>
              <a:ext uri="{FF2B5EF4-FFF2-40B4-BE49-F238E27FC236}">
                <a16:creationId xmlns:a16="http://schemas.microsoft.com/office/drawing/2014/main" id="{8CD60893-CFC3-4E12-9F36-298826700E97}"/>
              </a:ext>
            </a:extLst>
          </p:cNvPr>
          <p:cNvSpPr/>
          <p:nvPr/>
        </p:nvSpPr>
        <p:spPr>
          <a:xfrm>
            <a:off x="1276350" y="2197510"/>
            <a:ext cx="7410450" cy="168869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just" eaLnBrk="1" hangingPunct="1"/>
            <a:r>
              <a:rPr lang="en-US" altLang="vi-VN" sz="2400" dirty="0" err="1">
                <a:latin typeface=".VnTime" panose="020B7200000000000000" pitchFamily="34" charset="0"/>
              </a:rPr>
              <a:t>Tõ</a:t>
            </a:r>
            <a:r>
              <a:rPr lang="en-US" altLang="vi-VN" sz="2400" dirty="0">
                <a:latin typeface=".VnTime" panose="020B7200000000000000" pitchFamily="34" charset="0"/>
              </a:rPr>
              <a:t> Hµ </a:t>
            </a:r>
            <a:r>
              <a:rPr lang="en-US" altLang="vi-VN" sz="2400" dirty="0" err="1">
                <a:latin typeface=".VnTime" panose="020B7200000000000000" pitchFamily="34" charset="0"/>
              </a:rPr>
              <a:t>néi</a:t>
            </a:r>
            <a:r>
              <a:rPr lang="en-US" altLang="vi-VN" sz="2400" dirty="0">
                <a:latin typeface=".VnTime" panose="020B7200000000000000" pitchFamily="34" charset="0"/>
              </a:rPr>
              <a:t> ®</a:t>
            </a:r>
            <a:r>
              <a:rPr lang="en-US" altLang="vi-VN" sz="2400" dirty="0" err="1">
                <a:latin typeface=".VnTime" panose="020B7200000000000000" pitchFamily="34" charset="0"/>
              </a:rPr>
              <a:t>Õn</a:t>
            </a:r>
            <a:r>
              <a:rPr lang="en-US" altLang="vi-VN" sz="2400" dirty="0">
                <a:latin typeface=".VnTime" panose="020B7200000000000000" pitchFamily="34" charset="0"/>
              </a:rPr>
              <a:t> </a:t>
            </a:r>
            <a:r>
              <a:rPr lang="en-US" altLang="vi-VN" sz="2400" dirty="0" err="1">
                <a:latin typeface=".VnTime" panose="020B7200000000000000" pitchFamily="34" charset="0"/>
              </a:rPr>
              <a:t>HuÕ</a:t>
            </a:r>
            <a:r>
              <a:rPr lang="en-US" altLang="vi-VN" sz="2400" dirty="0">
                <a:latin typeface=".VnTime" panose="020B7200000000000000" pitchFamily="34" charset="0"/>
              </a:rPr>
              <a:t> </a:t>
            </a:r>
            <a:r>
              <a:rPr lang="en-US" altLang="vi-VN" sz="2400" dirty="0" err="1">
                <a:latin typeface=".VnTime" panose="020B7200000000000000" pitchFamily="34" charset="0"/>
              </a:rPr>
              <a:t>cã</a:t>
            </a:r>
            <a:r>
              <a:rPr lang="en-US" altLang="vi-VN" sz="2400" dirty="0">
                <a:latin typeface=".VnTime" panose="020B7200000000000000" pitchFamily="34" charset="0"/>
              </a:rPr>
              <a:t> 3 </a:t>
            </a:r>
            <a:r>
              <a:rPr lang="en-US" altLang="vi-VN" sz="2400" dirty="0" err="1">
                <a:latin typeface=".VnTime" panose="020B7200000000000000" pitchFamily="34" charset="0"/>
              </a:rPr>
              <a:t>c¸ch</a:t>
            </a:r>
            <a:r>
              <a:rPr lang="en-US" altLang="vi-VN" sz="2400" dirty="0">
                <a:latin typeface=".VnTime" panose="020B7200000000000000" pitchFamily="34" charset="0"/>
              </a:rPr>
              <a:t> ®</a:t>
            </a:r>
            <a:r>
              <a:rPr lang="en-US" altLang="vi-VN" sz="2400" dirty="0" err="1">
                <a:latin typeface=".VnTime" panose="020B7200000000000000" pitchFamily="34" charset="0"/>
              </a:rPr>
              <a:t>i</a:t>
            </a:r>
            <a:r>
              <a:rPr lang="en-US" altLang="vi-VN" sz="2400" dirty="0">
                <a:latin typeface=".VnTime" panose="020B7200000000000000" pitchFamily="34" charset="0"/>
              </a:rPr>
              <a:t>: </a:t>
            </a:r>
            <a:r>
              <a:rPr lang="en-US" altLang="vi-VN" sz="2400" dirty="0" err="1">
                <a:latin typeface=".VnTime" panose="020B7200000000000000" pitchFamily="34" charset="0"/>
              </a:rPr>
              <a:t>m¸y</a:t>
            </a:r>
            <a:r>
              <a:rPr lang="en-US" altLang="vi-VN" sz="2400" dirty="0">
                <a:latin typeface=".VnTime" panose="020B7200000000000000" pitchFamily="34" charset="0"/>
              </a:rPr>
              <a:t> bay, « t«, </a:t>
            </a:r>
            <a:r>
              <a:rPr lang="en-US" altLang="vi-VN" sz="2400" dirty="0" err="1">
                <a:latin typeface=".VnTime" panose="020B7200000000000000" pitchFamily="34" charset="0"/>
              </a:rPr>
              <a:t>tµu</a:t>
            </a:r>
            <a:r>
              <a:rPr lang="en-US" altLang="vi-VN" sz="2400" dirty="0">
                <a:latin typeface=".VnTime" panose="020B7200000000000000" pitchFamily="34" charset="0"/>
              </a:rPr>
              <a:t> ho¶. </a:t>
            </a:r>
            <a:r>
              <a:rPr lang="en-US" altLang="vi-VN" sz="2400" dirty="0" err="1">
                <a:latin typeface=".VnTime" panose="020B7200000000000000" pitchFamily="34" charset="0"/>
              </a:rPr>
              <a:t>Tõ</a:t>
            </a:r>
            <a:r>
              <a:rPr lang="en-US" altLang="vi-VN" sz="2400" dirty="0">
                <a:latin typeface=".VnTime" panose="020B7200000000000000" pitchFamily="34" charset="0"/>
              </a:rPr>
              <a:t> </a:t>
            </a:r>
            <a:r>
              <a:rPr lang="en-US" altLang="vi-VN" sz="2400" dirty="0" err="1">
                <a:latin typeface=".VnTime" panose="020B7200000000000000" pitchFamily="34" charset="0"/>
              </a:rPr>
              <a:t>HuÕ</a:t>
            </a:r>
            <a:r>
              <a:rPr lang="en-US" altLang="vi-VN" sz="2400" dirty="0">
                <a:latin typeface=".VnTime" panose="020B7200000000000000" pitchFamily="34" charset="0"/>
              </a:rPr>
              <a:t> ®</a:t>
            </a:r>
            <a:r>
              <a:rPr lang="en-US" altLang="vi-VN" sz="2400" dirty="0" err="1">
                <a:latin typeface=".VnTime" panose="020B7200000000000000" pitchFamily="34" charset="0"/>
              </a:rPr>
              <a:t>Õn</a:t>
            </a:r>
            <a:r>
              <a:rPr lang="en-US" altLang="vi-VN" sz="2400" dirty="0">
                <a:latin typeface=".VnTime" panose="020B7200000000000000" pitchFamily="34" charset="0"/>
              </a:rPr>
              <a:t> </a:t>
            </a:r>
            <a:r>
              <a:rPr lang="en-US" altLang="vi-VN" sz="2400" dirty="0" err="1">
                <a:latin typeface=".VnTime" panose="020B7200000000000000" pitchFamily="34" charset="0"/>
              </a:rPr>
              <a:t>Sµi</a:t>
            </a:r>
            <a:r>
              <a:rPr lang="en-US" altLang="vi-VN" sz="2400" dirty="0">
                <a:latin typeface=".VnTime" panose="020B7200000000000000" pitchFamily="34" charset="0"/>
              </a:rPr>
              <a:t> </a:t>
            </a:r>
            <a:r>
              <a:rPr lang="en-US" altLang="vi-VN" sz="2400" dirty="0" err="1">
                <a:latin typeface=".VnTime" panose="020B7200000000000000" pitchFamily="34" charset="0"/>
              </a:rPr>
              <a:t>gßn</a:t>
            </a:r>
            <a:r>
              <a:rPr lang="en-US" altLang="vi-VN" sz="2400" dirty="0">
                <a:latin typeface=".VnTime" panose="020B7200000000000000" pitchFamily="34" charset="0"/>
              </a:rPr>
              <a:t> </a:t>
            </a:r>
            <a:r>
              <a:rPr lang="en-US" altLang="vi-VN" sz="2400" dirty="0" err="1">
                <a:latin typeface=".VnTime" panose="020B7200000000000000" pitchFamily="34" charset="0"/>
              </a:rPr>
              <a:t>cã</a:t>
            </a:r>
            <a:r>
              <a:rPr lang="en-US" altLang="vi-VN" sz="2400" dirty="0">
                <a:latin typeface=".VnTime" panose="020B7200000000000000" pitchFamily="34" charset="0"/>
              </a:rPr>
              <a:t> 4 </a:t>
            </a:r>
            <a:r>
              <a:rPr lang="en-US" altLang="vi-VN" sz="2400" dirty="0" err="1">
                <a:latin typeface=".VnTime" panose="020B7200000000000000" pitchFamily="34" charset="0"/>
              </a:rPr>
              <a:t>c¸ch</a:t>
            </a:r>
            <a:r>
              <a:rPr lang="en-US" altLang="vi-VN" sz="2400" dirty="0">
                <a:latin typeface=".VnTime" panose="020B7200000000000000" pitchFamily="34" charset="0"/>
              </a:rPr>
              <a:t> ®</a:t>
            </a:r>
            <a:r>
              <a:rPr lang="en-US" altLang="vi-VN" sz="2400" dirty="0" err="1">
                <a:latin typeface=".VnTime" panose="020B7200000000000000" pitchFamily="34" charset="0"/>
              </a:rPr>
              <a:t>i</a:t>
            </a:r>
            <a:r>
              <a:rPr lang="en-US" altLang="vi-VN" sz="2400" dirty="0">
                <a:latin typeface=".VnTime" panose="020B7200000000000000" pitchFamily="34" charset="0"/>
              </a:rPr>
              <a:t>: </a:t>
            </a:r>
            <a:r>
              <a:rPr lang="en-US" altLang="vi-VN" sz="2400" dirty="0" err="1">
                <a:latin typeface=".VnTime" panose="020B7200000000000000" pitchFamily="34" charset="0"/>
              </a:rPr>
              <a:t>m¸y</a:t>
            </a:r>
            <a:r>
              <a:rPr lang="en-US" altLang="vi-VN" sz="2400" dirty="0">
                <a:latin typeface=".VnTime" panose="020B7200000000000000" pitchFamily="34" charset="0"/>
              </a:rPr>
              <a:t> bay, « t«, </a:t>
            </a:r>
            <a:r>
              <a:rPr lang="en-US" altLang="vi-VN" sz="2400" dirty="0" err="1">
                <a:latin typeface=".VnTime" panose="020B7200000000000000" pitchFamily="34" charset="0"/>
              </a:rPr>
              <a:t>tµu</a:t>
            </a:r>
            <a:r>
              <a:rPr lang="en-US" altLang="vi-VN" sz="2400" dirty="0">
                <a:latin typeface=".VnTime" panose="020B7200000000000000" pitchFamily="34" charset="0"/>
              </a:rPr>
              <a:t> ho¶, </a:t>
            </a:r>
            <a:r>
              <a:rPr lang="en-US" altLang="vi-VN" sz="2400" dirty="0" err="1">
                <a:latin typeface=".VnTime" panose="020B7200000000000000" pitchFamily="34" charset="0"/>
              </a:rPr>
              <a:t>tµu</a:t>
            </a:r>
            <a:r>
              <a:rPr lang="en-US" altLang="vi-VN" sz="2400" dirty="0">
                <a:latin typeface=".VnTime" panose="020B7200000000000000" pitchFamily="34" charset="0"/>
              </a:rPr>
              <a:t> </a:t>
            </a:r>
            <a:r>
              <a:rPr lang="en-US" altLang="vi-VN" sz="2400" dirty="0" err="1">
                <a:latin typeface=".VnTime" panose="020B7200000000000000" pitchFamily="34" charset="0"/>
              </a:rPr>
              <a:t>thuû</a:t>
            </a:r>
            <a:r>
              <a:rPr lang="en-US" altLang="vi-VN" sz="2400" dirty="0">
                <a:latin typeface=".VnTime" panose="020B7200000000000000" pitchFamily="34" charset="0"/>
              </a:rPr>
              <a:t>. </a:t>
            </a:r>
            <a:r>
              <a:rPr lang="en-US" altLang="vi-VN" sz="2400" dirty="0" err="1">
                <a:latin typeface=".VnTime" panose="020B7200000000000000" pitchFamily="34" charset="0"/>
              </a:rPr>
              <a:t>Hái</a:t>
            </a:r>
            <a:r>
              <a:rPr lang="en-US" altLang="vi-VN" sz="2400" dirty="0">
                <a:latin typeface=".VnTime" panose="020B7200000000000000" pitchFamily="34" charset="0"/>
              </a:rPr>
              <a:t> </a:t>
            </a:r>
            <a:r>
              <a:rPr lang="en-US" altLang="vi-VN" sz="2400" dirty="0" err="1">
                <a:latin typeface=".VnTime" panose="020B7200000000000000" pitchFamily="34" charset="0"/>
              </a:rPr>
              <a:t>tõ</a:t>
            </a:r>
            <a:r>
              <a:rPr lang="en-US" altLang="vi-VN" sz="2400" dirty="0">
                <a:latin typeface=".VnTime" panose="020B7200000000000000" pitchFamily="34" charset="0"/>
              </a:rPr>
              <a:t> Hµ </a:t>
            </a:r>
            <a:r>
              <a:rPr lang="en-US" altLang="vi-VN" sz="2400" dirty="0" err="1">
                <a:latin typeface=".VnTime" panose="020B7200000000000000" pitchFamily="34" charset="0"/>
              </a:rPr>
              <a:t>néi</a:t>
            </a:r>
            <a:r>
              <a:rPr lang="en-US" altLang="vi-VN" sz="2400" dirty="0">
                <a:latin typeface=".VnTime" panose="020B7200000000000000" pitchFamily="34" charset="0"/>
              </a:rPr>
              <a:t> ®</a:t>
            </a:r>
            <a:r>
              <a:rPr lang="en-US" altLang="vi-VN" sz="2400" dirty="0" err="1">
                <a:latin typeface=".VnTime" panose="020B7200000000000000" pitchFamily="34" charset="0"/>
              </a:rPr>
              <a:t>Õn</a:t>
            </a:r>
            <a:r>
              <a:rPr lang="en-US" altLang="vi-VN" sz="2400" dirty="0">
                <a:latin typeface=".VnTime" panose="020B7200000000000000" pitchFamily="34" charset="0"/>
              </a:rPr>
              <a:t> </a:t>
            </a:r>
            <a:r>
              <a:rPr lang="en-US" altLang="vi-VN" sz="2400" dirty="0" err="1">
                <a:latin typeface=".VnTime" panose="020B7200000000000000" pitchFamily="34" charset="0"/>
              </a:rPr>
              <a:t>Sµi</a:t>
            </a:r>
            <a:r>
              <a:rPr lang="en-US" altLang="vi-VN" sz="2400" dirty="0">
                <a:latin typeface=".VnTime" panose="020B7200000000000000" pitchFamily="34" charset="0"/>
              </a:rPr>
              <a:t> </a:t>
            </a:r>
            <a:r>
              <a:rPr lang="en-US" altLang="vi-VN" sz="2400" dirty="0" err="1">
                <a:latin typeface=".VnTime" panose="020B7200000000000000" pitchFamily="34" charset="0"/>
              </a:rPr>
              <a:t>gßn</a:t>
            </a:r>
            <a:r>
              <a:rPr lang="en-US" altLang="vi-VN" sz="2400" dirty="0">
                <a:latin typeface=".VnTime" panose="020B7200000000000000" pitchFamily="34" charset="0"/>
              </a:rPr>
              <a:t> (qua </a:t>
            </a:r>
            <a:r>
              <a:rPr lang="en-US" altLang="vi-VN" sz="2400" dirty="0" err="1">
                <a:latin typeface=".VnTime" panose="020B7200000000000000" pitchFamily="34" charset="0"/>
              </a:rPr>
              <a:t>HuÕ</a:t>
            </a:r>
            <a:r>
              <a:rPr lang="en-US" altLang="vi-VN" sz="2400" dirty="0">
                <a:latin typeface=".VnTime" panose="020B7200000000000000" pitchFamily="34" charset="0"/>
              </a:rPr>
              <a:t>) </a:t>
            </a:r>
            <a:r>
              <a:rPr lang="en-US" altLang="vi-VN" sz="2400" dirty="0" err="1">
                <a:latin typeface=".VnTime" panose="020B7200000000000000" pitchFamily="34" charset="0"/>
              </a:rPr>
              <a:t>cã</a:t>
            </a:r>
            <a:r>
              <a:rPr lang="en-US" altLang="vi-VN" sz="2400" dirty="0">
                <a:latin typeface=".VnTime" panose="020B7200000000000000" pitchFamily="34" charset="0"/>
              </a:rPr>
              <a:t> bao </a:t>
            </a:r>
            <a:r>
              <a:rPr lang="en-US" altLang="vi-VN" sz="2400" dirty="0" err="1">
                <a:latin typeface=".VnTime" panose="020B7200000000000000" pitchFamily="34" charset="0"/>
              </a:rPr>
              <a:t>nhiªu</a:t>
            </a:r>
            <a:r>
              <a:rPr lang="en-US" altLang="vi-VN" sz="2400" dirty="0">
                <a:latin typeface=".VnTime" panose="020B7200000000000000" pitchFamily="34" charset="0"/>
              </a:rPr>
              <a:t> </a:t>
            </a:r>
            <a:r>
              <a:rPr lang="en-US" altLang="vi-VN" sz="2400" dirty="0" err="1">
                <a:latin typeface=".VnTime" panose="020B7200000000000000" pitchFamily="34" charset="0"/>
              </a:rPr>
              <a:t>c¸ch</a:t>
            </a:r>
            <a:r>
              <a:rPr lang="en-US" altLang="vi-VN" sz="2400" dirty="0">
                <a:latin typeface=".VnTime" panose="020B7200000000000000" pitchFamily="34" charset="0"/>
              </a:rPr>
              <a:t> ®</a:t>
            </a:r>
            <a:r>
              <a:rPr lang="en-US" altLang="vi-VN" sz="2400" dirty="0" err="1">
                <a:latin typeface=".VnTime" panose="020B7200000000000000" pitchFamily="34" charset="0"/>
              </a:rPr>
              <a:t>i</a:t>
            </a:r>
            <a:r>
              <a:rPr lang="en-US" altLang="vi-VN" sz="2400" dirty="0">
                <a:latin typeface=".VnTime" panose="020B7200000000000000" pitchFamily="34" charset="0"/>
              </a:rPr>
              <a:t>?</a:t>
            </a:r>
            <a:endParaRPr lang="en-US" altLang="vi-VN" sz="2400" b="1" dirty="0">
              <a:latin typeface=".VnTime" panose="020B7200000000000000" pitchFamily="34" charset="0"/>
            </a:endParaRPr>
          </a:p>
        </p:txBody>
      </p:sp>
      <p:sp>
        <p:nvSpPr>
          <p:cNvPr id="48" name="Rectangle: Folded Corner 47">
            <a:extLst>
              <a:ext uri="{FF2B5EF4-FFF2-40B4-BE49-F238E27FC236}">
                <a16:creationId xmlns:a16="http://schemas.microsoft.com/office/drawing/2014/main" id="{79F5812E-905A-4B9A-91DA-4A59BDC2B1CE}"/>
              </a:ext>
            </a:extLst>
          </p:cNvPr>
          <p:cNvSpPr/>
          <p:nvPr/>
        </p:nvSpPr>
        <p:spPr>
          <a:xfrm>
            <a:off x="1225481" y="5914898"/>
            <a:ext cx="7410450" cy="935622"/>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spcBef>
                <a:spcPts val="1200"/>
              </a:spcBef>
            </a:pPr>
            <a:r>
              <a:rPr lang="en-US" altLang="vi-VN" dirty="0" err="1">
                <a:latin typeface=".VnTime" panose="020B7200000000000000" pitchFamily="34" charset="0"/>
              </a:rPr>
              <a:t>Mçi</a:t>
            </a:r>
            <a:r>
              <a:rPr lang="en-US" altLang="vi-VN" dirty="0">
                <a:latin typeface=".VnTime" panose="020B7200000000000000" pitchFamily="34" charset="0"/>
              </a:rPr>
              <a:t> </a:t>
            </a:r>
            <a:r>
              <a:rPr lang="en-US" altLang="vi-VN" dirty="0" err="1">
                <a:latin typeface=".VnTime" panose="020B7200000000000000" pitchFamily="34" charset="0"/>
              </a:rPr>
              <a:t>c¸ch</a:t>
            </a:r>
            <a:r>
              <a:rPr lang="en-US" altLang="vi-VN" dirty="0">
                <a:latin typeface=".VnTime" panose="020B7200000000000000" pitchFamily="34" charset="0"/>
              </a:rPr>
              <a:t> ®</a:t>
            </a:r>
            <a:r>
              <a:rPr lang="en-US" altLang="vi-VN" dirty="0" err="1">
                <a:latin typeface=".VnTime" panose="020B7200000000000000" pitchFamily="34" charset="0"/>
              </a:rPr>
              <a:t>i</a:t>
            </a:r>
            <a:r>
              <a:rPr lang="en-US" altLang="vi-VN" dirty="0">
                <a:latin typeface=".VnTime" panose="020B7200000000000000" pitchFamily="34" charset="0"/>
              </a:rPr>
              <a:t> </a:t>
            </a:r>
            <a:r>
              <a:rPr lang="en-US" altLang="vi-VN" dirty="0" err="1">
                <a:latin typeface=".VnTime" panose="020B7200000000000000" pitchFamily="34" charset="0"/>
              </a:rPr>
              <a:t>tõ</a:t>
            </a:r>
            <a:r>
              <a:rPr lang="en-US" altLang="vi-VN" dirty="0">
                <a:latin typeface=".VnTime" panose="020B7200000000000000" pitchFamily="34" charset="0"/>
              </a:rPr>
              <a:t> Hµ </a:t>
            </a:r>
            <a:r>
              <a:rPr lang="en-US" altLang="vi-VN" dirty="0" err="1">
                <a:latin typeface=".VnTime" panose="020B7200000000000000" pitchFamily="34" charset="0"/>
              </a:rPr>
              <a:t>néi</a:t>
            </a:r>
            <a:r>
              <a:rPr lang="en-US" altLang="vi-VN" dirty="0">
                <a:latin typeface=".VnTime" panose="020B7200000000000000" pitchFamily="34" charset="0"/>
              </a:rPr>
              <a:t> ®</a:t>
            </a:r>
            <a:r>
              <a:rPr lang="en-US" altLang="vi-VN" dirty="0" err="1">
                <a:latin typeface=".VnTime" panose="020B7200000000000000" pitchFamily="34" charset="0"/>
              </a:rPr>
              <a:t>Õn</a:t>
            </a:r>
            <a:r>
              <a:rPr lang="en-US" altLang="vi-VN" dirty="0">
                <a:latin typeface=".VnTime" panose="020B7200000000000000" pitchFamily="34" charset="0"/>
              </a:rPr>
              <a:t> </a:t>
            </a:r>
            <a:r>
              <a:rPr lang="en-US" altLang="vi-VN" dirty="0" err="1">
                <a:latin typeface=".VnTime" panose="020B7200000000000000" pitchFamily="34" charset="0"/>
              </a:rPr>
              <a:t>Sµi</a:t>
            </a:r>
            <a:r>
              <a:rPr lang="en-US" altLang="vi-VN" dirty="0">
                <a:latin typeface=".VnTime" panose="020B7200000000000000" pitchFamily="34" charset="0"/>
              </a:rPr>
              <a:t> </a:t>
            </a:r>
            <a:r>
              <a:rPr lang="en-US" altLang="vi-VN" dirty="0" err="1">
                <a:latin typeface=".VnTime" panose="020B7200000000000000" pitchFamily="34" charset="0"/>
              </a:rPr>
              <a:t>gßn</a:t>
            </a:r>
            <a:r>
              <a:rPr lang="en-US" altLang="vi-VN" dirty="0">
                <a:latin typeface=".VnTime" panose="020B7200000000000000" pitchFamily="34" charset="0"/>
              </a:rPr>
              <a:t> (qua </a:t>
            </a:r>
            <a:r>
              <a:rPr lang="en-US" altLang="vi-VN" dirty="0" err="1">
                <a:latin typeface=".VnTime" panose="020B7200000000000000" pitchFamily="34" charset="0"/>
              </a:rPr>
              <a:t>HuÕ</a:t>
            </a:r>
            <a:r>
              <a:rPr lang="en-US" altLang="vi-VN" dirty="0">
                <a:latin typeface=".VnTime" panose="020B7200000000000000" pitchFamily="34" charset="0"/>
              </a:rPr>
              <a:t>) ®­</a:t>
            </a:r>
            <a:r>
              <a:rPr lang="en-US" altLang="vi-VN" dirty="0" err="1">
                <a:latin typeface=".VnTime" panose="020B7200000000000000" pitchFamily="34" charset="0"/>
              </a:rPr>
              <a:t>îc</a:t>
            </a:r>
            <a:r>
              <a:rPr lang="en-US" altLang="vi-VN" dirty="0">
                <a:latin typeface=".VnTime" panose="020B7200000000000000" pitchFamily="34" charset="0"/>
              </a:rPr>
              <a:t> </a:t>
            </a:r>
            <a:r>
              <a:rPr lang="en-US" altLang="vi-VN" dirty="0" err="1">
                <a:latin typeface=".VnTime" panose="020B7200000000000000" pitchFamily="34" charset="0"/>
              </a:rPr>
              <a:t>xem</a:t>
            </a:r>
            <a:r>
              <a:rPr lang="en-US" altLang="vi-VN" dirty="0">
                <a:latin typeface=".VnTime" panose="020B7200000000000000" pitchFamily="34" charset="0"/>
              </a:rPr>
              <a:t> </a:t>
            </a:r>
            <a:r>
              <a:rPr lang="en-US" altLang="vi-VN" dirty="0" err="1">
                <a:latin typeface=".VnTime" panose="020B7200000000000000" pitchFamily="34" charset="0"/>
              </a:rPr>
              <a:t>gåm</a:t>
            </a:r>
            <a:r>
              <a:rPr lang="en-US" altLang="vi-VN" dirty="0">
                <a:latin typeface=".VnTime" panose="020B7200000000000000" pitchFamily="34" charset="0"/>
              </a:rPr>
              <a:t> 2 </a:t>
            </a:r>
            <a:r>
              <a:rPr lang="en-US" altLang="vi-VN" dirty="0" err="1">
                <a:latin typeface=".VnTime" panose="020B7200000000000000" pitchFamily="34" charset="0"/>
              </a:rPr>
              <a:t>chÆng</a:t>
            </a:r>
            <a:r>
              <a:rPr lang="en-US" altLang="vi-VN" dirty="0">
                <a:latin typeface=".VnTime" panose="020B7200000000000000" pitchFamily="34" charset="0"/>
              </a:rPr>
              <a:t>: Hµ </a:t>
            </a:r>
            <a:r>
              <a:rPr lang="en-US" altLang="vi-VN" dirty="0" err="1">
                <a:latin typeface=".VnTime" panose="020B7200000000000000" pitchFamily="34" charset="0"/>
              </a:rPr>
              <a:t>néi</a:t>
            </a:r>
            <a:r>
              <a:rPr lang="en-US" altLang="vi-VN" dirty="0">
                <a:latin typeface=".VnTime" panose="020B7200000000000000" pitchFamily="34" charset="0"/>
              </a:rPr>
              <a:t> - </a:t>
            </a:r>
            <a:r>
              <a:rPr lang="en-US" altLang="vi-VN" dirty="0" err="1">
                <a:latin typeface=".VnTime" panose="020B7200000000000000" pitchFamily="34" charset="0"/>
              </a:rPr>
              <a:t>HuÕ</a:t>
            </a:r>
            <a:r>
              <a:rPr lang="en-US" altLang="vi-VN" dirty="0">
                <a:latin typeface=".VnTime" panose="020B7200000000000000" pitchFamily="34" charset="0"/>
              </a:rPr>
              <a:t> vµ </a:t>
            </a:r>
            <a:r>
              <a:rPr lang="en-US" altLang="vi-VN" dirty="0" err="1">
                <a:latin typeface=".VnTime" panose="020B7200000000000000" pitchFamily="34" charset="0"/>
              </a:rPr>
              <a:t>HuÕ</a:t>
            </a:r>
            <a:r>
              <a:rPr lang="en-US" altLang="vi-VN" dirty="0">
                <a:latin typeface=".VnTime" panose="020B7200000000000000" pitchFamily="34" charset="0"/>
              </a:rPr>
              <a:t> - </a:t>
            </a:r>
            <a:r>
              <a:rPr lang="en-US" altLang="vi-VN" dirty="0" err="1">
                <a:latin typeface=".VnTime" panose="020B7200000000000000" pitchFamily="34" charset="0"/>
              </a:rPr>
              <a:t>Sµi</a:t>
            </a:r>
            <a:r>
              <a:rPr lang="en-US" altLang="vi-VN" dirty="0">
                <a:latin typeface=".VnTime" panose="020B7200000000000000" pitchFamily="34" charset="0"/>
              </a:rPr>
              <a:t> </a:t>
            </a:r>
            <a:r>
              <a:rPr lang="en-US" altLang="vi-VN" dirty="0" err="1">
                <a:latin typeface=".VnTime" panose="020B7200000000000000" pitchFamily="34" charset="0"/>
              </a:rPr>
              <a:t>gßn</a:t>
            </a:r>
            <a:r>
              <a:rPr lang="en-US" altLang="vi-VN" dirty="0">
                <a:latin typeface=".VnTime" panose="020B7200000000000000" pitchFamily="34" charset="0"/>
              </a:rPr>
              <a:t>. </a:t>
            </a:r>
            <a:r>
              <a:rPr lang="en-US" altLang="vi-VN" dirty="0" err="1">
                <a:latin typeface=".VnTime" panose="020B7200000000000000" pitchFamily="34" charset="0"/>
              </a:rPr>
              <a:t>Tõ</a:t>
            </a:r>
            <a:r>
              <a:rPr lang="en-US" altLang="vi-VN" dirty="0">
                <a:latin typeface=".VnTime" panose="020B7200000000000000" pitchFamily="34" charset="0"/>
              </a:rPr>
              <a:t> ®ã, </a:t>
            </a:r>
            <a:r>
              <a:rPr lang="en-US" altLang="vi-VN" dirty="0" err="1">
                <a:latin typeface=".VnTime" panose="020B7200000000000000" pitchFamily="34" charset="0"/>
              </a:rPr>
              <a:t>theo</a:t>
            </a:r>
            <a:r>
              <a:rPr lang="en-US" altLang="vi-VN" dirty="0">
                <a:latin typeface=".VnTime" panose="020B7200000000000000" pitchFamily="34" charset="0"/>
              </a:rPr>
              <a:t> </a:t>
            </a:r>
            <a:r>
              <a:rPr lang="en-US" altLang="vi-VN" dirty="0" err="1">
                <a:latin typeface=".VnTime" panose="020B7200000000000000" pitchFamily="34" charset="0"/>
              </a:rPr>
              <a:t>nguyªn</a:t>
            </a:r>
            <a:r>
              <a:rPr lang="en-US" altLang="vi-VN" dirty="0">
                <a:latin typeface=".VnTime" panose="020B7200000000000000" pitchFamily="34" charset="0"/>
              </a:rPr>
              <a:t> </a:t>
            </a:r>
            <a:r>
              <a:rPr lang="en-US" altLang="vi-VN" dirty="0" err="1">
                <a:latin typeface=".VnTime" panose="020B7200000000000000" pitchFamily="34" charset="0"/>
              </a:rPr>
              <a:t>lý</a:t>
            </a:r>
            <a:r>
              <a:rPr lang="en-US" altLang="vi-VN" dirty="0">
                <a:latin typeface=".VnTime" panose="020B7200000000000000" pitchFamily="34" charset="0"/>
              </a:rPr>
              <a:t> </a:t>
            </a:r>
            <a:r>
              <a:rPr lang="en-US" altLang="vi-VN" dirty="0" err="1">
                <a:latin typeface=".VnTime" panose="020B7200000000000000" pitchFamily="34" charset="0"/>
              </a:rPr>
              <a:t>nh©n</a:t>
            </a:r>
            <a:r>
              <a:rPr lang="en-US" altLang="vi-VN" dirty="0">
                <a:latin typeface=".VnTime" panose="020B7200000000000000" pitchFamily="34" charset="0"/>
              </a:rPr>
              <a:t>, </a:t>
            </a:r>
            <a:r>
              <a:rPr lang="en-US" altLang="vi-VN" dirty="0" err="1">
                <a:latin typeface=".VnTime" panose="020B7200000000000000" pitchFamily="34" charset="0"/>
              </a:rPr>
              <a:t>sè</a:t>
            </a:r>
            <a:r>
              <a:rPr lang="en-US" altLang="vi-VN" dirty="0">
                <a:latin typeface=".VnTime" panose="020B7200000000000000" pitchFamily="34" charset="0"/>
              </a:rPr>
              <a:t> </a:t>
            </a:r>
            <a:r>
              <a:rPr lang="en-US" altLang="vi-VN" dirty="0" err="1">
                <a:latin typeface=".VnTime" panose="020B7200000000000000" pitchFamily="34" charset="0"/>
              </a:rPr>
              <a:t>c¸ch</a:t>
            </a:r>
            <a:r>
              <a:rPr lang="en-US" altLang="vi-VN" dirty="0">
                <a:latin typeface=".VnTime" panose="020B7200000000000000" pitchFamily="34" charset="0"/>
              </a:rPr>
              <a:t> ®</a:t>
            </a:r>
            <a:r>
              <a:rPr lang="en-US" altLang="vi-VN" dirty="0" err="1">
                <a:latin typeface=".VnTime" panose="020B7200000000000000" pitchFamily="34" charset="0"/>
              </a:rPr>
              <a:t>i</a:t>
            </a:r>
            <a:r>
              <a:rPr lang="en-US" altLang="vi-VN" dirty="0">
                <a:latin typeface=".VnTime" panose="020B7200000000000000" pitchFamily="34" charset="0"/>
              </a:rPr>
              <a:t> </a:t>
            </a:r>
            <a:r>
              <a:rPr lang="en-US" altLang="vi-VN" dirty="0" err="1">
                <a:latin typeface=".VnTime" panose="020B7200000000000000" pitchFamily="34" charset="0"/>
              </a:rPr>
              <a:t>tõ</a:t>
            </a:r>
            <a:r>
              <a:rPr lang="en-US" altLang="vi-VN" dirty="0">
                <a:latin typeface=".VnTime" panose="020B7200000000000000" pitchFamily="34" charset="0"/>
              </a:rPr>
              <a:t> Hµ </a:t>
            </a:r>
            <a:r>
              <a:rPr lang="en-US" altLang="vi-VN" dirty="0" err="1">
                <a:latin typeface=".VnTime" panose="020B7200000000000000" pitchFamily="34" charset="0"/>
              </a:rPr>
              <a:t>néi</a:t>
            </a:r>
            <a:r>
              <a:rPr lang="en-US" altLang="vi-VN" dirty="0">
                <a:latin typeface=".VnTime" panose="020B7200000000000000" pitchFamily="34" charset="0"/>
              </a:rPr>
              <a:t> ®</a:t>
            </a:r>
            <a:r>
              <a:rPr lang="en-US" altLang="vi-VN" dirty="0" err="1">
                <a:latin typeface=".VnTime" panose="020B7200000000000000" pitchFamily="34" charset="0"/>
              </a:rPr>
              <a:t>Õn</a:t>
            </a:r>
            <a:r>
              <a:rPr lang="en-US" altLang="vi-VN" dirty="0">
                <a:latin typeface=".VnTime" panose="020B7200000000000000" pitchFamily="34" charset="0"/>
              </a:rPr>
              <a:t> </a:t>
            </a:r>
            <a:r>
              <a:rPr lang="en-US" altLang="vi-VN" dirty="0" err="1">
                <a:latin typeface=".VnTime" panose="020B7200000000000000" pitchFamily="34" charset="0"/>
              </a:rPr>
              <a:t>Sµi</a:t>
            </a:r>
            <a:r>
              <a:rPr lang="en-US" altLang="vi-VN" dirty="0">
                <a:latin typeface=".VnTime" panose="020B7200000000000000" pitchFamily="34" charset="0"/>
              </a:rPr>
              <a:t> </a:t>
            </a:r>
            <a:r>
              <a:rPr lang="en-US" altLang="vi-VN" dirty="0" err="1">
                <a:latin typeface=".VnTime" panose="020B7200000000000000" pitchFamily="34" charset="0"/>
              </a:rPr>
              <a:t>gßn</a:t>
            </a:r>
            <a:r>
              <a:rPr lang="en-US" altLang="vi-VN" dirty="0">
                <a:latin typeface=".VnTime" panose="020B7200000000000000" pitchFamily="34" charset="0"/>
              </a:rPr>
              <a:t> lµ  3 </a:t>
            </a:r>
            <a:r>
              <a:rPr lang="en-US" altLang="vi-VN" dirty="0">
                <a:latin typeface=".VnTime" panose="020B7200000000000000" pitchFamily="34" charset="0"/>
                <a:sym typeface="Symbol" panose="05050102010706020507" pitchFamily="18" charset="2"/>
              </a:rPr>
              <a:t></a:t>
            </a:r>
            <a:r>
              <a:rPr lang="en-US" altLang="vi-VN" dirty="0">
                <a:latin typeface=".VnTime" panose="020B7200000000000000" pitchFamily="34" charset="0"/>
              </a:rPr>
              <a:t> 4 = 12 </a:t>
            </a:r>
            <a:r>
              <a:rPr lang="en-US" altLang="vi-VN" dirty="0" err="1">
                <a:latin typeface=".VnTime" panose="020B7200000000000000" pitchFamily="34" charset="0"/>
              </a:rPr>
              <a:t>c¸ch</a:t>
            </a:r>
            <a:r>
              <a:rPr lang="en-US" altLang="vi-VN" dirty="0">
                <a:latin typeface=".VnTime" panose="020B7200000000000000" pitchFamily="34" charset="0"/>
              </a:rPr>
              <a:t>.</a:t>
            </a:r>
            <a:endParaRPr lang="vi-VN" altLang="vi-VN" dirty="0"/>
          </a:p>
        </p:txBody>
      </p:sp>
      <p:sp>
        <p:nvSpPr>
          <p:cNvPr id="8" name="Rectangle: Folded Corner 7">
            <a:extLst>
              <a:ext uri="{FF2B5EF4-FFF2-40B4-BE49-F238E27FC236}">
                <a16:creationId xmlns:a16="http://schemas.microsoft.com/office/drawing/2014/main" id="{8A11B589-9CEE-40EF-AE9F-341379DDBE60}"/>
              </a:ext>
            </a:extLst>
          </p:cNvPr>
          <p:cNvSpPr/>
          <p:nvPr/>
        </p:nvSpPr>
        <p:spPr>
          <a:xfrm>
            <a:off x="1248047" y="5334000"/>
            <a:ext cx="3143250" cy="4572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b="1" dirty="0" err="1">
                <a:solidFill>
                  <a:schemeClr val="tx1"/>
                </a:solidFill>
              </a:rPr>
              <a:t>Bài</a:t>
            </a:r>
            <a:r>
              <a:rPr lang="en-US" b="1" dirty="0">
                <a:solidFill>
                  <a:schemeClr val="tx1"/>
                </a:solidFill>
              </a:rPr>
              <a:t> </a:t>
            </a:r>
            <a:r>
              <a:rPr lang="en-US" b="1" dirty="0" err="1">
                <a:solidFill>
                  <a:schemeClr val="tx1"/>
                </a:solidFill>
              </a:rPr>
              <a:t>làm</a:t>
            </a:r>
            <a:r>
              <a:rPr lang="en-US" b="1" dirty="0">
                <a:solidFill>
                  <a:schemeClr val="tx1"/>
                </a:solidFill>
              </a:rPr>
              <a:t>: </a:t>
            </a:r>
          </a:p>
        </p:txBody>
      </p:sp>
      <p:sp>
        <p:nvSpPr>
          <p:cNvPr id="9" name="Rectangle: Folded Corner 8">
            <a:extLst>
              <a:ext uri="{FF2B5EF4-FFF2-40B4-BE49-F238E27FC236}">
                <a16:creationId xmlns:a16="http://schemas.microsoft.com/office/drawing/2014/main" id="{FB90864B-70E1-46A7-807C-F5C08BD0879C}"/>
              </a:ext>
            </a:extLst>
          </p:cNvPr>
          <p:cNvSpPr/>
          <p:nvPr/>
        </p:nvSpPr>
        <p:spPr>
          <a:xfrm>
            <a:off x="1248047" y="7086600"/>
            <a:ext cx="7410450" cy="10668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endParaRPr lang="en-US" altLang="vi-VN" i="1" dirty="0"/>
          </a:p>
        </p:txBody>
      </p:sp>
      <p:grpSp>
        <p:nvGrpSpPr>
          <p:cNvPr id="3" name="Group 2">
            <a:extLst>
              <a:ext uri="{FF2B5EF4-FFF2-40B4-BE49-F238E27FC236}">
                <a16:creationId xmlns:a16="http://schemas.microsoft.com/office/drawing/2014/main" id="{1D6E619D-89B0-4610-9B58-C34342F83756}"/>
              </a:ext>
            </a:extLst>
          </p:cNvPr>
          <p:cNvGrpSpPr/>
          <p:nvPr/>
        </p:nvGrpSpPr>
        <p:grpSpPr>
          <a:xfrm>
            <a:off x="3219591" y="3993717"/>
            <a:ext cx="5501431" cy="1258787"/>
            <a:chOff x="3450262" y="4537855"/>
            <a:chExt cx="5501431" cy="1258787"/>
          </a:xfrm>
        </p:grpSpPr>
        <p:grpSp>
          <p:nvGrpSpPr>
            <p:cNvPr id="10" name="Group 4">
              <a:extLst>
                <a:ext uri="{FF2B5EF4-FFF2-40B4-BE49-F238E27FC236}">
                  <a16:creationId xmlns:a16="http://schemas.microsoft.com/office/drawing/2014/main" id="{2B904FF9-2C95-40EE-8682-94D52B9B00C9}"/>
                </a:ext>
              </a:extLst>
            </p:cNvPr>
            <p:cNvGrpSpPr>
              <a:grpSpLocks/>
            </p:cNvGrpSpPr>
            <p:nvPr/>
          </p:nvGrpSpPr>
          <p:grpSpPr bwMode="auto">
            <a:xfrm>
              <a:off x="3581400" y="4537855"/>
              <a:ext cx="4842092" cy="935622"/>
              <a:chOff x="816" y="3216"/>
              <a:chExt cx="4031" cy="766"/>
            </a:xfrm>
          </p:grpSpPr>
          <p:sp>
            <p:nvSpPr>
              <p:cNvPr id="11" name="Freeform 5">
                <a:extLst>
                  <a:ext uri="{FF2B5EF4-FFF2-40B4-BE49-F238E27FC236}">
                    <a16:creationId xmlns:a16="http://schemas.microsoft.com/office/drawing/2014/main" id="{5565F30F-AC3E-4CF7-8589-9040D3DAAAF9}"/>
                  </a:ext>
                </a:extLst>
              </p:cNvPr>
              <p:cNvSpPr>
                <a:spLocks/>
              </p:cNvSpPr>
              <p:nvPr/>
            </p:nvSpPr>
            <p:spPr bwMode="auto">
              <a:xfrm>
                <a:off x="1008" y="3216"/>
                <a:ext cx="1728" cy="383"/>
              </a:xfrm>
              <a:custGeom>
                <a:avLst/>
                <a:gdLst>
                  <a:gd name="T0" fmla="*/ 0 w 864"/>
                  <a:gd name="T1" fmla="*/ 2147483646 h 192"/>
                  <a:gd name="T2" fmla="*/ 2147483646 w 864"/>
                  <a:gd name="T3" fmla="*/ 0 h 192"/>
                  <a:gd name="T4" fmla="*/ 2147483646 w 864"/>
                  <a:gd name="T5" fmla="*/ 2147483646 h 192"/>
                  <a:gd name="T6" fmla="*/ 0 60000 65536"/>
                  <a:gd name="T7" fmla="*/ 0 60000 65536"/>
                  <a:gd name="T8" fmla="*/ 0 60000 65536"/>
                  <a:gd name="T9" fmla="*/ 0 w 864"/>
                  <a:gd name="T10" fmla="*/ 0 h 192"/>
                  <a:gd name="T11" fmla="*/ 864 w 864"/>
                  <a:gd name="T12" fmla="*/ 192 h 192"/>
                </a:gdLst>
                <a:ahLst/>
                <a:cxnLst>
                  <a:cxn ang="T6">
                    <a:pos x="T0" y="T1"/>
                  </a:cxn>
                  <a:cxn ang="T7">
                    <a:pos x="T2" y="T3"/>
                  </a:cxn>
                  <a:cxn ang="T8">
                    <a:pos x="T4" y="T5"/>
                  </a:cxn>
                </a:cxnLst>
                <a:rect l="T9" t="T10" r="T11" b="T12"/>
                <a:pathLst>
                  <a:path w="864" h="192">
                    <a:moveTo>
                      <a:pt x="0" y="192"/>
                    </a:moveTo>
                    <a:cubicBezTo>
                      <a:pt x="144" y="96"/>
                      <a:pt x="288" y="0"/>
                      <a:pt x="432" y="0"/>
                    </a:cubicBezTo>
                    <a:cubicBezTo>
                      <a:pt x="576" y="0"/>
                      <a:pt x="752" y="144"/>
                      <a:pt x="864" y="192"/>
                    </a:cubicBezTo>
                  </a:path>
                </a:pathLst>
              </a:custGeom>
              <a:noFill/>
              <a:ln w="19050">
                <a:solidFill>
                  <a:schemeClr val="tx1"/>
                </a:solidFill>
                <a:round/>
                <a:headEnd/>
                <a:tailEnd type="triangle" w="lg" len="lg"/>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 name="Freeform 6">
                <a:extLst>
                  <a:ext uri="{FF2B5EF4-FFF2-40B4-BE49-F238E27FC236}">
                    <a16:creationId xmlns:a16="http://schemas.microsoft.com/office/drawing/2014/main" id="{06CB5E5D-1A81-4B27-BF13-99D3C287548B}"/>
                  </a:ext>
                </a:extLst>
              </p:cNvPr>
              <p:cNvSpPr>
                <a:spLocks/>
              </p:cNvSpPr>
              <p:nvPr/>
            </p:nvSpPr>
            <p:spPr bwMode="auto">
              <a:xfrm>
                <a:off x="1008" y="3599"/>
                <a:ext cx="1728" cy="383"/>
              </a:xfrm>
              <a:custGeom>
                <a:avLst/>
                <a:gdLst>
                  <a:gd name="T0" fmla="*/ 0 w 864"/>
                  <a:gd name="T1" fmla="*/ 0 h 192"/>
                  <a:gd name="T2" fmla="*/ 2147483646 w 864"/>
                  <a:gd name="T3" fmla="*/ 2147483646 h 192"/>
                  <a:gd name="T4" fmla="*/ 2147483646 w 864"/>
                  <a:gd name="T5" fmla="*/ 0 h 192"/>
                  <a:gd name="T6" fmla="*/ 0 60000 65536"/>
                  <a:gd name="T7" fmla="*/ 0 60000 65536"/>
                  <a:gd name="T8" fmla="*/ 0 60000 65536"/>
                  <a:gd name="T9" fmla="*/ 0 w 864"/>
                  <a:gd name="T10" fmla="*/ 0 h 192"/>
                  <a:gd name="T11" fmla="*/ 864 w 864"/>
                  <a:gd name="T12" fmla="*/ 192 h 192"/>
                </a:gdLst>
                <a:ahLst/>
                <a:cxnLst>
                  <a:cxn ang="T6">
                    <a:pos x="T0" y="T1"/>
                  </a:cxn>
                  <a:cxn ang="T7">
                    <a:pos x="T2" y="T3"/>
                  </a:cxn>
                  <a:cxn ang="T8">
                    <a:pos x="T4" y="T5"/>
                  </a:cxn>
                </a:cxnLst>
                <a:rect l="T9" t="T10" r="T11" b="T12"/>
                <a:pathLst>
                  <a:path w="864" h="192">
                    <a:moveTo>
                      <a:pt x="0" y="0"/>
                    </a:moveTo>
                    <a:cubicBezTo>
                      <a:pt x="144" y="96"/>
                      <a:pt x="288" y="192"/>
                      <a:pt x="432" y="192"/>
                    </a:cubicBezTo>
                    <a:cubicBezTo>
                      <a:pt x="576" y="192"/>
                      <a:pt x="752" y="40"/>
                      <a:pt x="864" y="0"/>
                    </a:cubicBezTo>
                  </a:path>
                </a:pathLst>
              </a:custGeom>
              <a:noFill/>
              <a:ln w="19050">
                <a:solidFill>
                  <a:schemeClr val="tx1"/>
                </a:solidFill>
                <a:round/>
                <a:headEnd/>
                <a:tailEnd type="triangle" w="lg" len="lg"/>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 name="Freeform 7">
                <a:extLst>
                  <a:ext uri="{FF2B5EF4-FFF2-40B4-BE49-F238E27FC236}">
                    <a16:creationId xmlns:a16="http://schemas.microsoft.com/office/drawing/2014/main" id="{04FE8BED-75C7-4675-84C0-85CCB125BBA6}"/>
                  </a:ext>
                </a:extLst>
              </p:cNvPr>
              <p:cNvSpPr>
                <a:spLocks/>
              </p:cNvSpPr>
              <p:nvPr/>
            </p:nvSpPr>
            <p:spPr bwMode="auto">
              <a:xfrm>
                <a:off x="2927" y="3216"/>
                <a:ext cx="1728" cy="383"/>
              </a:xfrm>
              <a:custGeom>
                <a:avLst/>
                <a:gdLst>
                  <a:gd name="T0" fmla="*/ 0 w 864"/>
                  <a:gd name="T1" fmla="*/ 2147483646 h 192"/>
                  <a:gd name="T2" fmla="*/ 2147483646 w 864"/>
                  <a:gd name="T3" fmla="*/ 0 h 192"/>
                  <a:gd name="T4" fmla="*/ 2147483646 w 864"/>
                  <a:gd name="T5" fmla="*/ 2147483646 h 192"/>
                  <a:gd name="T6" fmla="*/ 0 60000 65536"/>
                  <a:gd name="T7" fmla="*/ 0 60000 65536"/>
                  <a:gd name="T8" fmla="*/ 0 60000 65536"/>
                  <a:gd name="T9" fmla="*/ 0 w 864"/>
                  <a:gd name="T10" fmla="*/ 0 h 192"/>
                  <a:gd name="T11" fmla="*/ 864 w 864"/>
                  <a:gd name="T12" fmla="*/ 192 h 192"/>
                </a:gdLst>
                <a:ahLst/>
                <a:cxnLst>
                  <a:cxn ang="T6">
                    <a:pos x="T0" y="T1"/>
                  </a:cxn>
                  <a:cxn ang="T7">
                    <a:pos x="T2" y="T3"/>
                  </a:cxn>
                  <a:cxn ang="T8">
                    <a:pos x="T4" y="T5"/>
                  </a:cxn>
                </a:cxnLst>
                <a:rect l="T9" t="T10" r="T11" b="T12"/>
                <a:pathLst>
                  <a:path w="864" h="192">
                    <a:moveTo>
                      <a:pt x="0" y="192"/>
                    </a:moveTo>
                    <a:cubicBezTo>
                      <a:pt x="144" y="96"/>
                      <a:pt x="288" y="0"/>
                      <a:pt x="432" y="0"/>
                    </a:cubicBezTo>
                    <a:cubicBezTo>
                      <a:pt x="576" y="0"/>
                      <a:pt x="752" y="144"/>
                      <a:pt x="864" y="192"/>
                    </a:cubicBezTo>
                  </a:path>
                </a:pathLst>
              </a:custGeom>
              <a:noFill/>
              <a:ln w="19050">
                <a:solidFill>
                  <a:schemeClr val="tx1"/>
                </a:solidFill>
                <a:round/>
                <a:headEnd/>
                <a:tailEnd type="triangle" w="lg" len="lg"/>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Freeform 8">
                <a:extLst>
                  <a:ext uri="{FF2B5EF4-FFF2-40B4-BE49-F238E27FC236}">
                    <a16:creationId xmlns:a16="http://schemas.microsoft.com/office/drawing/2014/main" id="{74B9B387-B4DB-4F61-9D90-3268AF799C91}"/>
                  </a:ext>
                </a:extLst>
              </p:cNvPr>
              <p:cNvSpPr>
                <a:spLocks/>
              </p:cNvSpPr>
              <p:nvPr/>
            </p:nvSpPr>
            <p:spPr bwMode="auto">
              <a:xfrm>
                <a:off x="2927" y="3599"/>
                <a:ext cx="1728" cy="383"/>
              </a:xfrm>
              <a:custGeom>
                <a:avLst/>
                <a:gdLst>
                  <a:gd name="T0" fmla="*/ 0 w 864"/>
                  <a:gd name="T1" fmla="*/ 0 h 192"/>
                  <a:gd name="T2" fmla="*/ 2147483646 w 864"/>
                  <a:gd name="T3" fmla="*/ 2147483646 h 192"/>
                  <a:gd name="T4" fmla="*/ 2147483646 w 864"/>
                  <a:gd name="T5" fmla="*/ 0 h 192"/>
                  <a:gd name="T6" fmla="*/ 0 60000 65536"/>
                  <a:gd name="T7" fmla="*/ 0 60000 65536"/>
                  <a:gd name="T8" fmla="*/ 0 60000 65536"/>
                  <a:gd name="T9" fmla="*/ 0 w 864"/>
                  <a:gd name="T10" fmla="*/ 0 h 192"/>
                  <a:gd name="T11" fmla="*/ 864 w 864"/>
                  <a:gd name="T12" fmla="*/ 192 h 192"/>
                </a:gdLst>
                <a:ahLst/>
                <a:cxnLst>
                  <a:cxn ang="T6">
                    <a:pos x="T0" y="T1"/>
                  </a:cxn>
                  <a:cxn ang="T7">
                    <a:pos x="T2" y="T3"/>
                  </a:cxn>
                  <a:cxn ang="T8">
                    <a:pos x="T4" y="T5"/>
                  </a:cxn>
                </a:cxnLst>
                <a:rect l="T9" t="T10" r="T11" b="T12"/>
                <a:pathLst>
                  <a:path w="864" h="192">
                    <a:moveTo>
                      <a:pt x="0" y="0"/>
                    </a:moveTo>
                    <a:cubicBezTo>
                      <a:pt x="144" y="96"/>
                      <a:pt x="288" y="192"/>
                      <a:pt x="432" y="192"/>
                    </a:cubicBezTo>
                    <a:cubicBezTo>
                      <a:pt x="576" y="192"/>
                      <a:pt x="752" y="40"/>
                      <a:pt x="864" y="0"/>
                    </a:cubicBezTo>
                  </a:path>
                </a:pathLst>
              </a:custGeom>
              <a:noFill/>
              <a:ln w="19050">
                <a:solidFill>
                  <a:schemeClr val="tx1"/>
                </a:solidFill>
                <a:round/>
                <a:headEnd/>
                <a:tailEnd type="triangle" w="lg" len="lg"/>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 name="Group 9">
                <a:extLst>
                  <a:ext uri="{FF2B5EF4-FFF2-40B4-BE49-F238E27FC236}">
                    <a16:creationId xmlns:a16="http://schemas.microsoft.com/office/drawing/2014/main" id="{AFBE3064-F9F4-4692-A5DC-68154FDCDD9E}"/>
                  </a:ext>
                </a:extLst>
              </p:cNvPr>
              <p:cNvGrpSpPr>
                <a:grpSpLocks/>
              </p:cNvGrpSpPr>
              <p:nvPr/>
            </p:nvGrpSpPr>
            <p:grpSpPr bwMode="auto">
              <a:xfrm>
                <a:off x="816" y="3408"/>
                <a:ext cx="4031" cy="383"/>
                <a:chOff x="816" y="3408"/>
                <a:chExt cx="4031" cy="383"/>
              </a:xfrm>
            </p:grpSpPr>
            <p:sp>
              <p:nvSpPr>
                <p:cNvPr id="16" name="Line 10">
                  <a:extLst>
                    <a:ext uri="{FF2B5EF4-FFF2-40B4-BE49-F238E27FC236}">
                      <a16:creationId xmlns:a16="http://schemas.microsoft.com/office/drawing/2014/main" id="{2C0BC4A3-BAE1-4B82-8208-5B29C1511E95}"/>
                    </a:ext>
                  </a:extLst>
                </p:cNvPr>
                <p:cNvSpPr>
                  <a:spLocks noChangeShapeType="1"/>
                </p:cNvSpPr>
                <p:nvPr/>
              </p:nvSpPr>
              <p:spPr bwMode="auto">
                <a:xfrm>
                  <a:off x="1008" y="3599"/>
                  <a:ext cx="1728" cy="0"/>
                </a:xfrm>
                <a:prstGeom prst="line">
                  <a:avLst/>
                </a:prstGeom>
                <a:noFill/>
                <a:ln w="1905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
              <p:nvSpPr>
                <p:cNvPr id="17" name="Oval 11">
                  <a:extLst>
                    <a:ext uri="{FF2B5EF4-FFF2-40B4-BE49-F238E27FC236}">
                      <a16:creationId xmlns:a16="http://schemas.microsoft.com/office/drawing/2014/main" id="{55FED091-9C73-4636-AD15-45ACFFCB15ED}"/>
                    </a:ext>
                  </a:extLst>
                </p:cNvPr>
                <p:cNvSpPr>
                  <a:spLocks noChangeArrowheads="1"/>
                </p:cNvSpPr>
                <p:nvPr/>
              </p:nvSpPr>
              <p:spPr bwMode="auto">
                <a:xfrm>
                  <a:off x="2736" y="3503"/>
                  <a:ext cx="191" cy="192"/>
                </a:xfrm>
                <a:prstGeom prst="ellipse">
                  <a:avLst/>
                </a:prstGeom>
                <a:solidFill>
                  <a:srgbClr val="FFCC00"/>
                </a:solidFill>
                <a:ln w="9525">
                  <a:solidFill>
                    <a:srgbClr val="FFCC00"/>
                  </a:solidFill>
                  <a:round/>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800"/>
                </a:p>
              </p:txBody>
            </p:sp>
            <p:sp>
              <p:nvSpPr>
                <p:cNvPr id="18" name="Oval 12">
                  <a:extLst>
                    <a:ext uri="{FF2B5EF4-FFF2-40B4-BE49-F238E27FC236}">
                      <a16:creationId xmlns:a16="http://schemas.microsoft.com/office/drawing/2014/main" id="{2EDEA3B5-08E7-48FB-8F19-E074A0CA3CCA}"/>
                    </a:ext>
                  </a:extLst>
                </p:cNvPr>
                <p:cNvSpPr>
                  <a:spLocks noChangeArrowheads="1"/>
                </p:cNvSpPr>
                <p:nvPr/>
              </p:nvSpPr>
              <p:spPr bwMode="auto">
                <a:xfrm>
                  <a:off x="816" y="3503"/>
                  <a:ext cx="192" cy="192"/>
                </a:xfrm>
                <a:prstGeom prst="ellipse">
                  <a:avLst/>
                </a:prstGeom>
                <a:solidFill>
                  <a:srgbClr val="FFCC00"/>
                </a:solidFill>
                <a:ln w="9525">
                  <a:solidFill>
                    <a:srgbClr val="FFCC00"/>
                  </a:solidFill>
                  <a:round/>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800"/>
                </a:p>
              </p:txBody>
            </p:sp>
            <p:sp>
              <p:nvSpPr>
                <p:cNvPr id="19" name="Freeform 13">
                  <a:extLst>
                    <a:ext uri="{FF2B5EF4-FFF2-40B4-BE49-F238E27FC236}">
                      <a16:creationId xmlns:a16="http://schemas.microsoft.com/office/drawing/2014/main" id="{F8CC486F-4162-4891-8AEE-0312AB8CA51B}"/>
                    </a:ext>
                  </a:extLst>
                </p:cNvPr>
                <p:cNvSpPr>
                  <a:spLocks/>
                </p:cNvSpPr>
                <p:nvPr/>
              </p:nvSpPr>
              <p:spPr bwMode="auto">
                <a:xfrm>
                  <a:off x="2927" y="3599"/>
                  <a:ext cx="1728" cy="192"/>
                </a:xfrm>
                <a:custGeom>
                  <a:avLst/>
                  <a:gdLst>
                    <a:gd name="T0" fmla="*/ 0 w 864"/>
                    <a:gd name="T1" fmla="*/ 0 h 96"/>
                    <a:gd name="T2" fmla="*/ 2147483646 w 864"/>
                    <a:gd name="T3" fmla="*/ 2147483646 h 96"/>
                    <a:gd name="T4" fmla="*/ 2147483646 w 864"/>
                    <a:gd name="T5" fmla="*/ 0 h 96"/>
                    <a:gd name="T6" fmla="*/ 0 60000 65536"/>
                    <a:gd name="T7" fmla="*/ 0 60000 65536"/>
                    <a:gd name="T8" fmla="*/ 0 60000 65536"/>
                    <a:gd name="T9" fmla="*/ 0 w 864"/>
                    <a:gd name="T10" fmla="*/ 0 h 96"/>
                    <a:gd name="T11" fmla="*/ 864 w 864"/>
                    <a:gd name="T12" fmla="*/ 96 h 96"/>
                  </a:gdLst>
                  <a:ahLst/>
                  <a:cxnLst>
                    <a:cxn ang="T6">
                      <a:pos x="T0" y="T1"/>
                    </a:cxn>
                    <a:cxn ang="T7">
                      <a:pos x="T2" y="T3"/>
                    </a:cxn>
                    <a:cxn ang="T8">
                      <a:pos x="T4" y="T5"/>
                    </a:cxn>
                  </a:cxnLst>
                  <a:rect l="T9" t="T10" r="T11" b="T12"/>
                  <a:pathLst>
                    <a:path w="864" h="96">
                      <a:moveTo>
                        <a:pt x="0" y="0"/>
                      </a:moveTo>
                      <a:cubicBezTo>
                        <a:pt x="144" y="48"/>
                        <a:pt x="288" y="96"/>
                        <a:pt x="432" y="96"/>
                      </a:cubicBezTo>
                      <a:cubicBezTo>
                        <a:pt x="576" y="96"/>
                        <a:pt x="752" y="24"/>
                        <a:pt x="864" y="0"/>
                      </a:cubicBezTo>
                    </a:path>
                  </a:pathLst>
                </a:custGeom>
                <a:noFill/>
                <a:ln w="19050">
                  <a:solidFill>
                    <a:schemeClr val="tx1"/>
                  </a:solidFill>
                  <a:round/>
                  <a:headEnd/>
                  <a:tailEnd type="triangle" w="lg" len="lg"/>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 name="Freeform 14">
                  <a:extLst>
                    <a:ext uri="{FF2B5EF4-FFF2-40B4-BE49-F238E27FC236}">
                      <a16:creationId xmlns:a16="http://schemas.microsoft.com/office/drawing/2014/main" id="{303BABDC-4A02-4475-998E-56892D0EC989}"/>
                    </a:ext>
                  </a:extLst>
                </p:cNvPr>
                <p:cNvSpPr>
                  <a:spLocks/>
                </p:cNvSpPr>
                <p:nvPr/>
              </p:nvSpPr>
              <p:spPr bwMode="auto">
                <a:xfrm>
                  <a:off x="2927" y="3408"/>
                  <a:ext cx="1728" cy="191"/>
                </a:xfrm>
                <a:custGeom>
                  <a:avLst/>
                  <a:gdLst>
                    <a:gd name="T0" fmla="*/ 0 w 864"/>
                    <a:gd name="T1" fmla="*/ 2147483646 h 96"/>
                    <a:gd name="T2" fmla="*/ 2147483646 w 864"/>
                    <a:gd name="T3" fmla="*/ 0 h 96"/>
                    <a:gd name="T4" fmla="*/ 2147483646 w 864"/>
                    <a:gd name="T5" fmla="*/ 2147483646 h 96"/>
                    <a:gd name="T6" fmla="*/ 0 60000 65536"/>
                    <a:gd name="T7" fmla="*/ 0 60000 65536"/>
                    <a:gd name="T8" fmla="*/ 0 60000 65536"/>
                    <a:gd name="T9" fmla="*/ 0 w 864"/>
                    <a:gd name="T10" fmla="*/ 0 h 96"/>
                    <a:gd name="T11" fmla="*/ 864 w 864"/>
                    <a:gd name="T12" fmla="*/ 96 h 96"/>
                  </a:gdLst>
                  <a:ahLst/>
                  <a:cxnLst>
                    <a:cxn ang="T6">
                      <a:pos x="T0" y="T1"/>
                    </a:cxn>
                    <a:cxn ang="T7">
                      <a:pos x="T2" y="T3"/>
                    </a:cxn>
                    <a:cxn ang="T8">
                      <a:pos x="T4" y="T5"/>
                    </a:cxn>
                  </a:cxnLst>
                  <a:rect l="T9" t="T10" r="T11" b="T12"/>
                  <a:pathLst>
                    <a:path w="864" h="96">
                      <a:moveTo>
                        <a:pt x="0" y="96"/>
                      </a:moveTo>
                      <a:cubicBezTo>
                        <a:pt x="144" y="48"/>
                        <a:pt x="288" y="0"/>
                        <a:pt x="432" y="0"/>
                      </a:cubicBezTo>
                      <a:cubicBezTo>
                        <a:pt x="576" y="0"/>
                        <a:pt x="752" y="64"/>
                        <a:pt x="864" y="96"/>
                      </a:cubicBezTo>
                    </a:path>
                  </a:pathLst>
                </a:custGeom>
                <a:noFill/>
                <a:ln w="19050">
                  <a:solidFill>
                    <a:schemeClr val="tx1"/>
                  </a:solidFill>
                  <a:round/>
                  <a:headEnd/>
                  <a:tailEnd type="triangle" w="lg" len="lg"/>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 name="Oval 15">
                  <a:extLst>
                    <a:ext uri="{FF2B5EF4-FFF2-40B4-BE49-F238E27FC236}">
                      <a16:creationId xmlns:a16="http://schemas.microsoft.com/office/drawing/2014/main" id="{9468BCBC-8DCE-471E-AFF8-A1FE5E25EDD1}"/>
                    </a:ext>
                  </a:extLst>
                </p:cNvPr>
                <p:cNvSpPr>
                  <a:spLocks noChangeArrowheads="1"/>
                </p:cNvSpPr>
                <p:nvPr/>
              </p:nvSpPr>
              <p:spPr bwMode="auto">
                <a:xfrm>
                  <a:off x="4655" y="3503"/>
                  <a:ext cx="192" cy="192"/>
                </a:xfrm>
                <a:prstGeom prst="ellipse">
                  <a:avLst/>
                </a:prstGeom>
                <a:solidFill>
                  <a:srgbClr val="FFCC00"/>
                </a:solidFill>
                <a:ln w="9525">
                  <a:solidFill>
                    <a:srgbClr val="FFCC00"/>
                  </a:solidFill>
                  <a:round/>
                  <a:headEnd/>
                  <a:tailEnd/>
                </a:ln>
              </p:spPr>
              <p:txBody>
                <a:bodyPr wrap="none"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vi-VN" altLang="vi-VN" sz="1800"/>
                </a:p>
              </p:txBody>
            </p:sp>
          </p:grpSp>
        </p:grpSp>
        <p:sp>
          <p:nvSpPr>
            <p:cNvPr id="22" name="Text Box 16">
              <a:extLst>
                <a:ext uri="{FF2B5EF4-FFF2-40B4-BE49-F238E27FC236}">
                  <a16:creationId xmlns:a16="http://schemas.microsoft.com/office/drawing/2014/main" id="{7069D69C-707F-4D16-99B3-D3A94894A2E4}"/>
                </a:ext>
              </a:extLst>
            </p:cNvPr>
            <p:cNvSpPr txBox="1">
              <a:spLocks noChangeArrowheads="1"/>
            </p:cNvSpPr>
            <p:nvPr/>
          </p:nvSpPr>
          <p:spPr bwMode="auto">
            <a:xfrm>
              <a:off x="3450262" y="5150310"/>
              <a:ext cx="77358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800"/>
                <a:t>Hà nội</a:t>
              </a:r>
            </a:p>
          </p:txBody>
        </p:sp>
        <p:sp>
          <p:nvSpPr>
            <p:cNvPr id="23" name="Text Box 17">
              <a:extLst>
                <a:ext uri="{FF2B5EF4-FFF2-40B4-BE49-F238E27FC236}">
                  <a16:creationId xmlns:a16="http://schemas.microsoft.com/office/drawing/2014/main" id="{91BD9B4F-766B-4996-84DD-157FB0FCD47C}"/>
                </a:ext>
              </a:extLst>
            </p:cNvPr>
            <p:cNvSpPr txBox="1">
              <a:spLocks noChangeArrowheads="1"/>
            </p:cNvSpPr>
            <p:nvPr/>
          </p:nvSpPr>
          <p:spPr bwMode="auto">
            <a:xfrm>
              <a:off x="5805743" y="5301822"/>
              <a:ext cx="7735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800" dirty="0" err="1"/>
                <a:t>Huế</a:t>
              </a:r>
              <a:endParaRPr lang="en-US" altLang="vi-VN" sz="1800" dirty="0"/>
            </a:p>
          </p:txBody>
        </p:sp>
        <p:sp>
          <p:nvSpPr>
            <p:cNvPr id="24" name="Text Box 18">
              <a:extLst>
                <a:ext uri="{FF2B5EF4-FFF2-40B4-BE49-F238E27FC236}">
                  <a16:creationId xmlns:a16="http://schemas.microsoft.com/office/drawing/2014/main" id="{B88BD9F9-1526-4439-9A7B-2CFA110AD51B}"/>
                </a:ext>
              </a:extLst>
            </p:cNvPr>
            <p:cNvSpPr txBox="1">
              <a:spLocks noChangeArrowheads="1"/>
            </p:cNvSpPr>
            <p:nvPr/>
          </p:nvSpPr>
          <p:spPr bwMode="auto">
            <a:xfrm>
              <a:off x="8178111" y="5150311"/>
              <a:ext cx="77358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vi-VN" sz="1800" dirty="0" err="1"/>
                <a:t>Sài</a:t>
              </a:r>
              <a:r>
                <a:rPr lang="en-US" altLang="vi-VN" sz="1800" dirty="0"/>
                <a:t> </a:t>
              </a:r>
              <a:r>
                <a:rPr lang="en-US" altLang="vi-VN" sz="1800" dirty="0" err="1"/>
                <a:t>gòn</a:t>
              </a:r>
              <a:endParaRPr lang="en-US" altLang="vi-VN" sz="1800" dirty="0"/>
            </a:p>
          </p:txBody>
        </p:sp>
      </p:grpSp>
    </p:spTree>
    <p:extLst>
      <p:ext uri="{BB962C8B-B14F-4D97-AF65-F5344CB8AC3E}">
        <p14:creationId xmlns:p14="http://schemas.microsoft.com/office/powerpoint/2010/main" val="23577329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ircle(in)">
                                      <p:cBhvr>
                                        <p:cTn id="13" dur="20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circle(in)">
                                      <p:cBhvr>
                                        <p:cTn id="18" dur="20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8"/>
                                        </p:tgtEl>
                                        <p:attrNameLst>
                                          <p:attrName>style.visibility</p:attrName>
                                        </p:attrNameLst>
                                      </p:cBhvr>
                                      <p:to>
                                        <p:strVal val="visible"/>
                                      </p:to>
                                    </p:set>
                                    <p:anim calcmode="lin" valueType="num">
                                      <p:cBhvr additive="base">
                                        <p:cTn id="23" dur="500" fill="hold"/>
                                        <p:tgtEl>
                                          <p:spTgt spid="48"/>
                                        </p:tgtEl>
                                        <p:attrNameLst>
                                          <p:attrName>ppt_x</p:attrName>
                                        </p:attrNameLst>
                                      </p:cBhvr>
                                      <p:tavLst>
                                        <p:tav tm="0">
                                          <p:val>
                                            <p:strVal val="#ppt_x"/>
                                          </p:val>
                                        </p:tav>
                                        <p:tav tm="100000">
                                          <p:val>
                                            <p:strVal val="#ppt_x"/>
                                          </p:val>
                                        </p:tav>
                                      </p:tavLst>
                                    </p:anim>
                                    <p:anim calcmode="lin" valueType="num">
                                      <p:cBhvr additive="base">
                                        <p:cTn id="24"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1.2. </a:t>
            </a:r>
            <a:r>
              <a:rPr lang="en-US" dirty="0" err="1"/>
              <a:t>Các</a:t>
            </a:r>
            <a:r>
              <a:rPr lang="en-US" dirty="0"/>
              <a:t> </a:t>
            </a:r>
            <a:r>
              <a:rPr lang="en-US" dirty="0" err="1"/>
              <a:t>nguyên</a:t>
            </a:r>
            <a:r>
              <a:rPr lang="en-US" dirty="0"/>
              <a:t> </a:t>
            </a:r>
            <a:r>
              <a:rPr lang="en-US" dirty="0" err="1"/>
              <a:t>lý</a:t>
            </a:r>
            <a:r>
              <a:rPr lang="en-US" dirty="0"/>
              <a:t> </a:t>
            </a:r>
            <a:r>
              <a:rPr lang="en-US" dirty="0" err="1"/>
              <a:t>đếm</a:t>
            </a:r>
            <a:endParaRPr lang="en-US" dirty="0"/>
          </a:p>
        </p:txBody>
      </p:sp>
      <p:sp>
        <p:nvSpPr>
          <p:cNvPr id="2" name="Rectangle: Folded Corner 1">
            <a:extLst>
              <a:ext uri="{FF2B5EF4-FFF2-40B4-BE49-F238E27FC236}">
                <a16:creationId xmlns:a16="http://schemas.microsoft.com/office/drawing/2014/main" id="{6B090C57-6B10-415A-927B-A753751F5AD3}"/>
              </a:ext>
            </a:extLst>
          </p:cNvPr>
          <p:cNvSpPr/>
          <p:nvPr/>
        </p:nvSpPr>
        <p:spPr>
          <a:xfrm>
            <a:off x="1276350" y="1524000"/>
            <a:ext cx="3143250" cy="5334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b="1" dirty="0" err="1">
                <a:solidFill>
                  <a:schemeClr val="tx1"/>
                </a:solidFill>
              </a:rPr>
              <a:t>Ví</a:t>
            </a:r>
            <a:r>
              <a:rPr lang="en-US" b="1" dirty="0">
                <a:solidFill>
                  <a:schemeClr val="tx1"/>
                </a:solidFill>
              </a:rPr>
              <a:t> </a:t>
            </a:r>
            <a:r>
              <a:rPr lang="en-US" b="1" dirty="0" err="1">
                <a:solidFill>
                  <a:schemeClr val="tx1"/>
                </a:solidFill>
              </a:rPr>
              <a:t>dụ</a:t>
            </a:r>
            <a:r>
              <a:rPr lang="en-US" b="1" dirty="0">
                <a:solidFill>
                  <a:schemeClr val="tx1"/>
                </a:solidFill>
              </a:rPr>
              <a:t> 4: </a:t>
            </a:r>
          </a:p>
        </p:txBody>
      </p:sp>
      <p:sp>
        <p:nvSpPr>
          <p:cNvPr id="47" name="Rectangle: Folded Corner 46">
            <a:extLst>
              <a:ext uri="{FF2B5EF4-FFF2-40B4-BE49-F238E27FC236}">
                <a16:creationId xmlns:a16="http://schemas.microsoft.com/office/drawing/2014/main" id="{8CD60893-CFC3-4E12-9F36-298826700E97}"/>
              </a:ext>
            </a:extLst>
          </p:cNvPr>
          <p:cNvSpPr/>
          <p:nvPr/>
        </p:nvSpPr>
        <p:spPr>
          <a:xfrm>
            <a:off x="1276350" y="2197510"/>
            <a:ext cx="7410450" cy="666773"/>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just" eaLnBrk="1" hangingPunct="1"/>
            <a:r>
              <a:rPr lang="en-US" altLang="vi-VN" sz="2400" dirty="0" err="1">
                <a:latin typeface="Times New Roman" panose="02020603050405020304" pitchFamily="18" charset="0"/>
                <a:cs typeface="Times New Roman" panose="02020603050405020304" pitchFamily="18" charset="0"/>
              </a:rPr>
              <a:t>Có</a:t>
            </a:r>
            <a:r>
              <a:rPr lang="en-US" altLang="vi-VN" sz="2400" dirty="0">
                <a:latin typeface="Times New Roman" panose="02020603050405020304" pitchFamily="18" charset="0"/>
                <a:cs typeface="Times New Roman" panose="02020603050405020304" pitchFamily="18" charset="0"/>
              </a:rPr>
              <a:t> bao </a:t>
            </a:r>
            <a:r>
              <a:rPr lang="en-US" altLang="vi-VN" sz="2400" dirty="0" err="1">
                <a:latin typeface="Times New Roman" panose="02020603050405020304" pitchFamily="18" charset="0"/>
                <a:cs typeface="Times New Roman" panose="02020603050405020304" pitchFamily="18" charset="0"/>
              </a:rPr>
              <a:t>nhiêu</a:t>
            </a:r>
            <a:r>
              <a:rPr lang="en-US" altLang="vi-VN" sz="2400" dirty="0">
                <a:latin typeface="Times New Roman" panose="02020603050405020304" pitchFamily="18" charset="0"/>
                <a:cs typeface="Times New Roman" panose="02020603050405020304" pitchFamily="18" charset="0"/>
              </a:rPr>
              <a:t> </a:t>
            </a:r>
            <a:r>
              <a:rPr lang="en-US" altLang="vi-VN" sz="2400" dirty="0" err="1">
                <a:latin typeface="Times New Roman" panose="02020603050405020304" pitchFamily="18" charset="0"/>
                <a:cs typeface="Times New Roman" panose="02020603050405020304" pitchFamily="18" charset="0"/>
              </a:rPr>
              <a:t>xâu</a:t>
            </a:r>
            <a:r>
              <a:rPr lang="en-US" altLang="vi-VN" sz="2400" dirty="0">
                <a:latin typeface="Times New Roman" panose="02020603050405020304" pitchFamily="18" charset="0"/>
                <a:cs typeface="Times New Roman" panose="02020603050405020304" pitchFamily="18" charset="0"/>
              </a:rPr>
              <a:t> </a:t>
            </a:r>
            <a:r>
              <a:rPr lang="en-US" altLang="vi-VN" sz="2400" dirty="0" err="1">
                <a:latin typeface="Times New Roman" panose="02020603050405020304" pitchFamily="18" charset="0"/>
                <a:cs typeface="Times New Roman" panose="02020603050405020304" pitchFamily="18" charset="0"/>
              </a:rPr>
              <a:t>nhị</a:t>
            </a:r>
            <a:r>
              <a:rPr lang="en-US" altLang="vi-VN" sz="2400" dirty="0">
                <a:latin typeface="Times New Roman" panose="02020603050405020304" pitchFamily="18" charset="0"/>
                <a:cs typeface="Times New Roman" panose="02020603050405020304" pitchFamily="18" charset="0"/>
              </a:rPr>
              <a:t> </a:t>
            </a:r>
            <a:r>
              <a:rPr lang="en-US" altLang="vi-VN" sz="2400" dirty="0" err="1">
                <a:latin typeface="Times New Roman" panose="02020603050405020304" pitchFamily="18" charset="0"/>
                <a:cs typeface="Times New Roman" panose="02020603050405020304" pitchFamily="18" charset="0"/>
              </a:rPr>
              <a:t>phân</a:t>
            </a:r>
            <a:r>
              <a:rPr lang="en-US" altLang="vi-VN" sz="2400" dirty="0">
                <a:latin typeface="Times New Roman" panose="02020603050405020304" pitchFamily="18" charset="0"/>
                <a:cs typeface="Times New Roman" panose="02020603050405020304" pitchFamily="18" charset="0"/>
              </a:rPr>
              <a:t> </a:t>
            </a:r>
            <a:r>
              <a:rPr lang="en-US" altLang="vi-VN" sz="2400" dirty="0" err="1">
                <a:latin typeface="Times New Roman" panose="02020603050405020304" pitchFamily="18" charset="0"/>
                <a:cs typeface="Times New Roman" panose="02020603050405020304" pitchFamily="18" charset="0"/>
              </a:rPr>
              <a:t>có</a:t>
            </a:r>
            <a:r>
              <a:rPr lang="en-US" altLang="vi-VN" sz="2400" dirty="0">
                <a:latin typeface="Times New Roman" panose="02020603050405020304" pitchFamily="18" charset="0"/>
                <a:cs typeface="Times New Roman" panose="02020603050405020304" pitchFamily="18" charset="0"/>
              </a:rPr>
              <a:t> </a:t>
            </a:r>
            <a:r>
              <a:rPr lang="en-US" altLang="vi-VN" sz="2400" dirty="0" err="1">
                <a:latin typeface="Times New Roman" panose="02020603050405020304" pitchFamily="18" charset="0"/>
                <a:cs typeface="Times New Roman" panose="02020603050405020304" pitchFamily="18" charset="0"/>
              </a:rPr>
              <a:t>độ</a:t>
            </a:r>
            <a:r>
              <a:rPr lang="en-US" altLang="vi-VN" sz="2400" dirty="0">
                <a:latin typeface="Times New Roman" panose="02020603050405020304" pitchFamily="18" charset="0"/>
                <a:cs typeface="Times New Roman" panose="02020603050405020304" pitchFamily="18" charset="0"/>
              </a:rPr>
              <a:t> </a:t>
            </a:r>
            <a:r>
              <a:rPr lang="en-US" altLang="vi-VN" sz="2400" dirty="0" err="1">
                <a:latin typeface="Times New Roman" panose="02020603050405020304" pitchFamily="18" charset="0"/>
                <a:cs typeface="Times New Roman" panose="02020603050405020304" pitchFamily="18" charset="0"/>
              </a:rPr>
              <a:t>dài</a:t>
            </a:r>
            <a:r>
              <a:rPr lang="en-US" altLang="vi-VN" sz="2400" dirty="0">
                <a:latin typeface="Times New Roman" panose="02020603050405020304" pitchFamily="18" charset="0"/>
                <a:cs typeface="Times New Roman" panose="02020603050405020304" pitchFamily="18" charset="0"/>
              </a:rPr>
              <a:t> </a:t>
            </a:r>
            <a:r>
              <a:rPr lang="en-US" altLang="vi-VN" sz="2400" dirty="0" err="1">
                <a:latin typeface="Times New Roman" panose="02020603050405020304" pitchFamily="18" charset="0"/>
                <a:cs typeface="Times New Roman" panose="02020603050405020304" pitchFamily="18" charset="0"/>
              </a:rPr>
              <a:t>bằng</a:t>
            </a:r>
            <a:r>
              <a:rPr lang="en-US" altLang="vi-VN" sz="2400" dirty="0">
                <a:latin typeface="Times New Roman" panose="02020603050405020304" pitchFamily="18" charset="0"/>
                <a:cs typeface="Times New Roman" panose="02020603050405020304" pitchFamily="18" charset="0"/>
              </a:rPr>
              <a:t> 8? </a:t>
            </a:r>
            <a:endParaRPr lang="en-US" altLang="vi-VN" sz="2400" b="1" dirty="0">
              <a:latin typeface="Times New Roman" panose="02020603050405020304" pitchFamily="18" charset="0"/>
              <a:cs typeface="Times New Roman" panose="02020603050405020304" pitchFamily="18" charset="0"/>
            </a:endParaRPr>
          </a:p>
        </p:txBody>
      </p:sp>
      <p:sp>
        <p:nvSpPr>
          <p:cNvPr id="48" name="Rectangle: Folded Corner 47">
            <a:extLst>
              <a:ext uri="{FF2B5EF4-FFF2-40B4-BE49-F238E27FC236}">
                <a16:creationId xmlns:a16="http://schemas.microsoft.com/office/drawing/2014/main" id="{79F5812E-905A-4B9A-91DA-4A59BDC2B1CE}"/>
              </a:ext>
            </a:extLst>
          </p:cNvPr>
          <p:cNvSpPr/>
          <p:nvPr/>
        </p:nvSpPr>
        <p:spPr>
          <a:xfrm>
            <a:off x="1225481" y="4602910"/>
            <a:ext cx="7410450" cy="179041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spcBef>
                <a:spcPts val="1200"/>
              </a:spcBef>
            </a:pPr>
            <a:r>
              <a:rPr lang="en-US" altLang="vi-VN" sz="2000" dirty="0" err="1">
                <a:latin typeface="Times New Roman" panose="02020603050405020304" pitchFamily="18" charset="0"/>
                <a:cs typeface="Times New Roman" panose="02020603050405020304" pitchFamily="18" charset="0"/>
              </a:rPr>
              <a:t>Mỗi</a:t>
            </a:r>
            <a:r>
              <a:rPr lang="en-US" altLang="vi-VN" sz="2000" dirty="0">
                <a:latin typeface="Times New Roman" panose="02020603050405020304" pitchFamily="18" charset="0"/>
                <a:cs typeface="Times New Roman" panose="02020603050405020304" pitchFamily="18" charset="0"/>
              </a:rPr>
              <a:t> </a:t>
            </a:r>
            <a:r>
              <a:rPr lang="en-US" altLang="vi-VN" sz="2000" dirty="0" err="1">
                <a:latin typeface="Times New Roman" panose="02020603050405020304" pitchFamily="18" charset="0"/>
                <a:cs typeface="Times New Roman" panose="02020603050405020304" pitchFamily="18" charset="0"/>
              </a:rPr>
              <a:t>một</a:t>
            </a:r>
            <a:r>
              <a:rPr lang="en-US" altLang="vi-VN" sz="2000" dirty="0">
                <a:latin typeface="Times New Roman" panose="02020603050405020304" pitchFamily="18" charset="0"/>
                <a:cs typeface="Times New Roman" panose="02020603050405020304" pitchFamily="18" charset="0"/>
              </a:rPr>
              <a:t> </a:t>
            </a:r>
            <a:r>
              <a:rPr lang="en-US" altLang="vi-VN" sz="2000" dirty="0" err="1">
                <a:latin typeface="Times New Roman" panose="02020603050405020304" pitchFamily="18" charset="0"/>
                <a:cs typeface="Times New Roman" panose="02020603050405020304" pitchFamily="18" charset="0"/>
              </a:rPr>
              <a:t>bít</a:t>
            </a:r>
            <a:r>
              <a:rPr lang="en-US" altLang="vi-VN" sz="2000" dirty="0">
                <a:latin typeface="Times New Roman" panose="02020603050405020304" pitchFamily="18" charset="0"/>
                <a:cs typeface="Times New Roman" panose="02020603050405020304" pitchFamily="18" charset="0"/>
              </a:rPr>
              <a:t> </a:t>
            </a:r>
            <a:r>
              <a:rPr lang="en-US" altLang="vi-VN" sz="2000" dirty="0" err="1">
                <a:latin typeface="Times New Roman" panose="02020603050405020304" pitchFamily="18" charset="0"/>
                <a:cs typeface="Times New Roman" panose="02020603050405020304" pitchFamily="18" charset="0"/>
              </a:rPr>
              <a:t>của</a:t>
            </a:r>
            <a:r>
              <a:rPr lang="en-US" altLang="vi-VN" sz="2000" dirty="0">
                <a:latin typeface="Times New Roman" panose="02020603050405020304" pitchFamily="18" charset="0"/>
                <a:cs typeface="Times New Roman" panose="02020603050405020304" pitchFamily="18" charset="0"/>
              </a:rPr>
              <a:t> </a:t>
            </a:r>
            <a:r>
              <a:rPr lang="en-US" altLang="vi-VN" sz="2000" dirty="0" err="1">
                <a:latin typeface="Times New Roman" panose="02020603050405020304" pitchFamily="18" charset="0"/>
                <a:cs typeface="Times New Roman" panose="02020603050405020304" pitchFamily="18" charset="0"/>
              </a:rPr>
              <a:t>xâu</a:t>
            </a:r>
            <a:r>
              <a:rPr lang="en-US" altLang="vi-VN" sz="2000" dirty="0">
                <a:latin typeface="Times New Roman" panose="02020603050405020304" pitchFamily="18" charset="0"/>
                <a:cs typeface="Times New Roman" panose="02020603050405020304" pitchFamily="18" charset="0"/>
              </a:rPr>
              <a:t> </a:t>
            </a:r>
            <a:r>
              <a:rPr lang="en-US" altLang="vi-VN" sz="2000" dirty="0" err="1">
                <a:latin typeface="Times New Roman" panose="02020603050405020304" pitchFamily="18" charset="0"/>
                <a:cs typeface="Times New Roman" panose="02020603050405020304" pitchFamily="18" charset="0"/>
              </a:rPr>
              <a:t>nhị</a:t>
            </a:r>
            <a:r>
              <a:rPr lang="en-US" altLang="vi-VN" sz="2000" dirty="0">
                <a:latin typeface="Times New Roman" panose="02020603050405020304" pitchFamily="18" charset="0"/>
                <a:cs typeface="Times New Roman" panose="02020603050405020304" pitchFamily="18" charset="0"/>
              </a:rPr>
              <a:t> </a:t>
            </a:r>
            <a:r>
              <a:rPr lang="en-US" altLang="vi-VN" sz="2000" dirty="0" err="1">
                <a:latin typeface="Times New Roman" panose="02020603050405020304" pitchFamily="18" charset="0"/>
                <a:cs typeface="Times New Roman" panose="02020603050405020304" pitchFamily="18" charset="0"/>
              </a:rPr>
              <a:t>phân</a:t>
            </a:r>
            <a:r>
              <a:rPr lang="en-US" altLang="vi-VN" sz="2000" dirty="0">
                <a:latin typeface="Times New Roman" panose="02020603050405020304" pitchFamily="18" charset="0"/>
                <a:cs typeface="Times New Roman" panose="02020603050405020304" pitchFamily="18" charset="0"/>
              </a:rPr>
              <a:t> </a:t>
            </a:r>
            <a:r>
              <a:rPr lang="en-US" altLang="vi-VN" sz="2000" dirty="0" err="1">
                <a:latin typeface="Times New Roman" panose="02020603050405020304" pitchFamily="18" charset="0"/>
                <a:cs typeface="Times New Roman" panose="02020603050405020304" pitchFamily="18" charset="0"/>
              </a:rPr>
              <a:t>có</a:t>
            </a:r>
            <a:r>
              <a:rPr lang="en-US" altLang="vi-VN" sz="2000" dirty="0">
                <a:latin typeface="Times New Roman" panose="02020603050405020304" pitchFamily="18" charset="0"/>
                <a:cs typeface="Times New Roman" panose="02020603050405020304" pitchFamily="18" charset="0"/>
              </a:rPr>
              <a:t> </a:t>
            </a:r>
            <a:r>
              <a:rPr lang="en-US" altLang="vi-VN" sz="2000" dirty="0" err="1">
                <a:latin typeface="Times New Roman" panose="02020603050405020304" pitchFamily="18" charset="0"/>
                <a:cs typeface="Times New Roman" panose="02020603050405020304" pitchFamily="18" charset="0"/>
              </a:rPr>
              <a:t>thể</a:t>
            </a:r>
            <a:r>
              <a:rPr lang="en-US" altLang="vi-VN" sz="2000" dirty="0">
                <a:latin typeface="Times New Roman" panose="02020603050405020304" pitchFamily="18" charset="0"/>
                <a:cs typeface="Times New Roman" panose="02020603050405020304" pitchFamily="18" charset="0"/>
              </a:rPr>
              <a:t> </a:t>
            </a:r>
            <a:r>
              <a:rPr lang="en-US" altLang="vi-VN" sz="2000" dirty="0" err="1">
                <a:latin typeface="Times New Roman" panose="02020603050405020304" pitchFamily="18" charset="0"/>
                <a:cs typeface="Times New Roman" panose="02020603050405020304" pitchFamily="18" charset="0"/>
              </a:rPr>
              <a:t>chọn</a:t>
            </a:r>
            <a:r>
              <a:rPr lang="en-US" altLang="vi-VN" sz="2000" dirty="0">
                <a:latin typeface="Times New Roman" panose="02020603050405020304" pitchFamily="18" charset="0"/>
                <a:cs typeface="Times New Roman" panose="02020603050405020304" pitchFamily="18" charset="0"/>
              </a:rPr>
              <a:t> </a:t>
            </a:r>
            <a:r>
              <a:rPr lang="en-US" altLang="vi-VN" sz="2000" dirty="0" err="1">
                <a:latin typeface="Times New Roman" panose="02020603050405020304" pitchFamily="18" charset="0"/>
                <a:cs typeface="Times New Roman" panose="02020603050405020304" pitchFamily="18" charset="0"/>
              </a:rPr>
              <a:t>bằng</a:t>
            </a:r>
            <a:r>
              <a:rPr lang="en-US" altLang="vi-VN" sz="2000" dirty="0">
                <a:latin typeface="Times New Roman" panose="02020603050405020304" pitchFamily="18" charset="0"/>
                <a:cs typeface="Times New Roman" panose="02020603050405020304" pitchFamily="18" charset="0"/>
              </a:rPr>
              <a:t> 2 </a:t>
            </a:r>
            <a:r>
              <a:rPr lang="en-US" altLang="vi-VN" sz="2000" dirty="0" err="1">
                <a:latin typeface="Times New Roman" panose="02020603050405020304" pitchFamily="18" charset="0"/>
                <a:cs typeface="Times New Roman" panose="02020603050405020304" pitchFamily="18" charset="0"/>
              </a:rPr>
              <a:t>cách</a:t>
            </a:r>
            <a:r>
              <a:rPr lang="en-US" altLang="vi-VN" sz="2000" dirty="0">
                <a:latin typeface="Times New Roman" panose="02020603050405020304" pitchFamily="18" charset="0"/>
                <a:cs typeface="Times New Roman" panose="02020603050405020304" pitchFamily="18" charset="0"/>
              </a:rPr>
              <a:t> </a:t>
            </a:r>
            <a:r>
              <a:rPr lang="en-US" altLang="vi-VN" sz="2000" dirty="0" err="1">
                <a:latin typeface="Times New Roman" panose="02020603050405020304" pitchFamily="18" charset="0"/>
                <a:cs typeface="Times New Roman" panose="02020603050405020304" pitchFamily="18" charset="0"/>
              </a:rPr>
              <a:t>hoặc</a:t>
            </a:r>
            <a:r>
              <a:rPr lang="en-US" altLang="vi-VN" sz="2000" dirty="0">
                <a:latin typeface="Times New Roman" panose="02020603050405020304" pitchFamily="18" charset="0"/>
                <a:cs typeface="Times New Roman" panose="02020603050405020304" pitchFamily="18" charset="0"/>
              </a:rPr>
              <a:t> 0 </a:t>
            </a:r>
            <a:r>
              <a:rPr lang="en-US" altLang="vi-VN" sz="2000" dirty="0" err="1">
                <a:latin typeface="Times New Roman" panose="02020603050405020304" pitchFamily="18" charset="0"/>
                <a:cs typeface="Times New Roman" panose="02020603050405020304" pitchFamily="18" charset="0"/>
              </a:rPr>
              <a:t>hoặc</a:t>
            </a:r>
            <a:r>
              <a:rPr lang="en-US" altLang="vi-VN" sz="2000" dirty="0">
                <a:latin typeface="Times New Roman" panose="02020603050405020304" pitchFamily="18" charset="0"/>
                <a:cs typeface="Times New Roman" panose="02020603050405020304" pitchFamily="18" charset="0"/>
              </a:rPr>
              <a:t> 1.  </a:t>
            </a:r>
          </a:p>
          <a:p>
            <a:pPr algn="just">
              <a:spcBef>
                <a:spcPts val="1200"/>
              </a:spcBef>
            </a:pPr>
            <a:r>
              <a:rPr lang="en-US" altLang="vi-VN" sz="2000" dirty="0">
                <a:latin typeface="Times New Roman" panose="02020603050405020304" pitchFamily="18" charset="0"/>
                <a:cs typeface="Times New Roman" panose="02020603050405020304" pitchFamily="18" charset="0"/>
              </a:rPr>
              <a:t>Do </a:t>
            </a:r>
            <a:r>
              <a:rPr lang="en-US" altLang="vi-VN" sz="2000" dirty="0" err="1">
                <a:latin typeface="Times New Roman" panose="02020603050405020304" pitchFamily="18" charset="0"/>
                <a:cs typeface="Times New Roman" panose="02020603050405020304" pitchFamily="18" charset="0"/>
              </a:rPr>
              <a:t>đó</a:t>
            </a:r>
            <a:r>
              <a:rPr lang="en-US" altLang="vi-VN" sz="2000" dirty="0">
                <a:latin typeface="Times New Roman" panose="02020603050405020304" pitchFamily="18" charset="0"/>
                <a:cs typeface="Times New Roman" panose="02020603050405020304" pitchFamily="18" charset="0"/>
              </a:rPr>
              <a:t> 8 </a:t>
            </a:r>
            <a:r>
              <a:rPr lang="en-US" altLang="vi-VN" sz="2000" dirty="0" err="1">
                <a:latin typeface="Times New Roman" panose="02020603050405020304" pitchFamily="18" charset="0"/>
                <a:cs typeface="Times New Roman" panose="02020603050405020304" pitchFamily="18" charset="0"/>
              </a:rPr>
              <a:t>bít</a:t>
            </a:r>
            <a:r>
              <a:rPr lang="en-US" altLang="vi-VN" sz="2000" dirty="0">
                <a:latin typeface="Times New Roman" panose="02020603050405020304" pitchFamily="18" charset="0"/>
                <a:cs typeface="Times New Roman" panose="02020603050405020304" pitchFamily="18" charset="0"/>
              </a:rPr>
              <a:t> </a:t>
            </a:r>
            <a:r>
              <a:rPr lang="en-US" altLang="vi-VN" sz="2000" dirty="0" err="1">
                <a:latin typeface="Times New Roman" panose="02020603050405020304" pitchFamily="18" charset="0"/>
                <a:cs typeface="Times New Roman" panose="02020603050405020304" pitchFamily="18" charset="0"/>
              </a:rPr>
              <a:t>của</a:t>
            </a:r>
            <a:r>
              <a:rPr lang="en-US" altLang="vi-VN" sz="2000" dirty="0">
                <a:latin typeface="Times New Roman" panose="02020603050405020304" pitchFamily="18" charset="0"/>
                <a:cs typeface="Times New Roman" panose="02020603050405020304" pitchFamily="18" charset="0"/>
              </a:rPr>
              <a:t> </a:t>
            </a:r>
            <a:r>
              <a:rPr lang="en-US" altLang="vi-VN" sz="2000" dirty="0" err="1">
                <a:latin typeface="Times New Roman" panose="02020603050405020304" pitchFamily="18" charset="0"/>
                <a:cs typeface="Times New Roman" panose="02020603050405020304" pitchFamily="18" charset="0"/>
              </a:rPr>
              <a:t>xâu</a:t>
            </a:r>
            <a:r>
              <a:rPr lang="en-US" altLang="vi-VN" sz="2000" dirty="0">
                <a:latin typeface="Times New Roman" panose="02020603050405020304" pitchFamily="18" charset="0"/>
                <a:cs typeface="Times New Roman" panose="02020603050405020304" pitchFamily="18" charset="0"/>
              </a:rPr>
              <a:t> </a:t>
            </a:r>
            <a:r>
              <a:rPr lang="en-US" altLang="vi-VN" sz="2000" dirty="0" err="1">
                <a:latin typeface="Times New Roman" panose="02020603050405020304" pitchFamily="18" charset="0"/>
                <a:cs typeface="Times New Roman" panose="02020603050405020304" pitchFamily="18" charset="0"/>
              </a:rPr>
              <a:t>nhị</a:t>
            </a:r>
            <a:r>
              <a:rPr lang="en-US" altLang="vi-VN" sz="2000" dirty="0">
                <a:latin typeface="Times New Roman" panose="02020603050405020304" pitchFamily="18" charset="0"/>
                <a:cs typeface="Times New Roman" panose="02020603050405020304" pitchFamily="18" charset="0"/>
              </a:rPr>
              <a:t> </a:t>
            </a:r>
            <a:r>
              <a:rPr lang="en-US" altLang="vi-VN" sz="2000" dirty="0" err="1">
                <a:latin typeface="Times New Roman" panose="02020603050405020304" pitchFamily="18" charset="0"/>
                <a:cs typeface="Times New Roman" panose="02020603050405020304" pitchFamily="18" charset="0"/>
              </a:rPr>
              <a:t>phân</a:t>
            </a:r>
            <a:r>
              <a:rPr lang="en-US" altLang="vi-VN" sz="2000" dirty="0">
                <a:latin typeface="Times New Roman" panose="02020603050405020304" pitchFamily="18" charset="0"/>
                <a:cs typeface="Times New Roman" panose="02020603050405020304" pitchFamily="18" charset="0"/>
              </a:rPr>
              <a:t> </a:t>
            </a:r>
            <a:r>
              <a:rPr lang="en-US" altLang="vi-VN" sz="2000" dirty="0" err="1">
                <a:latin typeface="Times New Roman" panose="02020603050405020304" pitchFamily="18" charset="0"/>
                <a:cs typeface="Times New Roman" panose="02020603050405020304" pitchFamily="18" charset="0"/>
              </a:rPr>
              <a:t>sẽ</a:t>
            </a:r>
            <a:r>
              <a:rPr lang="en-US" altLang="vi-VN" sz="2000" dirty="0">
                <a:latin typeface="Times New Roman" panose="02020603050405020304" pitchFamily="18" charset="0"/>
                <a:cs typeface="Times New Roman" panose="02020603050405020304" pitchFamily="18" charset="0"/>
              </a:rPr>
              <a:t> </a:t>
            </a:r>
            <a:r>
              <a:rPr lang="en-US" altLang="vi-VN" sz="2000" dirty="0" err="1">
                <a:latin typeface="Times New Roman" panose="02020603050405020304" pitchFamily="18" charset="0"/>
                <a:cs typeface="Times New Roman" panose="02020603050405020304" pitchFamily="18" charset="0"/>
              </a:rPr>
              <a:t>có</a:t>
            </a:r>
            <a:r>
              <a:rPr lang="en-US" altLang="vi-VN" sz="2000" dirty="0">
                <a:latin typeface="Times New Roman" panose="02020603050405020304" pitchFamily="18" charset="0"/>
                <a:cs typeface="Times New Roman" panose="02020603050405020304" pitchFamily="18" charset="0"/>
              </a:rPr>
              <a:t> </a:t>
            </a:r>
            <a:r>
              <a:rPr lang="en-US" altLang="vi-VN" sz="2000" dirty="0" err="1">
                <a:latin typeface="Times New Roman" panose="02020603050405020304" pitchFamily="18" charset="0"/>
                <a:cs typeface="Times New Roman" panose="02020603050405020304" pitchFamily="18" charset="0"/>
              </a:rPr>
              <a:t>số</a:t>
            </a:r>
            <a:r>
              <a:rPr lang="en-US" altLang="vi-VN" sz="2000" dirty="0">
                <a:latin typeface="Times New Roman" panose="02020603050405020304" pitchFamily="18" charset="0"/>
                <a:cs typeface="Times New Roman" panose="02020603050405020304" pitchFamily="18" charset="0"/>
              </a:rPr>
              <a:t> </a:t>
            </a:r>
            <a:r>
              <a:rPr lang="en-US" altLang="vi-VN" sz="2000" dirty="0" err="1">
                <a:latin typeface="Times New Roman" panose="02020603050405020304" pitchFamily="18" charset="0"/>
                <a:cs typeface="Times New Roman" panose="02020603050405020304" pitchFamily="18" charset="0"/>
              </a:rPr>
              <a:t>cách</a:t>
            </a:r>
            <a:r>
              <a:rPr lang="en-US" altLang="vi-VN" sz="2000" dirty="0">
                <a:latin typeface="Times New Roman" panose="02020603050405020304" pitchFamily="18" charset="0"/>
                <a:cs typeface="Times New Roman" panose="02020603050405020304" pitchFamily="18" charset="0"/>
              </a:rPr>
              <a:t> </a:t>
            </a:r>
            <a:r>
              <a:rPr lang="en-US" altLang="vi-VN" sz="2000" dirty="0" err="1">
                <a:latin typeface="Times New Roman" panose="02020603050405020304" pitchFamily="18" charset="0"/>
                <a:cs typeface="Times New Roman" panose="02020603050405020304" pitchFamily="18" charset="0"/>
              </a:rPr>
              <a:t>chọn</a:t>
            </a:r>
            <a:r>
              <a:rPr lang="en-US" altLang="vi-VN" sz="2000" dirty="0">
                <a:latin typeface="Times New Roman" panose="02020603050405020304" pitchFamily="18" charset="0"/>
                <a:cs typeface="Times New Roman" panose="02020603050405020304" pitchFamily="18" charset="0"/>
              </a:rPr>
              <a:t> </a:t>
            </a:r>
            <a:r>
              <a:rPr lang="en-US" altLang="vi-VN" sz="2000" dirty="0" err="1">
                <a:latin typeface="Times New Roman" panose="02020603050405020304" pitchFamily="18" charset="0"/>
                <a:cs typeface="Times New Roman" panose="02020603050405020304" pitchFamily="18" charset="0"/>
              </a:rPr>
              <a:t>là</a:t>
            </a:r>
            <a:r>
              <a:rPr lang="en-US" altLang="vi-VN" sz="2000" dirty="0">
                <a:latin typeface="Times New Roman" panose="02020603050405020304" pitchFamily="18" charset="0"/>
                <a:cs typeface="Times New Roman" panose="02020603050405020304" pitchFamily="18" charset="0"/>
              </a:rPr>
              <a:t> 2.2….2 = 28 = 256 </a:t>
            </a:r>
            <a:r>
              <a:rPr lang="en-US" altLang="vi-VN" sz="2000" dirty="0" err="1">
                <a:latin typeface="Times New Roman" panose="02020603050405020304" pitchFamily="18" charset="0"/>
                <a:cs typeface="Times New Roman" panose="02020603050405020304" pitchFamily="18" charset="0"/>
              </a:rPr>
              <a:t>xâu</a:t>
            </a:r>
            <a:r>
              <a:rPr lang="en-US" altLang="vi-VN" sz="2000" dirty="0">
                <a:latin typeface="Times New Roman" panose="02020603050405020304" pitchFamily="18" charset="0"/>
                <a:cs typeface="Times New Roman" panose="02020603050405020304" pitchFamily="18" charset="0"/>
              </a:rPr>
              <a:t> </a:t>
            </a:r>
            <a:r>
              <a:rPr lang="en-US" altLang="vi-VN" sz="2000" dirty="0" err="1">
                <a:latin typeface="Times New Roman" panose="02020603050405020304" pitchFamily="18" charset="0"/>
                <a:cs typeface="Times New Roman" panose="02020603050405020304" pitchFamily="18" charset="0"/>
              </a:rPr>
              <a:t>nhị</a:t>
            </a:r>
            <a:r>
              <a:rPr lang="en-US" altLang="vi-VN" sz="2000" dirty="0">
                <a:latin typeface="Times New Roman" panose="02020603050405020304" pitchFamily="18" charset="0"/>
                <a:cs typeface="Times New Roman" panose="02020603050405020304" pitchFamily="18" charset="0"/>
              </a:rPr>
              <a:t> </a:t>
            </a:r>
          </a:p>
          <a:p>
            <a:pPr algn="just">
              <a:spcBef>
                <a:spcPts val="1200"/>
              </a:spcBef>
            </a:pPr>
            <a:r>
              <a:rPr lang="en-US" altLang="vi-VN" sz="2000" dirty="0" err="1">
                <a:latin typeface="Times New Roman" panose="02020603050405020304" pitchFamily="18" charset="0"/>
                <a:cs typeface="Times New Roman" panose="02020603050405020304" pitchFamily="18" charset="0"/>
              </a:rPr>
              <a:t>phân</a:t>
            </a:r>
            <a:r>
              <a:rPr lang="en-US" altLang="vi-VN" sz="2000" dirty="0">
                <a:latin typeface="Times New Roman" panose="02020603050405020304" pitchFamily="18" charset="0"/>
                <a:cs typeface="Times New Roman" panose="02020603050405020304" pitchFamily="18" charset="0"/>
              </a:rPr>
              <a:t> </a:t>
            </a:r>
            <a:r>
              <a:rPr lang="en-US" altLang="vi-VN" sz="2000" dirty="0" err="1">
                <a:latin typeface="Times New Roman" panose="02020603050405020304" pitchFamily="18" charset="0"/>
                <a:cs typeface="Times New Roman" panose="02020603050405020304" pitchFamily="18" charset="0"/>
              </a:rPr>
              <a:t>khác</a:t>
            </a:r>
            <a:r>
              <a:rPr lang="en-US" altLang="vi-VN" sz="2000" dirty="0">
                <a:latin typeface="Times New Roman" panose="02020603050405020304" pitchFamily="18" charset="0"/>
                <a:cs typeface="Times New Roman" panose="02020603050405020304" pitchFamily="18" charset="0"/>
              </a:rPr>
              <a:t> </a:t>
            </a:r>
            <a:r>
              <a:rPr lang="en-US" altLang="vi-VN" sz="2000" dirty="0" err="1">
                <a:latin typeface="Times New Roman" panose="02020603050405020304" pitchFamily="18" charset="0"/>
                <a:cs typeface="Times New Roman" panose="02020603050405020304" pitchFamily="18" charset="0"/>
              </a:rPr>
              <a:t>nhau</a:t>
            </a:r>
            <a:r>
              <a:rPr lang="en-US" altLang="vi-VN" sz="2000" dirty="0">
                <a:latin typeface="Times New Roman" panose="02020603050405020304" pitchFamily="18" charset="0"/>
                <a:cs typeface="Times New Roman" panose="02020603050405020304" pitchFamily="18" charset="0"/>
              </a:rPr>
              <a:t>. </a:t>
            </a:r>
            <a:endParaRPr lang="vi-VN" altLang="vi-VN" sz="2000" dirty="0">
              <a:latin typeface="Times New Roman" panose="02020603050405020304" pitchFamily="18" charset="0"/>
              <a:cs typeface="Times New Roman" panose="02020603050405020304" pitchFamily="18" charset="0"/>
            </a:endParaRPr>
          </a:p>
        </p:txBody>
      </p:sp>
      <p:sp>
        <p:nvSpPr>
          <p:cNvPr id="8" name="Rectangle: Folded Corner 7">
            <a:extLst>
              <a:ext uri="{FF2B5EF4-FFF2-40B4-BE49-F238E27FC236}">
                <a16:creationId xmlns:a16="http://schemas.microsoft.com/office/drawing/2014/main" id="{8A11B589-9CEE-40EF-AE9F-341379DDBE60}"/>
              </a:ext>
            </a:extLst>
          </p:cNvPr>
          <p:cNvSpPr/>
          <p:nvPr/>
        </p:nvSpPr>
        <p:spPr>
          <a:xfrm>
            <a:off x="1261602" y="2911055"/>
            <a:ext cx="3143250" cy="4572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b="1" dirty="0" err="1">
                <a:solidFill>
                  <a:schemeClr val="tx1"/>
                </a:solidFill>
              </a:rPr>
              <a:t>Bài</a:t>
            </a:r>
            <a:r>
              <a:rPr lang="en-US" b="1" dirty="0">
                <a:solidFill>
                  <a:schemeClr val="tx1"/>
                </a:solidFill>
              </a:rPr>
              <a:t> </a:t>
            </a:r>
            <a:r>
              <a:rPr lang="en-US" b="1" dirty="0" err="1">
                <a:solidFill>
                  <a:schemeClr val="tx1"/>
                </a:solidFill>
              </a:rPr>
              <a:t>làm</a:t>
            </a:r>
            <a:r>
              <a:rPr lang="en-US" b="1" dirty="0">
                <a:solidFill>
                  <a:schemeClr val="tx1"/>
                </a:solidFill>
              </a:rPr>
              <a:t>: </a:t>
            </a:r>
          </a:p>
        </p:txBody>
      </p:sp>
      <p:sp>
        <p:nvSpPr>
          <p:cNvPr id="9" name="Rectangle: Folded Corner 8">
            <a:extLst>
              <a:ext uri="{FF2B5EF4-FFF2-40B4-BE49-F238E27FC236}">
                <a16:creationId xmlns:a16="http://schemas.microsoft.com/office/drawing/2014/main" id="{FB90864B-70E1-46A7-807C-F5C08BD0879C}"/>
              </a:ext>
            </a:extLst>
          </p:cNvPr>
          <p:cNvSpPr/>
          <p:nvPr/>
        </p:nvSpPr>
        <p:spPr>
          <a:xfrm>
            <a:off x="1248047" y="7086600"/>
            <a:ext cx="7410450" cy="10668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endParaRPr lang="en-US" altLang="vi-VN" i="1" dirty="0"/>
          </a:p>
        </p:txBody>
      </p:sp>
      <p:pic>
        <p:nvPicPr>
          <p:cNvPr id="4" name="Picture 3">
            <a:extLst>
              <a:ext uri="{FF2B5EF4-FFF2-40B4-BE49-F238E27FC236}">
                <a16:creationId xmlns:a16="http://schemas.microsoft.com/office/drawing/2014/main" id="{3DF5A767-A379-40ED-B8C2-0B007213536F}"/>
              </a:ext>
            </a:extLst>
          </p:cNvPr>
          <p:cNvPicPr>
            <a:picLocks noChangeAspect="1"/>
          </p:cNvPicPr>
          <p:nvPr/>
        </p:nvPicPr>
        <p:blipFill rotWithShape="1">
          <a:blip r:embed="rId3"/>
          <a:srcRect l="20833" t="42350" r="17500" b="39451"/>
          <a:stretch/>
        </p:blipFill>
        <p:spPr>
          <a:xfrm>
            <a:off x="2111306" y="3572008"/>
            <a:ext cx="5638800" cy="935622"/>
          </a:xfrm>
          <a:prstGeom prst="rect">
            <a:avLst/>
          </a:prstGeom>
        </p:spPr>
      </p:pic>
    </p:spTree>
    <p:extLst>
      <p:ext uri="{BB962C8B-B14F-4D97-AF65-F5344CB8AC3E}">
        <p14:creationId xmlns:p14="http://schemas.microsoft.com/office/powerpoint/2010/main" val="924654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ircle(in)">
                                      <p:cBhvr>
                                        <p:cTn id="13" dur="20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circle(in)">
                                      <p:cBhvr>
                                        <p:cTn id="18" dur="20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8"/>
                                        </p:tgtEl>
                                        <p:attrNameLst>
                                          <p:attrName>style.visibility</p:attrName>
                                        </p:attrNameLst>
                                      </p:cBhvr>
                                      <p:to>
                                        <p:strVal val="visible"/>
                                      </p:to>
                                    </p:set>
                                    <p:anim calcmode="lin" valueType="num">
                                      <p:cBhvr additive="base">
                                        <p:cTn id="23" dur="500" fill="hold"/>
                                        <p:tgtEl>
                                          <p:spTgt spid="48"/>
                                        </p:tgtEl>
                                        <p:attrNameLst>
                                          <p:attrName>ppt_x</p:attrName>
                                        </p:attrNameLst>
                                      </p:cBhvr>
                                      <p:tavLst>
                                        <p:tav tm="0">
                                          <p:val>
                                            <p:strVal val="#ppt_x"/>
                                          </p:val>
                                        </p:tav>
                                        <p:tav tm="100000">
                                          <p:val>
                                            <p:strVal val="#ppt_x"/>
                                          </p:val>
                                        </p:tav>
                                      </p:tavLst>
                                    </p:anim>
                                    <p:anim calcmode="lin" valueType="num">
                                      <p:cBhvr additive="base">
                                        <p:cTn id="24"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1.2. </a:t>
            </a:r>
            <a:r>
              <a:rPr lang="en-US" dirty="0" err="1"/>
              <a:t>Các</a:t>
            </a:r>
            <a:r>
              <a:rPr lang="en-US" dirty="0"/>
              <a:t> </a:t>
            </a:r>
            <a:r>
              <a:rPr lang="en-US" dirty="0" err="1"/>
              <a:t>nguyên</a:t>
            </a:r>
            <a:r>
              <a:rPr lang="en-US" dirty="0"/>
              <a:t> </a:t>
            </a:r>
            <a:r>
              <a:rPr lang="en-US" dirty="0" err="1"/>
              <a:t>lý</a:t>
            </a:r>
            <a:r>
              <a:rPr lang="en-US" dirty="0"/>
              <a:t> </a:t>
            </a:r>
            <a:r>
              <a:rPr lang="en-US" dirty="0" err="1"/>
              <a:t>đếm</a:t>
            </a:r>
            <a:endParaRPr lang="en-US" dirty="0"/>
          </a:p>
        </p:txBody>
      </p:sp>
      <p:sp>
        <p:nvSpPr>
          <p:cNvPr id="2" name="Rectangle: Folded Corner 1">
            <a:extLst>
              <a:ext uri="{FF2B5EF4-FFF2-40B4-BE49-F238E27FC236}">
                <a16:creationId xmlns:a16="http://schemas.microsoft.com/office/drawing/2014/main" id="{6B090C57-6B10-415A-927B-A753751F5AD3}"/>
              </a:ext>
            </a:extLst>
          </p:cNvPr>
          <p:cNvSpPr/>
          <p:nvPr/>
        </p:nvSpPr>
        <p:spPr>
          <a:xfrm>
            <a:off x="1276350" y="1524000"/>
            <a:ext cx="3143250" cy="5334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b="1" dirty="0" err="1">
                <a:solidFill>
                  <a:schemeClr val="tx1"/>
                </a:solidFill>
              </a:rPr>
              <a:t>Ví</a:t>
            </a:r>
            <a:r>
              <a:rPr lang="en-US" b="1" dirty="0">
                <a:solidFill>
                  <a:schemeClr val="tx1"/>
                </a:solidFill>
              </a:rPr>
              <a:t> </a:t>
            </a:r>
            <a:r>
              <a:rPr lang="en-US" b="1" dirty="0" err="1">
                <a:solidFill>
                  <a:schemeClr val="tx1"/>
                </a:solidFill>
              </a:rPr>
              <a:t>dụ</a:t>
            </a:r>
            <a:r>
              <a:rPr lang="en-US" b="1" dirty="0">
                <a:solidFill>
                  <a:schemeClr val="tx1"/>
                </a:solidFill>
              </a:rPr>
              <a:t> 5: </a:t>
            </a:r>
          </a:p>
        </p:txBody>
      </p:sp>
      <p:sp>
        <p:nvSpPr>
          <p:cNvPr id="47" name="Rectangle: Folded Corner 46">
            <a:extLst>
              <a:ext uri="{FF2B5EF4-FFF2-40B4-BE49-F238E27FC236}">
                <a16:creationId xmlns:a16="http://schemas.microsoft.com/office/drawing/2014/main" id="{8CD60893-CFC3-4E12-9F36-298826700E97}"/>
              </a:ext>
            </a:extLst>
          </p:cNvPr>
          <p:cNvSpPr/>
          <p:nvPr/>
        </p:nvSpPr>
        <p:spPr>
          <a:xfrm>
            <a:off x="1277914" y="2362200"/>
            <a:ext cx="7410450" cy="313649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just" eaLnBrk="1" hangingPunct="1">
              <a:lnSpc>
                <a:spcPct val="90000"/>
              </a:lnSpc>
            </a:pPr>
            <a:endParaRPr lang="en-US" altLang="vi-VN" sz="2400" dirty="0">
              <a:latin typeface=".VnTime" panose="020B7200000000000000" pitchFamily="34" charset="0"/>
            </a:endParaRPr>
          </a:p>
          <a:p>
            <a:pPr algn="just" eaLnBrk="1" hangingPunct="1">
              <a:lnSpc>
                <a:spcPct val="90000"/>
              </a:lnSpc>
            </a:pPr>
            <a:r>
              <a:rPr lang="en-US" altLang="vi-VN" sz="2400" dirty="0" err="1">
                <a:latin typeface=".VnTime" panose="020B7200000000000000" pitchFamily="34" charset="0"/>
              </a:rPr>
              <a:t>Hái</a:t>
            </a:r>
            <a:r>
              <a:rPr lang="en-US" altLang="vi-VN" sz="2400" dirty="0">
                <a:latin typeface=".VnTime" panose="020B7200000000000000" pitchFamily="34" charset="0"/>
              </a:rPr>
              <a:t> </a:t>
            </a:r>
            <a:r>
              <a:rPr lang="en-US" altLang="vi-VN" sz="2400" dirty="0" err="1">
                <a:latin typeface=".VnTime" panose="020B7200000000000000" pitchFamily="34" charset="0"/>
              </a:rPr>
              <a:t>r»ng</a:t>
            </a:r>
            <a:r>
              <a:rPr lang="en-US" altLang="vi-VN" sz="2400" dirty="0">
                <a:latin typeface=".VnTime" panose="020B7200000000000000" pitchFamily="34" charset="0"/>
              </a:rPr>
              <a:t> </a:t>
            </a:r>
            <a:r>
              <a:rPr lang="en-US" altLang="vi-VN" sz="2400" dirty="0" err="1">
                <a:latin typeface=".VnTime" panose="020B7200000000000000" pitchFamily="34" charset="0"/>
              </a:rPr>
              <a:t>gi</a:t>
            </a:r>
            <a:r>
              <a:rPr lang="en-US" altLang="vi-VN" sz="2400" dirty="0">
                <a:latin typeface=".VnTime" panose="020B7200000000000000" pitchFamily="34" charset="0"/>
              </a:rPr>
              <a:t>¸ </a:t>
            </a:r>
            <a:r>
              <a:rPr lang="en-US" altLang="vi-VN" sz="2400" dirty="0" err="1">
                <a:latin typeface=".VnTime" panose="020B7200000000000000" pitchFamily="34" charset="0"/>
              </a:rPr>
              <a:t>trÞ</a:t>
            </a:r>
            <a:r>
              <a:rPr lang="en-US" altLang="vi-VN" sz="2400" dirty="0">
                <a:latin typeface=".VnTime" panose="020B7200000000000000" pitchFamily="34" charset="0"/>
              </a:rPr>
              <a:t> </a:t>
            </a:r>
            <a:r>
              <a:rPr lang="en-US" altLang="vi-VN" sz="2400" dirty="0" err="1">
                <a:latin typeface=".VnTime" panose="020B7200000000000000" pitchFamily="34" charset="0"/>
              </a:rPr>
              <a:t>cña</a:t>
            </a:r>
            <a:r>
              <a:rPr lang="en-US" altLang="vi-VN" sz="2400" dirty="0">
                <a:latin typeface=".VnTime" panose="020B7200000000000000" pitchFamily="34" charset="0"/>
              </a:rPr>
              <a:t> k </a:t>
            </a:r>
            <a:r>
              <a:rPr lang="en-US" altLang="vi-VN" sz="2400" dirty="0" err="1">
                <a:latin typeface=".VnTime" panose="020B7200000000000000" pitchFamily="34" charset="0"/>
              </a:rPr>
              <a:t>sÏ</a:t>
            </a:r>
            <a:r>
              <a:rPr lang="en-US" altLang="vi-VN" sz="2400" dirty="0">
                <a:latin typeface=".VnTime" panose="020B7200000000000000" pitchFamily="34" charset="0"/>
              </a:rPr>
              <a:t> lµ bao </a:t>
            </a:r>
            <a:r>
              <a:rPr lang="en-US" altLang="vi-VN" sz="2400" dirty="0" err="1">
                <a:latin typeface=".VnTime" panose="020B7200000000000000" pitchFamily="34" charset="0"/>
              </a:rPr>
              <a:t>nhiªu</a:t>
            </a:r>
            <a:r>
              <a:rPr lang="en-US" altLang="vi-VN" sz="2400" dirty="0">
                <a:latin typeface=".VnTime" panose="020B7200000000000000" pitchFamily="34" charset="0"/>
              </a:rPr>
              <a:t> </a:t>
            </a:r>
            <a:r>
              <a:rPr lang="en-US" altLang="vi-VN" sz="2400" dirty="0" err="1">
                <a:latin typeface=".VnTime" panose="020B7200000000000000" pitchFamily="34" charset="0"/>
              </a:rPr>
              <a:t>sau</a:t>
            </a:r>
            <a:r>
              <a:rPr lang="en-US" altLang="vi-VN" sz="2400" dirty="0">
                <a:latin typeface=".VnTime" panose="020B7200000000000000" pitchFamily="34" charset="0"/>
              </a:rPr>
              <a:t> </a:t>
            </a:r>
            <a:r>
              <a:rPr lang="en-US" altLang="vi-VN" sz="2400" dirty="0" err="1">
                <a:latin typeface=".VnTime" panose="020B7200000000000000" pitchFamily="34" charset="0"/>
              </a:rPr>
              <a:t>khi</a:t>
            </a:r>
            <a:r>
              <a:rPr lang="en-US" altLang="vi-VN" sz="2400" dirty="0">
                <a:latin typeface=".VnTime" panose="020B7200000000000000" pitchFamily="34" charset="0"/>
              </a:rPr>
              <a:t> ®o¹n </a:t>
            </a:r>
            <a:r>
              <a:rPr lang="en-US" altLang="vi-VN" sz="2400" dirty="0" err="1">
                <a:latin typeface=".VnTime" panose="020B7200000000000000" pitchFamily="34" charset="0"/>
              </a:rPr>
              <a:t>ch­¬ng</a:t>
            </a:r>
            <a:r>
              <a:rPr lang="en-US" altLang="vi-VN" sz="2400" dirty="0">
                <a:latin typeface=".VnTime" panose="020B7200000000000000" pitchFamily="34" charset="0"/>
              </a:rPr>
              <a:t> </a:t>
            </a:r>
            <a:r>
              <a:rPr lang="en-US" altLang="vi-VN" sz="2400" dirty="0" err="1">
                <a:latin typeface=".VnTime" panose="020B7200000000000000" pitchFamily="34" charset="0"/>
              </a:rPr>
              <a:t>tr×nh</a:t>
            </a:r>
            <a:r>
              <a:rPr lang="en-US" altLang="vi-VN" sz="2400" dirty="0">
                <a:latin typeface=".VnTime" panose="020B7200000000000000" pitchFamily="34" charset="0"/>
              </a:rPr>
              <a:t> PASCAL </a:t>
            </a:r>
            <a:r>
              <a:rPr lang="en-US" altLang="vi-VN" sz="2400" dirty="0" err="1">
                <a:latin typeface=".VnTime" panose="020B7200000000000000" pitchFamily="34" charset="0"/>
              </a:rPr>
              <a:t>sau</a:t>
            </a:r>
            <a:r>
              <a:rPr lang="en-US" altLang="vi-VN" sz="2400" dirty="0">
                <a:latin typeface=".VnTime" panose="020B7200000000000000" pitchFamily="34" charset="0"/>
              </a:rPr>
              <a:t> ®­</a:t>
            </a:r>
            <a:r>
              <a:rPr lang="en-US" altLang="vi-VN" sz="2400" dirty="0" err="1">
                <a:latin typeface=".VnTime" panose="020B7200000000000000" pitchFamily="34" charset="0"/>
              </a:rPr>
              <a:t>îc</a:t>
            </a:r>
            <a:r>
              <a:rPr lang="en-US" altLang="vi-VN" sz="2400" dirty="0">
                <a:latin typeface=".VnTime" panose="020B7200000000000000" pitchFamily="34" charset="0"/>
              </a:rPr>
              <a:t> </a:t>
            </a:r>
            <a:r>
              <a:rPr lang="en-US" altLang="vi-VN" sz="2400" dirty="0" err="1">
                <a:latin typeface=".VnTime" panose="020B7200000000000000" pitchFamily="34" charset="0"/>
              </a:rPr>
              <a:t>thùc</a:t>
            </a:r>
            <a:r>
              <a:rPr lang="en-US" altLang="vi-VN" sz="2400" dirty="0">
                <a:latin typeface=".VnTime" panose="020B7200000000000000" pitchFamily="34" charset="0"/>
              </a:rPr>
              <a:t> </a:t>
            </a:r>
            <a:r>
              <a:rPr lang="en-US" altLang="vi-VN" sz="2400" dirty="0" err="1">
                <a:latin typeface=".VnTime" panose="020B7200000000000000" pitchFamily="34" charset="0"/>
              </a:rPr>
              <a:t>hiÖn</a:t>
            </a:r>
            <a:r>
              <a:rPr lang="en-US" altLang="vi-VN" sz="2400" dirty="0">
                <a:latin typeface=".VnTime" panose="020B7200000000000000" pitchFamily="34" charset="0"/>
              </a:rPr>
              <a:t>?</a:t>
            </a:r>
          </a:p>
          <a:p>
            <a:pPr>
              <a:lnSpc>
                <a:spcPct val="90000"/>
              </a:lnSpc>
              <a:spcBef>
                <a:spcPts val="1200"/>
              </a:spcBef>
              <a:buNone/>
            </a:pPr>
            <a:r>
              <a:rPr lang="en-US" altLang="vi-VN" sz="2400" dirty="0">
                <a:latin typeface=".VnTime" panose="020B7200000000000000" pitchFamily="34" charset="0"/>
              </a:rPr>
              <a:t>		</a:t>
            </a:r>
            <a:r>
              <a:rPr lang="en-US" altLang="vi-VN" sz="2400" b="1" dirty="0">
                <a:latin typeface="Courier New" panose="02070309020205020404" pitchFamily="49" charset="0"/>
              </a:rPr>
              <a:t>n1:=10; n2:=20; n3:=30;</a:t>
            </a:r>
          </a:p>
          <a:p>
            <a:pPr eaLnBrk="1" hangingPunct="1">
              <a:lnSpc>
                <a:spcPct val="90000"/>
              </a:lnSpc>
              <a:buFont typeface="Wingdings" panose="05000000000000000000" pitchFamily="2" charset="2"/>
              <a:buNone/>
            </a:pPr>
            <a:r>
              <a:rPr lang="en-US" altLang="vi-VN" sz="2400" b="1" dirty="0">
                <a:latin typeface="Courier New" panose="02070309020205020404" pitchFamily="49" charset="0"/>
              </a:rPr>
              <a:t>		k:=0;</a:t>
            </a:r>
          </a:p>
          <a:p>
            <a:pPr eaLnBrk="1" hangingPunct="1">
              <a:lnSpc>
                <a:spcPct val="90000"/>
              </a:lnSpc>
              <a:buFont typeface="Wingdings" panose="05000000000000000000" pitchFamily="2" charset="2"/>
              <a:buNone/>
            </a:pPr>
            <a:r>
              <a:rPr lang="en-US" altLang="vi-VN" sz="2400" b="1" dirty="0">
                <a:latin typeface="Courier New" panose="02070309020205020404" pitchFamily="49" charset="0"/>
              </a:rPr>
              <a:t>		for i1:=1 to n1 do</a:t>
            </a:r>
          </a:p>
          <a:p>
            <a:pPr eaLnBrk="1" hangingPunct="1">
              <a:lnSpc>
                <a:spcPct val="90000"/>
              </a:lnSpc>
              <a:buFont typeface="Wingdings" panose="05000000000000000000" pitchFamily="2" charset="2"/>
              <a:buNone/>
            </a:pPr>
            <a:r>
              <a:rPr lang="en-US" altLang="vi-VN" sz="2400" b="1" dirty="0">
                <a:latin typeface="Courier New" panose="02070309020205020404" pitchFamily="49" charset="0"/>
              </a:rPr>
              <a:t>		   for i2:=1 to n2 do</a:t>
            </a:r>
          </a:p>
          <a:p>
            <a:pPr eaLnBrk="1" hangingPunct="1">
              <a:lnSpc>
                <a:spcPct val="90000"/>
              </a:lnSpc>
              <a:buFont typeface="Wingdings" panose="05000000000000000000" pitchFamily="2" charset="2"/>
              <a:buNone/>
            </a:pPr>
            <a:r>
              <a:rPr lang="en-US" altLang="vi-VN" sz="2400" b="1" dirty="0">
                <a:latin typeface="Courier New" panose="02070309020205020404" pitchFamily="49" charset="0"/>
              </a:rPr>
              <a:t>			for i3:=1 to n3 do k:=k+1;</a:t>
            </a:r>
          </a:p>
        </p:txBody>
      </p:sp>
      <p:sp>
        <p:nvSpPr>
          <p:cNvPr id="8" name="Rectangle: Folded Corner 7">
            <a:extLst>
              <a:ext uri="{FF2B5EF4-FFF2-40B4-BE49-F238E27FC236}">
                <a16:creationId xmlns:a16="http://schemas.microsoft.com/office/drawing/2014/main" id="{8A11B589-9CEE-40EF-AE9F-341379DDBE60}"/>
              </a:ext>
            </a:extLst>
          </p:cNvPr>
          <p:cNvSpPr/>
          <p:nvPr/>
        </p:nvSpPr>
        <p:spPr>
          <a:xfrm>
            <a:off x="1245353" y="5552107"/>
            <a:ext cx="3143250" cy="4572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b="1" dirty="0" err="1">
                <a:solidFill>
                  <a:schemeClr val="tx1"/>
                </a:solidFill>
              </a:rPr>
              <a:t>Bài</a:t>
            </a:r>
            <a:r>
              <a:rPr lang="en-US" b="1" dirty="0">
                <a:solidFill>
                  <a:schemeClr val="tx1"/>
                </a:solidFill>
              </a:rPr>
              <a:t> </a:t>
            </a:r>
            <a:r>
              <a:rPr lang="en-US" b="1" dirty="0" err="1">
                <a:solidFill>
                  <a:schemeClr val="tx1"/>
                </a:solidFill>
              </a:rPr>
              <a:t>làm</a:t>
            </a:r>
            <a:r>
              <a:rPr lang="en-US" b="1" dirty="0">
                <a:solidFill>
                  <a:schemeClr val="tx1"/>
                </a:solidFill>
              </a:rPr>
              <a:t>: </a:t>
            </a:r>
          </a:p>
        </p:txBody>
      </p:sp>
      <p:sp>
        <p:nvSpPr>
          <p:cNvPr id="9" name="Rectangle: Folded Corner 8">
            <a:extLst>
              <a:ext uri="{FF2B5EF4-FFF2-40B4-BE49-F238E27FC236}">
                <a16:creationId xmlns:a16="http://schemas.microsoft.com/office/drawing/2014/main" id="{FB90864B-70E1-46A7-807C-F5C08BD0879C}"/>
              </a:ext>
            </a:extLst>
          </p:cNvPr>
          <p:cNvSpPr/>
          <p:nvPr/>
        </p:nvSpPr>
        <p:spPr>
          <a:xfrm>
            <a:off x="1248047" y="7086600"/>
            <a:ext cx="7410450" cy="10668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endParaRPr lang="en-US" altLang="vi-VN" i="1" dirty="0"/>
          </a:p>
        </p:txBody>
      </p:sp>
    </p:spTree>
    <p:extLst>
      <p:ext uri="{BB962C8B-B14F-4D97-AF65-F5344CB8AC3E}">
        <p14:creationId xmlns:p14="http://schemas.microsoft.com/office/powerpoint/2010/main" val="6576356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ircle(in)">
                                      <p:cBhvr>
                                        <p:cTn id="13"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1.2. </a:t>
            </a:r>
            <a:r>
              <a:rPr lang="en-US" dirty="0" err="1"/>
              <a:t>Các</a:t>
            </a:r>
            <a:r>
              <a:rPr lang="en-US" dirty="0"/>
              <a:t> </a:t>
            </a:r>
            <a:r>
              <a:rPr lang="en-US" dirty="0" err="1"/>
              <a:t>nguyên</a:t>
            </a:r>
            <a:r>
              <a:rPr lang="en-US" dirty="0"/>
              <a:t> </a:t>
            </a:r>
            <a:r>
              <a:rPr lang="en-US" dirty="0" err="1"/>
              <a:t>lý</a:t>
            </a:r>
            <a:r>
              <a:rPr lang="en-US" dirty="0"/>
              <a:t> </a:t>
            </a:r>
            <a:r>
              <a:rPr lang="en-US" dirty="0" err="1"/>
              <a:t>đếm</a:t>
            </a:r>
            <a:endParaRPr lang="en-US" dirty="0"/>
          </a:p>
        </p:txBody>
      </p:sp>
      <p:sp>
        <p:nvSpPr>
          <p:cNvPr id="2" name="Rectangle: Folded Corner 1">
            <a:extLst>
              <a:ext uri="{FF2B5EF4-FFF2-40B4-BE49-F238E27FC236}">
                <a16:creationId xmlns:a16="http://schemas.microsoft.com/office/drawing/2014/main" id="{6B090C57-6B10-415A-927B-A753751F5AD3}"/>
              </a:ext>
            </a:extLst>
          </p:cNvPr>
          <p:cNvSpPr/>
          <p:nvPr/>
        </p:nvSpPr>
        <p:spPr>
          <a:xfrm>
            <a:off x="1276350" y="1524000"/>
            <a:ext cx="3143250" cy="5334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b="1" dirty="0" err="1">
                <a:solidFill>
                  <a:schemeClr val="tx1"/>
                </a:solidFill>
              </a:rPr>
              <a:t>Ví</a:t>
            </a:r>
            <a:r>
              <a:rPr lang="en-US" b="1" dirty="0">
                <a:solidFill>
                  <a:schemeClr val="tx1"/>
                </a:solidFill>
              </a:rPr>
              <a:t> </a:t>
            </a:r>
            <a:r>
              <a:rPr lang="en-US" b="1" dirty="0" err="1">
                <a:solidFill>
                  <a:schemeClr val="tx1"/>
                </a:solidFill>
              </a:rPr>
              <a:t>dụ</a:t>
            </a:r>
            <a:r>
              <a:rPr lang="en-US" b="1" dirty="0">
                <a:solidFill>
                  <a:schemeClr val="tx1"/>
                </a:solidFill>
              </a:rPr>
              <a:t> 6: </a:t>
            </a:r>
          </a:p>
        </p:txBody>
      </p:sp>
      <p:sp>
        <p:nvSpPr>
          <p:cNvPr id="47" name="Rectangle: Folded Corner 46">
            <a:extLst>
              <a:ext uri="{FF2B5EF4-FFF2-40B4-BE49-F238E27FC236}">
                <a16:creationId xmlns:a16="http://schemas.microsoft.com/office/drawing/2014/main" id="{8CD60893-CFC3-4E12-9F36-298826700E97}"/>
              </a:ext>
            </a:extLst>
          </p:cNvPr>
          <p:cNvSpPr/>
          <p:nvPr/>
        </p:nvSpPr>
        <p:spPr>
          <a:xfrm>
            <a:off x="1276350" y="2197510"/>
            <a:ext cx="7410450" cy="1383066"/>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endParaRPr lang="en-US" sz="2000" dirty="0"/>
          </a:p>
          <a:p>
            <a:pPr algn="just"/>
            <a:r>
              <a:rPr lang="en-US" sz="2000" dirty="0" err="1"/>
              <a:t>Ký</a:t>
            </a:r>
            <a:r>
              <a:rPr lang="en-US" sz="2000" dirty="0"/>
              <a:t> </a:t>
            </a:r>
            <a:r>
              <a:rPr lang="en-US" sz="2000" dirty="0" err="1"/>
              <a:t>hiệu</a:t>
            </a:r>
            <a:r>
              <a:rPr lang="en-US" sz="2000" dirty="0"/>
              <a:t> </a:t>
            </a:r>
            <a:r>
              <a:rPr lang="en-US" sz="2000" dirty="0" err="1"/>
              <a:t>giảng</a:t>
            </a:r>
            <a:r>
              <a:rPr lang="en-US" sz="2000" dirty="0"/>
              <a:t> </a:t>
            </a:r>
            <a:r>
              <a:rPr lang="en-US" sz="2000" dirty="0" err="1"/>
              <a:t>đường</a:t>
            </a:r>
            <a:r>
              <a:rPr lang="en-US" sz="2000" dirty="0"/>
              <a:t> </a:t>
            </a:r>
            <a:r>
              <a:rPr lang="en-US" sz="2000" dirty="0" err="1"/>
              <a:t>của</a:t>
            </a:r>
            <a:r>
              <a:rPr lang="en-US" sz="2000" dirty="0"/>
              <a:t> </a:t>
            </a:r>
            <a:r>
              <a:rPr lang="en-US" sz="2000" dirty="0" err="1"/>
              <a:t>một</a:t>
            </a:r>
            <a:r>
              <a:rPr lang="en-US" sz="2000" dirty="0"/>
              <a:t> </a:t>
            </a:r>
            <a:r>
              <a:rPr lang="en-US" sz="2000" dirty="0" err="1"/>
              <a:t>trường</a:t>
            </a:r>
            <a:r>
              <a:rPr lang="en-US" sz="2000" dirty="0"/>
              <a:t> </a:t>
            </a:r>
            <a:r>
              <a:rPr lang="en-US" sz="2000" dirty="0" err="1"/>
              <a:t>đại</a:t>
            </a:r>
            <a:r>
              <a:rPr lang="en-US" sz="2000" dirty="0"/>
              <a:t> </a:t>
            </a:r>
            <a:r>
              <a:rPr lang="en-US" sz="2000" dirty="0" err="1"/>
              <a:t>học</a:t>
            </a:r>
            <a:r>
              <a:rPr lang="en-US" sz="2000" dirty="0"/>
              <a:t> </a:t>
            </a:r>
            <a:r>
              <a:rPr lang="en-US" sz="2000" dirty="0" err="1"/>
              <a:t>bắt</a:t>
            </a:r>
            <a:r>
              <a:rPr lang="en-US" sz="2000" dirty="0"/>
              <a:t> </a:t>
            </a:r>
            <a:r>
              <a:rPr lang="en-US" sz="2000" dirty="0" err="1"/>
              <a:t>đầu</a:t>
            </a:r>
            <a:r>
              <a:rPr lang="en-US" sz="2000" dirty="0"/>
              <a:t> </a:t>
            </a:r>
            <a:r>
              <a:rPr lang="en-US" sz="2000" dirty="0" err="1"/>
              <a:t>bằng</a:t>
            </a:r>
            <a:r>
              <a:rPr lang="en-US" sz="2000" dirty="0"/>
              <a:t> </a:t>
            </a:r>
            <a:r>
              <a:rPr lang="en-US" sz="2000" dirty="0" err="1"/>
              <a:t>một</a:t>
            </a:r>
            <a:r>
              <a:rPr lang="en-US" sz="2000" dirty="0"/>
              <a:t> </a:t>
            </a:r>
            <a:r>
              <a:rPr lang="en-US" sz="2000" dirty="0" err="1"/>
              <a:t>trong</a:t>
            </a:r>
            <a:r>
              <a:rPr lang="en-US" sz="2000" dirty="0"/>
              <a:t> </a:t>
            </a:r>
            <a:r>
              <a:rPr lang="en-US" sz="2000" dirty="0" err="1"/>
              <a:t>các</a:t>
            </a:r>
            <a:r>
              <a:rPr lang="en-US" sz="2000" dirty="0"/>
              <a:t> </a:t>
            </a:r>
            <a:r>
              <a:rPr lang="en-US" sz="2000" dirty="0" err="1"/>
              <a:t>chữ</a:t>
            </a:r>
            <a:r>
              <a:rPr lang="en-US" sz="2000" dirty="0"/>
              <a:t> </a:t>
            </a:r>
            <a:r>
              <a:rPr lang="en-US" sz="2000" dirty="0" err="1"/>
              <a:t>cái</a:t>
            </a:r>
            <a:r>
              <a:rPr lang="en-US" sz="2000" dirty="0"/>
              <a:t> A, B, C, D, E, F </a:t>
            </a:r>
            <a:r>
              <a:rPr lang="en-US" sz="2000" dirty="0" err="1"/>
              <a:t>và</a:t>
            </a:r>
            <a:r>
              <a:rPr lang="en-US" sz="2000" dirty="0"/>
              <a:t> </a:t>
            </a:r>
            <a:r>
              <a:rPr lang="en-US" sz="2000" dirty="0" err="1"/>
              <a:t>một</a:t>
            </a:r>
            <a:r>
              <a:rPr lang="en-US" sz="2000" dirty="0"/>
              <a:t> </a:t>
            </a:r>
            <a:r>
              <a:rPr lang="en-US" sz="2000" dirty="0" err="1"/>
              <a:t>số</a:t>
            </a:r>
            <a:r>
              <a:rPr lang="en-US" sz="2000" dirty="0"/>
              <a:t> </a:t>
            </a:r>
            <a:r>
              <a:rPr lang="en-US" sz="2000" dirty="0" err="1"/>
              <a:t>nguyên</a:t>
            </a:r>
            <a:r>
              <a:rPr lang="en-US" sz="2000" dirty="0"/>
              <a:t> </a:t>
            </a:r>
            <a:r>
              <a:rPr lang="en-US" sz="2000" dirty="0" err="1"/>
              <a:t>dương</a:t>
            </a:r>
            <a:r>
              <a:rPr lang="en-US" sz="2000" dirty="0"/>
              <a:t> </a:t>
            </a:r>
            <a:r>
              <a:rPr lang="en-US" sz="2000" dirty="0" err="1"/>
              <a:t>không</a:t>
            </a:r>
            <a:r>
              <a:rPr lang="en-US" sz="2000" dirty="0"/>
              <a:t> </a:t>
            </a:r>
            <a:r>
              <a:rPr lang="en-US" sz="2000" dirty="0" err="1"/>
              <a:t>vượt</a:t>
            </a:r>
            <a:r>
              <a:rPr lang="en-US" sz="2000" dirty="0"/>
              <a:t> </a:t>
            </a:r>
            <a:r>
              <a:rPr lang="en-US" sz="2000" dirty="0" err="1"/>
              <a:t>quá</a:t>
            </a:r>
            <a:r>
              <a:rPr lang="en-US" sz="2000" dirty="0"/>
              <a:t> 50. </a:t>
            </a:r>
            <a:r>
              <a:rPr lang="en-US" sz="2000" dirty="0" err="1"/>
              <a:t>Hỏi</a:t>
            </a:r>
            <a:r>
              <a:rPr lang="en-US" sz="2000" dirty="0"/>
              <a:t> </a:t>
            </a:r>
            <a:r>
              <a:rPr lang="en-US" sz="2000" dirty="0" err="1"/>
              <a:t>nhiều</a:t>
            </a:r>
            <a:r>
              <a:rPr lang="en-US" sz="2000" dirty="0"/>
              <a:t> </a:t>
            </a:r>
            <a:r>
              <a:rPr lang="en-US" sz="2000" dirty="0" err="1"/>
              <a:t>nhất</a:t>
            </a:r>
            <a:r>
              <a:rPr lang="en-US" sz="2000" dirty="0"/>
              <a:t> </a:t>
            </a:r>
            <a:r>
              <a:rPr lang="en-US" sz="2000" dirty="0" err="1"/>
              <a:t>có</a:t>
            </a:r>
            <a:r>
              <a:rPr lang="en-US" sz="2000" dirty="0"/>
              <a:t> bao </a:t>
            </a:r>
            <a:r>
              <a:rPr lang="en-US" sz="2000" dirty="0" err="1"/>
              <a:t>nhiêu</a:t>
            </a:r>
            <a:r>
              <a:rPr lang="en-US" sz="2000" dirty="0"/>
              <a:t> </a:t>
            </a:r>
            <a:r>
              <a:rPr lang="en-US" sz="2000" dirty="0" err="1"/>
              <a:t>giảng</a:t>
            </a:r>
            <a:r>
              <a:rPr lang="en-US" sz="2000" dirty="0"/>
              <a:t> </a:t>
            </a:r>
            <a:r>
              <a:rPr lang="en-US" sz="2000" dirty="0" err="1"/>
              <a:t>đường</a:t>
            </a:r>
            <a:r>
              <a:rPr lang="en-US" sz="2000" dirty="0"/>
              <a:t> </a:t>
            </a:r>
            <a:r>
              <a:rPr lang="en-US" sz="2000" dirty="0" err="1"/>
              <a:t>được</a:t>
            </a:r>
            <a:r>
              <a:rPr lang="en-US" sz="2000" dirty="0"/>
              <a:t> </a:t>
            </a:r>
            <a:r>
              <a:rPr lang="en-US" sz="2000" dirty="0" err="1"/>
              <a:t>ký</a:t>
            </a:r>
            <a:r>
              <a:rPr lang="en-US" sz="2000" dirty="0"/>
              <a:t> </a:t>
            </a:r>
            <a:r>
              <a:rPr lang="en-US" sz="2000" dirty="0" err="1"/>
              <a:t>hiệu</a:t>
            </a:r>
            <a:r>
              <a:rPr lang="en-US" sz="2000" dirty="0"/>
              <a:t> </a:t>
            </a:r>
            <a:r>
              <a:rPr lang="en-US" sz="2000" dirty="0" err="1"/>
              <a:t>khác</a:t>
            </a:r>
            <a:r>
              <a:rPr lang="en-US" sz="2000" dirty="0"/>
              <a:t> </a:t>
            </a:r>
            <a:r>
              <a:rPr lang="en-US" sz="2000" dirty="0" err="1"/>
              <a:t>nhau</a:t>
            </a:r>
            <a:r>
              <a:rPr lang="en-US" sz="2000" dirty="0"/>
              <a:t>?</a:t>
            </a:r>
          </a:p>
        </p:txBody>
      </p:sp>
      <p:sp>
        <p:nvSpPr>
          <p:cNvPr id="48" name="Rectangle: Folded Corner 47">
            <a:extLst>
              <a:ext uri="{FF2B5EF4-FFF2-40B4-BE49-F238E27FC236}">
                <a16:creationId xmlns:a16="http://schemas.microsoft.com/office/drawing/2014/main" id="{79F5812E-905A-4B9A-91DA-4A59BDC2B1CE}"/>
              </a:ext>
            </a:extLst>
          </p:cNvPr>
          <p:cNvSpPr/>
          <p:nvPr/>
        </p:nvSpPr>
        <p:spPr>
          <a:xfrm>
            <a:off x="1225481" y="4602910"/>
            <a:ext cx="7410450" cy="179041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dirty="0" err="1"/>
              <a:t>Thủ</a:t>
            </a:r>
            <a:r>
              <a:rPr lang="en-US" dirty="0"/>
              <a:t> </a:t>
            </a:r>
            <a:r>
              <a:rPr lang="en-US" dirty="0" err="1"/>
              <a:t>tục</a:t>
            </a:r>
            <a:r>
              <a:rPr lang="en-US" dirty="0"/>
              <a:t> </a:t>
            </a:r>
            <a:r>
              <a:rPr lang="en-US" dirty="0" err="1"/>
              <a:t>ghi</a:t>
            </a:r>
            <a:r>
              <a:rPr lang="en-US" dirty="0"/>
              <a:t> </a:t>
            </a:r>
            <a:r>
              <a:rPr lang="en-US" dirty="0" err="1"/>
              <a:t>ký</a:t>
            </a:r>
            <a:r>
              <a:rPr lang="en-US" dirty="0"/>
              <a:t> </a:t>
            </a:r>
            <a:r>
              <a:rPr lang="en-US" dirty="0" err="1"/>
              <a:t>hiệu</a:t>
            </a:r>
            <a:r>
              <a:rPr lang="en-US" dirty="0"/>
              <a:t> </a:t>
            </a:r>
            <a:r>
              <a:rPr lang="en-US" dirty="0" err="1"/>
              <a:t>một</a:t>
            </a:r>
            <a:r>
              <a:rPr lang="en-US" dirty="0"/>
              <a:t> </a:t>
            </a:r>
            <a:r>
              <a:rPr lang="en-US" dirty="0" err="1"/>
              <a:t>giảng</a:t>
            </a:r>
            <a:r>
              <a:rPr lang="en-US" dirty="0"/>
              <a:t> </a:t>
            </a:r>
            <a:r>
              <a:rPr lang="en-US" dirty="0" err="1"/>
              <a:t>đường</a:t>
            </a:r>
            <a:r>
              <a:rPr lang="en-US" dirty="0"/>
              <a:t> </a:t>
            </a:r>
            <a:r>
              <a:rPr lang="en-US" dirty="0" err="1"/>
              <a:t>gồm</a:t>
            </a:r>
            <a:r>
              <a:rPr lang="en-US" dirty="0"/>
              <a:t> </a:t>
            </a:r>
            <a:r>
              <a:rPr lang="en-US" dirty="0" err="1"/>
              <a:t>hai</a:t>
            </a:r>
            <a:r>
              <a:rPr lang="en-US" dirty="0"/>
              <a:t> </a:t>
            </a:r>
            <a:r>
              <a:rPr lang="en-US" dirty="0" err="1"/>
              <a:t>giai</a:t>
            </a:r>
            <a:r>
              <a:rPr lang="en-US" dirty="0"/>
              <a:t> </a:t>
            </a:r>
            <a:r>
              <a:rPr lang="en-US" dirty="0" err="1"/>
              <a:t>đoạn</a:t>
            </a:r>
            <a:r>
              <a:rPr lang="en-US" dirty="0"/>
              <a:t>:</a:t>
            </a:r>
          </a:p>
          <a:p>
            <a:r>
              <a:rPr lang="en-US" b="1" dirty="0" err="1"/>
              <a:t>Giai</a:t>
            </a:r>
            <a:r>
              <a:rPr lang="en-US" b="1" dirty="0"/>
              <a:t> </a:t>
            </a:r>
            <a:r>
              <a:rPr lang="en-US" b="1" dirty="0" err="1"/>
              <a:t>đoạn</a:t>
            </a:r>
            <a:r>
              <a:rPr lang="en-US" b="1" dirty="0"/>
              <a:t> 1: </a:t>
            </a:r>
            <a:r>
              <a:rPr lang="en-US" dirty="0" err="1"/>
              <a:t>Gán</a:t>
            </a:r>
            <a:r>
              <a:rPr lang="en-US" dirty="0"/>
              <a:t> </a:t>
            </a:r>
            <a:r>
              <a:rPr lang="en-US" dirty="0" err="1"/>
              <a:t>một</a:t>
            </a:r>
            <a:r>
              <a:rPr lang="en-US" dirty="0"/>
              <a:t> </a:t>
            </a:r>
            <a:r>
              <a:rPr lang="en-US" dirty="0" err="1"/>
              <a:t>trong</a:t>
            </a:r>
            <a:r>
              <a:rPr lang="en-US" dirty="0"/>
              <a:t> 6 </a:t>
            </a:r>
            <a:r>
              <a:rPr lang="en-US" dirty="0" err="1"/>
              <a:t>chữ</a:t>
            </a:r>
            <a:r>
              <a:rPr lang="en-US" dirty="0"/>
              <a:t> </a:t>
            </a:r>
            <a:r>
              <a:rPr lang="en-US" dirty="0" err="1"/>
              <a:t>cái</a:t>
            </a:r>
            <a:r>
              <a:rPr lang="en-US" dirty="0"/>
              <a:t> A, B, C, D, E, F</a:t>
            </a:r>
          </a:p>
          <a:p>
            <a:r>
              <a:rPr lang="en-US" b="1" dirty="0" err="1"/>
              <a:t>Giai</a:t>
            </a:r>
            <a:r>
              <a:rPr lang="en-US" b="1" dirty="0"/>
              <a:t> </a:t>
            </a:r>
            <a:r>
              <a:rPr lang="en-US" b="1" dirty="0" err="1"/>
              <a:t>đoạn</a:t>
            </a:r>
            <a:r>
              <a:rPr lang="en-US" b="1" dirty="0"/>
              <a:t> 2: </a:t>
            </a:r>
            <a:r>
              <a:rPr lang="en-US" dirty="0" err="1"/>
              <a:t>Gán</a:t>
            </a:r>
            <a:r>
              <a:rPr lang="en-US" dirty="0"/>
              <a:t> </a:t>
            </a:r>
            <a:r>
              <a:rPr lang="en-US" dirty="0" err="1"/>
              <a:t>một</a:t>
            </a:r>
            <a:r>
              <a:rPr lang="en-US" dirty="0"/>
              <a:t> </a:t>
            </a:r>
            <a:r>
              <a:rPr lang="en-US" dirty="0" err="1"/>
              <a:t>trong</a:t>
            </a:r>
            <a:r>
              <a:rPr lang="en-US" dirty="0"/>
              <a:t> 50 </a:t>
            </a:r>
            <a:r>
              <a:rPr lang="en-US" dirty="0" err="1"/>
              <a:t>số</a:t>
            </a:r>
            <a:r>
              <a:rPr lang="en-US" dirty="0"/>
              <a:t> </a:t>
            </a:r>
            <a:r>
              <a:rPr lang="en-US" dirty="0" err="1"/>
              <a:t>nguyên</a:t>
            </a:r>
            <a:r>
              <a:rPr lang="en-US" dirty="0"/>
              <a:t> </a:t>
            </a:r>
            <a:r>
              <a:rPr lang="en-US" dirty="0" err="1"/>
              <a:t>dương</a:t>
            </a:r>
            <a:r>
              <a:rPr lang="en-US" dirty="0"/>
              <a:t> 1, 2, ..., 50.</a:t>
            </a:r>
          </a:p>
          <a:p>
            <a:r>
              <a:rPr lang="en-US" dirty="0"/>
              <a:t>Theo </a:t>
            </a:r>
            <a:r>
              <a:rPr lang="en-US" dirty="0" err="1"/>
              <a:t>nguyên</a:t>
            </a:r>
            <a:r>
              <a:rPr lang="en-US" dirty="0"/>
              <a:t> </a:t>
            </a:r>
            <a:r>
              <a:rPr lang="en-US" dirty="0" err="1"/>
              <a:t>lý</a:t>
            </a:r>
            <a:r>
              <a:rPr lang="en-US" dirty="0"/>
              <a:t> </a:t>
            </a:r>
            <a:r>
              <a:rPr lang="en-US" dirty="0" err="1"/>
              <a:t>nhân</a:t>
            </a:r>
            <a:r>
              <a:rPr lang="en-US" dirty="0"/>
              <a:t> </a:t>
            </a:r>
            <a:r>
              <a:rPr lang="en-US" dirty="0" err="1"/>
              <a:t>thì</a:t>
            </a:r>
            <a:r>
              <a:rPr lang="en-US" dirty="0"/>
              <a:t> </a:t>
            </a:r>
            <a:r>
              <a:rPr lang="en-US" dirty="0" err="1"/>
              <a:t>có</a:t>
            </a:r>
            <a:r>
              <a:rPr lang="en-US" dirty="0"/>
              <a:t> 6 x 50 = 300 </a:t>
            </a:r>
            <a:r>
              <a:rPr lang="en-US" dirty="0" err="1"/>
              <a:t>cách</a:t>
            </a:r>
            <a:r>
              <a:rPr lang="en-US" dirty="0"/>
              <a:t> </a:t>
            </a:r>
            <a:r>
              <a:rPr lang="en-US" dirty="0" err="1"/>
              <a:t>khác</a:t>
            </a:r>
            <a:r>
              <a:rPr lang="en-US" dirty="0"/>
              <a:t> </a:t>
            </a:r>
            <a:r>
              <a:rPr lang="en-US" dirty="0" err="1"/>
              <a:t>nhau</a:t>
            </a:r>
            <a:r>
              <a:rPr lang="en-US" dirty="0"/>
              <a:t> </a:t>
            </a:r>
            <a:r>
              <a:rPr lang="en-US" dirty="0" err="1"/>
              <a:t>để</a:t>
            </a:r>
            <a:r>
              <a:rPr lang="en-US" dirty="0"/>
              <a:t> </a:t>
            </a:r>
            <a:r>
              <a:rPr lang="en-US" dirty="0" err="1"/>
              <a:t>ký</a:t>
            </a:r>
            <a:r>
              <a:rPr lang="en-US" dirty="0"/>
              <a:t> </a:t>
            </a:r>
            <a:r>
              <a:rPr lang="en-US" dirty="0" err="1"/>
              <a:t>hiệu</a:t>
            </a:r>
            <a:r>
              <a:rPr lang="en-US" dirty="0"/>
              <a:t> </a:t>
            </a:r>
            <a:r>
              <a:rPr lang="en-US" dirty="0" err="1"/>
              <a:t>cho</a:t>
            </a:r>
            <a:r>
              <a:rPr lang="en-US" dirty="0"/>
              <a:t> </a:t>
            </a:r>
            <a:r>
              <a:rPr lang="en-US" dirty="0" err="1"/>
              <a:t>một</a:t>
            </a:r>
            <a:r>
              <a:rPr lang="en-US" dirty="0"/>
              <a:t> </a:t>
            </a:r>
            <a:r>
              <a:rPr lang="en-US" dirty="0" err="1"/>
              <a:t>giảng</a:t>
            </a:r>
            <a:r>
              <a:rPr lang="en-US" dirty="0"/>
              <a:t> </a:t>
            </a:r>
            <a:r>
              <a:rPr lang="en-US" dirty="0" err="1"/>
              <a:t>đường</a:t>
            </a:r>
            <a:endParaRPr lang="en-US" dirty="0"/>
          </a:p>
        </p:txBody>
      </p:sp>
      <p:sp>
        <p:nvSpPr>
          <p:cNvPr id="8" name="Rectangle: Folded Corner 7">
            <a:extLst>
              <a:ext uri="{FF2B5EF4-FFF2-40B4-BE49-F238E27FC236}">
                <a16:creationId xmlns:a16="http://schemas.microsoft.com/office/drawing/2014/main" id="{8A11B589-9CEE-40EF-AE9F-341379DDBE60}"/>
              </a:ext>
            </a:extLst>
          </p:cNvPr>
          <p:cNvSpPr/>
          <p:nvPr/>
        </p:nvSpPr>
        <p:spPr>
          <a:xfrm>
            <a:off x="1248047" y="3863143"/>
            <a:ext cx="3143250" cy="4572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b="1" dirty="0" err="1">
                <a:solidFill>
                  <a:schemeClr val="tx1"/>
                </a:solidFill>
              </a:rPr>
              <a:t>Bài</a:t>
            </a:r>
            <a:r>
              <a:rPr lang="en-US" b="1" dirty="0">
                <a:solidFill>
                  <a:schemeClr val="tx1"/>
                </a:solidFill>
              </a:rPr>
              <a:t> </a:t>
            </a:r>
            <a:r>
              <a:rPr lang="en-US" b="1" dirty="0" err="1">
                <a:solidFill>
                  <a:schemeClr val="tx1"/>
                </a:solidFill>
              </a:rPr>
              <a:t>làm</a:t>
            </a:r>
            <a:r>
              <a:rPr lang="en-US" b="1" dirty="0">
                <a:solidFill>
                  <a:schemeClr val="tx1"/>
                </a:solidFill>
              </a:rPr>
              <a:t>: </a:t>
            </a:r>
          </a:p>
        </p:txBody>
      </p:sp>
      <p:sp>
        <p:nvSpPr>
          <p:cNvPr id="9" name="Rectangle: Folded Corner 8">
            <a:extLst>
              <a:ext uri="{FF2B5EF4-FFF2-40B4-BE49-F238E27FC236}">
                <a16:creationId xmlns:a16="http://schemas.microsoft.com/office/drawing/2014/main" id="{FB90864B-70E1-46A7-807C-F5C08BD0879C}"/>
              </a:ext>
            </a:extLst>
          </p:cNvPr>
          <p:cNvSpPr/>
          <p:nvPr/>
        </p:nvSpPr>
        <p:spPr>
          <a:xfrm>
            <a:off x="1248047" y="7086600"/>
            <a:ext cx="7410450" cy="10668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endParaRPr lang="en-US" altLang="vi-VN" i="1" dirty="0"/>
          </a:p>
        </p:txBody>
      </p:sp>
    </p:spTree>
    <p:extLst>
      <p:ext uri="{BB962C8B-B14F-4D97-AF65-F5344CB8AC3E}">
        <p14:creationId xmlns:p14="http://schemas.microsoft.com/office/powerpoint/2010/main" val="31411758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ircle(in)">
                                      <p:cBhvr>
                                        <p:cTn id="13" dur="20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8"/>
                                        </p:tgtEl>
                                        <p:attrNameLst>
                                          <p:attrName>style.visibility</p:attrName>
                                        </p:attrNameLst>
                                      </p:cBhvr>
                                      <p:to>
                                        <p:strVal val="visible"/>
                                      </p:to>
                                    </p:set>
                                    <p:anim calcmode="lin" valueType="num">
                                      <p:cBhvr additive="base">
                                        <p:cTn id="18" dur="500" fill="hold"/>
                                        <p:tgtEl>
                                          <p:spTgt spid="48"/>
                                        </p:tgtEl>
                                        <p:attrNameLst>
                                          <p:attrName>ppt_x</p:attrName>
                                        </p:attrNameLst>
                                      </p:cBhvr>
                                      <p:tavLst>
                                        <p:tav tm="0">
                                          <p:val>
                                            <p:strVal val="#ppt_x"/>
                                          </p:val>
                                        </p:tav>
                                        <p:tav tm="100000">
                                          <p:val>
                                            <p:strVal val="#ppt_x"/>
                                          </p:val>
                                        </p:tav>
                                      </p:tavLst>
                                    </p:anim>
                                    <p:anim calcmode="lin" valueType="num">
                                      <p:cBhvr additive="base">
                                        <p:cTn id="19"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1.2. </a:t>
            </a:r>
            <a:r>
              <a:rPr lang="en-US" dirty="0" err="1"/>
              <a:t>Các</a:t>
            </a:r>
            <a:r>
              <a:rPr lang="en-US" dirty="0"/>
              <a:t> </a:t>
            </a:r>
            <a:r>
              <a:rPr lang="en-US" dirty="0" err="1"/>
              <a:t>nguyên</a:t>
            </a:r>
            <a:r>
              <a:rPr lang="en-US" dirty="0"/>
              <a:t> </a:t>
            </a:r>
            <a:r>
              <a:rPr lang="en-US" dirty="0" err="1"/>
              <a:t>lý</a:t>
            </a:r>
            <a:r>
              <a:rPr lang="en-US" dirty="0"/>
              <a:t> </a:t>
            </a:r>
            <a:r>
              <a:rPr lang="en-US" dirty="0" err="1"/>
              <a:t>đếm</a:t>
            </a:r>
            <a:endParaRPr lang="en-US" dirty="0"/>
          </a:p>
        </p:txBody>
      </p:sp>
      <p:sp>
        <p:nvSpPr>
          <p:cNvPr id="2" name="Rectangle: Folded Corner 1">
            <a:extLst>
              <a:ext uri="{FF2B5EF4-FFF2-40B4-BE49-F238E27FC236}">
                <a16:creationId xmlns:a16="http://schemas.microsoft.com/office/drawing/2014/main" id="{6B090C57-6B10-415A-927B-A753751F5AD3}"/>
              </a:ext>
            </a:extLst>
          </p:cNvPr>
          <p:cNvSpPr/>
          <p:nvPr/>
        </p:nvSpPr>
        <p:spPr>
          <a:xfrm>
            <a:off x="1276350" y="1524000"/>
            <a:ext cx="3143250" cy="5334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b="1" dirty="0" err="1">
                <a:solidFill>
                  <a:schemeClr val="tx1"/>
                </a:solidFill>
              </a:rPr>
              <a:t>Ví</a:t>
            </a:r>
            <a:r>
              <a:rPr lang="en-US" b="1" dirty="0">
                <a:solidFill>
                  <a:schemeClr val="tx1"/>
                </a:solidFill>
              </a:rPr>
              <a:t> </a:t>
            </a:r>
            <a:r>
              <a:rPr lang="en-US" b="1" dirty="0" err="1">
                <a:solidFill>
                  <a:schemeClr val="tx1"/>
                </a:solidFill>
              </a:rPr>
              <a:t>dụ</a:t>
            </a:r>
            <a:r>
              <a:rPr lang="en-US" b="1" dirty="0">
                <a:solidFill>
                  <a:schemeClr val="tx1"/>
                </a:solidFill>
              </a:rPr>
              <a:t> 7: </a:t>
            </a:r>
          </a:p>
        </p:txBody>
      </p:sp>
      <p:sp>
        <p:nvSpPr>
          <p:cNvPr id="47" name="Rectangle: Folded Corner 46">
            <a:extLst>
              <a:ext uri="{FF2B5EF4-FFF2-40B4-BE49-F238E27FC236}">
                <a16:creationId xmlns:a16="http://schemas.microsoft.com/office/drawing/2014/main" id="{8CD60893-CFC3-4E12-9F36-298826700E97}"/>
              </a:ext>
            </a:extLst>
          </p:cNvPr>
          <p:cNvSpPr/>
          <p:nvPr/>
        </p:nvSpPr>
        <p:spPr>
          <a:xfrm>
            <a:off x="1276350" y="2197510"/>
            <a:ext cx="7410450" cy="1383066"/>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endParaRPr lang="en-US" sz="2000" dirty="0"/>
          </a:p>
          <a:p>
            <a:pPr algn="just"/>
            <a:r>
              <a:rPr lang="en-US" sz="2000" dirty="0" err="1"/>
              <a:t>Ký</a:t>
            </a:r>
            <a:r>
              <a:rPr lang="en-US" sz="2000" dirty="0"/>
              <a:t> </a:t>
            </a:r>
            <a:r>
              <a:rPr lang="en-US" sz="2000" dirty="0" err="1"/>
              <a:t>hiệu</a:t>
            </a:r>
            <a:r>
              <a:rPr lang="en-US" sz="2000" dirty="0"/>
              <a:t> </a:t>
            </a:r>
            <a:r>
              <a:rPr lang="en-US" sz="2000" dirty="0" err="1"/>
              <a:t>giảng</a:t>
            </a:r>
            <a:r>
              <a:rPr lang="en-US" sz="2000" dirty="0"/>
              <a:t> </a:t>
            </a:r>
            <a:r>
              <a:rPr lang="en-US" sz="2000" dirty="0" err="1"/>
              <a:t>đường</a:t>
            </a:r>
            <a:r>
              <a:rPr lang="en-US" sz="2000" dirty="0"/>
              <a:t> </a:t>
            </a:r>
            <a:r>
              <a:rPr lang="en-US" sz="2000" dirty="0" err="1"/>
              <a:t>của</a:t>
            </a:r>
            <a:r>
              <a:rPr lang="en-US" sz="2000" dirty="0"/>
              <a:t> </a:t>
            </a:r>
            <a:r>
              <a:rPr lang="en-US" sz="2000" dirty="0" err="1"/>
              <a:t>một</a:t>
            </a:r>
            <a:r>
              <a:rPr lang="en-US" sz="2000" dirty="0"/>
              <a:t> </a:t>
            </a:r>
            <a:r>
              <a:rPr lang="en-US" sz="2000" dirty="0" err="1"/>
              <a:t>trường</a:t>
            </a:r>
            <a:r>
              <a:rPr lang="en-US" sz="2000" dirty="0"/>
              <a:t> </a:t>
            </a:r>
            <a:r>
              <a:rPr lang="en-US" sz="2000" dirty="0" err="1"/>
              <a:t>đại</a:t>
            </a:r>
            <a:r>
              <a:rPr lang="en-US" sz="2000" dirty="0"/>
              <a:t> </a:t>
            </a:r>
            <a:r>
              <a:rPr lang="en-US" sz="2000" dirty="0" err="1"/>
              <a:t>học</a:t>
            </a:r>
            <a:r>
              <a:rPr lang="en-US" sz="2000" dirty="0"/>
              <a:t> </a:t>
            </a:r>
            <a:r>
              <a:rPr lang="en-US" sz="2000" dirty="0" err="1"/>
              <a:t>bắt</a:t>
            </a:r>
            <a:r>
              <a:rPr lang="en-US" sz="2000" dirty="0"/>
              <a:t> </a:t>
            </a:r>
            <a:r>
              <a:rPr lang="en-US" sz="2000" dirty="0" err="1"/>
              <a:t>đầu</a:t>
            </a:r>
            <a:r>
              <a:rPr lang="en-US" sz="2000" dirty="0"/>
              <a:t> </a:t>
            </a:r>
            <a:r>
              <a:rPr lang="en-US" sz="2000" dirty="0" err="1"/>
              <a:t>bằng</a:t>
            </a:r>
            <a:r>
              <a:rPr lang="en-US" sz="2000" dirty="0"/>
              <a:t> </a:t>
            </a:r>
            <a:r>
              <a:rPr lang="en-US" sz="2000" dirty="0" err="1"/>
              <a:t>một</a:t>
            </a:r>
            <a:r>
              <a:rPr lang="en-US" sz="2000" dirty="0"/>
              <a:t> </a:t>
            </a:r>
            <a:r>
              <a:rPr lang="en-US" sz="2000" dirty="0" err="1"/>
              <a:t>trong</a:t>
            </a:r>
            <a:r>
              <a:rPr lang="en-US" sz="2000" dirty="0"/>
              <a:t> </a:t>
            </a:r>
            <a:r>
              <a:rPr lang="en-US" sz="2000" dirty="0" err="1"/>
              <a:t>các</a:t>
            </a:r>
            <a:r>
              <a:rPr lang="en-US" sz="2000" dirty="0"/>
              <a:t> </a:t>
            </a:r>
            <a:r>
              <a:rPr lang="en-US" sz="2000" dirty="0" err="1"/>
              <a:t>chữ</a:t>
            </a:r>
            <a:r>
              <a:rPr lang="en-US" sz="2000" dirty="0"/>
              <a:t> </a:t>
            </a:r>
            <a:r>
              <a:rPr lang="en-US" sz="2000" dirty="0" err="1"/>
              <a:t>cái</a:t>
            </a:r>
            <a:r>
              <a:rPr lang="en-US" sz="2000" dirty="0"/>
              <a:t> A, B, C, D, E, F </a:t>
            </a:r>
            <a:r>
              <a:rPr lang="en-US" sz="2000" dirty="0" err="1"/>
              <a:t>và</a:t>
            </a:r>
            <a:r>
              <a:rPr lang="en-US" sz="2000" dirty="0"/>
              <a:t> </a:t>
            </a:r>
            <a:r>
              <a:rPr lang="en-US" sz="2000" dirty="0" err="1"/>
              <a:t>một</a:t>
            </a:r>
            <a:r>
              <a:rPr lang="en-US" sz="2000" dirty="0"/>
              <a:t> </a:t>
            </a:r>
            <a:r>
              <a:rPr lang="en-US" sz="2000" dirty="0" err="1"/>
              <a:t>số</a:t>
            </a:r>
            <a:r>
              <a:rPr lang="en-US" sz="2000" dirty="0"/>
              <a:t> </a:t>
            </a:r>
            <a:r>
              <a:rPr lang="en-US" sz="2000" dirty="0" err="1"/>
              <a:t>nguyên</a:t>
            </a:r>
            <a:r>
              <a:rPr lang="en-US" sz="2000" dirty="0"/>
              <a:t> </a:t>
            </a:r>
            <a:r>
              <a:rPr lang="en-US" sz="2000" dirty="0" err="1"/>
              <a:t>dương</a:t>
            </a:r>
            <a:r>
              <a:rPr lang="en-US" sz="2000" dirty="0"/>
              <a:t> </a:t>
            </a:r>
            <a:r>
              <a:rPr lang="en-US" sz="2000" dirty="0" err="1"/>
              <a:t>không</a:t>
            </a:r>
            <a:r>
              <a:rPr lang="en-US" sz="2000" dirty="0"/>
              <a:t> </a:t>
            </a:r>
            <a:r>
              <a:rPr lang="en-US" sz="2000" dirty="0" err="1"/>
              <a:t>vượt</a:t>
            </a:r>
            <a:r>
              <a:rPr lang="en-US" sz="2000" dirty="0"/>
              <a:t> </a:t>
            </a:r>
            <a:r>
              <a:rPr lang="en-US" sz="2000" dirty="0" err="1"/>
              <a:t>quá</a:t>
            </a:r>
            <a:r>
              <a:rPr lang="en-US" sz="2000" dirty="0"/>
              <a:t> 50. </a:t>
            </a:r>
            <a:r>
              <a:rPr lang="en-US" sz="2000" dirty="0" err="1"/>
              <a:t>Hỏi</a:t>
            </a:r>
            <a:r>
              <a:rPr lang="en-US" sz="2000" dirty="0"/>
              <a:t> </a:t>
            </a:r>
            <a:r>
              <a:rPr lang="en-US" sz="2000" dirty="0" err="1"/>
              <a:t>nhiều</a:t>
            </a:r>
            <a:r>
              <a:rPr lang="en-US" sz="2000" dirty="0"/>
              <a:t> </a:t>
            </a:r>
            <a:r>
              <a:rPr lang="en-US" sz="2000" dirty="0" err="1"/>
              <a:t>nhất</a:t>
            </a:r>
            <a:r>
              <a:rPr lang="en-US" sz="2000" dirty="0"/>
              <a:t> </a:t>
            </a:r>
            <a:r>
              <a:rPr lang="en-US" sz="2000" dirty="0" err="1"/>
              <a:t>có</a:t>
            </a:r>
            <a:r>
              <a:rPr lang="en-US" sz="2000" dirty="0"/>
              <a:t> bao </a:t>
            </a:r>
            <a:r>
              <a:rPr lang="en-US" sz="2000" dirty="0" err="1"/>
              <a:t>nhiêu</a:t>
            </a:r>
            <a:r>
              <a:rPr lang="en-US" sz="2000" dirty="0"/>
              <a:t> </a:t>
            </a:r>
            <a:r>
              <a:rPr lang="en-US" sz="2000" dirty="0" err="1"/>
              <a:t>giảng</a:t>
            </a:r>
            <a:r>
              <a:rPr lang="en-US" sz="2000" dirty="0"/>
              <a:t> </a:t>
            </a:r>
            <a:r>
              <a:rPr lang="en-US" sz="2000" dirty="0" err="1"/>
              <a:t>đường</a:t>
            </a:r>
            <a:r>
              <a:rPr lang="en-US" sz="2000" dirty="0"/>
              <a:t> </a:t>
            </a:r>
            <a:r>
              <a:rPr lang="en-US" sz="2000" dirty="0" err="1"/>
              <a:t>được</a:t>
            </a:r>
            <a:r>
              <a:rPr lang="en-US" sz="2000" dirty="0"/>
              <a:t> </a:t>
            </a:r>
            <a:r>
              <a:rPr lang="en-US" sz="2000" dirty="0" err="1"/>
              <a:t>ký</a:t>
            </a:r>
            <a:r>
              <a:rPr lang="en-US" sz="2000" dirty="0"/>
              <a:t> </a:t>
            </a:r>
            <a:r>
              <a:rPr lang="en-US" sz="2000" dirty="0" err="1"/>
              <a:t>hiệu</a:t>
            </a:r>
            <a:r>
              <a:rPr lang="en-US" sz="2000" dirty="0"/>
              <a:t> </a:t>
            </a:r>
            <a:r>
              <a:rPr lang="en-US" sz="2000" dirty="0" err="1"/>
              <a:t>khác</a:t>
            </a:r>
            <a:r>
              <a:rPr lang="en-US" sz="2000" dirty="0"/>
              <a:t> </a:t>
            </a:r>
            <a:r>
              <a:rPr lang="en-US" sz="2000" dirty="0" err="1"/>
              <a:t>nhau</a:t>
            </a:r>
            <a:r>
              <a:rPr lang="en-US" sz="2000" dirty="0"/>
              <a:t>?</a:t>
            </a:r>
          </a:p>
        </p:txBody>
      </p:sp>
      <p:sp>
        <p:nvSpPr>
          <p:cNvPr id="48" name="Rectangle: Folded Corner 47">
            <a:extLst>
              <a:ext uri="{FF2B5EF4-FFF2-40B4-BE49-F238E27FC236}">
                <a16:creationId xmlns:a16="http://schemas.microsoft.com/office/drawing/2014/main" id="{79F5812E-905A-4B9A-91DA-4A59BDC2B1CE}"/>
              </a:ext>
            </a:extLst>
          </p:cNvPr>
          <p:cNvSpPr/>
          <p:nvPr/>
        </p:nvSpPr>
        <p:spPr>
          <a:xfrm>
            <a:off x="1225481" y="4602910"/>
            <a:ext cx="7410450" cy="179041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dirty="0" err="1"/>
              <a:t>Thủ</a:t>
            </a:r>
            <a:r>
              <a:rPr lang="en-US" dirty="0"/>
              <a:t> </a:t>
            </a:r>
            <a:r>
              <a:rPr lang="en-US" dirty="0" err="1"/>
              <a:t>tục</a:t>
            </a:r>
            <a:r>
              <a:rPr lang="en-US" dirty="0"/>
              <a:t> </a:t>
            </a:r>
            <a:r>
              <a:rPr lang="en-US" dirty="0" err="1"/>
              <a:t>ghi</a:t>
            </a:r>
            <a:r>
              <a:rPr lang="en-US" dirty="0"/>
              <a:t> </a:t>
            </a:r>
            <a:r>
              <a:rPr lang="en-US" dirty="0" err="1"/>
              <a:t>ký</a:t>
            </a:r>
            <a:r>
              <a:rPr lang="en-US" dirty="0"/>
              <a:t> </a:t>
            </a:r>
            <a:r>
              <a:rPr lang="en-US" dirty="0" err="1"/>
              <a:t>hiệu</a:t>
            </a:r>
            <a:r>
              <a:rPr lang="en-US" dirty="0"/>
              <a:t> </a:t>
            </a:r>
            <a:r>
              <a:rPr lang="en-US" dirty="0" err="1"/>
              <a:t>một</a:t>
            </a:r>
            <a:r>
              <a:rPr lang="en-US" dirty="0"/>
              <a:t> </a:t>
            </a:r>
            <a:r>
              <a:rPr lang="en-US" dirty="0" err="1"/>
              <a:t>giảng</a:t>
            </a:r>
            <a:r>
              <a:rPr lang="en-US" dirty="0"/>
              <a:t> </a:t>
            </a:r>
            <a:r>
              <a:rPr lang="en-US" dirty="0" err="1"/>
              <a:t>đường</a:t>
            </a:r>
            <a:r>
              <a:rPr lang="en-US" dirty="0"/>
              <a:t> </a:t>
            </a:r>
            <a:r>
              <a:rPr lang="en-US" dirty="0" err="1"/>
              <a:t>gồm</a:t>
            </a:r>
            <a:r>
              <a:rPr lang="en-US" dirty="0"/>
              <a:t> </a:t>
            </a:r>
            <a:r>
              <a:rPr lang="en-US" dirty="0" err="1"/>
              <a:t>hai</a:t>
            </a:r>
            <a:r>
              <a:rPr lang="en-US" dirty="0"/>
              <a:t> </a:t>
            </a:r>
            <a:r>
              <a:rPr lang="en-US" dirty="0" err="1"/>
              <a:t>giai</a:t>
            </a:r>
            <a:r>
              <a:rPr lang="en-US" dirty="0"/>
              <a:t> </a:t>
            </a:r>
            <a:r>
              <a:rPr lang="en-US" dirty="0" err="1"/>
              <a:t>đoạn</a:t>
            </a:r>
            <a:r>
              <a:rPr lang="en-US" dirty="0"/>
              <a:t>:</a:t>
            </a:r>
          </a:p>
          <a:p>
            <a:r>
              <a:rPr lang="en-US" b="1" dirty="0" err="1"/>
              <a:t>Giai</a:t>
            </a:r>
            <a:r>
              <a:rPr lang="en-US" b="1" dirty="0"/>
              <a:t> </a:t>
            </a:r>
            <a:r>
              <a:rPr lang="en-US" b="1" dirty="0" err="1"/>
              <a:t>đoạn</a:t>
            </a:r>
            <a:r>
              <a:rPr lang="en-US" b="1" dirty="0"/>
              <a:t> 1: </a:t>
            </a:r>
            <a:r>
              <a:rPr lang="en-US" dirty="0" err="1"/>
              <a:t>Gán</a:t>
            </a:r>
            <a:r>
              <a:rPr lang="en-US" dirty="0"/>
              <a:t> </a:t>
            </a:r>
            <a:r>
              <a:rPr lang="en-US" dirty="0" err="1"/>
              <a:t>một</a:t>
            </a:r>
            <a:r>
              <a:rPr lang="en-US" dirty="0"/>
              <a:t> </a:t>
            </a:r>
            <a:r>
              <a:rPr lang="en-US" dirty="0" err="1"/>
              <a:t>trong</a:t>
            </a:r>
            <a:r>
              <a:rPr lang="en-US" dirty="0"/>
              <a:t> 6 </a:t>
            </a:r>
            <a:r>
              <a:rPr lang="en-US" dirty="0" err="1"/>
              <a:t>chữ</a:t>
            </a:r>
            <a:r>
              <a:rPr lang="en-US" dirty="0"/>
              <a:t> </a:t>
            </a:r>
            <a:r>
              <a:rPr lang="en-US" dirty="0" err="1"/>
              <a:t>cái</a:t>
            </a:r>
            <a:r>
              <a:rPr lang="en-US" dirty="0"/>
              <a:t> A, B, C, D, E, F</a:t>
            </a:r>
          </a:p>
          <a:p>
            <a:r>
              <a:rPr lang="en-US" b="1" dirty="0" err="1"/>
              <a:t>Giai</a:t>
            </a:r>
            <a:r>
              <a:rPr lang="en-US" b="1" dirty="0"/>
              <a:t> </a:t>
            </a:r>
            <a:r>
              <a:rPr lang="en-US" b="1" dirty="0" err="1"/>
              <a:t>đoạn</a:t>
            </a:r>
            <a:r>
              <a:rPr lang="en-US" b="1" dirty="0"/>
              <a:t> 2: </a:t>
            </a:r>
            <a:r>
              <a:rPr lang="en-US" dirty="0" err="1"/>
              <a:t>Gán</a:t>
            </a:r>
            <a:r>
              <a:rPr lang="en-US" dirty="0"/>
              <a:t> </a:t>
            </a:r>
            <a:r>
              <a:rPr lang="en-US" dirty="0" err="1"/>
              <a:t>một</a:t>
            </a:r>
            <a:r>
              <a:rPr lang="en-US" dirty="0"/>
              <a:t> </a:t>
            </a:r>
            <a:r>
              <a:rPr lang="en-US" dirty="0" err="1"/>
              <a:t>trong</a:t>
            </a:r>
            <a:r>
              <a:rPr lang="en-US" dirty="0"/>
              <a:t> 50 </a:t>
            </a:r>
            <a:r>
              <a:rPr lang="en-US" dirty="0" err="1"/>
              <a:t>số</a:t>
            </a:r>
            <a:r>
              <a:rPr lang="en-US" dirty="0"/>
              <a:t> </a:t>
            </a:r>
            <a:r>
              <a:rPr lang="en-US" dirty="0" err="1"/>
              <a:t>nguyên</a:t>
            </a:r>
            <a:r>
              <a:rPr lang="en-US" dirty="0"/>
              <a:t> </a:t>
            </a:r>
            <a:r>
              <a:rPr lang="en-US" dirty="0" err="1"/>
              <a:t>dương</a:t>
            </a:r>
            <a:r>
              <a:rPr lang="en-US" dirty="0"/>
              <a:t> 1, 2, ..., 50.</a:t>
            </a:r>
          </a:p>
          <a:p>
            <a:r>
              <a:rPr lang="en-US" dirty="0"/>
              <a:t>Theo </a:t>
            </a:r>
            <a:r>
              <a:rPr lang="en-US" dirty="0" err="1"/>
              <a:t>nguyên</a:t>
            </a:r>
            <a:r>
              <a:rPr lang="en-US" dirty="0"/>
              <a:t> </a:t>
            </a:r>
            <a:r>
              <a:rPr lang="en-US" dirty="0" err="1"/>
              <a:t>lý</a:t>
            </a:r>
            <a:r>
              <a:rPr lang="en-US" dirty="0"/>
              <a:t> </a:t>
            </a:r>
            <a:r>
              <a:rPr lang="en-US" dirty="0" err="1"/>
              <a:t>nhân</a:t>
            </a:r>
            <a:r>
              <a:rPr lang="en-US" dirty="0"/>
              <a:t> </a:t>
            </a:r>
            <a:r>
              <a:rPr lang="en-US" dirty="0" err="1"/>
              <a:t>thì</a:t>
            </a:r>
            <a:r>
              <a:rPr lang="en-US" dirty="0"/>
              <a:t> </a:t>
            </a:r>
            <a:r>
              <a:rPr lang="en-US" dirty="0" err="1"/>
              <a:t>có</a:t>
            </a:r>
            <a:r>
              <a:rPr lang="en-US" dirty="0"/>
              <a:t> 6 x 50 = 300 </a:t>
            </a:r>
            <a:r>
              <a:rPr lang="en-US" dirty="0" err="1"/>
              <a:t>cách</a:t>
            </a:r>
            <a:r>
              <a:rPr lang="en-US" dirty="0"/>
              <a:t> </a:t>
            </a:r>
            <a:r>
              <a:rPr lang="en-US" dirty="0" err="1"/>
              <a:t>khác</a:t>
            </a:r>
            <a:r>
              <a:rPr lang="en-US" dirty="0"/>
              <a:t> </a:t>
            </a:r>
            <a:r>
              <a:rPr lang="en-US" dirty="0" err="1"/>
              <a:t>nhau</a:t>
            </a:r>
            <a:r>
              <a:rPr lang="en-US" dirty="0"/>
              <a:t> </a:t>
            </a:r>
            <a:r>
              <a:rPr lang="en-US" dirty="0" err="1"/>
              <a:t>để</a:t>
            </a:r>
            <a:r>
              <a:rPr lang="en-US" dirty="0"/>
              <a:t> </a:t>
            </a:r>
            <a:r>
              <a:rPr lang="en-US" dirty="0" err="1"/>
              <a:t>ký</a:t>
            </a:r>
            <a:r>
              <a:rPr lang="en-US" dirty="0"/>
              <a:t> </a:t>
            </a:r>
            <a:r>
              <a:rPr lang="en-US" dirty="0" err="1"/>
              <a:t>hiệu</a:t>
            </a:r>
            <a:r>
              <a:rPr lang="en-US" dirty="0"/>
              <a:t> </a:t>
            </a:r>
            <a:r>
              <a:rPr lang="en-US" dirty="0" err="1"/>
              <a:t>cho</a:t>
            </a:r>
            <a:r>
              <a:rPr lang="en-US" dirty="0"/>
              <a:t> </a:t>
            </a:r>
            <a:r>
              <a:rPr lang="en-US" dirty="0" err="1"/>
              <a:t>một</a:t>
            </a:r>
            <a:r>
              <a:rPr lang="en-US" dirty="0"/>
              <a:t> </a:t>
            </a:r>
            <a:r>
              <a:rPr lang="en-US" dirty="0" err="1"/>
              <a:t>giảng</a:t>
            </a:r>
            <a:r>
              <a:rPr lang="en-US" dirty="0"/>
              <a:t> </a:t>
            </a:r>
            <a:r>
              <a:rPr lang="en-US" dirty="0" err="1"/>
              <a:t>đường</a:t>
            </a:r>
            <a:endParaRPr lang="en-US" dirty="0"/>
          </a:p>
        </p:txBody>
      </p:sp>
      <p:sp>
        <p:nvSpPr>
          <p:cNvPr id="8" name="Rectangle: Folded Corner 7">
            <a:extLst>
              <a:ext uri="{FF2B5EF4-FFF2-40B4-BE49-F238E27FC236}">
                <a16:creationId xmlns:a16="http://schemas.microsoft.com/office/drawing/2014/main" id="{8A11B589-9CEE-40EF-AE9F-341379DDBE60}"/>
              </a:ext>
            </a:extLst>
          </p:cNvPr>
          <p:cNvSpPr/>
          <p:nvPr/>
        </p:nvSpPr>
        <p:spPr>
          <a:xfrm>
            <a:off x="1248047" y="3863143"/>
            <a:ext cx="3143250" cy="4572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b="1" dirty="0" err="1">
                <a:solidFill>
                  <a:schemeClr val="tx1"/>
                </a:solidFill>
              </a:rPr>
              <a:t>Bài</a:t>
            </a:r>
            <a:r>
              <a:rPr lang="en-US" b="1" dirty="0">
                <a:solidFill>
                  <a:schemeClr val="tx1"/>
                </a:solidFill>
              </a:rPr>
              <a:t> </a:t>
            </a:r>
            <a:r>
              <a:rPr lang="en-US" b="1" dirty="0" err="1">
                <a:solidFill>
                  <a:schemeClr val="tx1"/>
                </a:solidFill>
              </a:rPr>
              <a:t>làm</a:t>
            </a:r>
            <a:r>
              <a:rPr lang="en-US" b="1" dirty="0">
                <a:solidFill>
                  <a:schemeClr val="tx1"/>
                </a:solidFill>
              </a:rPr>
              <a:t>: </a:t>
            </a:r>
          </a:p>
        </p:txBody>
      </p:sp>
      <p:sp>
        <p:nvSpPr>
          <p:cNvPr id="9" name="Rectangle: Folded Corner 8">
            <a:extLst>
              <a:ext uri="{FF2B5EF4-FFF2-40B4-BE49-F238E27FC236}">
                <a16:creationId xmlns:a16="http://schemas.microsoft.com/office/drawing/2014/main" id="{FB90864B-70E1-46A7-807C-F5C08BD0879C}"/>
              </a:ext>
            </a:extLst>
          </p:cNvPr>
          <p:cNvSpPr/>
          <p:nvPr/>
        </p:nvSpPr>
        <p:spPr>
          <a:xfrm>
            <a:off x="1248047" y="7086600"/>
            <a:ext cx="7410450" cy="10668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endParaRPr lang="en-US" altLang="vi-VN" i="1" dirty="0"/>
          </a:p>
        </p:txBody>
      </p:sp>
    </p:spTree>
    <p:extLst>
      <p:ext uri="{BB962C8B-B14F-4D97-AF65-F5344CB8AC3E}">
        <p14:creationId xmlns:p14="http://schemas.microsoft.com/office/powerpoint/2010/main" val="39551192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ircle(in)">
                                      <p:cBhvr>
                                        <p:cTn id="13" dur="20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8"/>
                                        </p:tgtEl>
                                        <p:attrNameLst>
                                          <p:attrName>style.visibility</p:attrName>
                                        </p:attrNameLst>
                                      </p:cBhvr>
                                      <p:to>
                                        <p:strVal val="visible"/>
                                      </p:to>
                                    </p:set>
                                    <p:anim calcmode="lin" valueType="num">
                                      <p:cBhvr additive="base">
                                        <p:cTn id="18" dur="500" fill="hold"/>
                                        <p:tgtEl>
                                          <p:spTgt spid="48"/>
                                        </p:tgtEl>
                                        <p:attrNameLst>
                                          <p:attrName>ppt_x</p:attrName>
                                        </p:attrNameLst>
                                      </p:cBhvr>
                                      <p:tavLst>
                                        <p:tav tm="0">
                                          <p:val>
                                            <p:strVal val="#ppt_x"/>
                                          </p:val>
                                        </p:tav>
                                        <p:tav tm="100000">
                                          <p:val>
                                            <p:strVal val="#ppt_x"/>
                                          </p:val>
                                        </p:tav>
                                      </p:tavLst>
                                    </p:anim>
                                    <p:anim calcmode="lin" valueType="num">
                                      <p:cBhvr additive="base">
                                        <p:cTn id="19"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1.2. </a:t>
            </a:r>
            <a:r>
              <a:rPr lang="en-US" dirty="0" err="1"/>
              <a:t>Các</a:t>
            </a:r>
            <a:r>
              <a:rPr lang="en-US" dirty="0"/>
              <a:t> </a:t>
            </a:r>
            <a:r>
              <a:rPr lang="en-US" dirty="0" err="1"/>
              <a:t>nguyên</a:t>
            </a:r>
            <a:r>
              <a:rPr lang="en-US" dirty="0"/>
              <a:t> </a:t>
            </a:r>
            <a:r>
              <a:rPr lang="en-US" dirty="0" err="1"/>
              <a:t>lý</a:t>
            </a:r>
            <a:r>
              <a:rPr lang="en-US" dirty="0"/>
              <a:t> </a:t>
            </a:r>
            <a:r>
              <a:rPr lang="en-US" dirty="0" err="1"/>
              <a:t>đếm</a:t>
            </a:r>
            <a:endParaRPr lang="en-US" dirty="0"/>
          </a:p>
        </p:txBody>
      </p:sp>
      <p:sp>
        <p:nvSpPr>
          <p:cNvPr id="2" name="Rectangle: Folded Corner 1">
            <a:extLst>
              <a:ext uri="{FF2B5EF4-FFF2-40B4-BE49-F238E27FC236}">
                <a16:creationId xmlns:a16="http://schemas.microsoft.com/office/drawing/2014/main" id="{6B090C57-6B10-415A-927B-A753751F5AD3}"/>
              </a:ext>
            </a:extLst>
          </p:cNvPr>
          <p:cNvSpPr/>
          <p:nvPr/>
        </p:nvSpPr>
        <p:spPr>
          <a:xfrm>
            <a:off x="1276350" y="1524000"/>
            <a:ext cx="3143250" cy="5334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b="1" dirty="0" err="1">
                <a:solidFill>
                  <a:schemeClr val="tx1"/>
                </a:solidFill>
              </a:rPr>
              <a:t>Ví</a:t>
            </a:r>
            <a:r>
              <a:rPr lang="en-US" b="1" dirty="0">
                <a:solidFill>
                  <a:schemeClr val="tx1"/>
                </a:solidFill>
              </a:rPr>
              <a:t> </a:t>
            </a:r>
            <a:r>
              <a:rPr lang="en-US" b="1" dirty="0" err="1">
                <a:solidFill>
                  <a:schemeClr val="tx1"/>
                </a:solidFill>
              </a:rPr>
              <a:t>dụ</a:t>
            </a:r>
            <a:r>
              <a:rPr lang="en-US" b="1" dirty="0">
                <a:solidFill>
                  <a:schemeClr val="tx1"/>
                </a:solidFill>
              </a:rPr>
              <a:t>  8: </a:t>
            </a:r>
          </a:p>
        </p:txBody>
      </p:sp>
      <p:sp>
        <p:nvSpPr>
          <p:cNvPr id="47" name="Rectangle: Folded Corner 46">
            <a:extLst>
              <a:ext uri="{FF2B5EF4-FFF2-40B4-BE49-F238E27FC236}">
                <a16:creationId xmlns:a16="http://schemas.microsoft.com/office/drawing/2014/main" id="{8CD60893-CFC3-4E12-9F36-298826700E97}"/>
              </a:ext>
            </a:extLst>
          </p:cNvPr>
          <p:cNvSpPr/>
          <p:nvPr/>
        </p:nvSpPr>
        <p:spPr>
          <a:xfrm>
            <a:off x="1276350" y="2133600"/>
            <a:ext cx="7410450" cy="160156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just" eaLnBrk="1" hangingPunct="1"/>
            <a:r>
              <a:rPr lang="en-US" altLang="vi-VN" sz="2000" dirty="0" err="1"/>
              <a:t>Hỏi</a:t>
            </a:r>
            <a:r>
              <a:rPr lang="en-US" altLang="vi-VN" sz="2000" dirty="0"/>
              <a:t> </a:t>
            </a:r>
            <a:r>
              <a:rPr lang="en-US" altLang="vi-VN" sz="2000" dirty="0" err="1"/>
              <a:t>có</a:t>
            </a:r>
            <a:r>
              <a:rPr lang="en-US" altLang="vi-VN" sz="2000" dirty="0"/>
              <a:t> bao </a:t>
            </a:r>
            <a:r>
              <a:rPr lang="en-US" altLang="vi-VN" sz="2000" dirty="0" err="1"/>
              <a:t>nhiêu</a:t>
            </a:r>
            <a:r>
              <a:rPr lang="en-US" altLang="vi-VN" sz="2000" dirty="0"/>
              <a:t> </a:t>
            </a:r>
            <a:r>
              <a:rPr lang="en-US" altLang="vi-VN" sz="2000" dirty="0" err="1"/>
              <a:t>lá</a:t>
            </a:r>
            <a:r>
              <a:rPr lang="en-US" altLang="vi-VN" sz="2000" dirty="0"/>
              <a:t> </a:t>
            </a:r>
            <a:r>
              <a:rPr lang="en-US" altLang="vi-VN" sz="2000" dirty="0" err="1"/>
              <a:t>cờ</a:t>
            </a:r>
            <a:r>
              <a:rPr lang="en-US" altLang="vi-VN" sz="2000" dirty="0"/>
              <a:t> </a:t>
            </a:r>
            <a:r>
              <a:rPr lang="en-US" altLang="vi-VN" sz="2000" dirty="0" err="1"/>
              <a:t>gồm</a:t>
            </a:r>
            <a:r>
              <a:rPr lang="en-US" altLang="vi-VN" sz="2000" dirty="0"/>
              <a:t> 3 </a:t>
            </a:r>
            <a:r>
              <a:rPr lang="en-US" altLang="vi-VN" sz="2000" dirty="0" err="1"/>
              <a:t>vạch</a:t>
            </a:r>
            <a:r>
              <a:rPr lang="en-US" altLang="vi-VN" sz="2000" dirty="0"/>
              <a:t> </a:t>
            </a:r>
            <a:r>
              <a:rPr lang="en-US" altLang="vi-VN" sz="2000" dirty="0" err="1"/>
              <a:t>mầu</a:t>
            </a:r>
            <a:r>
              <a:rPr lang="en-US" altLang="vi-VN" sz="2000" dirty="0"/>
              <a:t>, </a:t>
            </a:r>
            <a:r>
              <a:rPr lang="en-US" altLang="vi-VN" sz="2000" dirty="0" err="1"/>
              <a:t>mầu</a:t>
            </a:r>
            <a:r>
              <a:rPr lang="en-US" altLang="vi-VN" sz="2000" dirty="0"/>
              <a:t> </a:t>
            </a:r>
            <a:r>
              <a:rPr lang="en-US" altLang="vi-VN" sz="2000" dirty="0" err="1"/>
              <a:t>của</a:t>
            </a:r>
            <a:r>
              <a:rPr lang="en-US" altLang="vi-VN" sz="2000" dirty="0"/>
              <a:t> </a:t>
            </a:r>
            <a:r>
              <a:rPr lang="en-US" altLang="vi-VN" sz="2000" dirty="0" err="1"/>
              <a:t>mỗi</a:t>
            </a:r>
            <a:r>
              <a:rPr lang="en-US" altLang="vi-VN" sz="2000" dirty="0"/>
              <a:t> </a:t>
            </a:r>
            <a:r>
              <a:rPr lang="en-US" altLang="vi-VN" sz="2000" dirty="0" err="1"/>
              <a:t>vạch</a:t>
            </a:r>
            <a:r>
              <a:rPr lang="en-US" altLang="vi-VN" sz="2000" dirty="0"/>
              <a:t> </a:t>
            </a:r>
            <a:r>
              <a:rPr lang="en-US" altLang="vi-VN" sz="2000" dirty="0" err="1"/>
              <a:t>lấy</a:t>
            </a:r>
            <a:r>
              <a:rPr lang="en-US" altLang="vi-VN" sz="2000" dirty="0"/>
              <a:t> </a:t>
            </a:r>
            <a:r>
              <a:rPr lang="en-US" altLang="vi-VN" sz="2000" dirty="0" err="1"/>
              <a:t>từ</a:t>
            </a:r>
            <a:r>
              <a:rPr lang="en-US" altLang="vi-VN" sz="2000" dirty="0"/>
              <a:t> </a:t>
            </a:r>
            <a:r>
              <a:rPr lang="en-US" altLang="vi-VN" sz="2000" dirty="0" err="1"/>
              <a:t>ba</a:t>
            </a:r>
            <a:r>
              <a:rPr lang="en-US" altLang="vi-VN" sz="2000" dirty="0"/>
              <a:t> </a:t>
            </a:r>
            <a:r>
              <a:rPr lang="en-US" altLang="vi-VN" sz="2000" dirty="0" err="1"/>
              <a:t>mầu</a:t>
            </a:r>
            <a:r>
              <a:rPr lang="en-US" altLang="vi-VN" sz="2000" dirty="0"/>
              <a:t> </a:t>
            </a:r>
            <a:r>
              <a:rPr lang="en-US" altLang="vi-VN" sz="2000" dirty="0" err="1"/>
              <a:t>xanh</a:t>
            </a:r>
            <a:r>
              <a:rPr lang="en-US" altLang="vi-VN" sz="2000" dirty="0"/>
              <a:t>, </a:t>
            </a:r>
            <a:r>
              <a:rPr lang="en-US" altLang="vi-VN" sz="2000" dirty="0" err="1"/>
              <a:t>đỏ</a:t>
            </a:r>
            <a:r>
              <a:rPr lang="en-US" altLang="vi-VN" sz="2000" dirty="0"/>
              <a:t>, </a:t>
            </a:r>
            <a:r>
              <a:rPr lang="en-US" altLang="vi-VN" sz="2000" dirty="0" err="1"/>
              <a:t>trắng</a:t>
            </a:r>
            <a:r>
              <a:rPr lang="en-US" altLang="vi-VN" sz="2000" dirty="0"/>
              <a:t> </a:t>
            </a:r>
            <a:r>
              <a:rPr lang="en-US" altLang="vi-VN" sz="2000" dirty="0" err="1"/>
              <a:t>sao</a:t>
            </a:r>
            <a:r>
              <a:rPr lang="en-US" altLang="vi-VN" sz="2000" dirty="0"/>
              <a:t> </a:t>
            </a:r>
            <a:r>
              <a:rPr lang="en-US" altLang="vi-VN" sz="2000" dirty="0" err="1"/>
              <a:t>cho</a:t>
            </a:r>
            <a:r>
              <a:rPr lang="en-US" altLang="vi-VN" sz="2000" dirty="0"/>
              <a:t>:</a:t>
            </a:r>
          </a:p>
          <a:p>
            <a:pPr lvl="1" algn="just">
              <a:spcBef>
                <a:spcPts val="600"/>
              </a:spcBef>
              <a:buNone/>
            </a:pPr>
            <a:r>
              <a:rPr lang="en-US" altLang="vi-VN" sz="2000" dirty="0"/>
              <a:t>	a) </a:t>
            </a:r>
            <a:r>
              <a:rPr lang="en-US" altLang="vi-VN" sz="2000" dirty="0" err="1"/>
              <a:t>Không</a:t>
            </a:r>
            <a:r>
              <a:rPr lang="en-US" altLang="vi-VN" sz="2000" dirty="0"/>
              <a:t> </a:t>
            </a:r>
            <a:r>
              <a:rPr lang="en-US" altLang="vi-VN" sz="2000" dirty="0" err="1"/>
              <a:t>có</a:t>
            </a:r>
            <a:r>
              <a:rPr lang="en-US" altLang="vi-VN" sz="2000" dirty="0"/>
              <a:t> </a:t>
            </a:r>
            <a:r>
              <a:rPr lang="en-US" altLang="vi-VN" sz="2000" dirty="0" err="1"/>
              <a:t>hai</a:t>
            </a:r>
            <a:r>
              <a:rPr lang="en-US" altLang="vi-VN" sz="2000" dirty="0"/>
              <a:t> </a:t>
            </a:r>
            <a:r>
              <a:rPr lang="en-US" altLang="vi-VN" sz="2000" dirty="0" err="1"/>
              <a:t>vạch</a:t>
            </a:r>
            <a:r>
              <a:rPr lang="en-US" altLang="vi-VN" sz="2000" dirty="0"/>
              <a:t> </a:t>
            </a:r>
            <a:r>
              <a:rPr lang="en-US" altLang="vi-VN" sz="2000" dirty="0" err="1"/>
              <a:t>liên</a:t>
            </a:r>
            <a:r>
              <a:rPr lang="en-US" altLang="vi-VN" sz="2000" dirty="0"/>
              <a:t> </a:t>
            </a:r>
            <a:r>
              <a:rPr lang="en-US" altLang="vi-VN" sz="2000" dirty="0" err="1"/>
              <a:t>tiếp</a:t>
            </a:r>
            <a:r>
              <a:rPr lang="en-US" altLang="vi-VN" sz="2000" dirty="0"/>
              <a:t> </a:t>
            </a:r>
            <a:r>
              <a:rPr lang="en-US" altLang="vi-VN" sz="2000" dirty="0" err="1"/>
              <a:t>nào</a:t>
            </a:r>
            <a:r>
              <a:rPr lang="en-US" altLang="vi-VN" sz="2000" dirty="0"/>
              <a:t> </a:t>
            </a:r>
            <a:r>
              <a:rPr lang="en-US" altLang="vi-VN" sz="2000" dirty="0" err="1"/>
              <a:t>cùng</a:t>
            </a:r>
            <a:r>
              <a:rPr lang="en-US" altLang="vi-VN" sz="2000" dirty="0"/>
              <a:t> </a:t>
            </a:r>
            <a:r>
              <a:rPr lang="en-US" altLang="vi-VN" sz="2000" dirty="0" err="1"/>
              <a:t>màu</a:t>
            </a:r>
            <a:endParaRPr lang="en-US" altLang="vi-VN" sz="2000" dirty="0"/>
          </a:p>
          <a:p>
            <a:pPr lvl="1" algn="just">
              <a:spcBef>
                <a:spcPts val="600"/>
              </a:spcBef>
              <a:buNone/>
            </a:pPr>
            <a:r>
              <a:rPr lang="en-US" altLang="vi-VN" sz="2000" dirty="0"/>
              <a:t>	b) </a:t>
            </a:r>
            <a:r>
              <a:rPr lang="en-US" altLang="vi-VN" sz="2000" dirty="0" err="1"/>
              <a:t>Không</a:t>
            </a:r>
            <a:r>
              <a:rPr lang="en-US" altLang="vi-VN" sz="2000" dirty="0"/>
              <a:t> </a:t>
            </a:r>
            <a:r>
              <a:rPr lang="en-US" altLang="vi-VN" sz="2000" dirty="0" err="1"/>
              <a:t>có</a:t>
            </a:r>
            <a:r>
              <a:rPr lang="en-US" altLang="vi-VN" sz="2000" dirty="0"/>
              <a:t> </a:t>
            </a:r>
            <a:r>
              <a:rPr lang="en-US" altLang="vi-VN" sz="2000" dirty="0" err="1"/>
              <a:t>hai</a:t>
            </a:r>
            <a:r>
              <a:rPr lang="en-US" altLang="vi-VN" sz="2000" dirty="0"/>
              <a:t> </a:t>
            </a:r>
            <a:r>
              <a:rPr lang="en-US" altLang="vi-VN" sz="2000" dirty="0" err="1"/>
              <a:t>vạch</a:t>
            </a:r>
            <a:r>
              <a:rPr lang="en-US" altLang="vi-VN" sz="2000" dirty="0"/>
              <a:t> </a:t>
            </a:r>
            <a:r>
              <a:rPr lang="en-US" altLang="vi-VN" sz="2000" dirty="0" err="1"/>
              <a:t>nào</a:t>
            </a:r>
            <a:r>
              <a:rPr lang="en-US" altLang="vi-VN" sz="2000" dirty="0"/>
              <a:t> </a:t>
            </a:r>
            <a:r>
              <a:rPr lang="en-US" altLang="vi-VN" sz="2000" dirty="0" err="1"/>
              <a:t>cùng</a:t>
            </a:r>
            <a:r>
              <a:rPr lang="en-US" altLang="vi-VN" sz="2000" dirty="0"/>
              <a:t> </a:t>
            </a:r>
            <a:r>
              <a:rPr lang="en-US" altLang="vi-VN" sz="2000" dirty="0" err="1"/>
              <a:t>màu</a:t>
            </a:r>
            <a:endParaRPr lang="en-US" altLang="vi-VN" sz="2000" dirty="0"/>
          </a:p>
        </p:txBody>
      </p:sp>
      <p:sp>
        <p:nvSpPr>
          <p:cNvPr id="48" name="Rectangle: Folded Corner 47">
            <a:extLst>
              <a:ext uri="{FF2B5EF4-FFF2-40B4-BE49-F238E27FC236}">
                <a16:creationId xmlns:a16="http://schemas.microsoft.com/office/drawing/2014/main" id="{79F5812E-905A-4B9A-91DA-4A59BDC2B1CE}"/>
              </a:ext>
            </a:extLst>
          </p:cNvPr>
          <p:cNvSpPr/>
          <p:nvPr/>
        </p:nvSpPr>
        <p:spPr>
          <a:xfrm>
            <a:off x="1225481" y="3799070"/>
            <a:ext cx="7410450" cy="305893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lnSpc>
                <a:spcPct val="150000"/>
              </a:lnSpc>
            </a:pPr>
            <a:endParaRPr lang="en-US" altLang="vi-VN" b="1" i="1" dirty="0"/>
          </a:p>
          <a:p>
            <a:pPr algn="just">
              <a:lnSpc>
                <a:spcPct val="150000"/>
              </a:lnSpc>
            </a:pPr>
            <a:endParaRPr lang="en-US" altLang="vi-VN" b="1" i="1" dirty="0"/>
          </a:p>
          <a:p>
            <a:pPr algn="just">
              <a:lnSpc>
                <a:spcPct val="150000"/>
              </a:lnSpc>
            </a:pPr>
            <a:r>
              <a:rPr lang="en-US" altLang="vi-VN" b="1" i="1" dirty="0" err="1"/>
              <a:t>Trường</a:t>
            </a:r>
            <a:r>
              <a:rPr lang="en-US" altLang="vi-VN" b="1" i="1" dirty="0"/>
              <a:t> </a:t>
            </a:r>
            <a:r>
              <a:rPr lang="en-US" altLang="vi-VN" b="1" i="1" dirty="0" err="1"/>
              <a:t>hợp</a:t>
            </a:r>
            <a:r>
              <a:rPr lang="en-US" altLang="vi-VN" b="1" i="1" dirty="0"/>
              <a:t> a)</a:t>
            </a:r>
            <a:r>
              <a:rPr lang="en-US" altLang="vi-VN" i="1" dirty="0"/>
              <a:t> </a:t>
            </a:r>
          </a:p>
          <a:p>
            <a:pPr algn="just">
              <a:lnSpc>
                <a:spcPct val="150000"/>
              </a:lnSpc>
            </a:pPr>
            <a:r>
              <a:rPr lang="en-US" altLang="vi-VN" dirty="0" err="1"/>
              <a:t>Màu</a:t>
            </a:r>
            <a:r>
              <a:rPr lang="en-US" altLang="vi-VN" dirty="0"/>
              <a:t> </a:t>
            </a:r>
            <a:r>
              <a:rPr lang="en-US" altLang="vi-VN" dirty="0" err="1"/>
              <a:t>của</a:t>
            </a:r>
            <a:r>
              <a:rPr lang="en-US" altLang="vi-VN" dirty="0"/>
              <a:t> </a:t>
            </a:r>
            <a:r>
              <a:rPr lang="en-US" altLang="vi-VN" dirty="0" err="1"/>
              <a:t>vạch</a:t>
            </a:r>
            <a:r>
              <a:rPr lang="en-US" altLang="vi-VN" dirty="0"/>
              <a:t> 1 </a:t>
            </a:r>
            <a:r>
              <a:rPr lang="en-US" altLang="vi-VN" dirty="0" err="1"/>
              <a:t>có</a:t>
            </a:r>
            <a:r>
              <a:rPr lang="en-US" altLang="vi-VN" dirty="0"/>
              <a:t> 3 </a:t>
            </a:r>
            <a:r>
              <a:rPr lang="en-US" altLang="vi-VN" dirty="0" err="1"/>
              <a:t>cách</a:t>
            </a:r>
            <a:r>
              <a:rPr lang="en-US" altLang="vi-VN" dirty="0"/>
              <a:t> </a:t>
            </a:r>
            <a:r>
              <a:rPr lang="en-US" altLang="vi-VN" dirty="0" err="1"/>
              <a:t>chọn</a:t>
            </a:r>
            <a:r>
              <a:rPr lang="en-US" altLang="vi-VN" dirty="0"/>
              <a:t>. </a:t>
            </a:r>
          </a:p>
          <a:p>
            <a:pPr algn="just">
              <a:lnSpc>
                <a:spcPct val="150000"/>
              </a:lnSpc>
            </a:pPr>
            <a:r>
              <a:rPr lang="en-US" altLang="vi-VN" dirty="0"/>
              <a:t>Sau </a:t>
            </a:r>
            <a:r>
              <a:rPr lang="en-US" altLang="vi-VN" dirty="0" err="1"/>
              <a:t>khi</a:t>
            </a:r>
            <a:r>
              <a:rPr lang="en-US" altLang="vi-VN" dirty="0"/>
              <a:t> </a:t>
            </a:r>
            <a:r>
              <a:rPr lang="en-US" altLang="vi-VN" dirty="0" err="1"/>
              <a:t>màu</a:t>
            </a:r>
            <a:r>
              <a:rPr lang="en-US" altLang="vi-VN" dirty="0"/>
              <a:t> </a:t>
            </a:r>
            <a:r>
              <a:rPr lang="en-US" altLang="vi-VN" dirty="0" err="1"/>
              <a:t>của</a:t>
            </a:r>
            <a:r>
              <a:rPr lang="en-US" altLang="vi-VN" dirty="0"/>
              <a:t> </a:t>
            </a:r>
            <a:r>
              <a:rPr lang="en-US" altLang="vi-VN" dirty="0" err="1"/>
              <a:t>vạch</a:t>
            </a:r>
            <a:r>
              <a:rPr lang="en-US" altLang="vi-VN" dirty="0"/>
              <a:t> 1 </a:t>
            </a:r>
            <a:r>
              <a:rPr lang="en-US" altLang="vi-VN" dirty="0" err="1"/>
              <a:t>đã</a:t>
            </a:r>
            <a:r>
              <a:rPr lang="en-US" altLang="vi-VN" dirty="0"/>
              <a:t> </a:t>
            </a:r>
            <a:r>
              <a:rPr lang="en-US" altLang="vi-VN" dirty="0" err="1"/>
              <a:t>chọn</a:t>
            </a:r>
            <a:r>
              <a:rPr lang="en-US" altLang="vi-VN" dirty="0"/>
              <a:t>, </a:t>
            </a:r>
            <a:r>
              <a:rPr lang="en-US" altLang="vi-VN" dirty="0" err="1"/>
              <a:t>màu</a:t>
            </a:r>
            <a:r>
              <a:rPr lang="en-US" altLang="vi-VN" dirty="0"/>
              <a:t> </a:t>
            </a:r>
            <a:r>
              <a:rPr lang="en-US" altLang="vi-VN" dirty="0" err="1"/>
              <a:t>của</a:t>
            </a:r>
            <a:r>
              <a:rPr lang="en-US" altLang="vi-VN" dirty="0"/>
              <a:t> </a:t>
            </a:r>
            <a:r>
              <a:rPr lang="en-US" altLang="vi-VN" dirty="0" err="1"/>
              <a:t>vạch</a:t>
            </a:r>
            <a:r>
              <a:rPr lang="en-US" altLang="vi-VN" dirty="0"/>
              <a:t> 2 </a:t>
            </a:r>
            <a:r>
              <a:rPr lang="en-US" altLang="vi-VN" dirty="0" err="1"/>
              <a:t>có</a:t>
            </a:r>
            <a:r>
              <a:rPr lang="en-US" altLang="vi-VN" dirty="0"/>
              <a:t> 2 </a:t>
            </a:r>
            <a:r>
              <a:rPr lang="en-US" altLang="vi-VN" dirty="0" err="1"/>
              <a:t>cách</a:t>
            </a:r>
            <a:r>
              <a:rPr lang="en-US" altLang="vi-VN" dirty="0"/>
              <a:t> </a:t>
            </a:r>
            <a:r>
              <a:rPr lang="en-US" altLang="vi-VN" dirty="0" err="1"/>
              <a:t>chọn</a:t>
            </a:r>
            <a:r>
              <a:rPr lang="en-US" altLang="vi-VN" dirty="0"/>
              <a:t> (</a:t>
            </a:r>
            <a:r>
              <a:rPr lang="en-US" altLang="vi-VN" dirty="0" err="1"/>
              <a:t>không</a:t>
            </a:r>
            <a:r>
              <a:rPr lang="en-US" altLang="vi-VN" dirty="0"/>
              <a:t> </a:t>
            </a:r>
            <a:r>
              <a:rPr lang="en-US" altLang="vi-VN" dirty="0" err="1"/>
              <a:t>được</a:t>
            </a:r>
            <a:r>
              <a:rPr lang="en-US" altLang="vi-VN" dirty="0"/>
              <a:t> </a:t>
            </a:r>
            <a:r>
              <a:rPr lang="en-US" altLang="vi-VN" dirty="0" err="1"/>
              <a:t>chọn</a:t>
            </a:r>
            <a:r>
              <a:rPr lang="en-US" altLang="vi-VN" dirty="0"/>
              <a:t> </a:t>
            </a:r>
            <a:r>
              <a:rPr lang="en-US" altLang="vi-VN" dirty="0" err="1"/>
              <a:t>lại</a:t>
            </a:r>
            <a:r>
              <a:rPr lang="en-US" altLang="vi-VN" dirty="0"/>
              <a:t> </a:t>
            </a:r>
            <a:r>
              <a:rPr lang="en-US" altLang="vi-VN" dirty="0" err="1"/>
              <a:t>màu</a:t>
            </a:r>
            <a:r>
              <a:rPr lang="en-US" altLang="vi-VN" dirty="0"/>
              <a:t> </a:t>
            </a:r>
            <a:r>
              <a:rPr lang="en-US" altLang="vi-VN" dirty="0" err="1"/>
              <a:t>của</a:t>
            </a:r>
            <a:r>
              <a:rPr lang="en-US" altLang="vi-VN" dirty="0"/>
              <a:t> </a:t>
            </a:r>
            <a:r>
              <a:rPr lang="en-US" altLang="vi-VN" dirty="0" err="1"/>
              <a:t>vạch</a:t>
            </a:r>
            <a:r>
              <a:rPr lang="en-US" altLang="vi-VN" dirty="0"/>
              <a:t> 1). </a:t>
            </a:r>
          </a:p>
          <a:p>
            <a:pPr algn="just">
              <a:lnSpc>
                <a:spcPct val="150000"/>
              </a:lnSpc>
            </a:pPr>
            <a:r>
              <a:rPr lang="en-US" altLang="vi-VN" dirty="0"/>
              <a:t>Sau </a:t>
            </a:r>
            <a:r>
              <a:rPr lang="en-US" altLang="vi-VN" dirty="0" err="1"/>
              <a:t>khi</a:t>
            </a:r>
            <a:r>
              <a:rPr lang="en-US" altLang="vi-VN" dirty="0"/>
              <a:t> </a:t>
            </a:r>
            <a:r>
              <a:rPr lang="en-US" altLang="vi-VN" dirty="0" err="1"/>
              <a:t>màu</a:t>
            </a:r>
            <a:r>
              <a:rPr lang="en-US" altLang="vi-VN" dirty="0"/>
              <a:t> </a:t>
            </a:r>
            <a:r>
              <a:rPr lang="en-US" altLang="vi-VN" dirty="0" err="1"/>
              <a:t>của</a:t>
            </a:r>
            <a:r>
              <a:rPr lang="en-US" altLang="vi-VN" dirty="0"/>
              <a:t> </a:t>
            </a:r>
            <a:r>
              <a:rPr lang="en-US" altLang="vi-VN" dirty="0" err="1"/>
              <a:t>hai</a:t>
            </a:r>
            <a:r>
              <a:rPr lang="en-US" altLang="vi-VN" dirty="0"/>
              <a:t> </a:t>
            </a:r>
            <a:r>
              <a:rPr lang="en-US" altLang="vi-VN" dirty="0" err="1"/>
              <a:t>vạch</a:t>
            </a:r>
            <a:r>
              <a:rPr lang="en-US" altLang="vi-VN" dirty="0"/>
              <a:t> 1, 2 </a:t>
            </a:r>
            <a:r>
              <a:rPr lang="en-US" altLang="vi-VN" dirty="0" err="1"/>
              <a:t>đã</a:t>
            </a:r>
            <a:r>
              <a:rPr lang="en-US" altLang="vi-VN" dirty="0"/>
              <a:t> </a:t>
            </a:r>
            <a:r>
              <a:rPr lang="en-US" altLang="vi-VN" dirty="0" err="1"/>
              <a:t>chọn</a:t>
            </a:r>
            <a:r>
              <a:rPr lang="en-US" altLang="vi-VN" dirty="0"/>
              <a:t>, </a:t>
            </a:r>
            <a:r>
              <a:rPr lang="en-US" altLang="vi-VN" dirty="0" err="1"/>
              <a:t>màu</a:t>
            </a:r>
            <a:r>
              <a:rPr lang="en-US" altLang="vi-VN" dirty="0"/>
              <a:t> </a:t>
            </a:r>
            <a:r>
              <a:rPr lang="en-US" altLang="vi-VN" dirty="0" err="1"/>
              <a:t>của</a:t>
            </a:r>
            <a:r>
              <a:rPr lang="en-US" altLang="vi-VN" dirty="0"/>
              <a:t> </a:t>
            </a:r>
            <a:r>
              <a:rPr lang="en-US" altLang="vi-VN" dirty="0" err="1"/>
              <a:t>vạch</a:t>
            </a:r>
            <a:r>
              <a:rPr lang="en-US" altLang="vi-VN" dirty="0"/>
              <a:t> 3 </a:t>
            </a:r>
            <a:r>
              <a:rPr lang="en-US" altLang="vi-VN" dirty="0" err="1"/>
              <a:t>có</a:t>
            </a:r>
            <a:r>
              <a:rPr lang="en-US" altLang="vi-VN" dirty="0"/>
              <a:t> 2 </a:t>
            </a:r>
            <a:r>
              <a:rPr lang="en-US" altLang="vi-VN" dirty="0" err="1"/>
              <a:t>cách</a:t>
            </a:r>
            <a:r>
              <a:rPr lang="en-US" altLang="vi-VN" dirty="0"/>
              <a:t> </a:t>
            </a:r>
            <a:r>
              <a:rPr lang="en-US" altLang="vi-VN" dirty="0" err="1"/>
              <a:t>chọn</a:t>
            </a:r>
            <a:r>
              <a:rPr lang="en-US" altLang="vi-VN" dirty="0"/>
              <a:t> (</a:t>
            </a:r>
            <a:r>
              <a:rPr lang="en-US" altLang="vi-VN" dirty="0" err="1"/>
              <a:t>không</a:t>
            </a:r>
            <a:r>
              <a:rPr lang="en-US" altLang="vi-VN" dirty="0"/>
              <a:t> </a:t>
            </a:r>
            <a:r>
              <a:rPr lang="en-US" altLang="vi-VN" dirty="0" err="1"/>
              <a:t>được</a:t>
            </a:r>
            <a:r>
              <a:rPr lang="en-US" altLang="vi-VN" dirty="0"/>
              <a:t> </a:t>
            </a:r>
            <a:r>
              <a:rPr lang="en-US" altLang="vi-VN" dirty="0" err="1"/>
              <a:t>chọn</a:t>
            </a:r>
            <a:r>
              <a:rPr lang="en-US" altLang="vi-VN" dirty="0"/>
              <a:t> </a:t>
            </a:r>
            <a:r>
              <a:rPr lang="en-US" altLang="vi-VN" dirty="0" err="1"/>
              <a:t>lại</a:t>
            </a:r>
            <a:r>
              <a:rPr lang="en-US" altLang="vi-VN" dirty="0"/>
              <a:t> </a:t>
            </a:r>
            <a:r>
              <a:rPr lang="en-US" altLang="vi-VN" dirty="0" err="1"/>
              <a:t>màu</a:t>
            </a:r>
            <a:r>
              <a:rPr lang="en-US" altLang="vi-VN" dirty="0"/>
              <a:t> </a:t>
            </a:r>
            <a:r>
              <a:rPr lang="en-US" altLang="vi-VN" dirty="0" err="1"/>
              <a:t>của</a:t>
            </a:r>
            <a:r>
              <a:rPr lang="en-US" altLang="vi-VN" dirty="0"/>
              <a:t> </a:t>
            </a:r>
            <a:r>
              <a:rPr lang="en-US" altLang="vi-VN" dirty="0" err="1"/>
              <a:t>vạch</a:t>
            </a:r>
            <a:r>
              <a:rPr lang="en-US" altLang="vi-VN" dirty="0"/>
              <a:t> 2). </a:t>
            </a:r>
          </a:p>
          <a:p>
            <a:pPr algn="just">
              <a:lnSpc>
                <a:spcPct val="150000"/>
              </a:lnSpc>
            </a:pPr>
            <a:r>
              <a:rPr lang="en-US" altLang="vi-VN" dirty="0"/>
              <a:t>Theo </a:t>
            </a:r>
            <a:r>
              <a:rPr lang="en-US" altLang="vi-VN" dirty="0" err="1"/>
              <a:t>nguyên</a:t>
            </a:r>
            <a:r>
              <a:rPr lang="en-US" altLang="vi-VN" dirty="0"/>
              <a:t> </a:t>
            </a:r>
            <a:r>
              <a:rPr lang="en-US" altLang="vi-VN" dirty="0" err="1"/>
              <a:t>lý</a:t>
            </a:r>
            <a:r>
              <a:rPr lang="en-US" altLang="vi-VN" dirty="0"/>
              <a:t> </a:t>
            </a:r>
            <a:r>
              <a:rPr lang="en-US" altLang="vi-VN" dirty="0" err="1"/>
              <a:t>nhân</a:t>
            </a:r>
            <a:r>
              <a:rPr lang="en-US" altLang="vi-VN" dirty="0"/>
              <a:t> </a:t>
            </a:r>
            <a:r>
              <a:rPr lang="en-US" altLang="vi-VN" dirty="0" err="1"/>
              <a:t>số</a:t>
            </a:r>
            <a:r>
              <a:rPr lang="en-US" altLang="vi-VN" dirty="0"/>
              <a:t> </a:t>
            </a:r>
            <a:r>
              <a:rPr lang="en-US" altLang="vi-VN" dirty="0" err="1"/>
              <a:t>lá</a:t>
            </a:r>
            <a:r>
              <a:rPr lang="en-US" altLang="vi-VN" dirty="0"/>
              <a:t> </a:t>
            </a:r>
            <a:r>
              <a:rPr lang="en-US" altLang="vi-VN" dirty="0" err="1"/>
              <a:t>cờ</a:t>
            </a:r>
            <a:r>
              <a:rPr lang="en-US" altLang="vi-VN" dirty="0"/>
              <a:t> </a:t>
            </a:r>
            <a:r>
              <a:rPr lang="en-US" altLang="vi-VN" dirty="0" err="1"/>
              <a:t>cần</a:t>
            </a:r>
            <a:r>
              <a:rPr lang="en-US" altLang="vi-VN" dirty="0"/>
              <a:t> </a:t>
            </a:r>
            <a:r>
              <a:rPr lang="en-US" altLang="vi-VN" dirty="0" err="1"/>
              <a:t>đếm</a:t>
            </a:r>
            <a:r>
              <a:rPr lang="en-US" altLang="vi-VN" dirty="0"/>
              <a:t> </a:t>
            </a:r>
            <a:r>
              <a:rPr lang="en-US" altLang="vi-VN" dirty="0" err="1"/>
              <a:t>trong</a:t>
            </a:r>
            <a:r>
              <a:rPr lang="en-US" altLang="vi-VN" dirty="0"/>
              <a:t> </a:t>
            </a:r>
            <a:r>
              <a:rPr lang="en-US" altLang="vi-VN" dirty="0" err="1"/>
              <a:t>trường</a:t>
            </a:r>
            <a:r>
              <a:rPr lang="en-US" altLang="vi-VN" dirty="0"/>
              <a:t> </a:t>
            </a:r>
            <a:r>
              <a:rPr lang="en-US" altLang="vi-VN" dirty="0" err="1"/>
              <a:t>hợp</a:t>
            </a:r>
            <a:r>
              <a:rPr lang="en-US" altLang="vi-VN" dirty="0"/>
              <a:t> a) </a:t>
            </a:r>
            <a:r>
              <a:rPr lang="en-US" altLang="vi-VN" dirty="0" err="1"/>
              <a:t>là</a:t>
            </a:r>
            <a:r>
              <a:rPr lang="en-US" altLang="vi-VN" dirty="0"/>
              <a:t> 3.2.2=12</a:t>
            </a:r>
          </a:p>
          <a:p>
            <a:pPr>
              <a:lnSpc>
                <a:spcPct val="150000"/>
              </a:lnSpc>
            </a:pPr>
            <a:endParaRPr lang="en-US" dirty="0"/>
          </a:p>
        </p:txBody>
      </p:sp>
      <p:sp>
        <p:nvSpPr>
          <p:cNvPr id="8" name="Rectangle: Folded Corner 7">
            <a:extLst>
              <a:ext uri="{FF2B5EF4-FFF2-40B4-BE49-F238E27FC236}">
                <a16:creationId xmlns:a16="http://schemas.microsoft.com/office/drawing/2014/main" id="{8A11B589-9CEE-40EF-AE9F-341379DDBE60}"/>
              </a:ext>
            </a:extLst>
          </p:cNvPr>
          <p:cNvSpPr/>
          <p:nvPr/>
        </p:nvSpPr>
        <p:spPr>
          <a:xfrm>
            <a:off x="1276350" y="3792015"/>
            <a:ext cx="3143250" cy="4572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b="1" dirty="0" err="1">
                <a:solidFill>
                  <a:schemeClr val="tx1"/>
                </a:solidFill>
              </a:rPr>
              <a:t>Bài</a:t>
            </a:r>
            <a:r>
              <a:rPr lang="en-US" b="1" dirty="0">
                <a:solidFill>
                  <a:schemeClr val="tx1"/>
                </a:solidFill>
              </a:rPr>
              <a:t> </a:t>
            </a:r>
            <a:r>
              <a:rPr lang="en-US" b="1" dirty="0" err="1">
                <a:solidFill>
                  <a:schemeClr val="tx1"/>
                </a:solidFill>
              </a:rPr>
              <a:t>làm</a:t>
            </a:r>
            <a:r>
              <a:rPr lang="en-US" b="1" dirty="0">
                <a:solidFill>
                  <a:schemeClr val="tx1"/>
                </a:solidFill>
              </a:rPr>
              <a:t>: </a:t>
            </a:r>
          </a:p>
        </p:txBody>
      </p:sp>
      <p:sp>
        <p:nvSpPr>
          <p:cNvPr id="10" name="Rectangle 3">
            <a:extLst>
              <a:ext uri="{FF2B5EF4-FFF2-40B4-BE49-F238E27FC236}">
                <a16:creationId xmlns:a16="http://schemas.microsoft.com/office/drawing/2014/main" id="{369F2538-F1FE-4C17-B638-B448118775AE}"/>
              </a:ext>
            </a:extLst>
          </p:cNvPr>
          <p:cNvSpPr txBox="1">
            <a:spLocks noChangeArrowheads="1"/>
          </p:cNvSpPr>
          <p:nvPr/>
        </p:nvSpPr>
        <p:spPr>
          <a:xfrm>
            <a:off x="1211274" y="3538848"/>
            <a:ext cx="7329889" cy="3351440"/>
          </a:xfrm>
          <a:prstGeom prst="rect">
            <a:avLst/>
          </a:prstGeom>
        </p:spPr>
        <p:style>
          <a:lnRef idx="1">
            <a:schemeClr val="accent4"/>
          </a:lnRef>
          <a:fillRef idx="2">
            <a:schemeClr val="accent4"/>
          </a:fillRef>
          <a:effectRef idx="1">
            <a:schemeClr val="accent4"/>
          </a:effectRef>
          <a:fontRef idx="minor">
            <a:schemeClr val="dk1"/>
          </a:fontRef>
        </p:style>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28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1pPr>
            <a:lvl2pPr marL="742950" indent="-285750" algn="l" defTabSz="457200" rtl="0" eaLnBrk="1" latinLnBrk="0" hangingPunct="1">
              <a:spcBef>
                <a:spcPts val="1000"/>
              </a:spcBef>
              <a:spcAft>
                <a:spcPts val="0"/>
              </a:spcAft>
              <a:buClr>
                <a:schemeClr val="accent1"/>
              </a:buClr>
              <a:buFont typeface="Wingdings 3" charset="2"/>
              <a:buChar char=""/>
              <a:defRPr sz="28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2pPr>
            <a:lvl3pPr marL="1143000" indent="-228600" algn="l" defTabSz="457200" rtl="0" eaLnBrk="1" latinLnBrk="0" hangingPunct="1">
              <a:spcBef>
                <a:spcPts val="1000"/>
              </a:spcBef>
              <a:spcAft>
                <a:spcPts val="0"/>
              </a:spcAft>
              <a:buClr>
                <a:schemeClr val="accent1"/>
              </a:buClr>
              <a:buFont typeface="Wingdings 3" charset="2"/>
              <a:buChar char=""/>
              <a:defRPr sz="28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1600200" indent="-228600" algn="l" defTabSz="457200" rtl="0" eaLnBrk="1" latinLnBrk="0" hangingPunct="1">
              <a:spcBef>
                <a:spcPts val="1000"/>
              </a:spcBef>
              <a:spcAft>
                <a:spcPts val="0"/>
              </a:spcAft>
              <a:buClr>
                <a:schemeClr val="accent1"/>
              </a:buClr>
              <a:buFont typeface="Wingdings 3" charset="2"/>
              <a:buChar char=""/>
              <a:defRPr sz="28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2057400" indent="-228600" algn="l" defTabSz="457200" rtl="0" eaLnBrk="1" latinLnBrk="0" hangingPunct="1">
              <a:spcBef>
                <a:spcPts val="1000"/>
              </a:spcBef>
              <a:spcAft>
                <a:spcPts val="0"/>
              </a:spcAft>
              <a:buClr>
                <a:schemeClr val="accent1"/>
              </a:buClr>
              <a:buFont typeface="Wingdings 3" charset="2"/>
              <a:buChar char=""/>
              <a:defRPr sz="28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lgn="just">
              <a:spcBef>
                <a:spcPts val="0"/>
              </a:spcBef>
              <a:buFont typeface="Wingdings" panose="05000000000000000000" pitchFamily="2" charset="2"/>
              <a:buNone/>
            </a:pPr>
            <a:r>
              <a:rPr lang="en-US" altLang="vi-VN" sz="2400" i="1" dirty="0" err="1"/>
              <a:t>Trường</a:t>
            </a:r>
            <a:r>
              <a:rPr lang="en-US" altLang="vi-VN" sz="2400" i="1" dirty="0"/>
              <a:t> </a:t>
            </a:r>
            <a:r>
              <a:rPr lang="en-US" altLang="vi-VN" sz="2400" i="1" dirty="0" err="1"/>
              <a:t>hợp</a:t>
            </a:r>
            <a:r>
              <a:rPr lang="en-US" altLang="vi-VN" sz="2400" i="1" dirty="0"/>
              <a:t> b): </a:t>
            </a:r>
          </a:p>
          <a:p>
            <a:pPr algn="just">
              <a:spcBef>
                <a:spcPts val="0"/>
              </a:spcBef>
            </a:pPr>
            <a:r>
              <a:rPr lang="en-US" altLang="vi-VN" sz="2400" dirty="0" err="1"/>
              <a:t>Màu</a:t>
            </a:r>
            <a:r>
              <a:rPr lang="en-US" altLang="vi-VN" sz="2400" dirty="0"/>
              <a:t> </a:t>
            </a:r>
            <a:r>
              <a:rPr lang="en-US" altLang="vi-VN" sz="2400" dirty="0" err="1"/>
              <a:t>của</a:t>
            </a:r>
            <a:r>
              <a:rPr lang="en-US" altLang="vi-VN" sz="2400" dirty="0"/>
              <a:t> </a:t>
            </a:r>
            <a:r>
              <a:rPr lang="en-US" altLang="vi-VN" sz="2400" dirty="0" err="1"/>
              <a:t>vạch</a:t>
            </a:r>
            <a:r>
              <a:rPr lang="en-US" altLang="vi-VN" sz="2400" dirty="0"/>
              <a:t> 1 </a:t>
            </a:r>
            <a:r>
              <a:rPr lang="en-US" altLang="vi-VN" sz="2400" dirty="0" err="1"/>
              <a:t>có</a:t>
            </a:r>
            <a:r>
              <a:rPr lang="en-US" altLang="vi-VN" sz="2400" dirty="0"/>
              <a:t> 3 </a:t>
            </a:r>
            <a:r>
              <a:rPr lang="en-US" altLang="vi-VN" sz="2400" dirty="0" err="1"/>
              <a:t>cách</a:t>
            </a:r>
            <a:r>
              <a:rPr lang="en-US" altLang="vi-VN" sz="2400" dirty="0"/>
              <a:t> </a:t>
            </a:r>
            <a:r>
              <a:rPr lang="en-US" altLang="vi-VN" sz="2400" dirty="0" err="1"/>
              <a:t>chọn</a:t>
            </a:r>
            <a:r>
              <a:rPr lang="en-US" altLang="vi-VN" sz="2400" dirty="0"/>
              <a:t>. </a:t>
            </a:r>
          </a:p>
          <a:p>
            <a:pPr algn="just">
              <a:spcBef>
                <a:spcPts val="0"/>
              </a:spcBef>
            </a:pPr>
            <a:r>
              <a:rPr lang="en-US" altLang="vi-VN" sz="2400" dirty="0"/>
              <a:t>Sau </a:t>
            </a:r>
            <a:r>
              <a:rPr lang="en-US" altLang="vi-VN" sz="2400" dirty="0" err="1"/>
              <a:t>khi</a:t>
            </a:r>
            <a:r>
              <a:rPr lang="en-US" altLang="vi-VN" sz="2400" dirty="0"/>
              <a:t> </a:t>
            </a:r>
            <a:r>
              <a:rPr lang="en-US" altLang="vi-VN" sz="2400" dirty="0" err="1"/>
              <a:t>màu</a:t>
            </a:r>
            <a:r>
              <a:rPr lang="en-US" altLang="vi-VN" sz="2400" dirty="0"/>
              <a:t> </a:t>
            </a:r>
            <a:r>
              <a:rPr lang="en-US" altLang="vi-VN" sz="2400" dirty="0" err="1"/>
              <a:t>của</a:t>
            </a:r>
            <a:r>
              <a:rPr lang="en-US" altLang="vi-VN" sz="2400" dirty="0"/>
              <a:t> </a:t>
            </a:r>
            <a:r>
              <a:rPr lang="en-US" altLang="vi-VN" sz="2400" dirty="0" err="1"/>
              <a:t>vạch</a:t>
            </a:r>
            <a:r>
              <a:rPr lang="en-US" altLang="vi-VN" sz="2400" dirty="0"/>
              <a:t> 1 </a:t>
            </a:r>
            <a:r>
              <a:rPr lang="en-US" altLang="vi-VN" sz="2400" dirty="0" err="1"/>
              <a:t>đã</a:t>
            </a:r>
            <a:r>
              <a:rPr lang="en-US" altLang="vi-VN" sz="2400" dirty="0"/>
              <a:t> </a:t>
            </a:r>
            <a:r>
              <a:rPr lang="en-US" altLang="vi-VN" sz="2400" dirty="0" err="1"/>
              <a:t>chọn</a:t>
            </a:r>
            <a:r>
              <a:rPr lang="en-US" altLang="vi-VN" sz="2400" dirty="0"/>
              <a:t>, </a:t>
            </a:r>
            <a:r>
              <a:rPr lang="en-US" altLang="vi-VN" sz="2400" dirty="0" err="1"/>
              <a:t>màu</a:t>
            </a:r>
            <a:r>
              <a:rPr lang="en-US" altLang="vi-VN" sz="2400" dirty="0"/>
              <a:t> </a:t>
            </a:r>
            <a:r>
              <a:rPr lang="en-US" altLang="vi-VN" sz="2400" dirty="0" err="1"/>
              <a:t>của</a:t>
            </a:r>
            <a:r>
              <a:rPr lang="en-US" altLang="vi-VN" sz="2400" dirty="0"/>
              <a:t> </a:t>
            </a:r>
            <a:r>
              <a:rPr lang="en-US" altLang="vi-VN" sz="2400" dirty="0" err="1"/>
              <a:t>vạch</a:t>
            </a:r>
            <a:r>
              <a:rPr lang="en-US" altLang="vi-VN" sz="2400" dirty="0"/>
              <a:t> 2 </a:t>
            </a:r>
            <a:r>
              <a:rPr lang="en-US" altLang="vi-VN" sz="2400" dirty="0" err="1"/>
              <a:t>có</a:t>
            </a:r>
            <a:r>
              <a:rPr lang="en-US" altLang="vi-VN" sz="2400" dirty="0"/>
              <a:t> 2 </a:t>
            </a:r>
            <a:r>
              <a:rPr lang="en-US" altLang="vi-VN" sz="2400" dirty="0" err="1"/>
              <a:t>cách</a:t>
            </a:r>
            <a:r>
              <a:rPr lang="en-US" altLang="vi-VN" sz="2400" dirty="0"/>
              <a:t> </a:t>
            </a:r>
            <a:r>
              <a:rPr lang="en-US" altLang="vi-VN" sz="2400" dirty="0" err="1"/>
              <a:t>chọn</a:t>
            </a:r>
            <a:r>
              <a:rPr lang="en-US" altLang="vi-VN" sz="2400" dirty="0"/>
              <a:t> (</a:t>
            </a:r>
            <a:r>
              <a:rPr lang="en-US" altLang="vi-VN" sz="2400" dirty="0" err="1"/>
              <a:t>không</a:t>
            </a:r>
            <a:r>
              <a:rPr lang="en-US" altLang="vi-VN" sz="2400" dirty="0"/>
              <a:t> </a:t>
            </a:r>
            <a:r>
              <a:rPr lang="en-US" altLang="vi-VN" sz="2400" dirty="0" err="1"/>
              <a:t>được</a:t>
            </a:r>
            <a:r>
              <a:rPr lang="en-US" altLang="vi-VN" sz="2400" dirty="0"/>
              <a:t> </a:t>
            </a:r>
            <a:r>
              <a:rPr lang="en-US" altLang="vi-VN" sz="2400" dirty="0" err="1"/>
              <a:t>chọn</a:t>
            </a:r>
            <a:r>
              <a:rPr lang="en-US" altLang="vi-VN" sz="2400" dirty="0"/>
              <a:t> </a:t>
            </a:r>
            <a:r>
              <a:rPr lang="en-US" altLang="vi-VN" sz="2400" dirty="0" err="1"/>
              <a:t>lại</a:t>
            </a:r>
            <a:r>
              <a:rPr lang="en-US" altLang="vi-VN" sz="2400" dirty="0"/>
              <a:t> </a:t>
            </a:r>
            <a:r>
              <a:rPr lang="en-US" altLang="vi-VN" sz="2400" dirty="0" err="1"/>
              <a:t>màu</a:t>
            </a:r>
            <a:r>
              <a:rPr lang="en-US" altLang="vi-VN" sz="2400" dirty="0"/>
              <a:t> </a:t>
            </a:r>
            <a:r>
              <a:rPr lang="en-US" altLang="vi-VN" sz="2400" dirty="0" err="1"/>
              <a:t>của</a:t>
            </a:r>
            <a:r>
              <a:rPr lang="en-US" altLang="vi-VN" sz="2400" dirty="0"/>
              <a:t> </a:t>
            </a:r>
            <a:r>
              <a:rPr lang="en-US" altLang="vi-VN" sz="2400" dirty="0" err="1"/>
              <a:t>vạch</a:t>
            </a:r>
            <a:r>
              <a:rPr lang="en-US" altLang="vi-VN" sz="2400" dirty="0"/>
              <a:t> 1). </a:t>
            </a:r>
          </a:p>
          <a:p>
            <a:pPr algn="just">
              <a:spcBef>
                <a:spcPts val="0"/>
              </a:spcBef>
            </a:pPr>
            <a:r>
              <a:rPr lang="en-US" altLang="vi-VN" sz="2400" dirty="0"/>
              <a:t>Sau </a:t>
            </a:r>
            <a:r>
              <a:rPr lang="en-US" altLang="vi-VN" sz="2400" dirty="0" err="1"/>
              <a:t>khi</a:t>
            </a:r>
            <a:r>
              <a:rPr lang="en-US" altLang="vi-VN" sz="2400" dirty="0"/>
              <a:t> </a:t>
            </a:r>
            <a:r>
              <a:rPr lang="en-US" altLang="vi-VN" sz="2400" dirty="0" err="1"/>
              <a:t>màu</a:t>
            </a:r>
            <a:r>
              <a:rPr lang="en-US" altLang="vi-VN" sz="2400" dirty="0"/>
              <a:t> </a:t>
            </a:r>
            <a:r>
              <a:rPr lang="en-US" altLang="vi-VN" sz="2400" dirty="0" err="1"/>
              <a:t>của</a:t>
            </a:r>
            <a:r>
              <a:rPr lang="en-US" altLang="vi-VN" sz="2400" dirty="0"/>
              <a:t> </a:t>
            </a:r>
            <a:r>
              <a:rPr lang="en-US" altLang="vi-VN" sz="2400" dirty="0" err="1"/>
              <a:t>hai</a:t>
            </a:r>
            <a:r>
              <a:rPr lang="en-US" altLang="vi-VN" sz="2400" dirty="0"/>
              <a:t> </a:t>
            </a:r>
            <a:r>
              <a:rPr lang="en-US" altLang="vi-VN" sz="2400" dirty="0" err="1"/>
              <a:t>vạch</a:t>
            </a:r>
            <a:r>
              <a:rPr lang="en-US" altLang="vi-VN" sz="2400" dirty="0"/>
              <a:t> 1, 2 </a:t>
            </a:r>
            <a:r>
              <a:rPr lang="en-US" altLang="vi-VN" sz="2400" dirty="0" err="1"/>
              <a:t>đã</a:t>
            </a:r>
            <a:r>
              <a:rPr lang="en-US" altLang="vi-VN" sz="2400" dirty="0"/>
              <a:t> </a:t>
            </a:r>
            <a:r>
              <a:rPr lang="en-US" altLang="vi-VN" sz="2400" dirty="0" err="1"/>
              <a:t>chọn</a:t>
            </a:r>
            <a:r>
              <a:rPr lang="en-US" altLang="vi-VN" sz="2400" dirty="0"/>
              <a:t>, </a:t>
            </a:r>
            <a:r>
              <a:rPr lang="en-US" altLang="vi-VN" sz="2400" dirty="0" err="1"/>
              <a:t>màu</a:t>
            </a:r>
            <a:r>
              <a:rPr lang="en-US" altLang="vi-VN" sz="2400" dirty="0"/>
              <a:t> </a:t>
            </a:r>
            <a:r>
              <a:rPr lang="en-US" altLang="vi-VN" sz="2400" dirty="0" err="1"/>
              <a:t>của</a:t>
            </a:r>
            <a:r>
              <a:rPr lang="en-US" altLang="vi-VN" sz="2400" dirty="0"/>
              <a:t> </a:t>
            </a:r>
            <a:r>
              <a:rPr lang="en-US" altLang="vi-VN" sz="2400" dirty="0" err="1"/>
              <a:t>vạch</a:t>
            </a:r>
            <a:r>
              <a:rPr lang="en-US" altLang="vi-VN" sz="2400" dirty="0"/>
              <a:t> 3 </a:t>
            </a:r>
            <a:r>
              <a:rPr lang="en-US" altLang="vi-VN" sz="2400" dirty="0" err="1"/>
              <a:t>có</a:t>
            </a:r>
            <a:r>
              <a:rPr lang="en-US" altLang="vi-VN" sz="2400" dirty="0"/>
              <a:t> 1 </a:t>
            </a:r>
            <a:r>
              <a:rPr lang="en-US" altLang="vi-VN" sz="2400" dirty="0" err="1"/>
              <a:t>cách</a:t>
            </a:r>
            <a:r>
              <a:rPr lang="en-US" altLang="vi-VN" sz="2400" dirty="0"/>
              <a:t> </a:t>
            </a:r>
            <a:r>
              <a:rPr lang="en-US" altLang="vi-VN" sz="2400" dirty="0" err="1"/>
              <a:t>chọn</a:t>
            </a:r>
            <a:r>
              <a:rPr lang="en-US" altLang="vi-VN" sz="2400" dirty="0"/>
              <a:t> (</a:t>
            </a:r>
            <a:r>
              <a:rPr lang="en-US" altLang="vi-VN" sz="2400" dirty="0" err="1"/>
              <a:t>không</a:t>
            </a:r>
            <a:r>
              <a:rPr lang="en-US" altLang="vi-VN" sz="2400" dirty="0"/>
              <a:t> </a:t>
            </a:r>
            <a:r>
              <a:rPr lang="en-US" altLang="vi-VN" sz="2400" dirty="0" err="1"/>
              <a:t>được</a:t>
            </a:r>
            <a:r>
              <a:rPr lang="en-US" altLang="vi-VN" sz="2400" dirty="0"/>
              <a:t> </a:t>
            </a:r>
            <a:r>
              <a:rPr lang="en-US" altLang="vi-VN" sz="2400" dirty="0" err="1"/>
              <a:t>chọn</a:t>
            </a:r>
            <a:r>
              <a:rPr lang="en-US" altLang="vi-VN" sz="2400" dirty="0"/>
              <a:t> </a:t>
            </a:r>
            <a:r>
              <a:rPr lang="en-US" altLang="vi-VN" sz="2400" dirty="0" err="1"/>
              <a:t>lại</a:t>
            </a:r>
            <a:r>
              <a:rPr lang="en-US" altLang="vi-VN" sz="2400" dirty="0"/>
              <a:t> </a:t>
            </a:r>
            <a:r>
              <a:rPr lang="en-US" altLang="vi-VN" sz="2400" dirty="0" err="1"/>
              <a:t>màu</a:t>
            </a:r>
            <a:r>
              <a:rPr lang="en-US" altLang="vi-VN" sz="2400" dirty="0"/>
              <a:t> </a:t>
            </a:r>
            <a:r>
              <a:rPr lang="en-US" altLang="vi-VN" sz="2400" dirty="0" err="1"/>
              <a:t>của</a:t>
            </a:r>
            <a:r>
              <a:rPr lang="en-US" altLang="vi-VN" sz="2400" dirty="0"/>
              <a:t> </a:t>
            </a:r>
            <a:r>
              <a:rPr lang="en-US" altLang="vi-VN" sz="2400" dirty="0" err="1"/>
              <a:t>vạch</a:t>
            </a:r>
            <a:r>
              <a:rPr lang="en-US" altLang="vi-VN" sz="2400" dirty="0"/>
              <a:t> 1 </a:t>
            </a:r>
            <a:r>
              <a:rPr lang="en-US" altLang="vi-VN" sz="2400" dirty="0" err="1"/>
              <a:t>và</a:t>
            </a:r>
            <a:r>
              <a:rPr lang="en-US" altLang="vi-VN" sz="2400" dirty="0"/>
              <a:t> 2). </a:t>
            </a:r>
          </a:p>
          <a:p>
            <a:pPr algn="just">
              <a:spcBef>
                <a:spcPts val="0"/>
              </a:spcBef>
            </a:pPr>
            <a:r>
              <a:rPr lang="en-US" altLang="vi-VN" sz="2400" dirty="0"/>
              <a:t>Theo </a:t>
            </a:r>
            <a:r>
              <a:rPr lang="en-US" altLang="vi-VN" sz="2400" dirty="0" err="1"/>
              <a:t>nguyên</a:t>
            </a:r>
            <a:r>
              <a:rPr lang="en-US" altLang="vi-VN" sz="2400" dirty="0"/>
              <a:t> </a:t>
            </a:r>
            <a:r>
              <a:rPr lang="en-US" altLang="vi-VN" sz="2400" dirty="0" err="1"/>
              <a:t>lý</a:t>
            </a:r>
            <a:r>
              <a:rPr lang="en-US" altLang="vi-VN" sz="2400" dirty="0"/>
              <a:t> </a:t>
            </a:r>
            <a:r>
              <a:rPr lang="en-US" altLang="vi-VN" sz="2400" dirty="0" err="1"/>
              <a:t>nhân</a:t>
            </a:r>
            <a:r>
              <a:rPr lang="en-US" altLang="vi-VN" sz="2400" dirty="0"/>
              <a:t> </a:t>
            </a:r>
            <a:r>
              <a:rPr lang="en-US" altLang="vi-VN" sz="2400" dirty="0" err="1"/>
              <a:t>số</a:t>
            </a:r>
            <a:r>
              <a:rPr lang="en-US" altLang="vi-VN" sz="2400" dirty="0"/>
              <a:t> </a:t>
            </a:r>
            <a:r>
              <a:rPr lang="en-US" altLang="vi-VN" sz="2400" dirty="0" err="1"/>
              <a:t>lá</a:t>
            </a:r>
            <a:r>
              <a:rPr lang="en-US" altLang="vi-VN" sz="2400" dirty="0"/>
              <a:t> </a:t>
            </a:r>
            <a:r>
              <a:rPr lang="en-US" altLang="vi-VN" sz="2400" dirty="0" err="1"/>
              <a:t>cờ</a:t>
            </a:r>
            <a:r>
              <a:rPr lang="en-US" altLang="vi-VN" sz="2400" dirty="0"/>
              <a:t> </a:t>
            </a:r>
            <a:r>
              <a:rPr lang="en-US" altLang="vi-VN" sz="2400" dirty="0" err="1"/>
              <a:t>cần</a:t>
            </a:r>
            <a:r>
              <a:rPr lang="en-US" altLang="vi-VN" sz="2400" dirty="0"/>
              <a:t> </a:t>
            </a:r>
            <a:r>
              <a:rPr lang="en-US" altLang="vi-VN" sz="2400" dirty="0" err="1"/>
              <a:t>đếm</a:t>
            </a:r>
            <a:r>
              <a:rPr lang="en-US" altLang="vi-VN" sz="2400" dirty="0"/>
              <a:t> </a:t>
            </a:r>
            <a:r>
              <a:rPr lang="en-US" altLang="vi-VN" sz="2400" dirty="0" err="1"/>
              <a:t>trong</a:t>
            </a:r>
            <a:r>
              <a:rPr lang="en-US" altLang="vi-VN" sz="2400" dirty="0"/>
              <a:t> </a:t>
            </a:r>
            <a:r>
              <a:rPr lang="en-US" altLang="vi-VN" sz="2400" dirty="0" err="1"/>
              <a:t>trường</a:t>
            </a:r>
            <a:r>
              <a:rPr lang="en-US" altLang="vi-VN" sz="2400" dirty="0"/>
              <a:t> </a:t>
            </a:r>
            <a:r>
              <a:rPr lang="en-US" altLang="vi-VN" sz="2400" dirty="0" err="1"/>
              <a:t>hợp</a:t>
            </a:r>
            <a:r>
              <a:rPr lang="en-US" altLang="vi-VN" sz="2400" dirty="0"/>
              <a:t> b) </a:t>
            </a:r>
            <a:r>
              <a:rPr lang="en-US" altLang="vi-VN" sz="2400" dirty="0" err="1"/>
              <a:t>là</a:t>
            </a:r>
            <a:r>
              <a:rPr lang="en-US" altLang="vi-VN" sz="2400" dirty="0"/>
              <a:t> 3.2.1=6</a:t>
            </a:r>
          </a:p>
        </p:txBody>
      </p:sp>
    </p:spTree>
    <p:extLst>
      <p:ext uri="{BB962C8B-B14F-4D97-AF65-F5344CB8AC3E}">
        <p14:creationId xmlns:p14="http://schemas.microsoft.com/office/powerpoint/2010/main" val="6871726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ircle(in)">
                                      <p:cBhvr>
                                        <p:cTn id="13" dur="20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xit" presetSubtype="32" fill="hold" grpId="1" nodeType="clickEffect">
                                  <p:stCondLst>
                                    <p:cond delay="0"/>
                                  </p:stCondLst>
                                  <p:childTnLst>
                                    <p:anim calcmode="lin" valueType="num">
                                      <p:cBhvr>
                                        <p:cTn id="17" dur="500"/>
                                        <p:tgtEl>
                                          <p:spTgt spid="8"/>
                                        </p:tgtEl>
                                        <p:attrNameLst>
                                          <p:attrName>ppt_w</p:attrName>
                                        </p:attrNameLst>
                                      </p:cBhvr>
                                      <p:tavLst>
                                        <p:tav tm="0">
                                          <p:val>
                                            <p:strVal val="ppt_w"/>
                                          </p:val>
                                        </p:tav>
                                        <p:tav tm="100000">
                                          <p:val>
                                            <p:fltVal val="0"/>
                                          </p:val>
                                        </p:tav>
                                      </p:tavLst>
                                    </p:anim>
                                    <p:anim calcmode="lin" valueType="num">
                                      <p:cBhvr>
                                        <p:cTn id="18" dur="500"/>
                                        <p:tgtEl>
                                          <p:spTgt spid="8"/>
                                        </p:tgtEl>
                                        <p:attrNameLst>
                                          <p:attrName>ppt_h</p:attrName>
                                        </p:attrNameLst>
                                      </p:cBhvr>
                                      <p:tavLst>
                                        <p:tav tm="0">
                                          <p:val>
                                            <p:strVal val="ppt_h"/>
                                          </p:val>
                                        </p:tav>
                                        <p:tav tm="100000">
                                          <p:val>
                                            <p:fltVal val="0"/>
                                          </p:val>
                                        </p:tav>
                                      </p:tavLst>
                                    </p:anim>
                                    <p:animEffect transition="out" filter="fade">
                                      <p:cBhvr>
                                        <p:cTn id="19" dur="500"/>
                                        <p:tgtEl>
                                          <p:spTgt spid="8"/>
                                        </p:tgtEl>
                                      </p:cBhvr>
                                    </p:animEffect>
                                    <p:set>
                                      <p:cBhvr>
                                        <p:cTn id="20" dur="1" fill="hold">
                                          <p:stCondLst>
                                            <p:cond delay="499"/>
                                          </p:stCondLst>
                                        </p:cTn>
                                        <p:tgtEl>
                                          <p:spTgt spid="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8"/>
                                        </p:tgtEl>
                                        <p:attrNameLst>
                                          <p:attrName>style.visibility</p:attrName>
                                        </p:attrNameLst>
                                      </p:cBhvr>
                                      <p:to>
                                        <p:strVal val="visible"/>
                                      </p:to>
                                    </p:set>
                                    <p:anim calcmode="lin" valueType="num">
                                      <p:cBhvr additive="base">
                                        <p:cTn id="25" dur="500" fill="hold"/>
                                        <p:tgtEl>
                                          <p:spTgt spid="48"/>
                                        </p:tgtEl>
                                        <p:attrNameLst>
                                          <p:attrName>ppt_x</p:attrName>
                                        </p:attrNameLst>
                                      </p:cBhvr>
                                      <p:tavLst>
                                        <p:tav tm="0">
                                          <p:val>
                                            <p:strVal val="#ppt_x"/>
                                          </p:val>
                                        </p:tav>
                                        <p:tav tm="100000">
                                          <p:val>
                                            <p:strVal val="#ppt_x"/>
                                          </p:val>
                                        </p:tav>
                                      </p:tavLst>
                                    </p:anim>
                                    <p:anim calcmode="lin" valueType="num">
                                      <p:cBhvr additive="base">
                                        <p:cTn id="26"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1" presetClass="exit" presetSubtype="1" fill="hold" grpId="1" nodeType="clickEffect">
                                  <p:stCondLst>
                                    <p:cond delay="0"/>
                                  </p:stCondLst>
                                  <p:childTnLst>
                                    <p:animEffect transition="out" filter="wheel(1)">
                                      <p:cBhvr>
                                        <p:cTn id="30" dur="2000"/>
                                        <p:tgtEl>
                                          <p:spTgt spid="48"/>
                                        </p:tgtEl>
                                      </p:cBhvr>
                                    </p:animEffect>
                                    <p:set>
                                      <p:cBhvr>
                                        <p:cTn id="31" dur="1" fill="hold">
                                          <p:stCondLst>
                                            <p:cond delay="1999"/>
                                          </p:stCondLst>
                                        </p:cTn>
                                        <p:tgtEl>
                                          <p:spTgt spid="4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circle(in)">
                                      <p:cBhvr>
                                        <p:cTn id="36" dur="20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45" presetClass="exit" presetSubtype="0" fill="hold" grpId="1" nodeType="clickEffect">
                                  <p:stCondLst>
                                    <p:cond delay="0"/>
                                  </p:stCondLst>
                                  <p:childTnLst>
                                    <p:animEffect transition="out" filter="fade">
                                      <p:cBhvr>
                                        <p:cTn id="40" dur="2000"/>
                                        <p:tgtEl>
                                          <p:spTgt spid="10"/>
                                        </p:tgtEl>
                                      </p:cBhvr>
                                    </p:animEffect>
                                    <p:anim calcmode="lin" valueType="num">
                                      <p:cBhvr>
                                        <p:cTn id="41" dur="2000"/>
                                        <p:tgtEl>
                                          <p:spTgt spid="1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42" dur="2000"/>
                                        <p:tgtEl>
                                          <p:spTgt spid="10"/>
                                        </p:tgtEl>
                                        <p:attrNameLst>
                                          <p:attrName>ppt_h</p:attrName>
                                        </p:attrNameLst>
                                      </p:cBhvr>
                                      <p:tavLst>
                                        <p:tav tm="0">
                                          <p:val>
                                            <p:strVal val="ppt_h"/>
                                          </p:val>
                                        </p:tav>
                                        <p:tav tm="100000">
                                          <p:val>
                                            <p:strVal val="ppt_h"/>
                                          </p:val>
                                        </p:tav>
                                      </p:tavLst>
                                    </p:anim>
                                    <p:set>
                                      <p:cBhvr>
                                        <p:cTn id="43" dur="1" fill="hold">
                                          <p:stCondLst>
                                            <p:cond delay="1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8" grpId="1" animBg="1"/>
      <p:bldP spid="8" grpId="0" animBg="1"/>
      <p:bldP spid="8" grpId="1" animBg="1"/>
      <p:bldP spid="10" grpId="0" animBg="1"/>
      <p:bldP spid="10"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1.2. </a:t>
            </a:r>
            <a:r>
              <a:rPr lang="en-US" dirty="0" err="1"/>
              <a:t>Các</a:t>
            </a:r>
            <a:r>
              <a:rPr lang="en-US" dirty="0"/>
              <a:t> </a:t>
            </a:r>
            <a:r>
              <a:rPr lang="en-US" dirty="0" err="1"/>
              <a:t>nguyên</a:t>
            </a:r>
            <a:r>
              <a:rPr lang="en-US" dirty="0"/>
              <a:t> </a:t>
            </a:r>
            <a:r>
              <a:rPr lang="en-US" dirty="0" err="1"/>
              <a:t>lý</a:t>
            </a:r>
            <a:r>
              <a:rPr lang="en-US" dirty="0"/>
              <a:t> </a:t>
            </a:r>
            <a:r>
              <a:rPr lang="en-US" dirty="0" err="1"/>
              <a:t>đếm</a:t>
            </a:r>
            <a:endParaRPr lang="en-US" dirty="0"/>
          </a:p>
        </p:txBody>
      </p:sp>
      <p:sp>
        <p:nvSpPr>
          <p:cNvPr id="2" name="Rectangle: Folded Corner 1">
            <a:extLst>
              <a:ext uri="{FF2B5EF4-FFF2-40B4-BE49-F238E27FC236}">
                <a16:creationId xmlns:a16="http://schemas.microsoft.com/office/drawing/2014/main" id="{6B090C57-6B10-415A-927B-A753751F5AD3}"/>
              </a:ext>
            </a:extLst>
          </p:cNvPr>
          <p:cNvSpPr/>
          <p:nvPr/>
        </p:nvSpPr>
        <p:spPr>
          <a:xfrm>
            <a:off x="1276350" y="1524000"/>
            <a:ext cx="3143250" cy="5334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b="1" dirty="0">
                <a:solidFill>
                  <a:schemeClr val="tx1"/>
                </a:solidFill>
              </a:rPr>
              <a:t>1.2.3. </a:t>
            </a:r>
            <a:r>
              <a:rPr lang="en-US" b="1" dirty="0" err="1">
                <a:solidFill>
                  <a:schemeClr val="tx1"/>
                </a:solidFill>
              </a:rPr>
              <a:t>Nguyên</a:t>
            </a:r>
            <a:r>
              <a:rPr lang="en-US" b="1" dirty="0">
                <a:solidFill>
                  <a:schemeClr val="tx1"/>
                </a:solidFill>
              </a:rPr>
              <a:t> </a:t>
            </a:r>
            <a:r>
              <a:rPr lang="en-US" b="1" dirty="0" err="1">
                <a:solidFill>
                  <a:schemeClr val="tx1"/>
                </a:solidFill>
              </a:rPr>
              <a:t>lý</a:t>
            </a:r>
            <a:r>
              <a:rPr lang="en-US" b="1" dirty="0">
                <a:solidFill>
                  <a:schemeClr val="tx1"/>
                </a:solidFill>
              </a:rPr>
              <a:t> </a:t>
            </a:r>
            <a:r>
              <a:rPr lang="en-US" b="1" dirty="0" err="1">
                <a:solidFill>
                  <a:schemeClr val="tx1"/>
                </a:solidFill>
              </a:rPr>
              <a:t>bù</a:t>
            </a:r>
            <a:r>
              <a:rPr lang="en-US" b="1" dirty="0">
                <a:solidFill>
                  <a:schemeClr val="tx1"/>
                </a:solidFill>
              </a:rPr>
              <a:t> </a:t>
            </a:r>
            <a:r>
              <a:rPr lang="en-US" b="1" dirty="0" err="1">
                <a:solidFill>
                  <a:schemeClr val="tx1"/>
                </a:solidFill>
              </a:rPr>
              <a:t>trừ</a:t>
            </a:r>
            <a:endParaRPr lang="en-US" b="1" dirty="0">
              <a:solidFill>
                <a:schemeClr val="tx1"/>
              </a:solidFill>
            </a:endParaRPr>
          </a:p>
        </p:txBody>
      </p:sp>
      <p:sp>
        <p:nvSpPr>
          <p:cNvPr id="47" name="Rectangle: Folded Corner 46">
            <a:extLst>
              <a:ext uri="{FF2B5EF4-FFF2-40B4-BE49-F238E27FC236}">
                <a16:creationId xmlns:a16="http://schemas.microsoft.com/office/drawing/2014/main" id="{8CD60893-CFC3-4E12-9F36-298826700E97}"/>
              </a:ext>
            </a:extLst>
          </p:cNvPr>
          <p:cNvSpPr/>
          <p:nvPr/>
        </p:nvSpPr>
        <p:spPr>
          <a:xfrm>
            <a:off x="1276350" y="2158181"/>
            <a:ext cx="7410450" cy="1118419"/>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spcBef>
                <a:spcPts val="1200"/>
              </a:spcBef>
            </a:pPr>
            <a:r>
              <a:rPr lang="en-US" altLang="vi-VN" sz="2400" dirty="0" err="1"/>
              <a:t>Nguyên</a:t>
            </a:r>
            <a:r>
              <a:rPr lang="en-US" altLang="vi-VN" sz="2400" dirty="0"/>
              <a:t> </a:t>
            </a:r>
            <a:r>
              <a:rPr lang="en-US" altLang="vi-VN" sz="2400" dirty="0" err="1"/>
              <a:t>lý</a:t>
            </a:r>
            <a:r>
              <a:rPr lang="en-US" altLang="vi-VN" sz="2400" dirty="0"/>
              <a:t> </a:t>
            </a:r>
            <a:r>
              <a:rPr lang="en-US" altLang="vi-VN" sz="2400" dirty="0" err="1"/>
              <a:t>bù</a:t>
            </a:r>
            <a:r>
              <a:rPr lang="en-US" altLang="vi-VN" sz="2400" dirty="0"/>
              <a:t> </a:t>
            </a:r>
            <a:r>
              <a:rPr lang="en-US" altLang="vi-VN" sz="2400" dirty="0" err="1"/>
              <a:t>trừ</a:t>
            </a:r>
            <a:r>
              <a:rPr lang="en-US" altLang="vi-VN" sz="2400" dirty="0"/>
              <a:t> </a:t>
            </a:r>
            <a:r>
              <a:rPr lang="en-US" altLang="vi-VN" sz="2400" dirty="0" err="1"/>
              <a:t>trong</a:t>
            </a:r>
            <a:r>
              <a:rPr lang="en-US" altLang="vi-VN" sz="2400" dirty="0"/>
              <a:t> </a:t>
            </a:r>
            <a:r>
              <a:rPr lang="en-US" altLang="vi-VN" sz="2400" dirty="0" err="1"/>
              <a:t>trường</a:t>
            </a:r>
            <a:r>
              <a:rPr lang="en-US" altLang="vi-VN" sz="2400" dirty="0"/>
              <a:t> </a:t>
            </a:r>
            <a:r>
              <a:rPr lang="en-US" altLang="vi-VN" sz="2400" dirty="0" err="1"/>
              <a:t>hợp</a:t>
            </a:r>
            <a:r>
              <a:rPr lang="en-US" altLang="vi-VN" sz="2400" dirty="0"/>
              <a:t> </a:t>
            </a:r>
            <a:r>
              <a:rPr lang="en-US" altLang="vi-VN" sz="2400" dirty="0" err="1"/>
              <a:t>hai</a:t>
            </a:r>
            <a:r>
              <a:rPr lang="en-US" altLang="vi-VN" sz="2400" dirty="0"/>
              <a:t> </a:t>
            </a:r>
            <a:r>
              <a:rPr lang="en-US" altLang="vi-VN" sz="2400" dirty="0" err="1"/>
              <a:t>tập</a:t>
            </a:r>
            <a:r>
              <a:rPr lang="en-US" altLang="vi-VN" sz="2400" dirty="0"/>
              <a:t>:</a:t>
            </a:r>
          </a:p>
          <a:p>
            <a:pPr>
              <a:spcBef>
                <a:spcPts val="1200"/>
              </a:spcBef>
              <a:buNone/>
            </a:pPr>
            <a:r>
              <a:rPr lang="en-US" altLang="vi-VN" sz="2400" dirty="0"/>
              <a:t>           N(A</a:t>
            </a:r>
            <a:r>
              <a:rPr lang="en-US" altLang="vi-VN" sz="2400" dirty="0">
                <a:sym typeface="Symbol" panose="05050102010706020507" pitchFamily="18" charset="2"/>
              </a:rPr>
              <a:t> B)</a:t>
            </a:r>
            <a:r>
              <a:rPr lang="en-US" altLang="vi-VN" sz="2400" dirty="0"/>
              <a:t> = N(A) + N(B) – N(A</a:t>
            </a:r>
            <a:r>
              <a:rPr lang="en-US" altLang="vi-VN" sz="2400" dirty="0">
                <a:sym typeface="Symbol" panose="05050102010706020507" pitchFamily="18" charset="2"/>
              </a:rPr>
              <a:t> B)</a:t>
            </a:r>
            <a:r>
              <a:rPr lang="en-US" altLang="vi-VN" sz="2400" dirty="0"/>
              <a:t>         </a:t>
            </a:r>
            <a:endParaRPr lang="en-US" altLang="vi-VN" sz="1900" dirty="0">
              <a:latin typeface=".VnTime" panose="020B7200000000000000" pitchFamily="34" charset="0"/>
            </a:endParaRPr>
          </a:p>
        </p:txBody>
      </p:sp>
      <p:pic>
        <p:nvPicPr>
          <p:cNvPr id="3" name="Picture 2">
            <a:extLst>
              <a:ext uri="{FF2B5EF4-FFF2-40B4-BE49-F238E27FC236}">
                <a16:creationId xmlns:a16="http://schemas.microsoft.com/office/drawing/2014/main" id="{6FD37237-6ED8-47C1-AA2B-58DA6B5EB209}"/>
              </a:ext>
            </a:extLst>
          </p:cNvPr>
          <p:cNvPicPr>
            <a:picLocks noChangeAspect="1"/>
          </p:cNvPicPr>
          <p:nvPr/>
        </p:nvPicPr>
        <p:blipFill rotWithShape="1">
          <a:blip r:embed="rId3"/>
          <a:srcRect l="29166" t="38143" r="28333" b="27766"/>
          <a:stretch/>
        </p:blipFill>
        <p:spPr>
          <a:xfrm>
            <a:off x="2286000" y="3587859"/>
            <a:ext cx="3886200" cy="1752601"/>
          </a:xfrm>
          <a:prstGeom prst="rect">
            <a:avLst/>
          </a:prstGeom>
        </p:spPr>
      </p:pic>
    </p:spTree>
    <p:extLst>
      <p:ext uri="{BB962C8B-B14F-4D97-AF65-F5344CB8AC3E}">
        <p14:creationId xmlns:p14="http://schemas.microsoft.com/office/powerpoint/2010/main" val="21970800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1.2. </a:t>
            </a:r>
            <a:r>
              <a:rPr lang="en-US" dirty="0" err="1"/>
              <a:t>Các</a:t>
            </a:r>
            <a:r>
              <a:rPr lang="en-US" dirty="0"/>
              <a:t> </a:t>
            </a:r>
            <a:r>
              <a:rPr lang="en-US" dirty="0" err="1"/>
              <a:t>nguyên</a:t>
            </a:r>
            <a:r>
              <a:rPr lang="en-US" dirty="0"/>
              <a:t> </a:t>
            </a:r>
            <a:r>
              <a:rPr lang="en-US" dirty="0" err="1"/>
              <a:t>lý</a:t>
            </a:r>
            <a:r>
              <a:rPr lang="en-US" dirty="0"/>
              <a:t> </a:t>
            </a:r>
            <a:r>
              <a:rPr lang="en-US" dirty="0" err="1"/>
              <a:t>đếm</a:t>
            </a:r>
            <a:endParaRPr lang="en-US" dirty="0"/>
          </a:p>
        </p:txBody>
      </p:sp>
      <p:sp>
        <p:nvSpPr>
          <p:cNvPr id="2" name="Rectangle: Folded Corner 1">
            <a:extLst>
              <a:ext uri="{FF2B5EF4-FFF2-40B4-BE49-F238E27FC236}">
                <a16:creationId xmlns:a16="http://schemas.microsoft.com/office/drawing/2014/main" id="{6B090C57-6B10-415A-927B-A753751F5AD3}"/>
              </a:ext>
            </a:extLst>
          </p:cNvPr>
          <p:cNvSpPr/>
          <p:nvPr/>
        </p:nvSpPr>
        <p:spPr>
          <a:xfrm>
            <a:off x="1276350" y="1524000"/>
            <a:ext cx="3905250" cy="4572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2400" b="1" dirty="0">
                <a:solidFill>
                  <a:schemeClr val="tx1"/>
                </a:solidFill>
              </a:rPr>
              <a:t>1.2.3. </a:t>
            </a:r>
            <a:r>
              <a:rPr lang="en-US" sz="2400" b="1" dirty="0" err="1">
                <a:solidFill>
                  <a:schemeClr val="tx1"/>
                </a:solidFill>
              </a:rPr>
              <a:t>Nguyên</a:t>
            </a:r>
            <a:r>
              <a:rPr lang="en-US" sz="2400" b="1" dirty="0">
                <a:solidFill>
                  <a:schemeClr val="tx1"/>
                </a:solidFill>
              </a:rPr>
              <a:t> </a:t>
            </a:r>
            <a:r>
              <a:rPr lang="en-US" sz="2400" b="1" dirty="0" err="1">
                <a:solidFill>
                  <a:schemeClr val="tx1"/>
                </a:solidFill>
              </a:rPr>
              <a:t>lý</a:t>
            </a:r>
            <a:r>
              <a:rPr lang="en-US" sz="2400" b="1" dirty="0">
                <a:solidFill>
                  <a:schemeClr val="tx1"/>
                </a:solidFill>
              </a:rPr>
              <a:t> </a:t>
            </a:r>
            <a:r>
              <a:rPr lang="en-US" sz="2400" b="1" dirty="0" err="1">
                <a:solidFill>
                  <a:schemeClr val="tx1"/>
                </a:solidFill>
              </a:rPr>
              <a:t>bù</a:t>
            </a:r>
            <a:r>
              <a:rPr lang="en-US" sz="2400" b="1" dirty="0">
                <a:solidFill>
                  <a:schemeClr val="tx1"/>
                </a:solidFill>
              </a:rPr>
              <a:t> </a:t>
            </a:r>
            <a:r>
              <a:rPr lang="en-US" sz="2400" b="1" dirty="0" err="1">
                <a:solidFill>
                  <a:schemeClr val="tx1"/>
                </a:solidFill>
              </a:rPr>
              <a:t>trừ</a:t>
            </a:r>
            <a:endParaRPr lang="en-US" sz="2400" b="1" dirty="0">
              <a:solidFill>
                <a:schemeClr val="tx1"/>
              </a:solidFill>
            </a:endParaRPr>
          </a:p>
        </p:txBody>
      </p:sp>
      <p:sp>
        <p:nvSpPr>
          <p:cNvPr id="47" name="Rectangle: Folded Corner 46">
            <a:extLst>
              <a:ext uri="{FF2B5EF4-FFF2-40B4-BE49-F238E27FC236}">
                <a16:creationId xmlns:a16="http://schemas.microsoft.com/office/drawing/2014/main" id="{8CD60893-CFC3-4E12-9F36-298826700E97}"/>
              </a:ext>
            </a:extLst>
          </p:cNvPr>
          <p:cNvSpPr/>
          <p:nvPr/>
        </p:nvSpPr>
        <p:spPr>
          <a:xfrm>
            <a:off x="1276350" y="2158181"/>
            <a:ext cx="7410450" cy="3937819"/>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altLang="vi-VN" sz="2400" dirty="0" err="1">
                <a:solidFill>
                  <a:srgbClr val="000066"/>
                </a:solidFill>
              </a:rPr>
              <a:t>Mở</a:t>
            </a:r>
            <a:r>
              <a:rPr lang="en-US" altLang="vi-VN" sz="2400" dirty="0">
                <a:solidFill>
                  <a:srgbClr val="000066"/>
                </a:solidFill>
              </a:rPr>
              <a:t> </a:t>
            </a:r>
            <a:r>
              <a:rPr lang="en-US" altLang="vi-VN" sz="2400" dirty="0" err="1">
                <a:solidFill>
                  <a:srgbClr val="000066"/>
                </a:solidFill>
              </a:rPr>
              <a:t>rộng</a:t>
            </a:r>
            <a:r>
              <a:rPr lang="en-US" altLang="vi-VN" sz="2400" dirty="0">
                <a:solidFill>
                  <a:srgbClr val="000066"/>
                </a:solidFill>
              </a:rPr>
              <a:t> </a:t>
            </a:r>
            <a:r>
              <a:rPr lang="en-US" altLang="vi-VN" sz="2400" dirty="0" err="1">
                <a:solidFill>
                  <a:srgbClr val="000066"/>
                </a:solidFill>
              </a:rPr>
              <a:t>cho</a:t>
            </a:r>
            <a:r>
              <a:rPr lang="en-US" altLang="vi-VN" sz="2400" dirty="0">
                <a:solidFill>
                  <a:srgbClr val="000066"/>
                </a:solidFill>
              </a:rPr>
              <a:t> </a:t>
            </a:r>
            <a:r>
              <a:rPr lang="en-US" altLang="vi-VN" sz="2400" dirty="0" err="1">
                <a:solidFill>
                  <a:srgbClr val="000066"/>
                </a:solidFill>
              </a:rPr>
              <a:t>trường</a:t>
            </a:r>
            <a:r>
              <a:rPr lang="en-US" altLang="vi-VN" sz="2400" dirty="0">
                <a:solidFill>
                  <a:srgbClr val="000066"/>
                </a:solidFill>
              </a:rPr>
              <a:t> </a:t>
            </a:r>
            <a:r>
              <a:rPr lang="en-US" altLang="vi-VN" sz="2400" dirty="0" err="1">
                <a:solidFill>
                  <a:srgbClr val="000066"/>
                </a:solidFill>
              </a:rPr>
              <a:t>hợp</a:t>
            </a:r>
            <a:r>
              <a:rPr lang="en-US" altLang="vi-VN" sz="2400" dirty="0">
                <a:solidFill>
                  <a:srgbClr val="000066"/>
                </a:solidFill>
              </a:rPr>
              <a:t> 3 </a:t>
            </a:r>
            <a:r>
              <a:rPr lang="en-US" altLang="vi-VN" sz="2400" dirty="0" err="1">
                <a:solidFill>
                  <a:srgbClr val="000066"/>
                </a:solidFill>
              </a:rPr>
              <a:t>tập</a:t>
            </a:r>
            <a:r>
              <a:rPr lang="en-US" altLang="vi-VN" sz="2400" dirty="0">
                <a:solidFill>
                  <a:srgbClr val="000066"/>
                </a:solidFill>
              </a:rPr>
              <a:t>: </a:t>
            </a:r>
            <a:r>
              <a:rPr lang="en-US" altLang="vi-VN" sz="2400" dirty="0" err="1">
                <a:solidFill>
                  <a:srgbClr val="000066"/>
                </a:solidFill>
              </a:rPr>
              <a:t>Giả</a:t>
            </a:r>
            <a:r>
              <a:rPr lang="en-US" altLang="vi-VN" sz="2400" dirty="0">
                <a:solidFill>
                  <a:srgbClr val="000066"/>
                </a:solidFill>
              </a:rPr>
              <a:t> </a:t>
            </a:r>
            <a:r>
              <a:rPr lang="en-US" altLang="vi-VN" sz="2400" dirty="0" err="1">
                <a:solidFill>
                  <a:srgbClr val="000066"/>
                </a:solidFill>
              </a:rPr>
              <a:t>sử</a:t>
            </a:r>
            <a:r>
              <a:rPr lang="en-US" altLang="vi-VN" sz="2400" dirty="0">
                <a:solidFill>
                  <a:srgbClr val="000066"/>
                </a:solidFill>
              </a:rPr>
              <a:t> A, B, C </a:t>
            </a:r>
            <a:r>
              <a:rPr lang="en-US" altLang="vi-VN" sz="2400" dirty="0" err="1">
                <a:solidFill>
                  <a:srgbClr val="000066"/>
                </a:solidFill>
              </a:rPr>
              <a:t>là</a:t>
            </a:r>
            <a:r>
              <a:rPr lang="en-US" altLang="vi-VN" sz="2400" dirty="0">
                <a:solidFill>
                  <a:srgbClr val="000066"/>
                </a:solidFill>
              </a:rPr>
              <a:t> </a:t>
            </a:r>
            <a:r>
              <a:rPr lang="en-US" altLang="vi-VN" sz="2400" dirty="0" err="1">
                <a:solidFill>
                  <a:srgbClr val="000066"/>
                </a:solidFill>
              </a:rPr>
              <a:t>ba</a:t>
            </a:r>
            <a:r>
              <a:rPr lang="en-US" altLang="vi-VN" sz="2400" dirty="0">
                <a:solidFill>
                  <a:srgbClr val="000066"/>
                </a:solidFill>
              </a:rPr>
              <a:t> </a:t>
            </a:r>
            <a:r>
              <a:rPr lang="en-US" altLang="vi-VN" sz="2400" dirty="0" err="1">
                <a:solidFill>
                  <a:srgbClr val="000066"/>
                </a:solidFill>
              </a:rPr>
              <a:t>tập</a:t>
            </a:r>
            <a:r>
              <a:rPr lang="en-US" altLang="vi-VN" sz="2400" dirty="0">
                <a:solidFill>
                  <a:srgbClr val="000066"/>
                </a:solidFill>
              </a:rPr>
              <a:t> </a:t>
            </a:r>
            <a:r>
              <a:rPr lang="en-US" altLang="vi-VN" sz="2400" dirty="0" err="1">
                <a:solidFill>
                  <a:srgbClr val="000066"/>
                </a:solidFill>
              </a:rPr>
              <a:t>bất</a:t>
            </a:r>
            <a:r>
              <a:rPr lang="en-US" altLang="vi-VN" sz="2400" dirty="0">
                <a:solidFill>
                  <a:srgbClr val="000066"/>
                </a:solidFill>
              </a:rPr>
              <a:t> </a:t>
            </a:r>
            <a:r>
              <a:rPr lang="en-US" altLang="vi-VN" sz="2400" dirty="0" err="1">
                <a:solidFill>
                  <a:srgbClr val="000066"/>
                </a:solidFill>
              </a:rPr>
              <a:t>kỳ</a:t>
            </a:r>
            <a:r>
              <a:rPr lang="en-US" altLang="vi-VN" sz="2400" dirty="0">
                <a:solidFill>
                  <a:srgbClr val="000066"/>
                </a:solidFill>
              </a:rPr>
              <a:t>. </a:t>
            </a:r>
            <a:r>
              <a:rPr lang="en-US" altLang="vi-VN" sz="2400" dirty="0" err="1">
                <a:solidFill>
                  <a:srgbClr val="000066"/>
                </a:solidFill>
              </a:rPr>
              <a:t>Khi</a:t>
            </a:r>
            <a:r>
              <a:rPr lang="en-US" altLang="vi-VN" sz="2400" dirty="0">
                <a:solidFill>
                  <a:srgbClr val="000066"/>
                </a:solidFill>
              </a:rPr>
              <a:t> </a:t>
            </a:r>
            <a:r>
              <a:rPr lang="en-US" altLang="vi-VN" sz="2400" dirty="0" err="1">
                <a:solidFill>
                  <a:srgbClr val="000066"/>
                </a:solidFill>
              </a:rPr>
              <a:t>đó</a:t>
            </a:r>
            <a:r>
              <a:rPr lang="en-US" altLang="vi-VN" sz="2400" dirty="0">
                <a:solidFill>
                  <a:srgbClr val="000066"/>
                </a:solidFill>
              </a:rPr>
              <a:t>:</a:t>
            </a:r>
          </a:p>
          <a:p>
            <a:pPr>
              <a:buFont typeface="Wingdings" panose="05000000000000000000" pitchFamily="2" charset="2"/>
              <a:buNone/>
            </a:pPr>
            <a:r>
              <a:rPr lang="en-US" altLang="vi-VN" sz="2300" dirty="0"/>
              <a:t>N(A</a:t>
            </a:r>
            <a:r>
              <a:rPr lang="en-US" altLang="vi-VN" sz="2300" dirty="0">
                <a:sym typeface="Symbol" panose="05050102010706020507" pitchFamily="18" charset="2"/>
              </a:rPr>
              <a:t>B C</a:t>
            </a:r>
            <a:r>
              <a:rPr lang="en-US" altLang="vi-VN" sz="2300" dirty="0"/>
              <a:t>|)</a:t>
            </a:r>
          </a:p>
          <a:p>
            <a:pPr>
              <a:buFont typeface="Wingdings" panose="05000000000000000000" pitchFamily="2" charset="2"/>
              <a:buNone/>
            </a:pPr>
            <a:r>
              <a:rPr lang="en-US" altLang="vi-VN" sz="2300" dirty="0"/>
              <a:t>= N((A </a:t>
            </a:r>
            <a:r>
              <a:rPr lang="en-US" altLang="vi-VN" sz="2300" dirty="0">
                <a:sym typeface="Symbol" panose="05050102010706020507" pitchFamily="18" charset="2"/>
              </a:rPr>
              <a:t>B)C))</a:t>
            </a:r>
            <a:endParaRPr lang="en-US" altLang="vi-VN" sz="2300" dirty="0"/>
          </a:p>
          <a:p>
            <a:pPr>
              <a:buFont typeface="Wingdings" panose="05000000000000000000" pitchFamily="2" charset="2"/>
              <a:buNone/>
            </a:pPr>
            <a:r>
              <a:rPr lang="en-US" altLang="vi-VN" sz="2300" dirty="0"/>
              <a:t>= N(A</a:t>
            </a:r>
            <a:r>
              <a:rPr lang="en-US" altLang="vi-VN" sz="2300" dirty="0">
                <a:sym typeface="Symbol" panose="05050102010706020507" pitchFamily="18" charset="2"/>
              </a:rPr>
              <a:t>B</a:t>
            </a:r>
            <a:r>
              <a:rPr lang="en-US" altLang="vi-VN" sz="2300" dirty="0"/>
              <a:t> ) + N(C) </a:t>
            </a:r>
            <a:r>
              <a:rPr lang="en-US" altLang="vi-VN" sz="2300" dirty="0">
                <a:sym typeface="Symbol" panose="05050102010706020507" pitchFamily="18" charset="2"/>
              </a:rPr>
              <a:t></a:t>
            </a:r>
            <a:r>
              <a:rPr lang="en-US" altLang="vi-VN" sz="2300" dirty="0"/>
              <a:t> N((A</a:t>
            </a:r>
            <a:r>
              <a:rPr lang="en-US" altLang="vi-VN" sz="2300" dirty="0">
                <a:sym typeface="Symbol" panose="05050102010706020507" pitchFamily="18" charset="2"/>
              </a:rPr>
              <a:t>B)C)</a:t>
            </a:r>
            <a:endParaRPr lang="en-US" altLang="vi-VN" sz="2300" dirty="0"/>
          </a:p>
          <a:p>
            <a:pPr>
              <a:buFont typeface="Wingdings" panose="05000000000000000000" pitchFamily="2" charset="2"/>
              <a:buNone/>
            </a:pPr>
            <a:r>
              <a:rPr lang="en-US" altLang="vi-VN" sz="2300" dirty="0"/>
              <a:t>= N(A) +N(</a:t>
            </a:r>
            <a:r>
              <a:rPr lang="en-US" altLang="vi-VN" sz="2300" dirty="0">
                <a:sym typeface="Symbol" panose="05050102010706020507" pitchFamily="18" charset="2"/>
              </a:rPr>
              <a:t>B</a:t>
            </a:r>
            <a:r>
              <a:rPr lang="en-US" altLang="vi-VN" sz="2300" dirty="0"/>
              <a:t> ) + N(C) </a:t>
            </a:r>
            <a:r>
              <a:rPr lang="en-US" altLang="vi-VN" sz="2300" dirty="0">
                <a:sym typeface="Symbol" panose="05050102010706020507" pitchFamily="18" charset="2"/>
              </a:rPr>
              <a:t>N(</a:t>
            </a:r>
            <a:r>
              <a:rPr lang="en-US" altLang="vi-VN" sz="2300" dirty="0"/>
              <a:t>A</a:t>
            </a:r>
            <a:r>
              <a:rPr lang="en-US" altLang="vi-VN" sz="2300" dirty="0">
                <a:sym typeface="Symbol" panose="05050102010706020507" pitchFamily="18" charset="2"/>
              </a:rPr>
              <a:t>B)</a:t>
            </a:r>
            <a:r>
              <a:rPr lang="en-US" altLang="vi-VN" sz="2300" dirty="0"/>
              <a:t> </a:t>
            </a:r>
            <a:r>
              <a:rPr lang="en-US" altLang="vi-VN" sz="2300" dirty="0">
                <a:sym typeface="Symbol" panose="05050102010706020507" pitchFamily="18" charset="2"/>
              </a:rPr>
              <a:t></a:t>
            </a:r>
            <a:r>
              <a:rPr lang="en-US" altLang="vi-VN" sz="2300" dirty="0"/>
              <a:t> N((A</a:t>
            </a:r>
            <a:r>
              <a:rPr lang="en-US" altLang="vi-VN" sz="2300" dirty="0">
                <a:sym typeface="Symbol" panose="05050102010706020507" pitchFamily="18" charset="2"/>
              </a:rPr>
              <a:t>C)(BC))</a:t>
            </a:r>
            <a:endParaRPr lang="en-US" altLang="vi-VN" sz="2300" dirty="0"/>
          </a:p>
          <a:p>
            <a:pPr>
              <a:buFont typeface="Wingdings" panose="05000000000000000000" pitchFamily="2" charset="2"/>
              <a:buNone/>
            </a:pPr>
            <a:r>
              <a:rPr lang="en-US" altLang="vi-VN" sz="2300" dirty="0"/>
              <a:t>= N(A) +N(</a:t>
            </a:r>
            <a:r>
              <a:rPr lang="en-US" altLang="vi-VN" sz="2300" dirty="0">
                <a:sym typeface="Symbol" panose="05050102010706020507" pitchFamily="18" charset="2"/>
              </a:rPr>
              <a:t>B)</a:t>
            </a:r>
            <a:r>
              <a:rPr lang="en-US" altLang="vi-VN" sz="2300" dirty="0"/>
              <a:t> + N(C) </a:t>
            </a:r>
            <a:r>
              <a:rPr lang="en-US" altLang="vi-VN" sz="2300" dirty="0">
                <a:sym typeface="Symbol" panose="05050102010706020507" pitchFamily="18" charset="2"/>
              </a:rPr>
              <a:t></a:t>
            </a:r>
            <a:r>
              <a:rPr lang="en-US" altLang="vi-VN" sz="2300" dirty="0"/>
              <a:t> N(A</a:t>
            </a:r>
            <a:r>
              <a:rPr lang="en-US" altLang="vi-VN" sz="2300" dirty="0">
                <a:sym typeface="Symbol" panose="05050102010706020507" pitchFamily="18" charset="2"/>
              </a:rPr>
              <a:t>B)</a:t>
            </a:r>
            <a:r>
              <a:rPr lang="en-US" altLang="vi-VN" sz="2300" dirty="0"/>
              <a:t> </a:t>
            </a:r>
            <a:r>
              <a:rPr lang="en-US" altLang="vi-VN" sz="2300" dirty="0">
                <a:sym typeface="Symbol" panose="05050102010706020507" pitchFamily="18" charset="2"/>
              </a:rPr>
              <a:t></a:t>
            </a:r>
            <a:r>
              <a:rPr lang="en-US" altLang="vi-VN" sz="2300" dirty="0"/>
              <a:t> N(A</a:t>
            </a:r>
            <a:r>
              <a:rPr lang="en-US" altLang="vi-VN" sz="2300" dirty="0">
                <a:sym typeface="Symbol" panose="05050102010706020507" pitchFamily="18" charset="2"/>
              </a:rPr>
              <a:t></a:t>
            </a:r>
            <a:r>
              <a:rPr lang="en-US" altLang="vi-VN" sz="2300" dirty="0"/>
              <a:t>C</a:t>
            </a:r>
            <a:r>
              <a:rPr lang="en-US" altLang="vi-VN" sz="2300" dirty="0">
                <a:sym typeface="Symbol" panose="05050102010706020507" pitchFamily="18" charset="2"/>
              </a:rPr>
              <a:t>) N(BC)</a:t>
            </a:r>
            <a:r>
              <a:rPr lang="en-US" altLang="vi-VN" sz="2300" dirty="0"/>
              <a:t>+ N(A</a:t>
            </a:r>
            <a:r>
              <a:rPr lang="en-US" altLang="vi-VN" sz="2300" dirty="0">
                <a:sym typeface="Symbol" panose="05050102010706020507" pitchFamily="18" charset="2"/>
              </a:rPr>
              <a:t></a:t>
            </a:r>
            <a:r>
              <a:rPr lang="en-US" altLang="vi-VN" sz="2300" dirty="0"/>
              <a:t>B</a:t>
            </a:r>
            <a:r>
              <a:rPr lang="en-US" altLang="vi-VN" sz="2300" dirty="0">
                <a:sym typeface="Symbol" panose="05050102010706020507" pitchFamily="18" charset="2"/>
              </a:rPr>
              <a:t>C))</a:t>
            </a:r>
            <a:endParaRPr lang="en-US" altLang="vi-VN" sz="2300" dirty="0"/>
          </a:p>
        </p:txBody>
      </p:sp>
    </p:spTree>
    <p:extLst>
      <p:ext uri="{BB962C8B-B14F-4D97-AF65-F5344CB8AC3E}">
        <p14:creationId xmlns:p14="http://schemas.microsoft.com/office/powerpoint/2010/main" val="38524610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dirty="0" err="1"/>
              <a:t>Tài</a:t>
            </a:r>
            <a:r>
              <a:rPr lang="en-US" dirty="0"/>
              <a:t> </a:t>
            </a:r>
            <a:r>
              <a:rPr lang="en-US" dirty="0" err="1"/>
              <a:t>liệu</a:t>
            </a:r>
            <a:r>
              <a:rPr lang="en-US" dirty="0"/>
              <a:t> </a:t>
            </a:r>
            <a:r>
              <a:rPr lang="en-US" dirty="0" err="1"/>
              <a:t>tham</a:t>
            </a:r>
            <a:r>
              <a:rPr lang="en-US" dirty="0"/>
              <a:t> </a:t>
            </a:r>
            <a:r>
              <a:rPr lang="en-US" dirty="0" err="1"/>
              <a:t>khảo</a:t>
            </a:r>
            <a:endParaRPr lang="en-US" dirty="0"/>
          </a:p>
        </p:txBody>
      </p:sp>
      <p:sp>
        <p:nvSpPr>
          <p:cNvPr id="67587" name="AutoShape 3"/>
          <p:cNvSpPr>
            <a:spLocks noChangeArrowheads="1"/>
          </p:cNvSpPr>
          <p:nvPr/>
        </p:nvSpPr>
        <p:spPr bwMode="black">
          <a:xfrm rot="5400000">
            <a:off x="5981700" y="2856184"/>
            <a:ext cx="1752600" cy="914400"/>
          </a:xfrm>
          <a:prstGeom prst="triangle">
            <a:avLst>
              <a:gd name="adj" fmla="val 50000"/>
            </a:avLst>
          </a:prstGeom>
          <a:solidFill>
            <a:schemeClr val="tx2">
              <a:alpha val="39999"/>
            </a:schemeClr>
          </a:solidFill>
          <a:ln w="9525">
            <a:noFill/>
            <a:miter lim="800000"/>
            <a:headEnd/>
            <a:tailEnd/>
          </a:ln>
          <a:effectLst/>
        </p:spPr>
        <p:txBody>
          <a:bodyPr wrap="none" anchor="ctr"/>
          <a:lstStyle/>
          <a:p>
            <a:endParaRPr lang="en-US"/>
          </a:p>
        </p:txBody>
      </p:sp>
      <p:grpSp>
        <p:nvGrpSpPr>
          <p:cNvPr id="67588" name="Group 4"/>
          <p:cNvGrpSpPr>
            <a:grpSpLocks/>
          </p:cNvGrpSpPr>
          <p:nvPr/>
        </p:nvGrpSpPr>
        <p:grpSpPr bwMode="auto">
          <a:xfrm>
            <a:off x="2681876" y="1892964"/>
            <a:ext cx="5168901" cy="948009"/>
            <a:chOff x="720" y="1392"/>
            <a:chExt cx="4058" cy="480"/>
          </a:xfrm>
        </p:grpSpPr>
        <p:sp>
          <p:nvSpPr>
            <p:cNvPr id="67589" name="AutoShape 5"/>
            <p:cNvSpPr>
              <a:spLocks noChangeArrowheads="1"/>
            </p:cNvSpPr>
            <p:nvPr/>
          </p:nvSpPr>
          <p:spPr bwMode="gray">
            <a:xfrm>
              <a:off x="720" y="1392"/>
              <a:ext cx="4058" cy="480"/>
            </a:xfrm>
            <a:prstGeom prst="roundRect">
              <a:avLst>
                <a:gd name="adj" fmla="val 17509"/>
              </a:avLst>
            </a:prstGeom>
            <a:gradFill rotWithShape="1">
              <a:gsLst>
                <a:gs pos="0">
                  <a:schemeClr val="accent2"/>
                </a:gs>
                <a:gs pos="50000">
                  <a:schemeClr val="accent2">
                    <a:gamma/>
                    <a:shade val="92157"/>
                    <a:invGamma/>
                  </a:schemeClr>
                </a:gs>
                <a:gs pos="100000">
                  <a:schemeClr val="accent2"/>
                </a:gs>
              </a:gsLst>
              <a:lin ang="5400000" scaled="1"/>
            </a:gradFill>
            <a:ln w="9525">
              <a:noFill/>
              <a:round/>
              <a:headEnd/>
              <a:tailEnd/>
            </a:ln>
            <a:effectLst/>
          </p:spPr>
          <p:txBody>
            <a:bodyPr wrap="none" anchor="ctr"/>
            <a:lstStyle/>
            <a:p>
              <a:endParaRPr lang="en-US"/>
            </a:p>
          </p:txBody>
        </p:sp>
        <p:grpSp>
          <p:nvGrpSpPr>
            <p:cNvPr id="67590" name="Group 6"/>
            <p:cNvGrpSpPr>
              <a:grpSpLocks/>
            </p:cNvGrpSpPr>
            <p:nvPr/>
          </p:nvGrpSpPr>
          <p:grpSpPr bwMode="auto">
            <a:xfrm>
              <a:off x="730" y="1407"/>
              <a:ext cx="4043" cy="444"/>
              <a:chOff x="744" y="1407"/>
              <a:chExt cx="3988" cy="444"/>
            </a:xfrm>
          </p:grpSpPr>
          <p:sp>
            <p:nvSpPr>
              <p:cNvPr id="67591" name="AutoShape 7"/>
              <p:cNvSpPr>
                <a:spLocks noChangeArrowheads="1"/>
              </p:cNvSpPr>
              <p:nvPr/>
            </p:nvSpPr>
            <p:spPr bwMode="gray">
              <a:xfrm>
                <a:off x="744" y="1736"/>
                <a:ext cx="3988" cy="115"/>
              </a:xfrm>
              <a:prstGeom prst="roundRect">
                <a:avLst>
                  <a:gd name="adj" fmla="val 50000"/>
                </a:avLst>
              </a:prstGeom>
              <a:gradFill rotWithShape="1">
                <a:gsLst>
                  <a:gs pos="0">
                    <a:schemeClr val="accent2">
                      <a:alpha val="0"/>
                    </a:schemeClr>
                  </a:gs>
                  <a:gs pos="100000">
                    <a:schemeClr val="accent2">
                      <a:gamma/>
                      <a:tint val="0"/>
                      <a:invGamma/>
                    </a:schemeClr>
                  </a:gs>
                </a:gsLst>
                <a:lin ang="5400000" scaled="1"/>
              </a:gradFill>
              <a:ln w="9525">
                <a:noFill/>
                <a:round/>
                <a:headEnd/>
                <a:tailEnd/>
              </a:ln>
              <a:effectLst/>
            </p:spPr>
            <p:txBody>
              <a:bodyPr wrap="none" anchor="ctr"/>
              <a:lstStyle/>
              <a:p>
                <a:endParaRPr lang="en-US"/>
              </a:p>
            </p:txBody>
          </p:sp>
          <p:sp>
            <p:nvSpPr>
              <p:cNvPr id="67592" name="AutoShape 8"/>
              <p:cNvSpPr>
                <a:spLocks noChangeArrowheads="1"/>
              </p:cNvSpPr>
              <p:nvPr/>
            </p:nvSpPr>
            <p:spPr bwMode="gray">
              <a:xfrm>
                <a:off x="744" y="1407"/>
                <a:ext cx="3988" cy="115"/>
              </a:xfrm>
              <a:prstGeom prst="roundRect">
                <a:avLst>
                  <a:gd name="adj" fmla="val 50000"/>
                </a:avLst>
              </a:prstGeom>
              <a:gradFill rotWithShape="1">
                <a:gsLst>
                  <a:gs pos="0">
                    <a:schemeClr val="accent2">
                      <a:gamma/>
                      <a:tint val="15686"/>
                      <a:invGamma/>
                    </a:schemeClr>
                  </a:gs>
                  <a:gs pos="100000">
                    <a:schemeClr val="accent2">
                      <a:alpha val="0"/>
                    </a:schemeClr>
                  </a:gs>
                </a:gsLst>
                <a:lin ang="5400000" scaled="1"/>
              </a:gradFill>
              <a:ln w="9525">
                <a:noFill/>
                <a:round/>
                <a:headEnd/>
                <a:tailEnd/>
              </a:ln>
              <a:effectLst/>
            </p:spPr>
            <p:txBody>
              <a:bodyPr wrap="none" anchor="ctr"/>
              <a:lstStyle/>
              <a:p>
                <a:endParaRPr lang="en-US"/>
              </a:p>
            </p:txBody>
          </p:sp>
        </p:grpSp>
      </p:grpSp>
      <p:grpSp>
        <p:nvGrpSpPr>
          <p:cNvPr id="67593" name="Group 9"/>
          <p:cNvGrpSpPr>
            <a:grpSpLocks/>
          </p:cNvGrpSpPr>
          <p:nvPr/>
        </p:nvGrpSpPr>
        <p:grpSpPr bwMode="auto">
          <a:xfrm>
            <a:off x="2677522" y="2954260"/>
            <a:ext cx="5166887" cy="1273766"/>
            <a:chOff x="720" y="1392"/>
            <a:chExt cx="4058" cy="480"/>
          </a:xfrm>
        </p:grpSpPr>
        <p:sp>
          <p:nvSpPr>
            <p:cNvPr id="67594" name="AutoShape 10"/>
            <p:cNvSpPr>
              <a:spLocks noChangeArrowheads="1"/>
            </p:cNvSpPr>
            <p:nvPr/>
          </p:nvSpPr>
          <p:spPr bwMode="gray">
            <a:xfrm>
              <a:off x="720" y="1392"/>
              <a:ext cx="4058" cy="480"/>
            </a:xfrm>
            <a:prstGeom prst="roundRect">
              <a:avLst>
                <a:gd name="adj" fmla="val 17509"/>
              </a:avLst>
            </a:prstGeom>
            <a:gradFill rotWithShape="1">
              <a:gsLst>
                <a:gs pos="0">
                  <a:schemeClr val="hlink"/>
                </a:gs>
                <a:gs pos="50000">
                  <a:schemeClr val="hlink">
                    <a:gamma/>
                    <a:shade val="92157"/>
                    <a:invGamma/>
                  </a:schemeClr>
                </a:gs>
                <a:gs pos="100000">
                  <a:schemeClr val="hlink"/>
                </a:gs>
              </a:gsLst>
              <a:lin ang="5400000" scaled="1"/>
            </a:gradFill>
            <a:ln w="9525">
              <a:noFill/>
              <a:round/>
              <a:headEnd/>
              <a:tailEnd/>
            </a:ln>
            <a:effectLst/>
          </p:spPr>
          <p:txBody>
            <a:bodyPr wrap="none" anchor="ctr"/>
            <a:lstStyle/>
            <a:p>
              <a:endParaRPr lang="en-US"/>
            </a:p>
          </p:txBody>
        </p:sp>
        <p:grpSp>
          <p:nvGrpSpPr>
            <p:cNvPr id="67595" name="Group 11"/>
            <p:cNvGrpSpPr>
              <a:grpSpLocks/>
            </p:cNvGrpSpPr>
            <p:nvPr/>
          </p:nvGrpSpPr>
          <p:grpSpPr bwMode="auto">
            <a:xfrm>
              <a:off x="730" y="1407"/>
              <a:ext cx="4043" cy="444"/>
              <a:chOff x="744" y="1407"/>
              <a:chExt cx="3988" cy="444"/>
            </a:xfrm>
          </p:grpSpPr>
          <p:sp>
            <p:nvSpPr>
              <p:cNvPr id="67596" name="AutoShape 12"/>
              <p:cNvSpPr>
                <a:spLocks noChangeArrowheads="1"/>
              </p:cNvSpPr>
              <p:nvPr/>
            </p:nvSpPr>
            <p:spPr bwMode="gray">
              <a:xfrm>
                <a:off x="744" y="1736"/>
                <a:ext cx="3988" cy="115"/>
              </a:xfrm>
              <a:prstGeom prst="roundRect">
                <a:avLst>
                  <a:gd name="adj" fmla="val 50000"/>
                </a:avLst>
              </a:prstGeom>
              <a:gradFill rotWithShape="1">
                <a:gsLst>
                  <a:gs pos="0">
                    <a:schemeClr val="hlink">
                      <a:alpha val="0"/>
                    </a:schemeClr>
                  </a:gs>
                  <a:gs pos="100000">
                    <a:schemeClr val="hlink">
                      <a:gamma/>
                      <a:tint val="0"/>
                      <a:invGamma/>
                    </a:schemeClr>
                  </a:gs>
                </a:gsLst>
                <a:lin ang="5400000" scaled="1"/>
              </a:gradFill>
              <a:ln w="9525">
                <a:noFill/>
                <a:round/>
                <a:headEnd/>
                <a:tailEnd/>
              </a:ln>
              <a:effectLst/>
            </p:spPr>
            <p:txBody>
              <a:bodyPr wrap="none" anchor="ctr"/>
              <a:lstStyle/>
              <a:p>
                <a:endParaRPr lang="en-US"/>
              </a:p>
            </p:txBody>
          </p:sp>
          <p:sp>
            <p:nvSpPr>
              <p:cNvPr id="67597" name="AutoShape 13"/>
              <p:cNvSpPr>
                <a:spLocks noChangeArrowheads="1"/>
              </p:cNvSpPr>
              <p:nvPr/>
            </p:nvSpPr>
            <p:spPr bwMode="gray">
              <a:xfrm>
                <a:off x="744" y="1407"/>
                <a:ext cx="3988" cy="115"/>
              </a:xfrm>
              <a:prstGeom prst="roundRect">
                <a:avLst>
                  <a:gd name="adj" fmla="val 50000"/>
                </a:avLst>
              </a:prstGeom>
              <a:gradFill rotWithShape="1">
                <a:gsLst>
                  <a:gs pos="0">
                    <a:schemeClr val="hlink">
                      <a:gamma/>
                      <a:tint val="25490"/>
                      <a:invGamma/>
                    </a:schemeClr>
                  </a:gs>
                  <a:gs pos="100000">
                    <a:schemeClr val="hlink">
                      <a:alpha val="0"/>
                    </a:schemeClr>
                  </a:gs>
                </a:gsLst>
                <a:lin ang="5400000" scaled="1"/>
              </a:gradFill>
              <a:ln w="9525">
                <a:noFill/>
                <a:round/>
                <a:headEnd/>
                <a:tailEnd/>
              </a:ln>
              <a:effectLst/>
            </p:spPr>
            <p:txBody>
              <a:bodyPr wrap="none" anchor="ctr"/>
              <a:lstStyle/>
              <a:p>
                <a:endParaRPr lang="en-US"/>
              </a:p>
            </p:txBody>
          </p:sp>
        </p:grpSp>
      </p:grpSp>
      <p:sp>
        <p:nvSpPr>
          <p:cNvPr id="67603" name="Text Box 19"/>
          <p:cNvSpPr txBox="1">
            <a:spLocks noChangeArrowheads="1"/>
          </p:cNvSpPr>
          <p:nvPr/>
        </p:nvSpPr>
        <p:spPr bwMode="gray">
          <a:xfrm>
            <a:off x="3447277" y="1934625"/>
            <a:ext cx="4131015" cy="707886"/>
          </a:xfrm>
          <a:prstGeom prst="rect">
            <a:avLst/>
          </a:prstGeom>
          <a:noFill/>
          <a:ln w="9525">
            <a:noFill/>
            <a:miter lim="800000"/>
            <a:headEnd/>
            <a:tailEnd/>
          </a:ln>
          <a:effectLst/>
        </p:spPr>
        <p:txBody>
          <a:bodyPr wrap="square">
            <a:spAutoFit/>
          </a:bodyPr>
          <a:lstStyle/>
          <a:p>
            <a:pPr lvl="0" algn="ctr"/>
            <a:r>
              <a:rPr lang="en-US" sz="2000" dirty="0" err="1"/>
              <a:t>Nguyễn</a:t>
            </a:r>
            <a:r>
              <a:rPr lang="en-US" sz="2000" dirty="0"/>
              <a:t> Minh </a:t>
            </a:r>
            <a:r>
              <a:rPr lang="en-US" sz="2000" dirty="0" err="1"/>
              <a:t>Trí</a:t>
            </a:r>
            <a:r>
              <a:rPr lang="en-US" sz="2000" dirty="0"/>
              <a:t>  (2011), </a:t>
            </a:r>
            <a:r>
              <a:rPr lang="en-US" sz="2000" i="1" dirty="0" err="1"/>
              <a:t>Bài</a:t>
            </a:r>
            <a:r>
              <a:rPr lang="en-US" sz="2000" i="1" dirty="0"/>
              <a:t> </a:t>
            </a:r>
            <a:r>
              <a:rPr lang="en-US" sz="2000" i="1" dirty="0" err="1"/>
              <a:t>giảng</a:t>
            </a:r>
            <a:r>
              <a:rPr lang="en-US" sz="2000" i="1" dirty="0"/>
              <a:t> </a:t>
            </a:r>
            <a:r>
              <a:rPr lang="en-US" sz="2000" i="1" dirty="0" err="1"/>
              <a:t>toán</a:t>
            </a:r>
            <a:r>
              <a:rPr lang="en-US" sz="2000" i="1" dirty="0"/>
              <a:t> </a:t>
            </a:r>
            <a:r>
              <a:rPr lang="en-US" sz="2000" i="1" dirty="0" err="1"/>
              <a:t>học</a:t>
            </a:r>
            <a:r>
              <a:rPr lang="en-US" sz="2000" i="1" dirty="0"/>
              <a:t> </a:t>
            </a:r>
            <a:r>
              <a:rPr lang="en-US" sz="2000" i="1" dirty="0" err="1"/>
              <a:t>rời</a:t>
            </a:r>
            <a:r>
              <a:rPr lang="en-US" sz="2000" i="1" dirty="0"/>
              <a:t> </a:t>
            </a:r>
            <a:r>
              <a:rPr lang="en-US" sz="2000" i="1" dirty="0" err="1"/>
              <a:t>rạc</a:t>
            </a:r>
            <a:r>
              <a:rPr lang="en-US" sz="2000" i="1" dirty="0"/>
              <a:t>.</a:t>
            </a:r>
            <a:endParaRPr lang="en-US" sz="2000" dirty="0"/>
          </a:p>
        </p:txBody>
      </p:sp>
      <p:sp>
        <p:nvSpPr>
          <p:cNvPr id="67604" name="Text Box 20"/>
          <p:cNvSpPr txBox="1">
            <a:spLocks noChangeArrowheads="1"/>
          </p:cNvSpPr>
          <p:nvPr/>
        </p:nvSpPr>
        <p:spPr bwMode="gray">
          <a:xfrm>
            <a:off x="3281364" y="3075351"/>
            <a:ext cx="4368800" cy="1015663"/>
          </a:xfrm>
          <a:prstGeom prst="rect">
            <a:avLst/>
          </a:prstGeom>
          <a:noFill/>
          <a:ln w="9525">
            <a:noFill/>
            <a:miter lim="800000"/>
            <a:headEnd/>
            <a:tailEnd/>
          </a:ln>
          <a:effectLst/>
        </p:spPr>
        <p:txBody>
          <a:bodyPr wrap="square">
            <a:spAutoFit/>
          </a:bodyPr>
          <a:lstStyle/>
          <a:p>
            <a:pPr algn="ctr">
              <a:spcBef>
                <a:spcPct val="50000"/>
              </a:spcBef>
            </a:pPr>
            <a:r>
              <a:rPr lang="en-US" sz="2000" dirty="0" err="1"/>
              <a:t>Nguyễn</a:t>
            </a:r>
            <a:r>
              <a:rPr lang="en-US" sz="2000" dirty="0"/>
              <a:t> </a:t>
            </a:r>
            <a:r>
              <a:rPr lang="en-US" sz="2000" dirty="0" err="1"/>
              <a:t>Tô</a:t>
            </a:r>
            <a:r>
              <a:rPr lang="en-US" sz="2000" dirty="0"/>
              <a:t> </a:t>
            </a:r>
            <a:r>
              <a:rPr lang="en-US" sz="2000" dirty="0" err="1"/>
              <a:t>Thành</a:t>
            </a:r>
            <a:r>
              <a:rPr lang="en-US" sz="2000" dirty="0"/>
              <a:t> </a:t>
            </a:r>
            <a:r>
              <a:rPr lang="en-US" sz="2000" dirty="0" err="1"/>
              <a:t>và</a:t>
            </a:r>
            <a:r>
              <a:rPr lang="en-US" sz="2000" dirty="0"/>
              <a:t> </a:t>
            </a:r>
            <a:r>
              <a:rPr lang="en-US" sz="2000" dirty="0" err="1"/>
              <a:t>Nguyễn</a:t>
            </a:r>
            <a:r>
              <a:rPr lang="en-US" sz="2000" dirty="0"/>
              <a:t> </a:t>
            </a:r>
            <a:r>
              <a:rPr lang="en-US" sz="2000" dirty="0" err="1"/>
              <a:t>Đức</a:t>
            </a:r>
            <a:r>
              <a:rPr lang="en-US" sz="2000" dirty="0"/>
              <a:t> </a:t>
            </a:r>
            <a:r>
              <a:rPr lang="en-US" sz="2000" dirty="0" err="1"/>
              <a:t>Nghĩa</a:t>
            </a:r>
            <a:r>
              <a:rPr lang="en-US" sz="2000" dirty="0"/>
              <a:t> (1994)</a:t>
            </a:r>
            <a:r>
              <a:rPr lang="vi-VN" sz="2000" dirty="0"/>
              <a:t>, </a:t>
            </a:r>
            <a:r>
              <a:rPr lang="en-US" sz="2000" i="1" dirty="0" err="1"/>
              <a:t>Toán</a:t>
            </a:r>
            <a:r>
              <a:rPr lang="en-US" sz="2000" i="1" dirty="0"/>
              <a:t> </a:t>
            </a:r>
            <a:r>
              <a:rPr lang="en-US" sz="2000" i="1" dirty="0" err="1"/>
              <a:t>rời</a:t>
            </a:r>
            <a:r>
              <a:rPr lang="en-US" sz="2000" i="1" dirty="0"/>
              <a:t> </a:t>
            </a:r>
            <a:r>
              <a:rPr lang="en-US" sz="2000" i="1" dirty="0" err="1"/>
              <a:t>rạc</a:t>
            </a:r>
            <a:r>
              <a:rPr lang="vi-VN" sz="2000" dirty="0"/>
              <a:t>, NXB</a:t>
            </a:r>
            <a:r>
              <a:rPr lang="en-US" sz="2000" dirty="0"/>
              <a:t> </a:t>
            </a:r>
            <a:r>
              <a:rPr lang="en-US" sz="2000" dirty="0" err="1"/>
              <a:t>Giáo</a:t>
            </a:r>
            <a:r>
              <a:rPr lang="en-US" sz="2000" dirty="0"/>
              <a:t> </a:t>
            </a:r>
            <a:r>
              <a:rPr lang="en-US" sz="2000" dirty="0" err="1"/>
              <a:t>dục</a:t>
            </a:r>
            <a:r>
              <a:rPr lang="en-US" sz="2000" dirty="0"/>
              <a:t> </a:t>
            </a:r>
            <a:r>
              <a:rPr lang="en-US" sz="2000" dirty="0" err="1"/>
              <a:t>Hà</a:t>
            </a:r>
            <a:r>
              <a:rPr lang="en-US" sz="2000" dirty="0"/>
              <a:t> </a:t>
            </a:r>
            <a:r>
              <a:rPr lang="en-US" sz="2000" dirty="0" err="1"/>
              <a:t>nội</a:t>
            </a:r>
            <a:r>
              <a:rPr lang="vi-VN" sz="2000" dirty="0"/>
              <a:t>.</a:t>
            </a:r>
            <a:r>
              <a:rPr lang="en-US" sz="2000" dirty="0"/>
              <a:t>	</a:t>
            </a:r>
            <a:endParaRPr lang="en-US" sz="2000" b="1" dirty="0">
              <a:solidFill>
                <a:srgbClr val="FFFFFF"/>
              </a:solidFill>
            </a:endParaRPr>
          </a:p>
        </p:txBody>
      </p:sp>
      <p:pic>
        <p:nvPicPr>
          <p:cNvPr id="67608" name="Picture 24" descr="1"/>
          <p:cNvPicPr>
            <a:picLocks noChangeAspect="1" noChangeArrowheads="1"/>
          </p:cNvPicPr>
          <p:nvPr/>
        </p:nvPicPr>
        <p:blipFill>
          <a:blip r:embed="rId2">
            <a:lum bright="-6000" contrast="24000"/>
            <a:grayscl/>
          </a:blip>
          <a:srcRect l="42606" t="64474" r="19473"/>
          <a:stretch>
            <a:fillRect/>
          </a:stretch>
        </p:blipFill>
        <p:spPr bwMode="gray">
          <a:xfrm>
            <a:off x="2581560" y="1958564"/>
            <a:ext cx="717551" cy="950193"/>
          </a:xfrm>
          <a:prstGeom prst="rect">
            <a:avLst/>
          </a:prstGeom>
          <a:noFill/>
        </p:spPr>
      </p:pic>
      <p:pic>
        <p:nvPicPr>
          <p:cNvPr id="67609" name="Picture 25" descr="1"/>
          <p:cNvPicPr>
            <a:picLocks noChangeAspect="1" noChangeArrowheads="1"/>
          </p:cNvPicPr>
          <p:nvPr/>
        </p:nvPicPr>
        <p:blipFill>
          <a:blip r:embed="rId2">
            <a:lum bright="-6000" contrast="24000"/>
            <a:grayscl/>
          </a:blip>
          <a:srcRect l="42606" t="64474" r="19473"/>
          <a:stretch>
            <a:fillRect/>
          </a:stretch>
        </p:blipFill>
        <p:spPr bwMode="gray">
          <a:xfrm>
            <a:off x="2581562" y="2968296"/>
            <a:ext cx="717549" cy="1276701"/>
          </a:xfrm>
          <a:prstGeom prst="rect">
            <a:avLst/>
          </a:prstGeom>
          <a:no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60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76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67593"/>
                                        </p:tgtEl>
                                        <p:attrNameLst>
                                          <p:attrName>style.visibility</p:attrName>
                                        </p:attrNameLst>
                                      </p:cBhvr>
                                      <p:to>
                                        <p:strVal val="visible"/>
                                      </p:to>
                                    </p:set>
                                    <p:anim calcmode="lin" valueType="num">
                                      <p:cBhvr additive="base">
                                        <p:cTn id="15" dur="500" fill="hold"/>
                                        <p:tgtEl>
                                          <p:spTgt spid="67593"/>
                                        </p:tgtEl>
                                        <p:attrNameLst>
                                          <p:attrName>ppt_x</p:attrName>
                                        </p:attrNameLst>
                                      </p:cBhvr>
                                      <p:tavLst>
                                        <p:tav tm="0">
                                          <p:val>
                                            <p:strVal val="#ppt_x"/>
                                          </p:val>
                                        </p:tav>
                                        <p:tav tm="100000">
                                          <p:val>
                                            <p:strVal val="#ppt_x"/>
                                          </p:val>
                                        </p:tav>
                                      </p:tavLst>
                                    </p:anim>
                                    <p:anim calcmode="lin" valueType="num">
                                      <p:cBhvr additive="base">
                                        <p:cTn id="16" dur="500" fill="hold"/>
                                        <p:tgtEl>
                                          <p:spTgt spid="6759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7604"/>
                                        </p:tgtEl>
                                        <p:attrNameLst>
                                          <p:attrName>style.visibility</p:attrName>
                                        </p:attrNameLst>
                                      </p:cBhvr>
                                      <p:to>
                                        <p:strVal val="visible"/>
                                      </p:to>
                                    </p:set>
                                    <p:anim calcmode="lin" valueType="num">
                                      <p:cBhvr additive="base">
                                        <p:cTn id="19" dur="500" fill="hold"/>
                                        <p:tgtEl>
                                          <p:spTgt spid="67604"/>
                                        </p:tgtEl>
                                        <p:attrNameLst>
                                          <p:attrName>ppt_x</p:attrName>
                                        </p:attrNameLst>
                                      </p:cBhvr>
                                      <p:tavLst>
                                        <p:tav tm="0">
                                          <p:val>
                                            <p:strVal val="#ppt_x"/>
                                          </p:val>
                                        </p:tav>
                                        <p:tav tm="100000">
                                          <p:val>
                                            <p:strVal val="#ppt_x"/>
                                          </p:val>
                                        </p:tav>
                                      </p:tavLst>
                                    </p:anim>
                                    <p:anim calcmode="lin" valueType="num">
                                      <p:cBhvr additive="base">
                                        <p:cTn id="20" dur="500" fill="hold"/>
                                        <p:tgtEl>
                                          <p:spTgt spid="6760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7609"/>
                                        </p:tgtEl>
                                        <p:attrNameLst>
                                          <p:attrName>style.visibility</p:attrName>
                                        </p:attrNameLst>
                                      </p:cBhvr>
                                      <p:to>
                                        <p:strVal val="visible"/>
                                      </p:to>
                                    </p:set>
                                    <p:anim calcmode="lin" valueType="num">
                                      <p:cBhvr additive="base">
                                        <p:cTn id="23" dur="500" fill="hold"/>
                                        <p:tgtEl>
                                          <p:spTgt spid="67609"/>
                                        </p:tgtEl>
                                        <p:attrNameLst>
                                          <p:attrName>ppt_x</p:attrName>
                                        </p:attrNameLst>
                                      </p:cBhvr>
                                      <p:tavLst>
                                        <p:tav tm="0">
                                          <p:val>
                                            <p:strVal val="#ppt_x"/>
                                          </p:val>
                                        </p:tav>
                                        <p:tav tm="100000">
                                          <p:val>
                                            <p:strVal val="#ppt_x"/>
                                          </p:val>
                                        </p:tav>
                                      </p:tavLst>
                                    </p:anim>
                                    <p:anim calcmode="lin" valueType="num">
                                      <p:cBhvr additive="base">
                                        <p:cTn id="24" dur="500" fill="hold"/>
                                        <p:tgtEl>
                                          <p:spTgt spid="676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603" grpId="0"/>
      <p:bldP spid="6760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1.2. </a:t>
            </a:r>
            <a:r>
              <a:rPr lang="en-US" dirty="0" err="1"/>
              <a:t>Các</a:t>
            </a:r>
            <a:r>
              <a:rPr lang="en-US" dirty="0"/>
              <a:t> </a:t>
            </a:r>
            <a:r>
              <a:rPr lang="en-US" dirty="0" err="1"/>
              <a:t>nguyên</a:t>
            </a:r>
            <a:r>
              <a:rPr lang="en-US" dirty="0"/>
              <a:t> </a:t>
            </a:r>
            <a:r>
              <a:rPr lang="en-US" dirty="0" err="1"/>
              <a:t>lý</a:t>
            </a:r>
            <a:r>
              <a:rPr lang="en-US" dirty="0"/>
              <a:t> </a:t>
            </a:r>
            <a:r>
              <a:rPr lang="en-US" dirty="0" err="1"/>
              <a:t>đếm</a:t>
            </a:r>
            <a:endParaRPr lang="en-US" dirty="0"/>
          </a:p>
        </p:txBody>
      </p:sp>
      <p:sp>
        <p:nvSpPr>
          <p:cNvPr id="2" name="Rectangle: Folded Corner 1">
            <a:extLst>
              <a:ext uri="{FF2B5EF4-FFF2-40B4-BE49-F238E27FC236}">
                <a16:creationId xmlns:a16="http://schemas.microsoft.com/office/drawing/2014/main" id="{6B090C57-6B10-415A-927B-A753751F5AD3}"/>
              </a:ext>
            </a:extLst>
          </p:cNvPr>
          <p:cNvSpPr/>
          <p:nvPr/>
        </p:nvSpPr>
        <p:spPr>
          <a:xfrm>
            <a:off x="1276350" y="1524000"/>
            <a:ext cx="3143250" cy="5334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b="1" dirty="0" err="1">
                <a:solidFill>
                  <a:schemeClr val="tx1"/>
                </a:solidFill>
              </a:rPr>
              <a:t>Ví</a:t>
            </a:r>
            <a:r>
              <a:rPr lang="en-US" b="1" dirty="0">
                <a:solidFill>
                  <a:schemeClr val="tx1"/>
                </a:solidFill>
              </a:rPr>
              <a:t> </a:t>
            </a:r>
            <a:r>
              <a:rPr lang="en-US" b="1" dirty="0" err="1">
                <a:solidFill>
                  <a:schemeClr val="tx1"/>
                </a:solidFill>
              </a:rPr>
              <a:t>dụ</a:t>
            </a:r>
            <a:r>
              <a:rPr lang="en-US" b="1" dirty="0">
                <a:solidFill>
                  <a:schemeClr val="tx1"/>
                </a:solidFill>
              </a:rPr>
              <a:t> 9: </a:t>
            </a:r>
          </a:p>
        </p:txBody>
      </p:sp>
      <p:sp>
        <p:nvSpPr>
          <p:cNvPr id="47" name="Rectangle: Folded Corner 46">
            <a:extLst>
              <a:ext uri="{FF2B5EF4-FFF2-40B4-BE49-F238E27FC236}">
                <a16:creationId xmlns:a16="http://schemas.microsoft.com/office/drawing/2014/main" id="{8CD60893-CFC3-4E12-9F36-298826700E97}"/>
              </a:ext>
            </a:extLst>
          </p:cNvPr>
          <p:cNvSpPr/>
          <p:nvPr/>
        </p:nvSpPr>
        <p:spPr>
          <a:xfrm>
            <a:off x="1276350" y="2197510"/>
            <a:ext cx="7410450" cy="1383066"/>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just" eaLnBrk="1" hangingPunct="1"/>
            <a:r>
              <a:rPr lang="en-US" altLang="vi-VN" sz="2000" dirty="0" err="1">
                <a:latin typeface="Tahoma" panose="020B0604030504040204" pitchFamily="34" charset="0"/>
                <a:cs typeface="Tahoma" panose="020B0604030504040204" pitchFamily="34" charset="0"/>
              </a:rPr>
              <a:t>Trong</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kỳ</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thi</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học</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sinh</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giỏi</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cấp</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thành</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phố</a:t>
            </a:r>
            <a:r>
              <a:rPr lang="en-US" altLang="vi-VN" sz="2000" dirty="0">
                <a:latin typeface="Tahoma" panose="020B0604030504040204" pitchFamily="34" charset="0"/>
                <a:cs typeface="Tahoma" panose="020B0604030504040204" pitchFamily="34" charset="0"/>
              </a:rPr>
              <a:t>, 1 </a:t>
            </a:r>
            <a:r>
              <a:rPr lang="en-US" altLang="vi-VN" sz="2000" dirty="0" err="1">
                <a:latin typeface="Tahoma" panose="020B0604030504040204" pitchFamily="34" charset="0"/>
                <a:cs typeface="Tahoma" panose="020B0604030504040204" pitchFamily="34" charset="0"/>
              </a:rPr>
              <a:t>trường</a:t>
            </a:r>
            <a:r>
              <a:rPr lang="en-US" altLang="vi-VN" sz="2000" dirty="0">
                <a:latin typeface="Tahoma" panose="020B0604030504040204" pitchFamily="34" charset="0"/>
                <a:cs typeface="Tahoma" panose="020B0604030504040204" pitchFamily="34" charset="0"/>
              </a:rPr>
              <a:t> PTCS </a:t>
            </a:r>
            <a:r>
              <a:rPr lang="en-US" altLang="vi-VN" sz="2000" dirty="0" err="1">
                <a:latin typeface="Tahoma" panose="020B0604030504040204" pitchFamily="34" charset="0"/>
                <a:cs typeface="Tahoma" panose="020B0604030504040204" pitchFamily="34" charset="0"/>
              </a:rPr>
              <a:t>có</a:t>
            </a:r>
            <a:r>
              <a:rPr lang="en-US" altLang="vi-VN" sz="2000" dirty="0">
                <a:latin typeface="Tahoma" panose="020B0604030504040204" pitchFamily="34" charset="0"/>
                <a:cs typeface="Tahoma" panose="020B0604030504040204" pitchFamily="34" charset="0"/>
              </a:rPr>
              <a:t> 20 </a:t>
            </a:r>
            <a:r>
              <a:rPr lang="en-US" altLang="vi-VN" sz="2000" dirty="0" err="1">
                <a:latin typeface="Tahoma" panose="020B0604030504040204" pitchFamily="34" charset="0"/>
                <a:cs typeface="Tahoma" panose="020B0604030504040204" pitchFamily="34" charset="0"/>
              </a:rPr>
              <a:t>học</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sinh</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đạt</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giải</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môn</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Toán</a:t>
            </a:r>
            <a:r>
              <a:rPr lang="en-US" altLang="vi-VN" sz="2000" dirty="0">
                <a:latin typeface="Tahoma" panose="020B0604030504040204" pitchFamily="34" charset="0"/>
                <a:cs typeface="Tahoma" panose="020B0604030504040204" pitchFamily="34" charset="0"/>
              </a:rPr>
              <a:t>, 11 </a:t>
            </a:r>
            <a:r>
              <a:rPr lang="en-US" altLang="vi-VN" sz="2000" dirty="0" err="1">
                <a:latin typeface="Tahoma" panose="020B0604030504040204" pitchFamily="34" charset="0"/>
                <a:cs typeface="Tahoma" panose="020B0604030504040204" pitchFamily="34" charset="0"/>
              </a:rPr>
              <a:t>học</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sinh</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đạt</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giải</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môn</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văn</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trong</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số</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đó</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có</a:t>
            </a:r>
            <a:r>
              <a:rPr lang="en-US" altLang="vi-VN" sz="2000" dirty="0">
                <a:latin typeface="Tahoma" panose="020B0604030504040204" pitchFamily="34" charset="0"/>
                <a:cs typeface="Tahoma" panose="020B0604030504040204" pitchFamily="34" charset="0"/>
              </a:rPr>
              <a:t> 7 </a:t>
            </a:r>
            <a:r>
              <a:rPr lang="en-US" altLang="vi-VN" sz="2000" dirty="0" err="1">
                <a:latin typeface="Tahoma" panose="020B0604030504040204" pitchFamily="34" charset="0"/>
                <a:cs typeface="Tahoma" panose="020B0604030504040204" pitchFamily="34" charset="0"/>
              </a:rPr>
              <a:t>em</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đạt</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giải</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đồng</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thời</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cả</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văn</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và</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toán</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Hỏi</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trường</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có</a:t>
            </a:r>
            <a:r>
              <a:rPr lang="en-US" altLang="vi-VN" sz="2000" dirty="0">
                <a:latin typeface="Tahoma" panose="020B0604030504040204" pitchFamily="34" charset="0"/>
                <a:cs typeface="Tahoma" panose="020B0604030504040204" pitchFamily="34" charset="0"/>
              </a:rPr>
              <a:t> bao </a:t>
            </a:r>
            <a:r>
              <a:rPr lang="en-US" altLang="vi-VN" sz="2000" dirty="0" err="1">
                <a:latin typeface="Tahoma" panose="020B0604030504040204" pitchFamily="34" charset="0"/>
                <a:cs typeface="Tahoma" panose="020B0604030504040204" pitchFamily="34" charset="0"/>
              </a:rPr>
              <a:t>nhiêu</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học</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sinh</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đạt</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giải</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học</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sinh</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giỏi</a:t>
            </a:r>
            <a:r>
              <a:rPr lang="en-US" altLang="vi-VN" sz="2000" dirty="0">
                <a:latin typeface="Tahoma" panose="020B0604030504040204" pitchFamily="34" charset="0"/>
                <a:cs typeface="Tahoma" panose="020B0604030504040204" pitchFamily="34" charset="0"/>
              </a:rPr>
              <a:t>.</a:t>
            </a:r>
          </a:p>
        </p:txBody>
      </p:sp>
      <p:sp>
        <p:nvSpPr>
          <p:cNvPr id="48" name="Rectangle: Folded Corner 47">
            <a:extLst>
              <a:ext uri="{FF2B5EF4-FFF2-40B4-BE49-F238E27FC236}">
                <a16:creationId xmlns:a16="http://schemas.microsoft.com/office/drawing/2014/main" id="{79F5812E-905A-4B9A-91DA-4A59BDC2B1CE}"/>
              </a:ext>
            </a:extLst>
          </p:cNvPr>
          <p:cNvSpPr/>
          <p:nvPr/>
        </p:nvSpPr>
        <p:spPr>
          <a:xfrm>
            <a:off x="1225481" y="4602910"/>
            <a:ext cx="7410450" cy="179041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just" eaLnBrk="1" hangingPunct="1"/>
            <a:r>
              <a:rPr lang="en-US" altLang="vi-VN" dirty="0" err="1">
                <a:latin typeface="Tahoma" panose="020B0604030504040204" pitchFamily="34" charset="0"/>
                <a:cs typeface="Tahoma" panose="020B0604030504040204" pitchFamily="34" charset="0"/>
              </a:rPr>
              <a:t>Gọi</a:t>
            </a:r>
            <a:r>
              <a:rPr lang="en-US" altLang="vi-VN" dirty="0">
                <a:latin typeface="Tahoma" panose="020B0604030504040204" pitchFamily="34" charset="0"/>
                <a:cs typeface="Tahoma" panose="020B0604030504040204" pitchFamily="34" charset="0"/>
              </a:rPr>
              <a:t> A </a:t>
            </a:r>
            <a:r>
              <a:rPr lang="en-US" altLang="vi-VN" dirty="0" err="1">
                <a:latin typeface="Tahoma" panose="020B0604030504040204" pitchFamily="34" charset="0"/>
                <a:cs typeface="Tahoma" panose="020B0604030504040204" pitchFamily="34" charset="0"/>
              </a:rPr>
              <a:t>là</a:t>
            </a:r>
            <a:r>
              <a:rPr lang="en-US" altLang="vi-VN" dirty="0">
                <a:latin typeface="Tahoma" panose="020B0604030504040204" pitchFamily="34" charset="0"/>
                <a:cs typeface="Tahoma" panose="020B0604030504040204" pitchFamily="34" charset="0"/>
              </a:rPr>
              <a:t> </a:t>
            </a:r>
            <a:r>
              <a:rPr lang="en-US" altLang="vi-VN" dirty="0" err="1">
                <a:latin typeface="Tahoma" panose="020B0604030504040204" pitchFamily="34" charset="0"/>
                <a:cs typeface="Tahoma" panose="020B0604030504040204" pitchFamily="34" charset="0"/>
              </a:rPr>
              <a:t>tập</a:t>
            </a:r>
            <a:r>
              <a:rPr lang="en-US" altLang="vi-VN" dirty="0">
                <a:latin typeface="Tahoma" panose="020B0604030504040204" pitchFamily="34" charset="0"/>
                <a:cs typeface="Tahoma" panose="020B0604030504040204" pitchFamily="34" charset="0"/>
              </a:rPr>
              <a:t> </a:t>
            </a:r>
            <a:r>
              <a:rPr lang="en-US" altLang="vi-VN" dirty="0" err="1">
                <a:latin typeface="Tahoma" panose="020B0604030504040204" pitchFamily="34" charset="0"/>
                <a:cs typeface="Tahoma" panose="020B0604030504040204" pitchFamily="34" charset="0"/>
              </a:rPr>
              <a:t>các</a:t>
            </a:r>
            <a:r>
              <a:rPr lang="en-US" altLang="vi-VN" dirty="0">
                <a:latin typeface="Tahoma" panose="020B0604030504040204" pitchFamily="34" charset="0"/>
                <a:cs typeface="Tahoma" panose="020B0604030504040204" pitchFamily="34" charset="0"/>
              </a:rPr>
              <a:t> </a:t>
            </a:r>
            <a:r>
              <a:rPr lang="en-US" altLang="vi-VN" dirty="0" err="1">
                <a:latin typeface="Tahoma" panose="020B0604030504040204" pitchFamily="34" charset="0"/>
                <a:cs typeface="Tahoma" panose="020B0604030504040204" pitchFamily="34" charset="0"/>
              </a:rPr>
              <a:t>học</a:t>
            </a:r>
            <a:r>
              <a:rPr lang="en-US" altLang="vi-VN" dirty="0">
                <a:latin typeface="Tahoma" panose="020B0604030504040204" pitchFamily="34" charset="0"/>
                <a:cs typeface="Tahoma" panose="020B0604030504040204" pitchFamily="34" charset="0"/>
              </a:rPr>
              <a:t> </a:t>
            </a:r>
            <a:r>
              <a:rPr lang="en-US" altLang="vi-VN" dirty="0" err="1">
                <a:latin typeface="Tahoma" panose="020B0604030504040204" pitchFamily="34" charset="0"/>
                <a:cs typeface="Tahoma" panose="020B0604030504040204" pitchFamily="34" charset="0"/>
              </a:rPr>
              <a:t>sinh</a:t>
            </a:r>
            <a:r>
              <a:rPr lang="en-US" altLang="vi-VN" dirty="0">
                <a:latin typeface="Tahoma" panose="020B0604030504040204" pitchFamily="34" charset="0"/>
                <a:cs typeface="Tahoma" panose="020B0604030504040204" pitchFamily="34" charset="0"/>
              </a:rPr>
              <a:t> </a:t>
            </a:r>
            <a:r>
              <a:rPr lang="en-US" altLang="vi-VN" dirty="0" err="1">
                <a:latin typeface="Tahoma" panose="020B0604030504040204" pitchFamily="34" charset="0"/>
                <a:cs typeface="Tahoma" panose="020B0604030504040204" pitchFamily="34" charset="0"/>
              </a:rPr>
              <a:t>đạt</a:t>
            </a:r>
            <a:r>
              <a:rPr lang="en-US" altLang="vi-VN" dirty="0">
                <a:latin typeface="Tahoma" panose="020B0604030504040204" pitchFamily="34" charset="0"/>
                <a:cs typeface="Tahoma" panose="020B0604030504040204" pitchFamily="34" charset="0"/>
              </a:rPr>
              <a:t> </a:t>
            </a:r>
            <a:r>
              <a:rPr lang="en-US" altLang="vi-VN" dirty="0" err="1">
                <a:latin typeface="Tahoma" panose="020B0604030504040204" pitchFamily="34" charset="0"/>
                <a:cs typeface="Tahoma" panose="020B0604030504040204" pitchFamily="34" charset="0"/>
              </a:rPr>
              <a:t>giải</a:t>
            </a:r>
            <a:r>
              <a:rPr lang="en-US" altLang="vi-VN" dirty="0">
                <a:latin typeface="Tahoma" panose="020B0604030504040204" pitchFamily="34" charset="0"/>
                <a:cs typeface="Tahoma" panose="020B0604030504040204" pitchFamily="34" charset="0"/>
              </a:rPr>
              <a:t> </a:t>
            </a:r>
            <a:r>
              <a:rPr lang="en-US" altLang="vi-VN" dirty="0" err="1">
                <a:latin typeface="Tahoma" panose="020B0604030504040204" pitchFamily="34" charset="0"/>
                <a:cs typeface="Tahoma" panose="020B0604030504040204" pitchFamily="34" charset="0"/>
              </a:rPr>
              <a:t>môn</a:t>
            </a:r>
            <a:r>
              <a:rPr lang="en-US" altLang="vi-VN" dirty="0">
                <a:latin typeface="Tahoma" panose="020B0604030504040204" pitchFamily="34" charset="0"/>
                <a:cs typeface="Tahoma" panose="020B0604030504040204" pitchFamily="34" charset="0"/>
              </a:rPr>
              <a:t> </a:t>
            </a:r>
            <a:r>
              <a:rPr lang="en-US" altLang="vi-VN" dirty="0" err="1">
                <a:latin typeface="Tahoma" panose="020B0604030504040204" pitchFamily="34" charset="0"/>
                <a:cs typeface="Tahoma" panose="020B0604030504040204" pitchFamily="34" charset="0"/>
              </a:rPr>
              <a:t>Toán</a:t>
            </a:r>
            <a:endParaRPr lang="en-US" altLang="vi-VN" dirty="0">
              <a:latin typeface="Tahoma" panose="020B0604030504040204" pitchFamily="34" charset="0"/>
              <a:cs typeface="Tahoma" panose="020B0604030504040204" pitchFamily="34" charset="0"/>
            </a:endParaRPr>
          </a:p>
          <a:p>
            <a:pPr algn="just" eaLnBrk="1" hangingPunct="1"/>
            <a:r>
              <a:rPr lang="en-US" altLang="vi-VN" dirty="0" err="1">
                <a:latin typeface="Tahoma" panose="020B0604030504040204" pitchFamily="34" charset="0"/>
                <a:cs typeface="Tahoma" panose="020B0604030504040204" pitchFamily="34" charset="0"/>
              </a:rPr>
              <a:t>Gọi</a:t>
            </a:r>
            <a:r>
              <a:rPr lang="en-US" altLang="vi-VN" dirty="0">
                <a:latin typeface="Tahoma" panose="020B0604030504040204" pitchFamily="34" charset="0"/>
                <a:cs typeface="Tahoma" panose="020B0604030504040204" pitchFamily="34" charset="0"/>
              </a:rPr>
              <a:t> B </a:t>
            </a:r>
            <a:r>
              <a:rPr lang="en-US" altLang="vi-VN" dirty="0" err="1">
                <a:latin typeface="Tahoma" panose="020B0604030504040204" pitchFamily="34" charset="0"/>
                <a:cs typeface="Tahoma" panose="020B0604030504040204" pitchFamily="34" charset="0"/>
              </a:rPr>
              <a:t>là</a:t>
            </a:r>
            <a:r>
              <a:rPr lang="en-US" altLang="vi-VN" dirty="0">
                <a:latin typeface="Tahoma" panose="020B0604030504040204" pitchFamily="34" charset="0"/>
                <a:cs typeface="Tahoma" panose="020B0604030504040204" pitchFamily="34" charset="0"/>
              </a:rPr>
              <a:t> </a:t>
            </a:r>
            <a:r>
              <a:rPr lang="en-US" altLang="vi-VN" dirty="0" err="1">
                <a:latin typeface="Tahoma" panose="020B0604030504040204" pitchFamily="34" charset="0"/>
                <a:cs typeface="Tahoma" panose="020B0604030504040204" pitchFamily="34" charset="0"/>
              </a:rPr>
              <a:t>tập</a:t>
            </a:r>
            <a:r>
              <a:rPr lang="en-US" altLang="vi-VN" dirty="0">
                <a:latin typeface="Tahoma" panose="020B0604030504040204" pitchFamily="34" charset="0"/>
                <a:cs typeface="Tahoma" panose="020B0604030504040204" pitchFamily="34" charset="0"/>
              </a:rPr>
              <a:t> </a:t>
            </a:r>
            <a:r>
              <a:rPr lang="en-US" altLang="vi-VN" dirty="0" err="1">
                <a:latin typeface="Tahoma" panose="020B0604030504040204" pitchFamily="34" charset="0"/>
                <a:cs typeface="Tahoma" panose="020B0604030504040204" pitchFamily="34" charset="0"/>
              </a:rPr>
              <a:t>các</a:t>
            </a:r>
            <a:r>
              <a:rPr lang="en-US" altLang="vi-VN" dirty="0">
                <a:latin typeface="Tahoma" panose="020B0604030504040204" pitchFamily="34" charset="0"/>
                <a:cs typeface="Tahoma" panose="020B0604030504040204" pitchFamily="34" charset="0"/>
              </a:rPr>
              <a:t> </a:t>
            </a:r>
            <a:r>
              <a:rPr lang="en-US" altLang="vi-VN" dirty="0" err="1">
                <a:latin typeface="Tahoma" panose="020B0604030504040204" pitchFamily="34" charset="0"/>
                <a:cs typeface="Tahoma" panose="020B0604030504040204" pitchFamily="34" charset="0"/>
              </a:rPr>
              <a:t>học</a:t>
            </a:r>
            <a:r>
              <a:rPr lang="en-US" altLang="vi-VN" dirty="0">
                <a:latin typeface="Tahoma" panose="020B0604030504040204" pitchFamily="34" charset="0"/>
                <a:cs typeface="Tahoma" panose="020B0604030504040204" pitchFamily="34" charset="0"/>
              </a:rPr>
              <a:t> </a:t>
            </a:r>
            <a:r>
              <a:rPr lang="en-US" altLang="vi-VN" dirty="0" err="1">
                <a:latin typeface="Tahoma" panose="020B0604030504040204" pitchFamily="34" charset="0"/>
                <a:cs typeface="Tahoma" panose="020B0604030504040204" pitchFamily="34" charset="0"/>
              </a:rPr>
              <a:t>sinh</a:t>
            </a:r>
            <a:r>
              <a:rPr lang="en-US" altLang="vi-VN" dirty="0">
                <a:latin typeface="Tahoma" panose="020B0604030504040204" pitchFamily="34" charset="0"/>
                <a:cs typeface="Tahoma" panose="020B0604030504040204" pitchFamily="34" charset="0"/>
              </a:rPr>
              <a:t> </a:t>
            </a:r>
            <a:r>
              <a:rPr lang="en-US" altLang="vi-VN" dirty="0" err="1">
                <a:latin typeface="Tahoma" panose="020B0604030504040204" pitchFamily="34" charset="0"/>
                <a:cs typeface="Tahoma" panose="020B0604030504040204" pitchFamily="34" charset="0"/>
              </a:rPr>
              <a:t>đạt</a:t>
            </a:r>
            <a:r>
              <a:rPr lang="en-US" altLang="vi-VN" dirty="0">
                <a:latin typeface="Tahoma" panose="020B0604030504040204" pitchFamily="34" charset="0"/>
                <a:cs typeface="Tahoma" panose="020B0604030504040204" pitchFamily="34" charset="0"/>
              </a:rPr>
              <a:t> </a:t>
            </a:r>
            <a:r>
              <a:rPr lang="en-US" altLang="vi-VN" dirty="0" err="1">
                <a:latin typeface="Tahoma" panose="020B0604030504040204" pitchFamily="34" charset="0"/>
                <a:cs typeface="Tahoma" panose="020B0604030504040204" pitchFamily="34" charset="0"/>
              </a:rPr>
              <a:t>giairn</a:t>
            </a:r>
            <a:r>
              <a:rPr lang="en-US" altLang="vi-VN" dirty="0">
                <a:latin typeface="Tahoma" panose="020B0604030504040204" pitchFamily="34" charset="0"/>
                <a:cs typeface="Tahoma" panose="020B0604030504040204" pitchFamily="34" charset="0"/>
              </a:rPr>
              <a:t> </a:t>
            </a:r>
            <a:r>
              <a:rPr lang="en-US" altLang="vi-VN" dirty="0" err="1">
                <a:latin typeface="Tahoma" panose="020B0604030504040204" pitchFamily="34" charset="0"/>
                <a:cs typeface="Tahoma" panose="020B0604030504040204" pitchFamily="34" charset="0"/>
              </a:rPr>
              <a:t>môn</a:t>
            </a:r>
            <a:r>
              <a:rPr lang="en-US" altLang="vi-VN" dirty="0">
                <a:latin typeface="Tahoma" panose="020B0604030504040204" pitchFamily="34" charset="0"/>
                <a:cs typeface="Tahoma" panose="020B0604030504040204" pitchFamily="34" charset="0"/>
              </a:rPr>
              <a:t> </a:t>
            </a:r>
            <a:r>
              <a:rPr lang="en-US" altLang="vi-VN" dirty="0" err="1">
                <a:latin typeface="Tahoma" panose="020B0604030504040204" pitchFamily="34" charset="0"/>
                <a:cs typeface="Tahoma" panose="020B0604030504040204" pitchFamily="34" charset="0"/>
              </a:rPr>
              <a:t>Văn</a:t>
            </a:r>
            <a:endParaRPr lang="en-US" altLang="vi-VN" dirty="0">
              <a:latin typeface="Tahoma" panose="020B0604030504040204" pitchFamily="34" charset="0"/>
              <a:cs typeface="Tahoma" panose="020B0604030504040204" pitchFamily="34" charset="0"/>
            </a:endParaRPr>
          </a:p>
          <a:p>
            <a:pPr algn="just" eaLnBrk="1" hangingPunct="1"/>
            <a:r>
              <a:rPr lang="en-US" altLang="vi-VN" dirty="0">
                <a:latin typeface="Tahoma" panose="020B0604030504040204" pitchFamily="34" charset="0"/>
                <a:cs typeface="Tahoma" panose="020B0604030504040204" pitchFamily="34" charset="0"/>
                <a:sym typeface="Symbol" panose="05050102010706020507" pitchFamily="18" charset="2"/>
              </a:rPr>
              <a:t> </a:t>
            </a:r>
            <a:r>
              <a:rPr lang="en-US" altLang="vi-VN" dirty="0" err="1">
                <a:latin typeface="Tahoma" panose="020B0604030504040204" pitchFamily="34" charset="0"/>
                <a:cs typeface="Tahoma" panose="020B0604030504040204" pitchFamily="34" charset="0"/>
                <a:sym typeface="Symbol" panose="05050102010706020507" pitchFamily="18" charset="2"/>
              </a:rPr>
              <a:t>tổng</a:t>
            </a:r>
            <a:r>
              <a:rPr lang="en-US" altLang="vi-VN" dirty="0">
                <a:latin typeface="Tahoma" panose="020B0604030504040204" pitchFamily="34" charset="0"/>
                <a:cs typeface="Tahoma" panose="020B0604030504040204" pitchFamily="34" charset="0"/>
                <a:sym typeface="Symbol" panose="05050102010706020507" pitchFamily="18" charset="2"/>
              </a:rPr>
              <a:t> </a:t>
            </a:r>
            <a:r>
              <a:rPr lang="en-US" altLang="vi-VN" dirty="0" err="1">
                <a:latin typeface="Tahoma" panose="020B0604030504040204" pitchFamily="34" charset="0"/>
                <a:cs typeface="Tahoma" panose="020B0604030504040204" pitchFamily="34" charset="0"/>
                <a:sym typeface="Symbol" panose="05050102010706020507" pitchFamily="18" charset="2"/>
              </a:rPr>
              <a:t>số</a:t>
            </a:r>
            <a:r>
              <a:rPr lang="en-US" altLang="vi-VN" dirty="0">
                <a:latin typeface="Tahoma" panose="020B0604030504040204" pitchFamily="34" charset="0"/>
                <a:cs typeface="Tahoma" panose="020B0604030504040204" pitchFamily="34" charset="0"/>
                <a:sym typeface="Symbol" panose="05050102010706020507" pitchFamily="18" charset="2"/>
              </a:rPr>
              <a:t> </a:t>
            </a:r>
            <a:r>
              <a:rPr lang="en-US" altLang="vi-VN" dirty="0" err="1">
                <a:latin typeface="Tahoma" panose="020B0604030504040204" pitchFamily="34" charset="0"/>
                <a:cs typeface="Tahoma" panose="020B0604030504040204" pitchFamily="34" charset="0"/>
                <a:sym typeface="Symbol" panose="05050102010706020507" pitchFamily="18" charset="2"/>
              </a:rPr>
              <a:t>học</a:t>
            </a:r>
            <a:r>
              <a:rPr lang="en-US" altLang="vi-VN" dirty="0">
                <a:latin typeface="Tahoma" panose="020B0604030504040204" pitchFamily="34" charset="0"/>
                <a:cs typeface="Tahoma" panose="020B0604030504040204" pitchFamily="34" charset="0"/>
                <a:sym typeface="Symbol" panose="05050102010706020507" pitchFamily="18" charset="2"/>
              </a:rPr>
              <a:t> </a:t>
            </a:r>
            <a:r>
              <a:rPr lang="en-US" altLang="vi-VN" dirty="0" err="1">
                <a:latin typeface="Tahoma" panose="020B0604030504040204" pitchFamily="34" charset="0"/>
                <a:cs typeface="Tahoma" panose="020B0604030504040204" pitchFamily="34" charset="0"/>
                <a:sym typeface="Symbol" panose="05050102010706020507" pitchFamily="18" charset="2"/>
              </a:rPr>
              <a:t>sinh</a:t>
            </a:r>
            <a:r>
              <a:rPr lang="en-US" altLang="vi-VN" dirty="0">
                <a:latin typeface="Tahoma" panose="020B0604030504040204" pitchFamily="34" charset="0"/>
                <a:cs typeface="Tahoma" panose="020B0604030504040204" pitchFamily="34" charset="0"/>
                <a:sym typeface="Symbol" panose="05050102010706020507" pitchFamily="18" charset="2"/>
              </a:rPr>
              <a:t> </a:t>
            </a:r>
            <a:r>
              <a:rPr lang="en-US" altLang="vi-VN" dirty="0" err="1">
                <a:latin typeface="Tahoma" panose="020B0604030504040204" pitchFamily="34" charset="0"/>
                <a:cs typeface="Tahoma" panose="020B0604030504040204" pitchFamily="34" charset="0"/>
                <a:sym typeface="Symbol" panose="05050102010706020507" pitchFamily="18" charset="2"/>
              </a:rPr>
              <a:t>đạt</a:t>
            </a:r>
            <a:r>
              <a:rPr lang="en-US" altLang="vi-VN" dirty="0">
                <a:latin typeface="Tahoma" panose="020B0604030504040204" pitchFamily="34" charset="0"/>
                <a:cs typeface="Tahoma" panose="020B0604030504040204" pitchFamily="34" charset="0"/>
                <a:sym typeface="Symbol" panose="05050102010706020507" pitchFamily="18" charset="2"/>
              </a:rPr>
              <a:t> </a:t>
            </a:r>
            <a:r>
              <a:rPr lang="en-US" altLang="vi-VN" dirty="0" err="1">
                <a:latin typeface="Tahoma" panose="020B0604030504040204" pitchFamily="34" charset="0"/>
                <a:cs typeface="Tahoma" panose="020B0604030504040204" pitchFamily="34" charset="0"/>
                <a:sym typeface="Symbol" panose="05050102010706020507" pitchFamily="18" charset="2"/>
              </a:rPr>
              <a:t>giải</a:t>
            </a:r>
            <a:r>
              <a:rPr lang="en-US" altLang="vi-VN" dirty="0">
                <a:latin typeface="Tahoma" panose="020B0604030504040204" pitchFamily="34" charset="0"/>
                <a:cs typeface="Tahoma" panose="020B0604030504040204" pitchFamily="34" charset="0"/>
                <a:sym typeface="Symbol" panose="05050102010706020507" pitchFamily="18" charset="2"/>
              </a:rPr>
              <a:t> </a:t>
            </a:r>
            <a:r>
              <a:rPr lang="en-US" altLang="vi-VN" dirty="0" err="1">
                <a:latin typeface="Tahoma" panose="020B0604030504040204" pitchFamily="34" charset="0"/>
                <a:cs typeface="Tahoma" panose="020B0604030504040204" pitchFamily="34" charset="0"/>
                <a:sym typeface="Symbol" panose="05050102010706020507" pitchFamily="18" charset="2"/>
              </a:rPr>
              <a:t>của</a:t>
            </a:r>
            <a:r>
              <a:rPr lang="en-US" altLang="vi-VN" dirty="0">
                <a:latin typeface="Tahoma" panose="020B0604030504040204" pitchFamily="34" charset="0"/>
                <a:cs typeface="Tahoma" panose="020B0604030504040204" pitchFamily="34" charset="0"/>
                <a:sym typeface="Symbol" panose="05050102010706020507" pitchFamily="18" charset="2"/>
              </a:rPr>
              <a:t> </a:t>
            </a:r>
            <a:r>
              <a:rPr lang="en-US" altLang="vi-VN" dirty="0" err="1">
                <a:latin typeface="Tahoma" panose="020B0604030504040204" pitchFamily="34" charset="0"/>
                <a:cs typeface="Tahoma" panose="020B0604030504040204" pitchFamily="34" charset="0"/>
                <a:sym typeface="Symbol" panose="05050102010706020507" pitchFamily="18" charset="2"/>
              </a:rPr>
              <a:t>tường</a:t>
            </a:r>
            <a:r>
              <a:rPr lang="en-US" altLang="vi-VN" dirty="0">
                <a:latin typeface="Tahoma" panose="020B0604030504040204" pitchFamily="34" charset="0"/>
                <a:cs typeface="Tahoma" panose="020B0604030504040204" pitchFamily="34" charset="0"/>
                <a:sym typeface="Symbol" panose="05050102010706020507" pitchFamily="18" charset="2"/>
              </a:rPr>
              <a:t> </a:t>
            </a:r>
            <a:r>
              <a:rPr lang="en-US" altLang="vi-VN" dirty="0" err="1">
                <a:latin typeface="Tahoma" panose="020B0604030504040204" pitchFamily="34" charset="0"/>
                <a:cs typeface="Tahoma" panose="020B0604030504040204" pitchFamily="34" charset="0"/>
                <a:sym typeface="Symbol" panose="05050102010706020507" pitchFamily="18" charset="2"/>
              </a:rPr>
              <a:t>là</a:t>
            </a:r>
            <a:r>
              <a:rPr lang="en-US" altLang="vi-VN" dirty="0">
                <a:latin typeface="Tahoma" panose="020B0604030504040204" pitchFamily="34" charset="0"/>
                <a:cs typeface="Tahoma" panose="020B0604030504040204" pitchFamily="34" charset="0"/>
                <a:sym typeface="Symbol" panose="05050102010706020507" pitchFamily="18" charset="2"/>
              </a:rPr>
              <a:t> N(AB) </a:t>
            </a:r>
            <a:r>
              <a:rPr lang="en-US" altLang="vi-VN" dirty="0" err="1">
                <a:latin typeface="Tahoma" panose="020B0604030504040204" pitchFamily="34" charset="0"/>
                <a:cs typeface="Tahoma" panose="020B0604030504040204" pitchFamily="34" charset="0"/>
                <a:sym typeface="Symbol" panose="05050102010706020507" pitchFamily="18" charset="2"/>
              </a:rPr>
              <a:t>và</a:t>
            </a:r>
            <a:r>
              <a:rPr lang="en-US" altLang="vi-VN" dirty="0">
                <a:latin typeface="Tahoma" panose="020B0604030504040204" pitchFamily="34" charset="0"/>
                <a:cs typeface="Tahoma" panose="020B0604030504040204" pitchFamily="34" charset="0"/>
                <a:sym typeface="Symbol" panose="05050102010706020507" pitchFamily="18" charset="2"/>
              </a:rPr>
              <a:t> N(AB) </a:t>
            </a:r>
            <a:r>
              <a:rPr lang="en-US" altLang="vi-VN" dirty="0" err="1">
                <a:latin typeface="Tahoma" panose="020B0604030504040204" pitchFamily="34" charset="0"/>
                <a:cs typeface="Tahoma" panose="020B0604030504040204" pitchFamily="34" charset="0"/>
                <a:sym typeface="Symbol" panose="05050102010706020507" pitchFamily="18" charset="2"/>
              </a:rPr>
              <a:t>là</a:t>
            </a:r>
            <a:r>
              <a:rPr lang="en-US" altLang="vi-VN" dirty="0">
                <a:latin typeface="Tahoma" panose="020B0604030504040204" pitchFamily="34" charset="0"/>
                <a:cs typeface="Tahoma" panose="020B0604030504040204" pitchFamily="34" charset="0"/>
                <a:sym typeface="Symbol" panose="05050102010706020507" pitchFamily="18" charset="2"/>
              </a:rPr>
              <a:t> </a:t>
            </a:r>
            <a:r>
              <a:rPr lang="en-US" altLang="vi-VN" dirty="0" err="1">
                <a:latin typeface="Tahoma" panose="020B0604030504040204" pitchFamily="34" charset="0"/>
                <a:cs typeface="Tahoma" panose="020B0604030504040204" pitchFamily="34" charset="0"/>
                <a:sym typeface="Symbol" panose="05050102010706020507" pitchFamily="18" charset="2"/>
              </a:rPr>
              <a:t>số</a:t>
            </a:r>
            <a:r>
              <a:rPr lang="en-US" altLang="vi-VN" dirty="0">
                <a:latin typeface="Tahoma" panose="020B0604030504040204" pitchFamily="34" charset="0"/>
                <a:cs typeface="Tahoma" panose="020B0604030504040204" pitchFamily="34" charset="0"/>
                <a:sym typeface="Symbol" panose="05050102010706020507" pitchFamily="18" charset="2"/>
              </a:rPr>
              <a:t> </a:t>
            </a:r>
            <a:r>
              <a:rPr lang="en-US" altLang="vi-VN" dirty="0" err="1">
                <a:latin typeface="Tahoma" panose="020B0604030504040204" pitchFamily="34" charset="0"/>
                <a:cs typeface="Tahoma" panose="020B0604030504040204" pitchFamily="34" charset="0"/>
                <a:sym typeface="Symbol" panose="05050102010706020507" pitchFamily="18" charset="2"/>
              </a:rPr>
              <a:t>học</a:t>
            </a:r>
            <a:r>
              <a:rPr lang="en-US" altLang="vi-VN" dirty="0">
                <a:latin typeface="Tahoma" panose="020B0604030504040204" pitchFamily="34" charset="0"/>
                <a:cs typeface="Tahoma" panose="020B0604030504040204" pitchFamily="34" charset="0"/>
                <a:sym typeface="Symbol" panose="05050102010706020507" pitchFamily="18" charset="2"/>
              </a:rPr>
              <a:t> </a:t>
            </a:r>
            <a:r>
              <a:rPr lang="en-US" altLang="vi-VN" dirty="0" err="1">
                <a:latin typeface="Tahoma" panose="020B0604030504040204" pitchFamily="34" charset="0"/>
                <a:cs typeface="Tahoma" panose="020B0604030504040204" pitchFamily="34" charset="0"/>
                <a:sym typeface="Symbol" panose="05050102010706020507" pitchFamily="18" charset="2"/>
              </a:rPr>
              <a:t>sinh</a:t>
            </a:r>
            <a:r>
              <a:rPr lang="en-US" altLang="vi-VN" dirty="0">
                <a:latin typeface="Tahoma" panose="020B0604030504040204" pitchFamily="34" charset="0"/>
                <a:cs typeface="Tahoma" panose="020B0604030504040204" pitchFamily="34" charset="0"/>
                <a:sym typeface="Symbol" panose="05050102010706020507" pitchFamily="18" charset="2"/>
              </a:rPr>
              <a:t> </a:t>
            </a:r>
            <a:r>
              <a:rPr lang="en-US" altLang="vi-VN" dirty="0" err="1">
                <a:latin typeface="Tahoma" panose="020B0604030504040204" pitchFamily="34" charset="0"/>
                <a:cs typeface="Tahoma" panose="020B0604030504040204" pitchFamily="34" charset="0"/>
                <a:sym typeface="Symbol" panose="05050102010706020507" pitchFamily="18" charset="2"/>
              </a:rPr>
              <a:t>đạt</a:t>
            </a:r>
            <a:r>
              <a:rPr lang="en-US" altLang="vi-VN" dirty="0">
                <a:latin typeface="Tahoma" panose="020B0604030504040204" pitchFamily="34" charset="0"/>
                <a:cs typeface="Tahoma" panose="020B0604030504040204" pitchFamily="34" charset="0"/>
                <a:sym typeface="Symbol" panose="05050102010706020507" pitchFamily="18" charset="2"/>
              </a:rPr>
              <a:t> </a:t>
            </a:r>
            <a:r>
              <a:rPr lang="en-US" altLang="vi-VN" dirty="0" err="1">
                <a:latin typeface="Tahoma" panose="020B0604030504040204" pitchFamily="34" charset="0"/>
                <a:cs typeface="Tahoma" panose="020B0604030504040204" pitchFamily="34" charset="0"/>
                <a:sym typeface="Symbol" panose="05050102010706020507" pitchFamily="18" charset="2"/>
              </a:rPr>
              <a:t>giải</a:t>
            </a:r>
            <a:r>
              <a:rPr lang="en-US" altLang="vi-VN" dirty="0">
                <a:latin typeface="Tahoma" panose="020B0604030504040204" pitchFamily="34" charset="0"/>
                <a:cs typeface="Tahoma" panose="020B0604030504040204" pitchFamily="34" charset="0"/>
                <a:sym typeface="Symbol" panose="05050102010706020507" pitchFamily="18" charset="2"/>
              </a:rPr>
              <a:t> </a:t>
            </a:r>
            <a:r>
              <a:rPr lang="en-US" altLang="vi-VN" dirty="0" err="1">
                <a:latin typeface="Tahoma" panose="020B0604030504040204" pitchFamily="34" charset="0"/>
                <a:cs typeface="Tahoma" panose="020B0604030504040204" pitchFamily="34" charset="0"/>
                <a:sym typeface="Symbol" panose="05050102010706020507" pitchFamily="18" charset="2"/>
              </a:rPr>
              <a:t>cả</a:t>
            </a:r>
            <a:r>
              <a:rPr lang="en-US" altLang="vi-VN" dirty="0">
                <a:latin typeface="Tahoma" panose="020B0604030504040204" pitchFamily="34" charset="0"/>
                <a:cs typeface="Tahoma" panose="020B0604030504040204" pitchFamily="34" charset="0"/>
                <a:sym typeface="Symbol" panose="05050102010706020507" pitchFamily="18" charset="2"/>
              </a:rPr>
              <a:t> </a:t>
            </a:r>
            <a:r>
              <a:rPr lang="en-US" altLang="vi-VN" dirty="0" err="1">
                <a:latin typeface="Tahoma" panose="020B0604030504040204" pitchFamily="34" charset="0"/>
                <a:cs typeface="Tahoma" panose="020B0604030504040204" pitchFamily="34" charset="0"/>
                <a:sym typeface="Symbol" panose="05050102010706020507" pitchFamily="18" charset="2"/>
              </a:rPr>
              <a:t>hai</a:t>
            </a:r>
            <a:r>
              <a:rPr lang="en-US" altLang="vi-VN" dirty="0">
                <a:latin typeface="Tahoma" panose="020B0604030504040204" pitchFamily="34" charset="0"/>
                <a:cs typeface="Tahoma" panose="020B0604030504040204" pitchFamily="34" charset="0"/>
                <a:sym typeface="Symbol" panose="05050102010706020507" pitchFamily="18" charset="2"/>
              </a:rPr>
              <a:t> </a:t>
            </a:r>
            <a:r>
              <a:rPr lang="en-US" altLang="vi-VN" dirty="0" err="1">
                <a:latin typeface="Tahoma" panose="020B0604030504040204" pitchFamily="34" charset="0"/>
                <a:cs typeface="Tahoma" panose="020B0604030504040204" pitchFamily="34" charset="0"/>
                <a:sym typeface="Symbol" panose="05050102010706020507" pitchFamily="18" charset="2"/>
              </a:rPr>
              <a:t>môn</a:t>
            </a:r>
            <a:endParaRPr lang="en-US" altLang="vi-VN" dirty="0">
              <a:latin typeface="Tahoma" panose="020B0604030504040204" pitchFamily="34" charset="0"/>
              <a:cs typeface="Tahoma" panose="020B0604030504040204" pitchFamily="34" charset="0"/>
              <a:sym typeface="Symbol" panose="05050102010706020507" pitchFamily="18" charset="2"/>
            </a:endParaRPr>
          </a:p>
          <a:p>
            <a:pPr algn="just" eaLnBrk="1" hangingPunct="1"/>
            <a:r>
              <a:rPr lang="en-US" altLang="vi-VN" dirty="0">
                <a:latin typeface="Tahoma" panose="020B0604030504040204" pitchFamily="34" charset="0"/>
                <a:cs typeface="Tahoma" panose="020B0604030504040204" pitchFamily="34" charset="0"/>
                <a:sym typeface="Symbol" panose="05050102010706020507" pitchFamily="18" charset="2"/>
              </a:rPr>
              <a:t> N(AB) =N(A) +N(B) –N(AB) =24</a:t>
            </a:r>
            <a:endParaRPr lang="en-US" altLang="vi-VN" dirty="0">
              <a:latin typeface="Tahoma" panose="020B0604030504040204" pitchFamily="34" charset="0"/>
              <a:cs typeface="Tahoma" panose="020B0604030504040204" pitchFamily="34" charset="0"/>
            </a:endParaRPr>
          </a:p>
        </p:txBody>
      </p:sp>
      <p:sp>
        <p:nvSpPr>
          <p:cNvPr id="8" name="Rectangle: Folded Corner 7">
            <a:extLst>
              <a:ext uri="{FF2B5EF4-FFF2-40B4-BE49-F238E27FC236}">
                <a16:creationId xmlns:a16="http://schemas.microsoft.com/office/drawing/2014/main" id="{8A11B589-9CEE-40EF-AE9F-341379DDBE60}"/>
              </a:ext>
            </a:extLst>
          </p:cNvPr>
          <p:cNvSpPr/>
          <p:nvPr/>
        </p:nvSpPr>
        <p:spPr>
          <a:xfrm>
            <a:off x="1248047" y="3863143"/>
            <a:ext cx="3143250" cy="4572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b="1" dirty="0" err="1">
                <a:solidFill>
                  <a:schemeClr val="tx1"/>
                </a:solidFill>
              </a:rPr>
              <a:t>Bài</a:t>
            </a:r>
            <a:r>
              <a:rPr lang="en-US" b="1" dirty="0">
                <a:solidFill>
                  <a:schemeClr val="tx1"/>
                </a:solidFill>
              </a:rPr>
              <a:t> </a:t>
            </a:r>
            <a:r>
              <a:rPr lang="en-US" b="1" dirty="0" err="1">
                <a:solidFill>
                  <a:schemeClr val="tx1"/>
                </a:solidFill>
              </a:rPr>
              <a:t>làm</a:t>
            </a:r>
            <a:r>
              <a:rPr lang="en-US" b="1" dirty="0">
                <a:solidFill>
                  <a:schemeClr val="tx1"/>
                </a:solidFill>
              </a:rPr>
              <a:t>: </a:t>
            </a:r>
          </a:p>
        </p:txBody>
      </p:sp>
      <p:sp>
        <p:nvSpPr>
          <p:cNvPr id="9" name="Rectangle: Folded Corner 8">
            <a:extLst>
              <a:ext uri="{FF2B5EF4-FFF2-40B4-BE49-F238E27FC236}">
                <a16:creationId xmlns:a16="http://schemas.microsoft.com/office/drawing/2014/main" id="{FB90864B-70E1-46A7-807C-F5C08BD0879C}"/>
              </a:ext>
            </a:extLst>
          </p:cNvPr>
          <p:cNvSpPr/>
          <p:nvPr/>
        </p:nvSpPr>
        <p:spPr>
          <a:xfrm>
            <a:off x="1248047" y="7086600"/>
            <a:ext cx="7410450" cy="10668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endParaRPr lang="en-US" altLang="vi-VN" i="1" dirty="0"/>
          </a:p>
        </p:txBody>
      </p:sp>
    </p:spTree>
    <p:extLst>
      <p:ext uri="{BB962C8B-B14F-4D97-AF65-F5344CB8AC3E}">
        <p14:creationId xmlns:p14="http://schemas.microsoft.com/office/powerpoint/2010/main" val="20692117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ircle(in)">
                                      <p:cBhvr>
                                        <p:cTn id="13" dur="20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8"/>
                                        </p:tgtEl>
                                        <p:attrNameLst>
                                          <p:attrName>style.visibility</p:attrName>
                                        </p:attrNameLst>
                                      </p:cBhvr>
                                      <p:to>
                                        <p:strVal val="visible"/>
                                      </p:to>
                                    </p:set>
                                    <p:anim calcmode="lin" valueType="num">
                                      <p:cBhvr additive="base">
                                        <p:cTn id="18" dur="500" fill="hold"/>
                                        <p:tgtEl>
                                          <p:spTgt spid="48"/>
                                        </p:tgtEl>
                                        <p:attrNameLst>
                                          <p:attrName>ppt_x</p:attrName>
                                        </p:attrNameLst>
                                      </p:cBhvr>
                                      <p:tavLst>
                                        <p:tav tm="0">
                                          <p:val>
                                            <p:strVal val="#ppt_x"/>
                                          </p:val>
                                        </p:tav>
                                        <p:tav tm="100000">
                                          <p:val>
                                            <p:strVal val="#ppt_x"/>
                                          </p:val>
                                        </p:tav>
                                      </p:tavLst>
                                    </p:anim>
                                    <p:anim calcmode="lin" valueType="num">
                                      <p:cBhvr additive="base">
                                        <p:cTn id="19"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1.2. </a:t>
            </a:r>
            <a:r>
              <a:rPr lang="en-US" dirty="0" err="1"/>
              <a:t>Các</a:t>
            </a:r>
            <a:r>
              <a:rPr lang="en-US" dirty="0"/>
              <a:t> </a:t>
            </a:r>
            <a:r>
              <a:rPr lang="en-US" dirty="0" err="1"/>
              <a:t>nguyên</a:t>
            </a:r>
            <a:r>
              <a:rPr lang="en-US" dirty="0"/>
              <a:t> </a:t>
            </a:r>
            <a:r>
              <a:rPr lang="en-US" dirty="0" err="1"/>
              <a:t>lý</a:t>
            </a:r>
            <a:r>
              <a:rPr lang="en-US" dirty="0"/>
              <a:t> </a:t>
            </a:r>
            <a:r>
              <a:rPr lang="en-US" dirty="0" err="1"/>
              <a:t>đếm</a:t>
            </a:r>
            <a:endParaRPr lang="en-US" dirty="0"/>
          </a:p>
        </p:txBody>
      </p:sp>
      <p:sp>
        <p:nvSpPr>
          <p:cNvPr id="2" name="Rectangle: Folded Corner 1">
            <a:extLst>
              <a:ext uri="{FF2B5EF4-FFF2-40B4-BE49-F238E27FC236}">
                <a16:creationId xmlns:a16="http://schemas.microsoft.com/office/drawing/2014/main" id="{6B090C57-6B10-415A-927B-A753751F5AD3}"/>
              </a:ext>
            </a:extLst>
          </p:cNvPr>
          <p:cNvSpPr/>
          <p:nvPr/>
        </p:nvSpPr>
        <p:spPr>
          <a:xfrm>
            <a:off x="1276350" y="1524000"/>
            <a:ext cx="3143250" cy="5334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b="1" dirty="0" err="1">
                <a:solidFill>
                  <a:schemeClr val="tx1"/>
                </a:solidFill>
              </a:rPr>
              <a:t>Ví</a:t>
            </a:r>
            <a:r>
              <a:rPr lang="en-US" b="1" dirty="0">
                <a:solidFill>
                  <a:schemeClr val="tx1"/>
                </a:solidFill>
              </a:rPr>
              <a:t> </a:t>
            </a:r>
            <a:r>
              <a:rPr lang="en-US" b="1" dirty="0" err="1">
                <a:solidFill>
                  <a:schemeClr val="tx1"/>
                </a:solidFill>
              </a:rPr>
              <a:t>dụ</a:t>
            </a:r>
            <a:r>
              <a:rPr lang="en-US" b="1" dirty="0">
                <a:solidFill>
                  <a:schemeClr val="tx1"/>
                </a:solidFill>
              </a:rPr>
              <a:t> 10: </a:t>
            </a:r>
          </a:p>
        </p:txBody>
      </p:sp>
      <p:sp>
        <p:nvSpPr>
          <p:cNvPr id="47" name="Rectangle: Folded Corner 46">
            <a:extLst>
              <a:ext uri="{FF2B5EF4-FFF2-40B4-BE49-F238E27FC236}">
                <a16:creationId xmlns:a16="http://schemas.microsoft.com/office/drawing/2014/main" id="{8CD60893-CFC3-4E12-9F36-298826700E97}"/>
              </a:ext>
            </a:extLst>
          </p:cNvPr>
          <p:cNvSpPr/>
          <p:nvPr/>
        </p:nvSpPr>
        <p:spPr>
          <a:xfrm>
            <a:off x="1276350" y="2197510"/>
            <a:ext cx="7410450" cy="171212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spcBef>
                <a:spcPts val="1200"/>
              </a:spcBef>
              <a:buNone/>
            </a:pPr>
            <a:r>
              <a:rPr lang="en-US" altLang="vi-VN" sz="2000" dirty="0" err="1">
                <a:latin typeface="Tahoma" panose="020B0604030504040204" pitchFamily="34" charset="0"/>
                <a:cs typeface="Tahoma" panose="020B0604030504040204" pitchFamily="34" charset="0"/>
              </a:rPr>
              <a:t>Giả</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sử</a:t>
            </a:r>
            <a:r>
              <a:rPr lang="en-US" altLang="vi-VN" sz="2000" dirty="0">
                <a:latin typeface="Tahoma" panose="020B0604030504040204" pitchFamily="34" charset="0"/>
                <a:cs typeface="Tahoma" panose="020B0604030504040204" pitchFamily="34" charset="0"/>
              </a:rPr>
              <a:t> 1 </a:t>
            </a:r>
            <a:r>
              <a:rPr lang="en-US" altLang="vi-VN" sz="2000" dirty="0" err="1">
                <a:latin typeface="Tahoma" panose="020B0604030504040204" pitchFamily="34" charset="0"/>
                <a:cs typeface="Tahoma" panose="020B0604030504040204" pitchFamily="34" charset="0"/>
              </a:rPr>
              <a:t>trường</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đại</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học</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có</a:t>
            </a:r>
            <a:r>
              <a:rPr lang="en-US" altLang="vi-VN" sz="2000" dirty="0">
                <a:latin typeface="Tahoma" panose="020B0604030504040204" pitchFamily="34" charset="0"/>
                <a:cs typeface="Tahoma" panose="020B0604030504040204" pitchFamily="34" charset="0"/>
              </a:rPr>
              <a:t> 1503 </a:t>
            </a:r>
            <a:r>
              <a:rPr lang="en-US" altLang="vi-VN" sz="2000" dirty="0" err="1">
                <a:latin typeface="Tahoma" panose="020B0604030504040204" pitchFamily="34" charset="0"/>
                <a:cs typeface="Tahoma" panose="020B0604030504040204" pitchFamily="34" charset="0"/>
              </a:rPr>
              <a:t>sinh</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viên</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năm</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thứ</a:t>
            </a:r>
            <a:r>
              <a:rPr lang="en-US" altLang="vi-VN" sz="2000" dirty="0">
                <a:latin typeface="Tahoma" panose="020B0604030504040204" pitchFamily="34" charset="0"/>
                <a:cs typeface="Tahoma" panose="020B0604030504040204" pitchFamily="34" charset="0"/>
              </a:rPr>
              <a:t> 1, </a:t>
            </a:r>
            <a:r>
              <a:rPr lang="en-US" altLang="vi-VN" sz="2000" dirty="0" err="1">
                <a:latin typeface="Tahoma" panose="020B0604030504040204" pitchFamily="34" charset="0"/>
                <a:cs typeface="Tahoma" panose="020B0604030504040204" pitchFamily="34" charset="0"/>
              </a:rPr>
              <a:t>trong</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số</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đó</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có</a:t>
            </a:r>
            <a:r>
              <a:rPr lang="en-US" altLang="vi-VN" sz="2000" dirty="0">
                <a:latin typeface="Tahoma" panose="020B0604030504040204" pitchFamily="34" charset="0"/>
                <a:cs typeface="Tahoma" panose="020B0604030504040204" pitchFamily="34" charset="0"/>
              </a:rPr>
              <a:t> 453 </a:t>
            </a:r>
            <a:r>
              <a:rPr lang="en-US" altLang="vi-VN" sz="2000" dirty="0" err="1">
                <a:latin typeface="Tahoma" panose="020B0604030504040204" pitchFamily="34" charset="0"/>
                <a:cs typeface="Tahoma" panose="020B0604030504040204" pitchFamily="34" charset="0"/>
              </a:rPr>
              <a:t>sinh</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viên</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tham</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gia</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câu</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lạc</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bộ</a:t>
            </a:r>
            <a:r>
              <a:rPr lang="en-US" altLang="vi-VN" sz="2000" dirty="0">
                <a:latin typeface="Tahoma" panose="020B0604030504040204" pitchFamily="34" charset="0"/>
                <a:cs typeface="Tahoma" panose="020B0604030504040204" pitchFamily="34" charset="0"/>
              </a:rPr>
              <a:t> tin </a:t>
            </a:r>
            <a:r>
              <a:rPr lang="en-US" altLang="vi-VN" sz="2000" dirty="0" err="1">
                <a:latin typeface="Tahoma" panose="020B0604030504040204" pitchFamily="34" charset="0"/>
                <a:cs typeface="Tahoma" panose="020B0604030504040204" pitchFamily="34" charset="0"/>
              </a:rPr>
              <a:t>học</a:t>
            </a:r>
            <a:r>
              <a:rPr lang="en-US" altLang="vi-VN" sz="2000" dirty="0">
                <a:latin typeface="Tahoma" panose="020B0604030504040204" pitchFamily="34" charset="0"/>
                <a:cs typeface="Tahoma" panose="020B0604030504040204" pitchFamily="34" charset="0"/>
              </a:rPr>
              <a:t>, 267 </a:t>
            </a:r>
            <a:r>
              <a:rPr lang="en-US" altLang="vi-VN" sz="2000" dirty="0" err="1">
                <a:latin typeface="Tahoma" panose="020B0604030504040204" pitchFamily="34" charset="0"/>
                <a:cs typeface="Tahoma" panose="020B0604030504040204" pitchFamily="34" charset="0"/>
              </a:rPr>
              <a:t>sinh</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viên</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tham</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gia</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clb</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toán</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học</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và</a:t>
            </a:r>
            <a:r>
              <a:rPr lang="en-US" altLang="vi-VN" sz="2000" dirty="0">
                <a:latin typeface="Tahoma" panose="020B0604030504040204" pitchFamily="34" charset="0"/>
                <a:cs typeface="Tahoma" panose="020B0604030504040204" pitchFamily="34" charset="0"/>
              </a:rPr>
              <a:t> 99 </a:t>
            </a:r>
            <a:r>
              <a:rPr lang="en-US" altLang="vi-VN" sz="2000" dirty="0" err="1">
                <a:latin typeface="Tahoma" panose="020B0604030504040204" pitchFamily="34" charset="0"/>
                <a:cs typeface="Tahoma" panose="020B0604030504040204" pitchFamily="34" charset="0"/>
              </a:rPr>
              <a:t>sinh</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viên</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tham</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gia</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cả</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hai</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clb</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Hỏi</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có</a:t>
            </a:r>
            <a:r>
              <a:rPr lang="en-US" altLang="vi-VN" sz="2000" dirty="0">
                <a:latin typeface="Tahoma" panose="020B0604030504040204" pitchFamily="34" charset="0"/>
                <a:cs typeface="Tahoma" panose="020B0604030504040204" pitchFamily="34" charset="0"/>
              </a:rPr>
              <a:t> bao </a:t>
            </a:r>
            <a:r>
              <a:rPr lang="en-US" altLang="vi-VN" sz="2000" dirty="0" err="1">
                <a:latin typeface="Tahoma" panose="020B0604030504040204" pitchFamily="34" charset="0"/>
                <a:cs typeface="Tahoma" panose="020B0604030504040204" pitchFamily="34" charset="0"/>
              </a:rPr>
              <a:t>nhiêu</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sinh</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viên</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không</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tham</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gia</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cả</a:t>
            </a:r>
            <a:r>
              <a:rPr lang="en-US" altLang="vi-VN" sz="2000" dirty="0">
                <a:latin typeface="Tahoma" panose="020B0604030504040204" pitchFamily="34" charset="0"/>
                <a:cs typeface="Tahoma" panose="020B0604030504040204" pitchFamily="34" charset="0"/>
              </a:rPr>
              <a:t> 2 </a:t>
            </a:r>
            <a:r>
              <a:rPr lang="en-US" altLang="vi-VN" sz="2000" dirty="0" err="1">
                <a:latin typeface="Tahoma" panose="020B0604030504040204" pitchFamily="34" charset="0"/>
                <a:cs typeface="Tahoma" panose="020B0604030504040204" pitchFamily="34" charset="0"/>
              </a:rPr>
              <a:t>clb</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toán</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học</a:t>
            </a:r>
            <a:r>
              <a:rPr lang="en-US" altLang="vi-VN" sz="2000" dirty="0">
                <a:latin typeface="Tahoma" panose="020B0604030504040204" pitchFamily="34" charset="0"/>
                <a:cs typeface="Tahoma" panose="020B0604030504040204" pitchFamily="34" charset="0"/>
              </a:rPr>
              <a:t> </a:t>
            </a:r>
            <a:r>
              <a:rPr lang="en-US" altLang="vi-VN" sz="2000" dirty="0" err="1">
                <a:latin typeface="Tahoma" panose="020B0604030504040204" pitchFamily="34" charset="0"/>
                <a:cs typeface="Tahoma" panose="020B0604030504040204" pitchFamily="34" charset="0"/>
              </a:rPr>
              <a:t>và</a:t>
            </a:r>
            <a:r>
              <a:rPr lang="en-US" altLang="vi-VN" sz="2000" dirty="0">
                <a:latin typeface="Tahoma" panose="020B0604030504040204" pitchFamily="34" charset="0"/>
                <a:cs typeface="Tahoma" panose="020B0604030504040204" pitchFamily="34" charset="0"/>
              </a:rPr>
              <a:t> tin </a:t>
            </a:r>
            <a:r>
              <a:rPr lang="en-US" altLang="vi-VN" sz="2000" dirty="0" err="1">
                <a:latin typeface="Tahoma" panose="020B0604030504040204" pitchFamily="34" charset="0"/>
                <a:cs typeface="Tahoma" panose="020B0604030504040204" pitchFamily="34" charset="0"/>
              </a:rPr>
              <a:t>học</a:t>
            </a:r>
            <a:r>
              <a:rPr lang="en-US" altLang="vi-VN" sz="2000" dirty="0">
                <a:latin typeface="Tahoma" panose="020B0604030504040204" pitchFamily="34" charset="0"/>
                <a:cs typeface="Tahoma" panose="020B0604030504040204" pitchFamily="34" charset="0"/>
              </a:rPr>
              <a:t>.</a:t>
            </a:r>
          </a:p>
        </p:txBody>
      </p:sp>
      <p:sp>
        <p:nvSpPr>
          <p:cNvPr id="48" name="Rectangle: Folded Corner 47">
            <a:extLst>
              <a:ext uri="{FF2B5EF4-FFF2-40B4-BE49-F238E27FC236}">
                <a16:creationId xmlns:a16="http://schemas.microsoft.com/office/drawing/2014/main" id="{79F5812E-905A-4B9A-91DA-4A59BDC2B1CE}"/>
              </a:ext>
            </a:extLst>
          </p:cNvPr>
          <p:cNvSpPr/>
          <p:nvPr/>
        </p:nvSpPr>
        <p:spPr>
          <a:xfrm>
            <a:off x="1225481" y="4602910"/>
            <a:ext cx="7410450" cy="179041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dirty="0" err="1"/>
              <a:t>Vẽ</a:t>
            </a:r>
            <a:r>
              <a:rPr lang="en-US" dirty="0"/>
              <a:t> </a:t>
            </a:r>
            <a:r>
              <a:rPr lang="en-US" dirty="0" err="1"/>
              <a:t>sơ</a:t>
            </a:r>
            <a:r>
              <a:rPr lang="en-US" dirty="0"/>
              <a:t> </a:t>
            </a:r>
            <a:r>
              <a:rPr lang="en-US" dirty="0" err="1"/>
              <a:t>đồ</a:t>
            </a:r>
            <a:r>
              <a:rPr lang="en-US" dirty="0"/>
              <a:t> Venn</a:t>
            </a:r>
          </a:p>
        </p:txBody>
      </p:sp>
      <p:sp>
        <p:nvSpPr>
          <p:cNvPr id="8" name="Rectangle: Folded Corner 7">
            <a:extLst>
              <a:ext uri="{FF2B5EF4-FFF2-40B4-BE49-F238E27FC236}">
                <a16:creationId xmlns:a16="http://schemas.microsoft.com/office/drawing/2014/main" id="{8A11B589-9CEE-40EF-AE9F-341379DDBE60}"/>
              </a:ext>
            </a:extLst>
          </p:cNvPr>
          <p:cNvSpPr/>
          <p:nvPr/>
        </p:nvSpPr>
        <p:spPr>
          <a:xfrm>
            <a:off x="1248047" y="4049740"/>
            <a:ext cx="3143250" cy="4572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b="1" dirty="0" err="1">
                <a:solidFill>
                  <a:schemeClr val="tx1"/>
                </a:solidFill>
              </a:rPr>
              <a:t>Bài</a:t>
            </a:r>
            <a:r>
              <a:rPr lang="en-US" b="1" dirty="0">
                <a:solidFill>
                  <a:schemeClr val="tx1"/>
                </a:solidFill>
              </a:rPr>
              <a:t> </a:t>
            </a:r>
            <a:r>
              <a:rPr lang="en-US" b="1" dirty="0" err="1">
                <a:solidFill>
                  <a:schemeClr val="tx1"/>
                </a:solidFill>
              </a:rPr>
              <a:t>làm</a:t>
            </a:r>
            <a:r>
              <a:rPr lang="en-US" b="1" dirty="0">
                <a:solidFill>
                  <a:schemeClr val="tx1"/>
                </a:solidFill>
              </a:rPr>
              <a:t>: </a:t>
            </a:r>
          </a:p>
        </p:txBody>
      </p:sp>
      <p:sp>
        <p:nvSpPr>
          <p:cNvPr id="9" name="Rectangle: Folded Corner 8">
            <a:extLst>
              <a:ext uri="{FF2B5EF4-FFF2-40B4-BE49-F238E27FC236}">
                <a16:creationId xmlns:a16="http://schemas.microsoft.com/office/drawing/2014/main" id="{FB90864B-70E1-46A7-807C-F5C08BD0879C}"/>
              </a:ext>
            </a:extLst>
          </p:cNvPr>
          <p:cNvSpPr/>
          <p:nvPr/>
        </p:nvSpPr>
        <p:spPr>
          <a:xfrm>
            <a:off x="1248047" y="7086600"/>
            <a:ext cx="7410450" cy="10668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endParaRPr lang="en-US" altLang="vi-VN" i="1" dirty="0"/>
          </a:p>
        </p:txBody>
      </p:sp>
    </p:spTree>
    <p:extLst>
      <p:ext uri="{BB962C8B-B14F-4D97-AF65-F5344CB8AC3E}">
        <p14:creationId xmlns:p14="http://schemas.microsoft.com/office/powerpoint/2010/main" val="23768263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ircle(in)">
                                      <p:cBhvr>
                                        <p:cTn id="13" dur="20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8"/>
                                        </p:tgtEl>
                                        <p:attrNameLst>
                                          <p:attrName>style.visibility</p:attrName>
                                        </p:attrNameLst>
                                      </p:cBhvr>
                                      <p:to>
                                        <p:strVal val="visible"/>
                                      </p:to>
                                    </p:set>
                                    <p:anim calcmode="lin" valueType="num">
                                      <p:cBhvr additive="base">
                                        <p:cTn id="18" dur="500" fill="hold"/>
                                        <p:tgtEl>
                                          <p:spTgt spid="48"/>
                                        </p:tgtEl>
                                        <p:attrNameLst>
                                          <p:attrName>ppt_x</p:attrName>
                                        </p:attrNameLst>
                                      </p:cBhvr>
                                      <p:tavLst>
                                        <p:tav tm="0">
                                          <p:val>
                                            <p:strVal val="#ppt_x"/>
                                          </p:val>
                                        </p:tav>
                                        <p:tav tm="100000">
                                          <p:val>
                                            <p:strVal val="#ppt_x"/>
                                          </p:val>
                                        </p:tav>
                                      </p:tavLst>
                                    </p:anim>
                                    <p:anim calcmode="lin" valueType="num">
                                      <p:cBhvr additive="base">
                                        <p:cTn id="19"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D23A6-458E-4196-A767-8D7283C8E7E8}"/>
              </a:ext>
            </a:extLst>
          </p:cNvPr>
          <p:cNvSpPr>
            <a:spLocks noGrp="1"/>
          </p:cNvSpPr>
          <p:nvPr>
            <p:ph type="title"/>
          </p:nvPr>
        </p:nvSpPr>
        <p:spPr/>
        <p:txBody>
          <a:bodyPr/>
          <a:lstStyle/>
          <a:p>
            <a:r>
              <a:rPr lang="en-US" dirty="0" err="1"/>
              <a:t>Một</a:t>
            </a:r>
            <a:r>
              <a:rPr lang="en-US" dirty="0"/>
              <a:t> </a:t>
            </a:r>
            <a:r>
              <a:rPr lang="en-US" dirty="0" err="1"/>
              <a:t>số</a:t>
            </a:r>
            <a:r>
              <a:rPr lang="en-US" dirty="0"/>
              <a:t> </a:t>
            </a:r>
            <a:r>
              <a:rPr lang="en-US" dirty="0" err="1"/>
              <a:t>tính</a:t>
            </a:r>
            <a:r>
              <a:rPr lang="en-US" dirty="0"/>
              <a:t> </a:t>
            </a:r>
            <a:r>
              <a:rPr lang="en-US" dirty="0" err="1"/>
              <a:t>chất</a:t>
            </a:r>
            <a:endParaRPr lang="en-US" dirty="0"/>
          </a:p>
        </p:txBody>
      </p:sp>
      <p:sp>
        <p:nvSpPr>
          <p:cNvPr id="3" name="Content Placeholder 2">
            <a:extLst>
              <a:ext uri="{FF2B5EF4-FFF2-40B4-BE49-F238E27FC236}">
                <a16:creationId xmlns:a16="http://schemas.microsoft.com/office/drawing/2014/main" id="{974CDA8B-E7A9-4F56-B96E-6826AD8DCD0F}"/>
              </a:ext>
            </a:extLst>
          </p:cNvPr>
          <p:cNvSpPr>
            <a:spLocks noGrp="1"/>
          </p:cNvSpPr>
          <p:nvPr>
            <p:ph idx="1"/>
          </p:nvPr>
        </p:nvSpPr>
        <p:spPr/>
        <p:txBody>
          <a:bodyPr/>
          <a:lstStyle/>
          <a:p>
            <a:pPr algn="just">
              <a:buNone/>
            </a:pPr>
            <a:r>
              <a:rPr lang="en-US" altLang="vi-VN" sz="2800" dirty="0"/>
              <a:t>Cho </a:t>
            </a:r>
            <a:r>
              <a:rPr lang="en-US" altLang="vi-VN" sz="2800" dirty="0" err="1"/>
              <a:t>tập</a:t>
            </a:r>
            <a:r>
              <a:rPr lang="en-US" altLang="vi-VN" sz="2800" dirty="0"/>
              <a:t> A </a:t>
            </a:r>
            <a:r>
              <a:rPr lang="en-US" altLang="vi-VN" sz="2800" dirty="0" err="1"/>
              <a:t>là</a:t>
            </a:r>
            <a:r>
              <a:rPr lang="en-US" altLang="vi-VN" sz="2800" dirty="0"/>
              <a:t> </a:t>
            </a:r>
            <a:r>
              <a:rPr lang="en-US" altLang="vi-VN" sz="2800" dirty="0" err="1"/>
              <a:t>hữu</a:t>
            </a:r>
            <a:r>
              <a:rPr lang="en-US" altLang="vi-VN" sz="2800" dirty="0"/>
              <a:t> </a:t>
            </a:r>
            <a:r>
              <a:rPr lang="en-US" altLang="vi-VN" sz="2800" dirty="0" err="1"/>
              <a:t>hạn</a:t>
            </a:r>
            <a:r>
              <a:rPr lang="en-US" altLang="vi-VN" sz="2800" dirty="0"/>
              <a:t>, </a:t>
            </a:r>
            <a:r>
              <a:rPr lang="en-US" altLang="vi-VN" sz="2800" dirty="0" err="1"/>
              <a:t>có</a:t>
            </a:r>
            <a:r>
              <a:rPr lang="en-US" altLang="vi-VN" sz="2800" dirty="0"/>
              <a:t> n </a:t>
            </a:r>
            <a:r>
              <a:rPr lang="en-US" altLang="vi-VN" sz="2800" dirty="0" err="1"/>
              <a:t>phần</a:t>
            </a:r>
            <a:r>
              <a:rPr lang="en-US" altLang="vi-VN" sz="2800" dirty="0"/>
              <a:t> </a:t>
            </a:r>
            <a:r>
              <a:rPr lang="en-US" altLang="vi-VN" sz="2800" dirty="0" err="1"/>
              <a:t>tử</a:t>
            </a:r>
            <a:endParaRPr lang="en-US" altLang="vi-VN" sz="2800" dirty="0"/>
          </a:p>
          <a:p>
            <a:pPr algn="just">
              <a:buNone/>
            </a:pPr>
            <a:r>
              <a:rPr lang="en-US" altLang="vi-VN" sz="2800" dirty="0" err="1"/>
              <a:t>Thì</a:t>
            </a:r>
            <a:r>
              <a:rPr lang="en-US" altLang="vi-VN" sz="2800" dirty="0"/>
              <a:t> A </a:t>
            </a:r>
            <a:r>
              <a:rPr lang="en-US" altLang="vi-VN" sz="2800" dirty="0" err="1"/>
              <a:t>có</a:t>
            </a:r>
            <a:r>
              <a:rPr lang="en-US" altLang="vi-VN" sz="2800" dirty="0"/>
              <a:t> </a:t>
            </a:r>
            <a:r>
              <a:rPr lang="en-US" altLang="vi-VN" sz="2800" dirty="0" err="1"/>
              <a:t>lực</a:t>
            </a:r>
            <a:r>
              <a:rPr lang="en-US" altLang="vi-VN" sz="2800" dirty="0"/>
              <a:t> l</a:t>
            </a:r>
            <a:r>
              <a:rPr lang="vi-VN" altLang="vi-VN" sz="2800" dirty="0"/>
              <a:t>ượng</a:t>
            </a:r>
            <a:r>
              <a:rPr lang="en-US" altLang="vi-VN" sz="2800" dirty="0"/>
              <a:t> </a:t>
            </a:r>
            <a:r>
              <a:rPr lang="en-US" altLang="vi-VN" sz="2800" dirty="0" err="1"/>
              <a:t>là</a:t>
            </a:r>
            <a:r>
              <a:rPr lang="en-US" altLang="vi-VN" sz="2800" dirty="0"/>
              <a:t> n </a:t>
            </a:r>
            <a:r>
              <a:rPr lang="en-US" altLang="vi-VN" sz="2800" dirty="0" err="1"/>
              <a:t>và</a:t>
            </a:r>
            <a:r>
              <a:rPr lang="en-US" altLang="vi-VN" sz="2800" dirty="0"/>
              <a:t> A </a:t>
            </a:r>
            <a:r>
              <a:rPr lang="en-US" altLang="vi-VN" sz="2800" dirty="0" err="1"/>
              <a:t>có</a:t>
            </a:r>
            <a:r>
              <a:rPr lang="en-US" altLang="vi-VN" sz="2800" dirty="0"/>
              <a:t> </a:t>
            </a:r>
            <a:r>
              <a:rPr lang="en-US" altLang="vi-VN" sz="2800" dirty="0" err="1"/>
              <a:t>bản</a:t>
            </a:r>
            <a:r>
              <a:rPr lang="en-US" altLang="vi-VN" sz="2800" dirty="0"/>
              <a:t> </a:t>
            </a:r>
            <a:r>
              <a:rPr lang="en-US" altLang="vi-VN" sz="2800" dirty="0" err="1"/>
              <a:t>số</a:t>
            </a:r>
            <a:r>
              <a:rPr lang="en-US" altLang="vi-VN" sz="2800" dirty="0"/>
              <a:t> </a:t>
            </a:r>
            <a:r>
              <a:rPr lang="en-US" altLang="vi-VN" sz="2800" dirty="0" err="1"/>
              <a:t>là</a:t>
            </a:r>
            <a:r>
              <a:rPr lang="en-US" altLang="vi-VN" sz="2800" dirty="0"/>
              <a:t> n. </a:t>
            </a:r>
            <a:r>
              <a:rPr lang="en-US" altLang="vi-VN" sz="2800" dirty="0" err="1"/>
              <a:t>bản</a:t>
            </a:r>
            <a:r>
              <a:rPr lang="en-US" altLang="vi-VN" sz="2800" dirty="0"/>
              <a:t> </a:t>
            </a:r>
            <a:r>
              <a:rPr lang="en-US" altLang="vi-VN" sz="2800" dirty="0" err="1"/>
              <a:t>số</a:t>
            </a:r>
            <a:r>
              <a:rPr lang="en-US" altLang="vi-VN" sz="2800" dirty="0"/>
              <a:t> </a:t>
            </a:r>
            <a:r>
              <a:rPr lang="en-US" altLang="vi-VN" sz="2800" dirty="0" err="1"/>
              <a:t>của</a:t>
            </a:r>
            <a:r>
              <a:rPr lang="en-US" altLang="vi-VN" sz="2800" dirty="0"/>
              <a:t> A </a:t>
            </a:r>
            <a:r>
              <a:rPr lang="en-US" altLang="vi-VN" sz="2800" dirty="0" err="1"/>
              <a:t>kí</a:t>
            </a:r>
            <a:r>
              <a:rPr lang="en-US" altLang="vi-VN" sz="2800" dirty="0"/>
              <a:t> </a:t>
            </a:r>
            <a:r>
              <a:rPr lang="en-US" altLang="vi-VN" sz="2800" dirty="0" err="1"/>
              <a:t>hiệu</a:t>
            </a:r>
            <a:r>
              <a:rPr lang="en-US" altLang="vi-VN" sz="2800" dirty="0"/>
              <a:t> |A|=n </a:t>
            </a:r>
            <a:r>
              <a:rPr lang="en-US" altLang="vi-VN" sz="2800" dirty="0" err="1"/>
              <a:t>hoặc</a:t>
            </a:r>
            <a:r>
              <a:rPr lang="en-US" altLang="vi-VN" sz="2800" dirty="0"/>
              <a:t> N(A)=n</a:t>
            </a:r>
          </a:p>
          <a:p>
            <a:pPr>
              <a:buNone/>
            </a:pPr>
            <a:r>
              <a:rPr lang="en-US" altLang="vi-VN" sz="2800" dirty="0"/>
              <a:t>- Cho A </a:t>
            </a:r>
            <a:r>
              <a:rPr lang="en-US" altLang="vi-VN" sz="2800" dirty="0" err="1"/>
              <a:t>và</a:t>
            </a:r>
            <a:r>
              <a:rPr lang="en-US" altLang="vi-VN" sz="2800" dirty="0"/>
              <a:t> B </a:t>
            </a:r>
            <a:r>
              <a:rPr lang="en-US" altLang="vi-VN" sz="2800" dirty="0" err="1"/>
              <a:t>là</a:t>
            </a:r>
            <a:r>
              <a:rPr lang="en-US" altLang="vi-VN" sz="2800" dirty="0"/>
              <a:t> </a:t>
            </a:r>
            <a:r>
              <a:rPr lang="en-US" altLang="vi-VN" sz="2800" dirty="0" err="1"/>
              <a:t>hai</a:t>
            </a:r>
            <a:r>
              <a:rPr lang="en-US" altLang="vi-VN" sz="2800" dirty="0"/>
              <a:t> </a:t>
            </a:r>
            <a:r>
              <a:rPr lang="en-US" altLang="vi-VN" sz="2800" dirty="0" err="1"/>
              <a:t>tập</a:t>
            </a:r>
            <a:r>
              <a:rPr lang="en-US" altLang="vi-VN" sz="2800" dirty="0"/>
              <a:t> </a:t>
            </a:r>
            <a:r>
              <a:rPr lang="en-US" altLang="vi-VN" sz="2800" dirty="0" err="1"/>
              <a:t>hữu</a:t>
            </a:r>
            <a:r>
              <a:rPr lang="en-US" altLang="vi-VN" sz="2800" dirty="0"/>
              <a:t> </a:t>
            </a:r>
            <a:r>
              <a:rPr lang="en-US" altLang="vi-VN" sz="2800" dirty="0" err="1"/>
              <a:t>hạn</a:t>
            </a:r>
            <a:r>
              <a:rPr lang="en-US" altLang="vi-VN" sz="2800" dirty="0"/>
              <a:t> </a:t>
            </a:r>
          </a:p>
          <a:p>
            <a:pPr>
              <a:buNone/>
            </a:pPr>
            <a:r>
              <a:rPr lang="en-US" altLang="vi-VN" sz="2800" dirty="0"/>
              <a:t>a. N(A</a:t>
            </a:r>
            <a:r>
              <a:rPr lang="en-US" altLang="vi-VN" sz="2800" dirty="0">
                <a:cs typeface="Arial" panose="020B0604020202020204" pitchFamily="34" charset="0"/>
              </a:rPr>
              <a:t>UB)=N(A)+N(B)-N(A∩B)</a:t>
            </a:r>
          </a:p>
          <a:p>
            <a:pPr>
              <a:buNone/>
            </a:pPr>
            <a:r>
              <a:rPr lang="en-US" altLang="vi-VN" sz="2800" dirty="0">
                <a:cs typeface="Arial" panose="020B0604020202020204" pitchFamily="34" charset="0"/>
              </a:rPr>
              <a:t>B. N(A\B)=N(A)-N(A∩B)</a:t>
            </a:r>
          </a:p>
          <a:p>
            <a:pPr>
              <a:buNone/>
            </a:pPr>
            <a:r>
              <a:rPr lang="en-US" altLang="vi-VN" sz="2800" dirty="0">
                <a:cs typeface="Arial" panose="020B0604020202020204" pitchFamily="34" charset="0"/>
              </a:rPr>
              <a:t>c. N(A ∆ B)=N(A)+N(B)-2N(A∩B)</a:t>
            </a:r>
          </a:p>
          <a:p>
            <a:pPr>
              <a:buNone/>
            </a:pPr>
            <a:r>
              <a:rPr lang="en-US" altLang="vi-VN" sz="2800" dirty="0">
                <a:cs typeface="Arial" panose="020B0604020202020204" pitchFamily="34" charset="0"/>
              </a:rPr>
              <a:t>d. N(</a:t>
            </a:r>
            <a:r>
              <a:rPr lang="en-US" altLang="vi-VN" sz="2800" dirty="0" err="1">
                <a:cs typeface="Arial" panose="020B0604020202020204" pitchFamily="34" charset="0"/>
              </a:rPr>
              <a:t>AxB</a:t>
            </a:r>
            <a:r>
              <a:rPr lang="en-US" altLang="vi-VN" sz="2800" dirty="0">
                <a:cs typeface="Arial" panose="020B0604020202020204" pitchFamily="34" charset="0"/>
              </a:rPr>
              <a:t>)=N(A).N(B)</a:t>
            </a:r>
            <a:endParaRPr lang="en-US" altLang="vi-VN" sz="2800" dirty="0"/>
          </a:p>
          <a:p>
            <a:endParaRPr lang="en-US" sz="2800" dirty="0"/>
          </a:p>
        </p:txBody>
      </p:sp>
    </p:spTree>
    <p:extLst>
      <p:ext uri="{BB962C8B-B14F-4D97-AF65-F5344CB8AC3E}">
        <p14:creationId xmlns:p14="http://schemas.microsoft.com/office/powerpoint/2010/main" val="39590373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1.2. </a:t>
            </a:r>
            <a:r>
              <a:rPr lang="en-US" dirty="0" err="1"/>
              <a:t>Các</a:t>
            </a:r>
            <a:r>
              <a:rPr lang="en-US" dirty="0"/>
              <a:t> </a:t>
            </a:r>
            <a:r>
              <a:rPr lang="en-US" dirty="0" err="1"/>
              <a:t>nguyên</a:t>
            </a:r>
            <a:r>
              <a:rPr lang="en-US" dirty="0"/>
              <a:t> </a:t>
            </a:r>
            <a:r>
              <a:rPr lang="en-US" dirty="0" err="1"/>
              <a:t>lý</a:t>
            </a:r>
            <a:r>
              <a:rPr lang="en-US" dirty="0"/>
              <a:t> </a:t>
            </a:r>
            <a:r>
              <a:rPr lang="en-US" dirty="0" err="1"/>
              <a:t>đếm</a:t>
            </a:r>
            <a:endParaRPr lang="en-US" dirty="0"/>
          </a:p>
        </p:txBody>
      </p:sp>
      <p:sp>
        <p:nvSpPr>
          <p:cNvPr id="2" name="Rectangle: Folded Corner 1">
            <a:extLst>
              <a:ext uri="{FF2B5EF4-FFF2-40B4-BE49-F238E27FC236}">
                <a16:creationId xmlns:a16="http://schemas.microsoft.com/office/drawing/2014/main" id="{6B090C57-6B10-415A-927B-A753751F5AD3}"/>
              </a:ext>
            </a:extLst>
          </p:cNvPr>
          <p:cNvSpPr/>
          <p:nvPr/>
        </p:nvSpPr>
        <p:spPr>
          <a:xfrm>
            <a:off x="1276350" y="1524000"/>
            <a:ext cx="3143250" cy="5334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b="1" dirty="0" err="1">
                <a:solidFill>
                  <a:schemeClr val="tx1"/>
                </a:solidFill>
              </a:rPr>
              <a:t>Ví</a:t>
            </a:r>
            <a:r>
              <a:rPr lang="en-US" b="1" dirty="0">
                <a:solidFill>
                  <a:schemeClr val="tx1"/>
                </a:solidFill>
              </a:rPr>
              <a:t> </a:t>
            </a:r>
            <a:r>
              <a:rPr lang="en-US" b="1" dirty="0" err="1">
                <a:solidFill>
                  <a:schemeClr val="tx1"/>
                </a:solidFill>
              </a:rPr>
              <a:t>dụ</a:t>
            </a:r>
            <a:r>
              <a:rPr lang="en-US" b="1" dirty="0">
                <a:solidFill>
                  <a:schemeClr val="tx1"/>
                </a:solidFill>
              </a:rPr>
              <a:t> 11: </a:t>
            </a:r>
          </a:p>
        </p:txBody>
      </p:sp>
      <p:sp>
        <p:nvSpPr>
          <p:cNvPr id="47" name="Rectangle: Folded Corner 46">
            <a:extLst>
              <a:ext uri="{FF2B5EF4-FFF2-40B4-BE49-F238E27FC236}">
                <a16:creationId xmlns:a16="http://schemas.microsoft.com/office/drawing/2014/main" id="{8CD60893-CFC3-4E12-9F36-298826700E97}"/>
              </a:ext>
            </a:extLst>
          </p:cNvPr>
          <p:cNvSpPr/>
          <p:nvPr/>
        </p:nvSpPr>
        <p:spPr>
          <a:xfrm>
            <a:off x="1276350" y="2197510"/>
            <a:ext cx="7410450" cy="245069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just" eaLnBrk="1" hangingPunct="1">
              <a:buFont typeface="Wingdings" panose="05000000000000000000" pitchFamily="2" charset="2"/>
              <a:buNone/>
              <a:defRPr/>
            </a:pPr>
            <a:endParaRPr lang="en-US" sz="2000" dirty="0"/>
          </a:p>
          <a:p>
            <a:pPr algn="just" eaLnBrk="1" hangingPunct="1">
              <a:buFont typeface="Wingdings" panose="05000000000000000000" pitchFamily="2" charset="2"/>
              <a:buNone/>
              <a:defRPr/>
            </a:pPr>
            <a:r>
              <a:rPr lang="en-US" sz="2000" dirty="0" err="1"/>
              <a:t>Đội</a:t>
            </a:r>
            <a:r>
              <a:rPr lang="en-US" sz="2000" dirty="0"/>
              <a:t> </a:t>
            </a:r>
            <a:r>
              <a:rPr lang="en-US" sz="2000" dirty="0" err="1"/>
              <a:t>tuyển</a:t>
            </a:r>
            <a:r>
              <a:rPr lang="en-US" sz="2000" dirty="0"/>
              <a:t> </a:t>
            </a:r>
            <a:r>
              <a:rPr lang="en-US" sz="2000" dirty="0" err="1"/>
              <a:t>có</a:t>
            </a:r>
            <a:r>
              <a:rPr lang="en-US" sz="2000" dirty="0"/>
              <a:t> 50 </a:t>
            </a:r>
            <a:r>
              <a:rPr lang="en-US" sz="2000" dirty="0" err="1"/>
              <a:t>em</a:t>
            </a:r>
            <a:r>
              <a:rPr lang="en-US" sz="2000" dirty="0"/>
              <a:t>, </a:t>
            </a:r>
            <a:r>
              <a:rPr lang="en-US" sz="2000" dirty="0" err="1"/>
              <a:t>trong</a:t>
            </a:r>
            <a:r>
              <a:rPr lang="en-US" sz="2000" dirty="0"/>
              <a:t> </a:t>
            </a:r>
            <a:r>
              <a:rPr lang="vi-VN" sz="2000" dirty="0"/>
              <a:t>đó</a:t>
            </a:r>
            <a:r>
              <a:rPr lang="en-US" sz="2000" dirty="0"/>
              <a:t> </a:t>
            </a:r>
            <a:r>
              <a:rPr lang="en-US" sz="2000" dirty="0" err="1"/>
              <a:t>có</a:t>
            </a:r>
            <a:r>
              <a:rPr lang="en-US" sz="2000" dirty="0"/>
              <a:t> 25 </a:t>
            </a:r>
            <a:r>
              <a:rPr lang="en-US" sz="2000" dirty="0" err="1"/>
              <a:t>em</a:t>
            </a:r>
            <a:r>
              <a:rPr lang="en-US" sz="2000" dirty="0"/>
              <a:t> </a:t>
            </a:r>
            <a:r>
              <a:rPr lang="en-US" sz="2000" dirty="0" err="1"/>
              <a:t>giỏi</a:t>
            </a:r>
            <a:r>
              <a:rPr lang="en-US" sz="2000" dirty="0"/>
              <a:t> </a:t>
            </a:r>
            <a:r>
              <a:rPr lang="en-US" sz="2000" dirty="0" err="1"/>
              <a:t>môn</a:t>
            </a:r>
            <a:r>
              <a:rPr lang="en-US" sz="2000" dirty="0"/>
              <a:t> </a:t>
            </a:r>
            <a:r>
              <a:rPr lang="en-US" sz="2000" dirty="0" err="1"/>
              <a:t>tiếng</a:t>
            </a:r>
            <a:r>
              <a:rPr lang="en-US" sz="2000" dirty="0"/>
              <a:t> </a:t>
            </a:r>
            <a:r>
              <a:rPr lang="en-US" sz="2000" dirty="0" err="1"/>
              <a:t>anh</a:t>
            </a:r>
            <a:r>
              <a:rPr lang="en-US" sz="2000" dirty="0"/>
              <a:t>, 30 </a:t>
            </a:r>
            <a:r>
              <a:rPr lang="en-US" sz="2000" dirty="0" err="1"/>
              <a:t>em</a:t>
            </a:r>
            <a:r>
              <a:rPr lang="en-US" sz="2000" dirty="0"/>
              <a:t> </a:t>
            </a:r>
            <a:r>
              <a:rPr lang="en-US" sz="2000" dirty="0" err="1"/>
              <a:t>giỏi</a:t>
            </a:r>
            <a:r>
              <a:rPr lang="en-US" sz="2000" dirty="0"/>
              <a:t> </a:t>
            </a:r>
            <a:r>
              <a:rPr lang="en-US" sz="2000" dirty="0" err="1"/>
              <a:t>môn</a:t>
            </a:r>
            <a:r>
              <a:rPr lang="en-US" sz="2000" dirty="0"/>
              <a:t> tin </a:t>
            </a:r>
            <a:r>
              <a:rPr lang="en-US" sz="2000" dirty="0" err="1"/>
              <a:t>học</a:t>
            </a:r>
            <a:r>
              <a:rPr lang="en-US" sz="2000" dirty="0"/>
              <a:t>, 10 </a:t>
            </a:r>
            <a:r>
              <a:rPr lang="en-US" sz="2000" dirty="0" err="1"/>
              <a:t>em</a:t>
            </a:r>
            <a:r>
              <a:rPr lang="en-US" sz="2000" dirty="0"/>
              <a:t> </a:t>
            </a:r>
            <a:r>
              <a:rPr lang="en-US" sz="2000" dirty="0" err="1"/>
              <a:t>giỏi</a:t>
            </a:r>
            <a:r>
              <a:rPr lang="en-US" sz="2000" dirty="0"/>
              <a:t> </a:t>
            </a:r>
            <a:r>
              <a:rPr lang="en-US" sz="2000" dirty="0" err="1"/>
              <a:t>cả</a:t>
            </a:r>
            <a:r>
              <a:rPr lang="en-US" sz="2000" dirty="0"/>
              <a:t> 2 </a:t>
            </a:r>
            <a:r>
              <a:rPr lang="en-US" sz="2000" dirty="0" err="1"/>
              <a:t>môn</a:t>
            </a:r>
            <a:r>
              <a:rPr lang="en-US" sz="2000" dirty="0"/>
              <a:t> </a:t>
            </a:r>
            <a:r>
              <a:rPr lang="en-US" sz="2000" dirty="0" err="1"/>
              <a:t>này</a:t>
            </a:r>
            <a:r>
              <a:rPr lang="en-US" sz="2000" dirty="0"/>
              <a:t>.</a:t>
            </a:r>
          </a:p>
          <a:p>
            <a:pPr algn="just" eaLnBrk="1" hangingPunct="1">
              <a:buFont typeface="Wingdings" panose="05000000000000000000" pitchFamily="2" charset="2"/>
              <a:buNone/>
              <a:defRPr/>
            </a:pPr>
            <a:r>
              <a:rPr lang="en-US" sz="2000" dirty="0" err="1"/>
              <a:t>Hỏi</a:t>
            </a:r>
            <a:r>
              <a:rPr lang="en-US" sz="2000" dirty="0"/>
              <a:t> </a:t>
            </a:r>
            <a:r>
              <a:rPr lang="en-US" sz="2000" dirty="0" err="1"/>
              <a:t>có</a:t>
            </a:r>
            <a:r>
              <a:rPr lang="en-US" sz="2000" dirty="0"/>
              <a:t> bao </a:t>
            </a:r>
            <a:r>
              <a:rPr lang="en-US" sz="2000" dirty="0" err="1"/>
              <a:t>nhiêu</a:t>
            </a:r>
            <a:r>
              <a:rPr lang="en-US" sz="2000" dirty="0"/>
              <a:t> </a:t>
            </a:r>
            <a:r>
              <a:rPr lang="en-US" sz="2000" dirty="0" err="1"/>
              <a:t>em</a:t>
            </a:r>
            <a:r>
              <a:rPr lang="en-US" sz="2000" dirty="0"/>
              <a:t>:</a:t>
            </a:r>
          </a:p>
          <a:p>
            <a:pPr marL="514350" indent="-514350" algn="just">
              <a:buFont typeface="Wingdings" panose="05000000000000000000" pitchFamily="2" charset="2"/>
              <a:buAutoNum type="arabicPeriod"/>
              <a:defRPr/>
            </a:pPr>
            <a:r>
              <a:rPr lang="en-US" sz="2000" dirty="0" err="1"/>
              <a:t>Giỏi</a:t>
            </a:r>
            <a:r>
              <a:rPr lang="en-US" sz="2000" dirty="0"/>
              <a:t> </a:t>
            </a:r>
            <a:r>
              <a:rPr lang="en-US" sz="2000" dirty="0" err="1"/>
              <a:t>ít</a:t>
            </a:r>
            <a:r>
              <a:rPr lang="en-US" sz="2000" dirty="0"/>
              <a:t> </a:t>
            </a:r>
            <a:r>
              <a:rPr lang="en-US" sz="2000" dirty="0" err="1"/>
              <a:t>nhất</a:t>
            </a:r>
            <a:r>
              <a:rPr lang="en-US" sz="2000" dirty="0"/>
              <a:t> 1 </a:t>
            </a:r>
            <a:r>
              <a:rPr lang="en-US" sz="2000" dirty="0" err="1"/>
              <a:t>môn</a:t>
            </a:r>
            <a:r>
              <a:rPr lang="en-US" sz="2000" dirty="0"/>
              <a:t> </a:t>
            </a:r>
            <a:r>
              <a:rPr lang="en-US" sz="2000" dirty="0" err="1"/>
              <a:t>trong</a:t>
            </a:r>
            <a:r>
              <a:rPr lang="en-US" sz="2000" dirty="0"/>
              <a:t> </a:t>
            </a:r>
            <a:r>
              <a:rPr lang="en-US" sz="2000" dirty="0" err="1"/>
              <a:t>hai</a:t>
            </a:r>
            <a:r>
              <a:rPr lang="en-US" sz="2000" dirty="0"/>
              <a:t> </a:t>
            </a:r>
            <a:r>
              <a:rPr lang="en-US" sz="2000" dirty="0" err="1"/>
              <a:t>môn</a:t>
            </a:r>
            <a:r>
              <a:rPr lang="en-US" sz="2000" dirty="0"/>
              <a:t> </a:t>
            </a:r>
            <a:r>
              <a:rPr lang="vi-VN" sz="2000" dirty="0"/>
              <a:t>đó</a:t>
            </a:r>
            <a:endParaRPr lang="en-US" sz="2000" dirty="0"/>
          </a:p>
          <a:p>
            <a:pPr marL="514350" indent="-514350" algn="just">
              <a:buFont typeface="Wingdings" panose="05000000000000000000" pitchFamily="2" charset="2"/>
              <a:buAutoNum type="arabicPeriod"/>
              <a:defRPr/>
            </a:pPr>
            <a:r>
              <a:rPr lang="en-US" sz="2000" dirty="0" err="1"/>
              <a:t>Không</a:t>
            </a:r>
            <a:r>
              <a:rPr lang="en-US" sz="2000" dirty="0"/>
              <a:t> </a:t>
            </a:r>
            <a:r>
              <a:rPr lang="en-US" sz="2000" dirty="0" err="1"/>
              <a:t>giỏi</a:t>
            </a:r>
            <a:r>
              <a:rPr lang="en-US" sz="2000" dirty="0"/>
              <a:t> </a:t>
            </a:r>
            <a:r>
              <a:rPr lang="en-US" sz="2000" dirty="0" err="1"/>
              <a:t>môn</a:t>
            </a:r>
            <a:r>
              <a:rPr lang="en-US" sz="2000" dirty="0"/>
              <a:t> </a:t>
            </a:r>
            <a:r>
              <a:rPr lang="en-US" sz="2000" dirty="0" err="1"/>
              <a:t>nào</a:t>
            </a:r>
            <a:r>
              <a:rPr lang="en-US" sz="2000" dirty="0"/>
              <a:t> </a:t>
            </a:r>
            <a:r>
              <a:rPr lang="en-US" sz="2000" dirty="0" err="1"/>
              <a:t>trong</a:t>
            </a:r>
            <a:r>
              <a:rPr lang="en-US" sz="2000" dirty="0"/>
              <a:t> </a:t>
            </a:r>
            <a:r>
              <a:rPr lang="en-US" sz="2000" dirty="0" err="1"/>
              <a:t>hai</a:t>
            </a:r>
            <a:r>
              <a:rPr lang="en-US" sz="2000" dirty="0"/>
              <a:t> </a:t>
            </a:r>
            <a:r>
              <a:rPr lang="en-US" sz="2000" dirty="0" err="1"/>
              <a:t>môn</a:t>
            </a:r>
            <a:r>
              <a:rPr lang="en-US" sz="2000" dirty="0"/>
              <a:t> </a:t>
            </a:r>
            <a:r>
              <a:rPr lang="vi-VN" sz="2000" dirty="0"/>
              <a:t>đó</a:t>
            </a:r>
            <a:endParaRPr lang="en-US" sz="2000" dirty="0"/>
          </a:p>
          <a:p>
            <a:pPr marL="514350" indent="-514350" algn="just">
              <a:buFont typeface="Wingdings" panose="05000000000000000000" pitchFamily="2" charset="2"/>
              <a:buAutoNum type="arabicPeriod"/>
              <a:defRPr/>
            </a:pPr>
            <a:r>
              <a:rPr lang="en-US" sz="2000" dirty="0" err="1"/>
              <a:t>Chỉ</a:t>
            </a:r>
            <a:r>
              <a:rPr lang="en-US" sz="2000" dirty="0"/>
              <a:t> </a:t>
            </a:r>
            <a:r>
              <a:rPr lang="en-US" sz="2000" dirty="0" err="1"/>
              <a:t>giỏi</a:t>
            </a:r>
            <a:r>
              <a:rPr lang="en-US" sz="2000" dirty="0"/>
              <a:t> 1 </a:t>
            </a:r>
            <a:r>
              <a:rPr lang="en-US" sz="2000" dirty="0" err="1"/>
              <a:t>trong</a:t>
            </a:r>
            <a:r>
              <a:rPr lang="en-US" sz="2000" dirty="0"/>
              <a:t> 2 </a:t>
            </a:r>
            <a:r>
              <a:rPr lang="en-US" sz="2000" dirty="0" err="1"/>
              <a:t>môn</a:t>
            </a:r>
            <a:r>
              <a:rPr lang="en-US" sz="2000" dirty="0"/>
              <a:t> </a:t>
            </a:r>
            <a:r>
              <a:rPr lang="vi-VN" sz="2000" dirty="0"/>
              <a:t>đó</a:t>
            </a:r>
            <a:r>
              <a:rPr lang="en-US" sz="2000" dirty="0"/>
              <a:t>.</a:t>
            </a:r>
          </a:p>
        </p:txBody>
      </p:sp>
      <p:sp>
        <p:nvSpPr>
          <p:cNvPr id="48" name="Rectangle: Folded Corner 47">
            <a:extLst>
              <a:ext uri="{FF2B5EF4-FFF2-40B4-BE49-F238E27FC236}">
                <a16:creationId xmlns:a16="http://schemas.microsoft.com/office/drawing/2014/main" id="{79F5812E-905A-4B9A-91DA-4A59BDC2B1CE}"/>
              </a:ext>
            </a:extLst>
          </p:cNvPr>
          <p:cNvSpPr/>
          <p:nvPr/>
        </p:nvSpPr>
        <p:spPr>
          <a:xfrm>
            <a:off x="1225481" y="5638800"/>
            <a:ext cx="7410450" cy="75452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dirty="0" err="1"/>
              <a:t>Vẽ</a:t>
            </a:r>
            <a:r>
              <a:rPr lang="en-US" dirty="0"/>
              <a:t> </a:t>
            </a:r>
            <a:r>
              <a:rPr lang="en-US" dirty="0" err="1"/>
              <a:t>sơ</a:t>
            </a:r>
            <a:r>
              <a:rPr lang="en-US" dirty="0"/>
              <a:t> </a:t>
            </a:r>
            <a:r>
              <a:rPr lang="en-US" dirty="0" err="1"/>
              <a:t>đồ</a:t>
            </a:r>
            <a:r>
              <a:rPr lang="en-US" dirty="0"/>
              <a:t> Venn</a:t>
            </a:r>
          </a:p>
        </p:txBody>
      </p:sp>
      <p:sp>
        <p:nvSpPr>
          <p:cNvPr id="8" name="Rectangle: Folded Corner 7">
            <a:extLst>
              <a:ext uri="{FF2B5EF4-FFF2-40B4-BE49-F238E27FC236}">
                <a16:creationId xmlns:a16="http://schemas.microsoft.com/office/drawing/2014/main" id="{8A11B589-9CEE-40EF-AE9F-341379DDBE60}"/>
              </a:ext>
            </a:extLst>
          </p:cNvPr>
          <p:cNvSpPr/>
          <p:nvPr/>
        </p:nvSpPr>
        <p:spPr>
          <a:xfrm>
            <a:off x="1233230" y="4975581"/>
            <a:ext cx="3143250" cy="4572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b="1" dirty="0" err="1">
                <a:solidFill>
                  <a:schemeClr val="tx1"/>
                </a:solidFill>
              </a:rPr>
              <a:t>Bài</a:t>
            </a:r>
            <a:r>
              <a:rPr lang="en-US" b="1" dirty="0">
                <a:solidFill>
                  <a:schemeClr val="tx1"/>
                </a:solidFill>
              </a:rPr>
              <a:t> </a:t>
            </a:r>
            <a:r>
              <a:rPr lang="en-US" b="1" dirty="0" err="1">
                <a:solidFill>
                  <a:schemeClr val="tx1"/>
                </a:solidFill>
              </a:rPr>
              <a:t>làm</a:t>
            </a:r>
            <a:r>
              <a:rPr lang="en-US" b="1" dirty="0">
                <a:solidFill>
                  <a:schemeClr val="tx1"/>
                </a:solidFill>
              </a:rPr>
              <a:t>: </a:t>
            </a:r>
          </a:p>
        </p:txBody>
      </p:sp>
      <p:sp>
        <p:nvSpPr>
          <p:cNvPr id="9" name="Rectangle: Folded Corner 8">
            <a:extLst>
              <a:ext uri="{FF2B5EF4-FFF2-40B4-BE49-F238E27FC236}">
                <a16:creationId xmlns:a16="http://schemas.microsoft.com/office/drawing/2014/main" id="{FB90864B-70E1-46A7-807C-F5C08BD0879C}"/>
              </a:ext>
            </a:extLst>
          </p:cNvPr>
          <p:cNvSpPr/>
          <p:nvPr/>
        </p:nvSpPr>
        <p:spPr>
          <a:xfrm>
            <a:off x="1248047" y="7086600"/>
            <a:ext cx="7410450" cy="10668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endParaRPr lang="en-US" altLang="vi-VN" i="1" dirty="0"/>
          </a:p>
        </p:txBody>
      </p:sp>
    </p:spTree>
    <p:extLst>
      <p:ext uri="{BB962C8B-B14F-4D97-AF65-F5344CB8AC3E}">
        <p14:creationId xmlns:p14="http://schemas.microsoft.com/office/powerpoint/2010/main" val="25340595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ircle(in)">
                                      <p:cBhvr>
                                        <p:cTn id="13" dur="20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8"/>
                                        </p:tgtEl>
                                        <p:attrNameLst>
                                          <p:attrName>style.visibility</p:attrName>
                                        </p:attrNameLst>
                                      </p:cBhvr>
                                      <p:to>
                                        <p:strVal val="visible"/>
                                      </p:to>
                                    </p:set>
                                    <p:anim calcmode="lin" valueType="num">
                                      <p:cBhvr additive="base">
                                        <p:cTn id="18" dur="500" fill="hold"/>
                                        <p:tgtEl>
                                          <p:spTgt spid="48"/>
                                        </p:tgtEl>
                                        <p:attrNameLst>
                                          <p:attrName>ppt_x</p:attrName>
                                        </p:attrNameLst>
                                      </p:cBhvr>
                                      <p:tavLst>
                                        <p:tav tm="0">
                                          <p:val>
                                            <p:strVal val="#ppt_x"/>
                                          </p:val>
                                        </p:tav>
                                        <p:tav tm="100000">
                                          <p:val>
                                            <p:strVal val="#ppt_x"/>
                                          </p:val>
                                        </p:tav>
                                      </p:tavLst>
                                    </p:anim>
                                    <p:anim calcmode="lin" valueType="num">
                                      <p:cBhvr additive="base">
                                        <p:cTn id="19"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1.2. </a:t>
            </a:r>
            <a:r>
              <a:rPr lang="en-US" dirty="0" err="1"/>
              <a:t>Các</a:t>
            </a:r>
            <a:r>
              <a:rPr lang="en-US" dirty="0"/>
              <a:t> </a:t>
            </a:r>
            <a:r>
              <a:rPr lang="en-US" dirty="0" err="1"/>
              <a:t>nguyên</a:t>
            </a:r>
            <a:r>
              <a:rPr lang="en-US" dirty="0"/>
              <a:t> </a:t>
            </a:r>
            <a:r>
              <a:rPr lang="en-US" dirty="0" err="1"/>
              <a:t>lý</a:t>
            </a:r>
            <a:r>
              <a:rPr lang="en-US" dirty="0"/>
              <a:t> </a:t>
            </a:r>
            <a:r>
              <a:rPr lang="en-US" dirty="0" err="1"/>
              <a:t>đếm</a:t>
            </a:r>
            <a:endParaRPr lang="en-US" dirty="0"/>
          </a:p>
        </p:txBody>
      </p:sp>
      <p:sp>
        <p:nvSpPr>
          <p:cNvPr id="2" name="Rectangle: Folded Corner 1">
            <a:extLst>
              <a:ext uri="{FF2B5EF4-FFF2-40B4-BE49-F238E27FC236}">
                <a16:creationId xmlns:a16="http://schemas.microsoft.com/office/drawing/2014/main" id="{6B090C57-6B10-415A-927B-A753751F5AD3}"/>
              </a:ext>
            </a:extLst>
          </p:cNvPr>
          <p:cNvSpPr/>
          <p:nvPr/>
        </p:nvSpPr>
        <p:spPr>
          <a:xfrm>
            <a:off x="1276350" y="1524000"/>
            <a:ext cx="3905250" cy="4572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2400" b="1" dirty="0">
                <a:solidFill>
                  <a:schemeClr val="tx1"/>
                </a:solidFill>
              </a:rPr>
              <a:t>1.2.4. </a:t>
            </a:r>
            <a:r>
              <a:rPr lang="en-US" sz="2400" b="1" dirty="0" err="1">
                <a:solidFill>
                  <a:schemeClr val="tx1"/>
                </a:solidFill>
              </a:rPr>
              <a:t>Nguyên</a:t>
            </a:r>
            <a:r>
              <a:rPr lang="en-US" sz="2400" b="1" dirty="0">
                <a:solidFill>
                  <a:schemeClr val="tx1"/>
                </a:solidFill>
              </a:rPr>
              <a:t> </a:t>
            </a:r>
            <a:r>
              <a:rPr lang="en-US" sz="2400" b="1" dirty="0" err="1">
                <a:solidFill>
                  <a:schemeClr val="tx1"/>
                </a:solidFill>
              </a:rPr>
              <a:t>lý</a:t>
            </a:r>
            <a:r>
              <a:rPr lang="en-US" sz="2400" b="1" dirty="0">
                <a:solidFill>
                  <a:schemeClr val="tx1"/>
                </a:solidFill>
              </a:rPr>
              <a:t> Dirichlet</a:t>
            </a:r>
          </a:p>
        </p:txBody>
      </p:sp>
      <p:sp>
        <p:nvSpPr>
          <p:cNvPr id="47" name="Rectangle: Folded Corner 46">
            <a:extLst>
              <a:ext uri="{FF2B5EF4-FFF2-40B4-BE49-F238E27FC236}">
                <a16:creationId xmlns:a16="http://schemas.microsoft.com/office/drawing/2014/main" id="{8CD60893-CFC3-4E12-9F36-298826700E97}"/>
              </a:ext>
            </a:extLst>
          </p:cNvPr>
          <p:cNvSpPr/>
          <p:nvPr/>
        </p:nvSpPr>
        <p:spPr>
          <a:xfrm>
            <a:off x="1276350" y="2158181"/>
            <a:ext cx="7410450" cy="1423219"/>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r>
              <a:rPr lang="en-US" sz="2400" b="1" dirty="0" err="1"/>
              <a:t>Nguyên</a:t>
            </a:r>
            <a:r>
              <a:rPr lang="en-US" sz="2400" b="1" dirty="0"/>
              <a:t> </a:t>
            </a:r>
            <a:r>
              <a:rPr lang="en-US" sz="2400" b="1" dirty="0" err="1"/>
              <a:t>lý</a:t>
            </a:r>
            <a:r>
              <a:rPr lang="en-US" sz="2400" b="1" dirty="0"/>
              <a:t> Dirichlet </a:t>
            </a:r>
            <a:r>
              <a:rPr lang="en-US" sz="2400" b="1" dirty="0" err="1"/>
              <a:t>được</a:t>
            </a:r>
            <a:r>
              <a:rPr lang="en-US" sz="2400" b="1" dirty="0"/>
              <a:t> </a:t>
            </a:r>
            <a:r>
              <a:rPr lang="en-US" sz="2400" b="1" dirty="0" err="1"/>
              <a:t>phát</a:t>
            </a:r>
            <a:r>
              <a:rPr lang="en-US" sz="2400" b="1" dirty="0"/>
              <a:t> </a:t>
            </a:r>
            <a:r>
              <a:rPr lang="en-US" sz="2400" b="1" dirty="0" err="1"/>
              <a:t>biểu</a:t>
            </a:r>
            <a:r>
              <a:rPr lang="en-US" sz="2400" b="1" dirty="0"/>
              <a:t> </a:t>
            </a:r>
            <a:r>
              <a:rPr lang="en-US" sz="2400" b="1" dirty="0" err="1"/>
              <a:t>đầu</a:t>
            </a:r>
            <a:r>
              <a:rPr lang="en-US" sz="2400" b="1" dirty="0"/>
              <a:t> </a:t>
            </a:r>
            <a:r>
              <a:rPr lang="en-US" sz="2400" b="1" dirty="0" err="1"/>
              <a:t>tiên</a:t>
            </a:r>
            <a:r>
              <a:rPr lang="en-US" sz="2400" b="1" dirty="0"/>
              <a:t> </a:t>
            </a:r>
            <a:r>
              <a:rPr lang="en-US" sz="2400" b="1" dirty="0" err="1"/>
              <a:t>bởi</a:t>
            </a:r>
            <a:r>
              <a:rPr lang="en-US" sz="2400" b="1" dirty="0"/>
              <a:t> Peter Gustav Lejeune Dirichlet </a:t>
            </a:r>
            <a:r>
              <a:rPr lang="en-US" sz="2400" b="1" dirty="0" err="1"/>
              <a:t>là</a:t>
            </a:r>
            <a:r>
              <a:rPr lang="en-US" sz="2400" b="1" dirty="0"/>
              <a:t> </a:t>
            </a:r>
            <a:r>
              <a:rPr lang="en-US" sz="2400" b="1" dirty="0" err="1"/>
              <a:t>nhà</a:t>
            </a:r>
            <a:r>
              <a:rPr lang="en-US" sz="2400" b="1" dirty="0"/>
              <a:t> </a:t>
            </a:r>
            <a:r>
              <a:rPr lang="en-US" sz="2400" b="1" dirty="0" err="1"/>
              <a:t>toán</a:t>
            </a:r>
            <a:r>
              <a:rPr lang="en-US" sz="2400" b="1" dirty="0"/>
              <a:t> </a:t>
            </a:r>
            <a:r>
              <a:rPr lang="en-US" sz="2400" b="1" dirty="0" err="1"/>
              <a:t>học</a:t>
            </a:r>
            <a:r>
              <a:rPr lang="en-US" sz="2400" b="1" dirty="0"/>
              <a:t> </a:t>
            </a:r>
            <a:r>
              <a:rPr lang="en-US" sz="2400" b="1" dirty="0" err="1"/>
              <a:t>người</a:t>
            </a:r>
            <a:r>
              <a:rPr lang="en-US" sz="2400" b="1" dirty="0"/>
              <a:t> </a:t>
            </a:r>
            <a:r>
              <a:rPr lang="en-US" sz="2400" b="1" dirty="0" err="1"/>
              <a:t>Đức</a:t>
            </a:r>
            <a:r>
              <a:rPr lang="en-US" sz="2400" b="1" dirty="0"/>
              <a:t> </a:t>
            </a:r>
            <a:r>
              <a:rPr lang="en-US" sz="2400" b="1" dirty="0" err="1"/>
              <a:t>gốc</a:t>
            </a:r>
            <a:r>
              <a:rPr lang="en-US" sz="2400" b="1" dirty="0"/>
              <a:t> </a:t>
            </a:r>
            <a:r>
              <a:rPr lang="en-US" sz="2400" b="1" dirty="0" err="1"/>
              <a:t>Pháp</a:t>
            </a:r>
            <a:r>
              <a:rPr lang="en-US" sz="2400" b="1" dirty="0"/>
              <a:t>, 1805 – 1859). </a:t>
            </a:r>
          </a:p>
        </p:txBody>
      </p:sp>
      <p:sp>
        <p:nvSpPr>
          <p:cNvPr id="5" name="Rectangle: Folded Corner 4">
            <a:extLst>
              <a:ext uri="{FF2B5EF4-FFF2-40B4-BE49-F238E27FC236}">
                <a16:creationId xmlns:a16="http://schemas.microsoft.com/office/drawing/2014/main" id="{248808C7-1DFB-49E5-A77F-252B14C42294}"/>
              </a:ext>
            </a:extLst>
          </p:cNvPr>
          <p:cNvSpPr/>
          <p:nvPr/>
        </p:nvSpPr>
        <p:spPr>
          <a:xfrm>
            <a:off x="1276350" y="3779163"/>
            <a:ext cx="7410450" cy="1423219"/>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r>
              <a:rPr lang="en-US" sz="2400" b="1" dirty="0" err="1"/>
              <a:t>Nguyên</a:t>
            </a:r>
            <a:r>
              <a:rPr lang="en-US" sz="2400" b="1" dirty="0"/>
              <a:t> </a:t>
            </a:r>
            <a:r>
              <a:rPr lang="en-US" sz="2400" b="1" dirty="0" err="1"/>
              <a:t>lý</a:t>
            </a:r>
            <a:r>
              <a:rPr lang="en-US" sz="2400" b="1" dirty="0"/>
              <a:t>: “</a:t>
            </a:r>
            <a:r>
              <a:rPr lang="en-US" sz="2400" b="1" dirty="0" err="1"/>
              <a:t>Nếu</a:t>
            </a:r>
            <a:r>
              <a:rPr lang="en-US" sz="2400" b="1" dirty="0"/>
              <a:t> </a:t>
            </a:r>
            <a:r>
              <a:rPr lang="en-US" sz="2400" b="1" dirty="0" err="1"/>
              <a:t>nhốt</a:t>
            </a:r>
            <a:r>
              <a:rPr lang="en-US" sz="2400" b="1" dirty="0"/>
              <a:t> </a:t>
            </a:r>
            <a:r>
              <a:rPr lang="en-US" sz="2400" b="1" dirty="0" err="1"/>
              <a:t>hết</a:t>
            </a:r>
            <a:r>
              <a:rPr lang="en-US" sz="2400" b="1" dirty="0"/>
              <a:t> 5 con </a:t>
            </a:r>
            <a:r>
              <a:rPr lang="en-US" sz="2400" b="1" dirty="0" err="1"/>
              <a:t>thỏ</a:t>
            </a:r>
            <a:r>
              <a:rPr lang="en-US" sz="2400" b="1" dirty="0"/>
              <a:t> </a:t>
            </a:r>
            <a:r>
              <a:rPr lang="en-US" sz="2400" b="1" dirty="0" err="1"/>
              <a:t>vào</a:t>
            </a:r>
            <a:r>
              <a:rPr lang="en-US" sz="2400" b="1" dirty="0"/>
              <a:t> 4 </a:t>
            </a:r>
            <a:r>
              <a:rPr lang="en-US" sz="2400" b="1" dirty="0" err="1"/>
              <a:t>cái</a:t>
            </a:r>
            <a:r>
              <a:rPr lang="en-US" sz="2400" b="1" dirty="0"/>
              <a:t> </a:t>
            </a:r>
            <a:r>
              <a:rPr lang="en-US" sz="2400" b="1" dirty="0" err="1"/>
              <a:t>chuồng</a:t>
            </a:r>
            <a:r>
              <a:rPr lang="en-US" sz="2400" b="1" dirty="0"/>
              <a:t> </a:t>
            </a:r>
            <a:r>
              <a:rPr lang="en-US" sz="2400" b="1" dirty="0" err="1"/>
              <a:t>thì</a:t>
            </a:r>
            <a:r>
              <a:rPr lang="en-US" sz="2400" b="1" dirty="0"/>
              <a:t> </a:t>
            </a:r>
            <a:r>
              <a:rPr lang="en-US" sz="2400" b="1" dirty="0" err="1"/>
              <a:t>luôn</a:t>
            </a:r>
            <a:r>
              <a:rPr lang="en-US" sz="2400" b="1" dirty="0"/>
              <a:t> </a:t>
            </a:r>
            <a:r>
              <a:rPr lang="en-US" sz="2400" b="1" dirty="0" err="1"/>
              <a:t>có</a:t>
            </a:r>
            <a:r>
              <a:rPr lang="en-US" sz="2400" b="1" dirty="0"/>
              <a:t> </a:t>
            </a:r>
            <a:r>
              <a:rPr lang="en-US" sz="2400" b="1" dirty="0" err="1"/>
              <a:t>ít</a:t>
            </a:r>
            <a:r>
              <a:rPr lang="en-US" sz="2400" b="1" dirty="0"/>
              <a:t> </a:t>
            </a:r>
            <a:r>
              <a:rPr lang="en-US" sz="2400" b="1" dirty="0" err="1"/>
              <a:t>nhất</a:t>
            </a:r>
            <a:r>
              <a:rPr lang="en-US" sz="2400" b="1" dirty="0"/>
              <a:t> </a:t>
            </a:r>
            <a:r>
              <a:rPr lang="en-US" sz="2400" b="1" dirty="0" err="1"/>
              <a:t>là</a:t>
            </a:r>
            <a:r>
              <a:rPr lang="en-US" sz="2400" b="1" dirty="0"/>
              <a:t> </a:t>
            </a:r>
            <a:r>
              <a:rPr lang="en-US" sz="2400" b="1" dirty="0" err="1"/>
              <a:t>hai</a:t>
            </a:r>
            <a:r>
              <a:rPr lang="en-US" sz="2400" b="1" dirty="0"/>
              <a:t> con </a:t>
            </a:r>
            <a:r>
              <a:rPr lang="en-US" sz="2400" b="1" dirty="0" err="1"/>
              <a:t>thỏ</a:t>
            </a:r>
            <a:r>
              <a:rPr lang="en-US" sz="2400" b="1" dirty="0"/>
              <a:t> </a:t>
            </a:r>
            <a:r>
              <a:rPr lang="en-US" sz="2400" b="1" dirty="0" err="1"/>
              <a:t>bị</a:t>
            </a:r>
            <a:r>
              <a:rPr lang="en-US" sz="2400" b="1" dirty="0"/>
              <a:t> </a:t>
            </a:r>
            <a:r>
              <a:rPr lang="en-US" sz="2400" b="1" dirty="0" err="1"/>
              <a:t>nhốt</a:t>
            </a:r>
            <a:r>
              <a:rPr lang="en-US" sz="2400" b="1" dirty="0"/>
              <a:t> </a:t>
            </a:r>
            <a:r>
              <a:rPr lang="en-US" sz="2400" b="1" dirty="0" err="1"/>
              <a:t>trong</a:t>
            </a:r>
            <a:r>
              <a:rPr lang="en-US" sz="2400" b="1" dirty="0"/>
              <a:t> </a:t>
            </a:r>
            <a:r>
              <a:rPr lang="en-US" sz="2400" b="1" dirty="0" err="1"/>
              <a:t>cùng</a:t>
            </a:r>
            <a:r>
              <a:rPr lang="en-US" sz="2400" b="1" dirty="0"/>
              <a:t> </a:t>
            </a:r>
            <a:r>
              <a:rPr lang="en-US" sz="2400" b="1" dirty="0" err="1"/>
              <a:t>một</a:t>
            </a:r>
            <a:r>
              <a:rPr lang="en-US" sz="2400" b="1" dirty="0"/>
              <a:t> </a:t>
            </a:r>
            <a:r>
              <a:rPr lang="en-US" sz="2400" b="1" dirty="0" err="1"/>
              <a:t>chuồng</a:t>
            </a:r>
            <a:r>
              <a:rPr lang="en-US" sz="2400" b="1" dirty="0"/>
              <a:t>”</a:t>
            </a:r>
          </a:p>
        </p:txBody>
      </p:sp>
    </p:spTree>
    <p:extLst>
      <p:ext uri="{BB962C8B-B14F-4D97-AF65-F5344CB8AC3E}">
        <p14:creationId xmlns:p14="http://schemas.microsoft.com/office/powerpoint/2010/main" val="1841076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1.2. </a:t>
            </a:r>
            <a:r>
              <a:rPr lang="en-US" dirty="0" err="1"/>
              <a:t>Các</a:t>
            </a:r>
            <a:r>
              <a:rPr lang="en-US" dirty="0"/>
              <a:t> </a:t>
            </a:r>
            <a:r>
              <a:rPr lang="en-US" dirty="0" err="1"/>
              <a:t>nguyên</a:t>
            </a:r>
            <a:r>
              <a:rPr lang="en-US" dirty="0"/>
              <a:t> </a:t>
            </a:r>
            <a:r>
              <a:rPr lang="en-US" dirty="0" err="1"/>
              <a:t>lý</a:t>
            </a:r>
            <a:r>
              <a:rPr lang="en-US" dirty="0"/>
              <a:t> </a:t>
            </a:r>
            <a:r>
              <a:rPr lang="en-US" dirty="0" err="1"/>
              <a:t>đếm</a:t>
            </a:r>
            <a:endParaRPr lang="en-US" dirty="0"/>
          </a:p>
        </p:txBody>
      </p:sp>
      <p:sp>
        <p:nvSpPr>
          <p:cNvPr id="2" name="Rectangle: Folded Corner 1">
            <a:extLst>
              <a:ext uri="{FF2B5EF4-FFF2-40B4-BE49-F238E27FC236}">
                <a16:creationId xmlns:a16="http://schemas.microsoft.com/office/drawing/2014/main" id="{6B090C57-6B10-415A-927B-A753751F5AD3}"/>
              </a:ext>
            </a:extLst>
          </p:cNvPr>
          <p:cNvSpPr/>
          <p:nvPr/>
        </p:nvSpPr>
        <p:spPr>
          <a:xfrm>
            <a:off x="1276350" y="1524000"/>
            <a:ext cx="3905250" cy="4572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2400" b="1" dirty="0">
                <a:solidFill>
                  <a:schemeClr val="tx1"/>
                </a:solidFill>
              </a:rPr>
              <a:t>1.2.4. </a:t>
            </a:r>
            <a:r>
              <a:rPr lang="en-US" sz="2400" b="1" dirty="0" err="1">
                <a:solidFill>
                  <a:schemeClr val="tx1"/>
                </a:solidFill>
              </a:rPr>
              <a:t>Nguyên</a:t>
            </a:r>
            <a:r>
              <a:rPr lang="en-US" sz="2400" b="1" dirty="0">
                <a:solidFill>
                  <a:schemeClr val="tx1"/>
                </a:solidFill>
              </a:rPr>
              <a:t> </a:t>
            </a:r>
            <a:r>
              <a:rPr lang="en-US" sz="2400" b="1" dirty="0" err="1">
                <a:solidFill>
                  <a:schemeClr val="tx1"/>
                </a:solidFill>
              </a:rPr>
              <a:t>lý</a:t>
            </a:r>
            <a:r>
              <a:rPr lang="en-US" sz="2400" b="1" dirty="0">
                <a:solidFill>
                  <a:schemeClr val="tx1"/>
                </a:solidFill>
              </a:rPr>
              <a:t> Dirichlet</a:t>
            </a:r>
          </a:p>
        </p:txBody>
      </p:sp>
      <p:sp>
        <p:nvSpPr>
          <p:cNvPr id="47" name="Rectangle: Folded Corner 46">
            <a:extLst>
              <a:ext uri="{FF2B5EF4-FFF2-40B4-BE49-F238E27FC236}">
                <a16:creationId xmlns:a16="http://schemas.microsoft.com/office/drawing/2014/main" id="{8CD60893-CFC3-4E12-9F36-298826700E97}"/>
              </a:ext>
            </a:extLst>
          </p:cNvPr>
          <p:cNvSpPr/>
          <p:nvPr/>
        </p:nvSpPr>
        <p:spPr>
          <a:xfrm>
            <a:off x="1276350" y="2158181"/>
            <a:ext cx="7410450" cy="1423219"/>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r>
              <a:rPr lang="en-US" sz="2400" b="1" dirty="0" err="1"/>
              <a:t>Định</a:t>
            </a:r>
            <a:r>
              <a:rPr lang="en-US" sz="2400" b="1" dirty="0"/>
              <a:t> </a:t>
            </a:r>
            <a:r>
              <a:rPr lang="en-US" sz="2400" b="1" dirty="0" err="1"/>
              <a:t>lý</a:t>
            </a:r>
            <a:r>
              <a:rPr lang="en-US" sz="2400" b="1" dirty="0"/>
              <a:t> 1: </a:t>
            </a:r>
            <a:r>
              <a:rPr lang="en-US" sz="2400" dirty="0" err="1"/>
              <a:t>Nếu</a:t>
            </a:r>
            <a:r>
              <a:rPr lang="en-US" sz="2400" dirty="0"/>
              <a:t> ta </a:t>
            </a:r>
            <a:r>
              <a:rPr lang="en-US" sz="2400" dirty="0" err="1"/>
              <a:t>đặt</a:t>
            </a:r>
            <a:r>
              <a:rPr lang="en-US" sz="2400" dirty="0"/>
              <a:t> n </a:t>
            </a:r>
            <a:r>
              <a:rPr lang="en-US" sz="2400" dirty="0" err="1"/>
              <a:t>đối</a:t>
            </a:r>
            <a:r>
              <a:rPr lang="en-US" sz="2400" dirty="0"/>
              <a:t> </a:t>
            </a:r>
            <a:r>
              <a:rPr lang="en-US" sz="2400" dirty="0" err="1"/>
              <a:t>tượng</a:t>
            </a:r>
            <a:r>
              <a:rPr lang="en-US" sz="2400" dirty="0"/>
              <a:t> (hay n </a:t>
            </a:r>
            <a:r>
              <a:rPr lang="en-US" sz="2400" dirty="0" err="1"/>
              <a:t>phần</a:t>
            </a:r>
            <a:r>
              <a:rPr lang="en-US" sz="2400" dirty="0"/>
              <a:t> </a:t>
            </a:r>
            <a:r>
              <a:rPr lang="en-US" sz="2400" dirty="0" err="1"/>
              <a:t>tử</a:t>
            </a:r>
            <a:r>
              <a:rPr lang="en-US" sz="2400" dirty="0"/>
              <a:t>) </a:t>
            </a:r>
            <a:r>
              <a:rPr lang="en-US" sz="2400" dirty="0" err="1"/>
              <a:t>nào</a:t>
            </a:r>
            <a:r>
              <a:rPr lang="en-US" sz="2400" dirty="0"/>
              <a:t> </a:t>
            </a:r>
            <a:r>
              <a:rPr lang="en-US" sz="2400" dirty="0" err="1"/>
              <a:t>đó</a:t>
            </a:r>
            <a:r>
              <a:rPr lang="en-US" sz="2400" dirty="0"/>
              <a:t> </a:t>
            </a:r>
            <a:r>
              <a:rPr lang="en-US" sz="2400" dirty="0" err="1"/>
              <a:t>vào</a:t>
            </a:r>
            <a:r>
              <a:rPr lang="en-US" sz="2400" dirty="0"/>
              <a:t> k </a:t>
            </a:r>
            <a:r>
              <a:rPr lang="en-US" sz="2400" dirty="0" err="1"/>
              <a:t>hộp</a:t>
            </a:r>
            <a:r>
              <a:rPr lang="en-US" sz="2400" dirty="0"/>
              <a:t>, </a:t>
            </a:r>
            <a:r>
              <a:rPr lang="en-US" sz="2400" dirty="0" err="1"/>
              <a:t>và</a:t>
            </a:r>
            <a:r>
              <a:rPr lang="en-US" sz="2400" dirty="0"/>
              <a:t> </a:t>
            </a:r>
            <a:r>
              <a:rPr lang="en-US" sz="2400" dirty="0" err="1"/>
              <a:t>số</a:t>
            </a:r>
            <a:r>
              <a:rPr lang="en-US" sz="2400" dirty="0"/>
              <a:t> </a:t>
            </a:r>
            <a:r>
              <a:rPr lang="en-US" sz="2400" dirty="0" err="1"/>
              <a:t>hộp</a:t>
            </a:r>
            <a:r>
              <a:rPr lang="en-US" sz="2400" dirty="0"/>
              <a:t> k </a:t>
            </a:r>
            <a:r>
              <a:rPr lang="en-US" sz="2400" dirty="0" err="1"/>
              <a:t>nhỏ</a:t>
            </a:r>
            <a:r>
              <a:rPr lang="en-US" sz="2400" dirty="0"/>
              <a:t> </a:t>
            </a:r>
            <a:r>
              <a:rPr lang="en-US" sz="2400" dirty="0" err="1"/>
              <a:t>hơn</a:t>
            </a:r>
            <a:r>
              <a:rPr lang="en-US" sz="2400" dirty="0"/>
              <a:t> </a:t>
            </a:r>
            <a:r>
              <a:rPr lang="en-US" sz="2400" dirty="0" err="1"/>
              <a:t>số</a:t>
            </a:r>
            <a:r>
              <a:rPr lang="en-US" sz="2400" dirty="0"/>
              <a:t> </a:t>
            </a:r>
            <a:r>
              <a:rPr lang="en-US" sz="2400" dirty="0" err="1"/>
              <a:t>đối</a:t>
            </a:r>
            <a:r>
              <a:rPr lang="en-US" sz="2400" dirty="0"/>
              <a:t> </a:t>
            </a:r>
            <a:r>
              <a:rPr lang="en-US" sz="2400" dirty="0" err="1"/>
              <a:t>tượng</a:t>
            </a:r>
            <a:r>
              <a:rPr lang="en-US" sz="2400" dirty="0"/>
              <a:t> n, </a:t>
            </a:r>
            <a:r>
              <a:rPr lang="en-US" sz="2400" dirty="0" err="1"/>
              <a:t>thì</a:t>
            </a:r>
            <a:r>
              <a:rPr lang="en-US" sz="2400" dirty="0"/>
              <a:t> </a:t>
            </a:r>
            <a:r>
              <a:rPr lang="en-US" sz="2400" dirty="0" err="1"/>
              <a:t>có</a:t>
            </a:r>
            <a:r>
              <a:rPr lang="en-US" sz="2400" dirty="0"/>
              <a:t> </a:t>
            </a:r>
            <a:r>
              <a:rPr lang="en-US" sz="2400" dirty="0" err="1"/>
              <a:t>ít</a:t>
            </a:r>
            <a:r>
              <a:rPr lang="en-US" sz="2400" dirty="0"/>
              <a:t> </a:t>
            </a:r>
            <a:r>
              <a:rPr lang="en-US" sz="2400" dirty="0" err="1"/>
              <a:t>nhất</a:t>
            </a:r>
            <a:r>
              <a:rPr lang="en-US" sz="2400" dirty="0"/>
              <a:t> </a:t>
            </a:r>
            <a:r>
              <a:rPr lang="en-US" sz="2400" dirty="0" err="1"/>
              <a:t>một</a:t>
            </a:r>
            <a:r>
              <a:rPr lang="en-US" sz="2400" dirty="0"/>
              <a:t> </a:t>
            </a:r>
            <a:r>
              <a:rPr lang="en-US" sz="2400" dirty="0" err="1"/>
              <a:t>hộp</a:t>
            </a:r>
            <a:r>
              <a:rPr lang="en-US" sz="2400" dirty="0"/>
              <a:t> </a:t>
            </a:r>
            <a:r>
              <a:rPr lang="en-US" sz="2400" dirty="0" err="1"/>
              <a:t>chứa</a:t>
            </a:r>
            <a:r>
              <a:rPr lang="en-US" sz="2400" dirty="0"/>
              <a:t> </a:t>
            </a:r>
            <a:r>
              <a:rPr lang="en-US" sz="2400" dirty="0" err="1"/>
              <a:t>từ</a:t>
            </a:r>
            <a:r>
              <a:rPr lang="en-US" sz="2400" dirty="0"/>
              <a:t> 2 </a:t>
            </a:r>
            <a:r>
              <a:rPr lang="en-US" sz="2400" dirty="0" err="1"/>
              <a:t>đối</a:t>
            </a:r>
            <a:r>
              <a:rPr lang="en-US" sz="2400" dirty="0"/>
              <a:t> </a:t>
            </a:r>
            <a:r>
              <a:rPr lang="en-US" sz="2400" dirty="0" err="1"/>
              <a:t>tượng</a:t>
            </a:r>
            <a:r>
              <a:rPr lang="en-US" sz="2400" dirty="0"/>
              <a:t> </a:t>
            </a:r>
            <a:r>
              <a:rPr lang="en-US" sz="2400" dirty="0" err="1"/>
              <a:t>trở</a:t>
            </a:r>
            <a:r>
              <a:rPr lang="en-US" sz="2400" dirty="0"/>
              <a:t> </a:t>
            </a:r>
            <a:r>
              <a:rPr lang="en-US" sz="2400" dirty="0" err="1"/>
              <a:t>lên</a:t>
            </a:r>
            <a:endParaRPr lang="en-US" sz="2400" b="1" dirty="0"/>
          </a:p>
        </p:txBody>
      </p:sp>
      <p:sp>
        <p:nvSpPr>
          <p:cNvPr id="5" name="Rectangle: Folded Corner 4">
            <a:extLst>
              <a:ext uri="{FF2B5EF4-FFF2-40B4-BE49-F238E27FC236}">
                <a16:creationId xmlns:a16="http://schemas.microsoft.com/office/drawing/2014/main" id="{248808C7-1DFB-49E5-A77F-252B14C42294}"/>
              </a:ext>
            </a:extLst>
          </p:cNvPr>
          <p:cNvSpPr/>
          <p:nvPr/>
        </p:nvSpPr>
        <p:spPr>
          <a:xfrm>
            <a:off x="1276350" y="3779163"/>
            <a:ext cx="7562850" cy="1707237"/>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2400" b="1" dirty="0" err="1"/>
              <a:t>Chứng</a:t>
            </a:r>
            <a:r>
              <a:rPr lang="en-US" sz="2400" b="1" dirty="0"/>
              <a:t> </a:t>
            </a:r>
            <a:r>
              <a:rPr lang="en-US" sz="2400" b="1" dirty="0" err="1"/>
              <a:t>minh</a:t>
            </a:r>
            <a:r>
              <a:rPr lang="en-US" sz="2400" b="1" dirty="0"/>
              <a:t>:</a:t>
            </a:r>
            <a:r>
              <a:rPr lang="en-US" sz="2400" dirty="0"/>
              <a:t> </a:t>
            </a:r>
            <a:r>
              <a:rPr lang="en-US" sz="2400" dirty="0" err="1"/>
              <a:t>giả</a:t>
            </a:r>
            <a:r>
              <a:rPr lang="en-US" sz="2400" dirty="0"/>
              <a:t> </a:t>
            </a:r>
            <a:r>
              <a:rPr lang="en-US" sz="2400" dirty="0" err="1"/>
              <a:t>sử</a:t>
            </a:r>
            <a:r>
              <a:rPr lang="en-US" sz="2400" dirty="0"/>
              <a:t> </a:t>
            </a:r>
            <a:r>
              <a:rPr lang="en-US" sz="2400" dirty="0" err="1"/>
              <a:t>không</a:t>
            </a:r>
            <a:r>
              <a:rPr lang="en-US" sz="2400" dirty="0"/>
              <a:t> </a:t>
            </a:r>
            <a:r>
              <a:rPr lang="en-US" sz="2400" dirty="0" err="1"/>
              <a:t>có</a:t>
            </a:r>
            <a:r>
              <a:rPr lang="en-US" sz="2400" dirty="0"/>
              <a:t> </a:t>
            </a:r>
            <a:r>
              <a:rPr lang="en-US" sz="2400" dirty="0" err="1"/>
              <a:t>hộp</a:t>
            </a:r>
            <a:r>
              <a:rPr lang="en-US" sz="2400" dirty="0"/>
              <a:t> </a:t>
            </a:r>
            <a:r>
              <a:rPr lang="en-US" sz="2400" dirty="0" err="1"/>
              <a:t>nào</a:t>
            </a:r>
            <a:r>
              <a:rPr lang="en-US" sz="2400" dirty="0"/>
              <a:t> </a:t>
            </a:r>
            <a:r>
              <a:rPr lang="en-US" sz="2400" dirty="0" err="1"/>
              <a:t>trong</a:t>
            </a:r>
            <a:r>
              <a:rPr lang="en-US" sz="2400" dirty="0"/>
              <a:t> k </a:t>
            </a:r>
            <a:r>
              <a:rPr lang="en-US" sz="2400" dirty="0" err="1"/>
              <a:t>hộp</a:t>
            </a:r>
            <a:r>
              <a:rPr lang="en-US" sz="2400" dirty="0"/>
              <a:t> </a:t>
            </a:r>
            <a:r>
              <a:rPr lang="en-US" sz="2400" dirty="0" err="1"/>
              <a:t>chứa</a:t>
            </a:r>
            <a:r>
              <a:rPr lang="en-US" sz="2400" dirty="0"/>
              <a:t> </a:t>
            </a:r>
            <a:r>
              <a:rPr lang="en-US" sz="2400" dirty="0" err="1"/>
              <a:t>nhiều</a:t>
            </a:r>
            <a:r>
              <a:rPr lang="en-US" sz="2400" dirty="0"/>
              <a:t> </a:t>
            </a:r>
            <a:r>
              <a:rPr lang="en-US" sz="2400" dirty="0" err="1"/>
              <a:t>hơn</a:t>
            </a:r>
            <a:r>
              <a:rPr lang="en-US" sz="2400" dirty="0"/>
              <a:t> 1 </a:t>
            </a:r>
            <a:r>
              <a:rPr lang="en-US" sz="2400" dirty="0" err="1"/>
              <a:t>đối</a:t>
            </a:r>
            <a:r>
              <a:rPr lang="en-US" sz="2400" dirty="0"/>
              <a:t> </a:t>
            </a:r>
            <a:r>
              <a:rPr lang="en-US" sz="2400" dirty="0" err="1"/>
              <a:t>tượng</a:t>
            </a:r>
            <a:r>
              <a:rPr lang="en-US" sz="2400" dirty="0"/>
              <a:t>. </a:t>
            </a:r>
            <a:r>
              <a:rPr lang="en-US" sz="2400" dirty="0" err="1"/>
              <a:t>Khi</a:t>
            </a:r>
            <a:r>
              <a:rPr lang="en-US" sz="2400" dirty="0"/>
              <a:t> </a:t>
            </a:r>
            <a:r>
              <a:rPr lang="en-US" sz="2400" dirty="0" err="1"/>
              <a:t>đó</a:t>
            </a:r>
            <a:r>
              <a:rPr lang="en-US" sz="2400" dirty="0"/>
              <a:t> </a:t>
            </a:r>
            <a:r>
              <a:rPr lang="en-US" sz="2400" dirty="0" err="1"/>
              <a:t>số</a:t>
            </a:r>
            <a:r>
              <a:rPr lang="en-US" sz="2400" dirty="0"/>
              <a:t> </a:t>
            </a:r>
            <a:r>
              <a:rPr lang="en-US" sz="2400" dirty="0" err="1"/>
              <a:t>đối</a:t>
            </a:r>
            <a:r>
              <a:rPr lang="en-US" sz="2400" dirty="0"/>
              <a:t> </a:t>
            </a:r>
            <a:r>
              <a:rPr lang="en-US" sz="2400" dirty="0" err="1"/>
              <a:t>tượng</a:t>
            </a:r>
            <a:r>
              <a:rPr lang="en-US" sz="2400" dirty="0"/>
              <a:t> </a:t>
            </a:r>
            <a:r>
              <a:rPr lang="en-US" sz="2400" dirty="0" err="1"/>
              <a:t>đựng</a:t>
            </a:r>
            <a:r>
              <a:rPr lang="en-US" sz="2400" dirty="0"/>
              <a:t> </a:t>
            </a:r>
            <a:r>
              <a:rPr lang="en-US" sz="2400" dirty="0" err="1"/>
              <a:t>trong</a:t>
            </a:r>
            <a:r>
              <a:rPr lang="en-US" sz="2400" dirty="0"/>
              <a:t> </a:t>
            </a:r>
            <a:r>
              <a:rPr lang="en-US" sz="2400" dirty="0" err="1"/>
              <a:t>các</a:t>
            </a:r>
            <a:r>
              <a:rPr lang="en-US" sz="2400" dirty="0"/>
              <a:t> </a:t>
            </a:r>
            <a:r>
              <a:rPr lang="en-US" sz="2400" dirty="0" err="1"/>
              <a:t>hộp</a:t>
            </a:r>
            <a:r>
              <a:rPr lang="en-US" sz="2400" dirty="0"/>
              <a:t> </a:t>
            </a:r>
            <a:r>
              <a:rPr lang="en-US" sz="2400" dirty="0" err="1"/>
              <a:t>nhiều</a:t>
            </a:r>
            <a:r>
              <a:rPr lang="en-US" sz="2400" dirty="0"/>
              <a:t> </a:t>
            </a:r>
            <a:r>
              <a:rPr lang="en-US" sz="2400" dirty="0" err="1"/>
              <a:t>nhất</a:t>
            </a:r>
            <a:r>
              <a:rPr lang="en-US" sz="2400" dirty="0"/>
              <a:t> </a:t>
            </a:r>
            <a:r>
              <a:rPr lang="en-US" sz="2400" dirty="0" err="1"/>
              <a:t>là</a:t>
            </a:r>
            <a:r>
              <a:rPr lang="en-US" sz="2400" dirty="0"/>
              <a:t> k, </a:t>
            </a:r>
            <a:r>
              <a:rPr lang="en-US" sz="2400" dirty="0" err="1"/>
              <a:t>mâu</a:t>
            </a:r>
            <a:r>
              <a:rPr lang="en-US" sz="2400" dirty="0"/>
              <a:t> </a:t>
            </a:r>
            <a:r>
              <a:rPr lang="en-US" sz="2400" dirty="0" err="1"/>
              <a:t>thuẫn</a:t>
            </a:r>
            <a:r>
              <a:rPr lang="en-US" sz="2400" dirty="0"/>
              <a:t> </a:t>
            </a:r>
            <a:r>
              <a:rPr lang="en-US" sz="2400" dirty="0" err="1"/>
              <a:t>vì</a:t>
            </a:r>
            <a:r>
              <a:rPr lang="en-US" sz="2400" dirty="0"/>
              <a:t> n &gt;k</a:t>
            </a:r>
          </a:p>
        </p:txBody>
      </p:sp>
    </p:spTree>
    <p:extLst>
      <p:ext uri="{BB962C8B-B14F-4D97-AF65-F5344CB8AC3E}">
        <p14:creationId xmlns:p14="http://schemas.microsoft.com/office/powerpoint/2010/main" val="35069983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1.2. </a:t>
            </a:r>
            <a:r>
              <a:rPr lang="en-US" dirty="0" err="1"/>
              <a:t>Các</a:t>
            </a:r>
            <a:r>
              <a:rPr lang="en-US" dirty="0"/>
              <a:t> </a:t>
            </a:r>
            <a:r>
              <a:rPr lang="en-US" dirty="0" err="1"/>
              <a:t>nguyên</a:t>
            </a:r>
            <a:r>
              <a:rPr lang="en-US" dirty="0"/>
              <a:t> </a:t>
            </a:r>
            <a:r>
              <a:rPr lang="en-US" dirty="0" err="1"/>
              <a:t>lý</a:t>
            </a:r>
            <a:r>
              <a:rPr lang="en-US" dirty="0"/>
              <a:t> </a:t>
            </a:r>
            <a:r>
              <a:rPr lang="en-US" dirty="0" err="1"/>
              <a:t>đếm</a:t>
            </a:r>
            <a:endParaRPr lang="en-US" dirty="0"/>
          </a:p>
        </p:txBody>
      </p:sp>
      <p:sp>
        <p:nvSpPr>
          <p:cNvPr id="2" name="Rectangle: Folded Corner 1">
            <a:extLst>
              <a:ext uri="{FF2B5EF4-FFF2-40B4-BE49-F238E27FC236}">
                <a16:creationId xmlns:a16="http://schemas.microsoft.com/office/drawing/2014/main" id="{6B090C57-6B10-415A-927B-A753751F5AD3}"/>
              </a:ext>
            </a:extLst>
          </p:cNvPr>
          <p:cNvSpPr/>
          <p:nvPr/>
        </p:nvSpPr>
        <p:spPr>
          <a:xfrm>
            <a:off x="1276350" y="1524000"/>
            <a:ext cx="3905250" cy="4572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2400" b="1" dirty="0">
                <a:solidFill>
                  <a:schemeClr val="tx1"/>
                </a:solidFill>
              </a:rPr>
              <a:t>1.2.4. </a:t>
            </a:r>
            <a:r>
              <a:rPr lang="en-US" sz="2400" b="1" dirty="0" err="1">
                <a:solidFill>
                  <a:schemeClr val="tx1"/>
                </a:solidFill>
              </a:rPr>
              <a:t>Nguyên</a:t>
            </a:r>
            <a:r>
              <a:rPr lang="en-US" sz="2400" b="1" dirty="0">
                <a:solidFill>
                  <a:schemeClr val="tx1"/>
                </a:solidFill>
              </a:rPr>
              <a:t> </a:t>
            </a:r>
            <a:r>
              <a:rPr lang="en-US" sz="2400" b="1" dirty="0" err="1">
                <a:solidFill>
                  <a:schemeClr val="tx1"/>
                </a:solidFill>
              </a:rPr>
              <a:t>lý</a:t>
            </a:r>
            <a:r>
              <a:rPr lang="en-US" sz="2400" b="1" dirty="0">
                <a:solidFill>
                  <a:schemeClr val="tx1"/>
                </a:solidFill>
              </a:rPr>
              <a:t> Dirichlet</a:t>
            </a:r>
          </a:p>
        </p:txBody>
      </p:sp>
      <mc:AlternateContent xmlns:mc="http://schemas.openxmlformats.org/markup-compatibility/2006" xmlns:a14="http://schemas.microsoft.com/office/drawing/2010/main">
        <mc:Choice Requires="a14">
          <p:sp>
            <p:nvSpPr>
              <p:cNvPr id="47" name="Rectangle: Folded Corner 46">
                <a:extLst>
                  <a:ext uri="{FF2B5EF4-FFF2-40B4-BE49-F238E27FC236}">
                    <a16:creationId xmlns:a16="http://schemas.microsoft.com/office/drawing/2014/main" id="{8CD60893-CFC3-4E12-9F36-298826700E97}"/>
                  </a:ext>
                </a:extLst>
              </p:cNvPr>
              <p:cNvSpPr/>
              <p:nvPr/>
            </p:nvSpPr>
            <p:spPr>
              <a:xfrm>
                <a:off x="1276350" y="2158181"/>
                <a:ext cx="7410450" cy="2261419"/>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r>
                  <a:rPr lang="en-US" sz="2400" b="1" dirty="0"/>
                  <a:t>Định </a:t>
                </a:r>
                <a:r>
                  <a:rPr lang="en-US" sz="2400" b="1" dirty="0" err="1"/>
                  <a:t>lý</a:t>
                </a:r>
                <a:r>
                  <a:rPr lang="en-US" sz="2400" b="1" dirty="0"/>
                  <a:t> 2:</a:t>
                </a:r>
                <a:r>
                  <a:rPr lang="en-US" sz="2400" dirty="0"/>
                  <a:t> </a:t>
                </a:r>
                <a:r>
                  <a:rPr lang="en-US" sz="2400" dirty="0" err="1"/>
                  <a:t>Nếu</a:t>
                </a:r>
                <a:r>
                  <a:rPr lang="en-US" sz="2400" dirty="0"/>
                  <a:t> </a:t>
                </a:r>
                <a:r>
                  <a:rPr lang="en-US" sz="2400" dirty="0" err="1"/>
                  <a:t>đặt</a:t>
                </a:r>
                <a:r>
                  <a:rPr lang="en-US" sz="2400" dirty="0"/>
                  <a:t> n </a:t>
                </a:r>
                <a:r>
                  <a:rPr lang="en-US" sz="2400" dirty="0" err="1"/>
                  <a:t>viên</a:t>
                </a:r>
                <a:r>
                  <a:rPr lang="en-US" sz="2400" dirty="0"/>
                  <a:t> bi </a:t>
                </a:r>
                <a:r>
                  <a:rPr lang="en-US" sz="2400" dirty="0" err="1"/>
                  <a:t>vào</a:t>
                </a:r>
                <a:r>
                  <a:rPr lang="en-US" sz="2400" dirty="0"/>
                  <a:t> k </a:t>
                </a:r>
                <a:r>
                  <a:rPr lang="en-US" sz="2400" dirty="0" err="1"/>
                  <a:t>cái</a:t>
                </a:r>
                <a:r>
                  <a:rPr lang="en-US" sz="2400" dirty="0"/>
                  <a:t> </a:t>
                </a:r>
                <a:r>
                  <a:rPr lang="en-US" sz="2400" dirty="0" err="1"/>
                  <a:t>hộp</a:t>
                </a:r>
                <a:r>
                  <a:rPr lang="en-US" sz="2400" dirty="0"/>
                  <a:t> (n, k </a:t>
                </a:r>
                <a:r>
                  <a:rPr lang="en-US" sz="2400" dirty="0" err="1"/>
                  <a:t>nguyên</a:t>
                </a:r>
                <a:r>
                  <a:rPr lang="en-US" sz="2400" dirty="0"/>
                  <a:t> </a:t>
                </a:r>
                <a:r>
                  <a:rPr lang="en-US" sz="2400" dirty="0" err="1"/>
                  <a:t>dương</a:t>
                </a:r>
                <a:r>
                  <a:rPr lang="en-US" sz="2400" dirty="0"/>
                  <a:t>), </a:t>
                </a:r>
                <a:r>
                  <a:rPr lang="en-US" sz="2400" dirty="0" err="1"/>
                  <a:t>thì</a:t>
                </a:r>
                <a:r>
                  <a:rPr lang="en-US" sz="2400" dirty="0"/>
                  <a:t> </a:t>
                </a:r>
                <a:r>
                  <a:rPr lang="en-US" sz="2400" dirty="0" err="1"/>
                  <a:t>sẽ</a:t>
                </a:r>
                <a:r>
                  <a:rPr lang="en-US" sz="2400" dirty="0"/>
                  <a:t> </a:t>
                </a:r>
                <a:r>
                  <a:rPr lang="en-US" sz="2400" dirty="0" err="1"/>
                  <a:t>tồn</a:t>
                </a:r>
                <a:r>
                  <a:rPr lang="en-US" sz="2400" dirty="0"/>
                  <a:t> </a:t>
                </a:r>
                <a:r>
                  <a:rPr lang="en-US" sz="2400" dirty="0" err="1"/>
                  <a:t>tại</a:t>
                </a:r>
                <a:r>
                  <a:rPr lang="en-US" sz="2400" dirty="0"/>
                  <a:t> </a:t>
                </a:r>
                <a:r>
                  <a:rPr lang="en-US" sz="2400" dirty="0" err="1"/>
                  <a:t>một</a:t>
                </a:r>
                <a:r>
                  <a:rPr lang="en-US" sz="2400" dirty="0"/>
                  <a:t> </a:t>
                </a:r>
                <a:r>
                  <a:rPr lang="en-US" sz="2400" dirty="0" err="1"/>
                  <a:t>hộp</a:t>
                </a:r>
                <a:r>
                  <a:rPr lang="en-US" sz="2400" dirty="0"/>
                  <a:t> </a:t>
                </a:r>
                <a:r>
                  <a:rPr lang="en-US" sz="2400" dirty="0" err="1"/>
                  <a:t>chứa</a:t>
                </a:r>
                <a:r>
                  <a:rPr lang="en-US" sz="2400" dirty="0"/>
                  <a:t> </a:t>
                </a:r>
                <a:r>
                  <a:rPr lang="en-US" sz="2400" dirty="0" err="1"/>
                  <a:t>ít</a:t>
                </a:r>
                <a:r>
                  <a:rPr lang="en-US" sz="2400" dirty="0"/>
                  <a:t> </a:t>
                </a:r>
                <a:r>
                  <a:rPr lang="en-US" sz="2400" dirty="0" err="1"/>
                  <a:t>nhất</a:t>
                </a:r>
                <a:r>
                  <a:rPr lang="en-US" sz="2400" dirty="0"/>
                  <a:t>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𝑛</m:t>
                        </m:r>
                      </m:num>
                      <m:den>
                        <m:r>
                          <a:rPr lang="en-US" sz="2400" i="1">
                            <a:latin typeface="Cambria Math" panose="02040503050406030204" pitchFamily="18" charset="0"/>
                          </a:rPr>
                          <m:t>𝑘</m:t>
                        </m:r>
                      </m:den>
                    </m:f>
                  </m:oMath>
                </a14:m>
                <a:r>
                  <a:rPr lang="en-US" sz="2400" dirty="0"/>
                  <a:t>⌉ </a:t>
                </a:r>
                <a:r>
                  <a:rPr lang="en-US" sz="2400" dirty="0" err="1"/>
                  <a:t>viên</a:t>
                </a:r>
                <a:r>
                  <a:rPr lang="en-US" sz="2400" dirty="0"/>
                  <a:t> bi, </a:t>
                </a:r>
                <a:r>
                  <a:rPr lang="en-US" sz="2400" dirty="0" err="1"/>
                  <a:t>với</a:t>
                </a:r>
                <a:r>
                  <a:rPr lang="en-US" sz="2400" dirty="0"/>
                  <a:t> ⌈x⌉ </a:t>
                </a:r>
                <a:r>
                  <a:rPr lang="en-US" sz="2400" dirty="0" err="1"/>
                  <a:t>là</a:t>
                </a:r>
                <a:r>
                  <a:rPr lang="en-US" sz="2400" dirty="0"/>
                  <a:t> </a:t>
                </a:r>
                <a:r>
                  <a:rPr lang="en-US" sz="2400" dirty="0" err="1"/>
                  <a:t>số</a:t>
                </a:r>
                <a:r>
                  <a:rPr lang="en-US" sz="2400" dirty="0"/>
                  <a:t> </a:t>
                </a:r>
                <a:r>
                  <a:rPr lang="en-US" sz="2400" dirty="0" err="1"/>
                  <a:t>nguyên</a:t>
                </a:r>
                <a:r>
                  <a:rPr lang="en-US" sz="2400" dirty="0"/>
                  <a:t> </a:t>
                </a:r>
                <a:r>
                  <a:rPr lang="en-US" sz="2400" dirty="0" err="1"/>
                  <a:t>lớn</a:t>
                </a:r>
                <a:r>
                  <a:rPr lang="en-US" sz="2400" dirty="0"/>
                  <a:t> </a:t>
                </a:r>
                <a:r>
                  <a:rPr lang="en-US" sz="2400" dirty="0" err="1"/>
                  <a:t>nhất</a:t>
                </a:r>
                <a:r>
                  <a:rPr lang="en-US" sz="2400" dirty="0"/>
                  <a:t> </a:t>
                </a:r>
                <a:r>
                  <a:rPr lang="en-US" sz="2400" dirty="0" err="1"/>
                  <a:t>và</a:t>
                </a:r>
                <a:r>
                  <a:rPr lang="en-US" sz="2400" dirty="0"/>
                  <a:t> &lt;=x. </a:t>
                </a:r>
                <a:r>
                  <a:rPr lang="en-US" sz="2400" dirty="0" err="1"/>
                  <a:t>ví</a:t>
                </a:r>
                <a:r>
                  <a:rPr lang="en-US" sz="2400" dirty="0"/>
                  <a:t> </a:t>
                </a:r>
                <a:r>
                  <a:rPr lang="en-US" sz="2400" dirty="0" err="1"/>
                  <a:t>dụ</a:t>
                </a:r>
                <a:r>
                  <a:rPr lang="en-US" sz="2400" dirty="0"/>
                  <a:t>: [5]=5, [4/3]=?</a:t>
                </a:r>
              </a:p>
            </p:txBody>
          </p:sp>
        </mc:Choice>
        <mc:Fallback xmlns="">
          <p:sp>
            <p:nvSpPr>
              <p:cNvPr id="47" name="Rectangle: Folded Corner 46">
                <a:extLst>
                  <a:ext uri="{FF2B5EF4-FFF2-40B4-BE49-F238E27FC236}">
                    <a16:creationId xmlns:a16="http://schemas.microsoft.com/office/drawing/2014/main" id="{8CD60893-CFC3-4E12-9F36-298826700E97}"/>
                  </a:ext>
                </a:extLst>
              </p:cNvPr>
              <p:cNvSpPr>
                <a:spLocks noRot="1" noChangeAspect="1" noMove="1" noResize="1" noEditPoints="1" noAdjustHandles="1" noChangeArrowheads="1" noChangeShapeType="1" noTextEdit="1"/>
              </p:cNvSpPr>
              <p:nvPr/>
            </p:nvSpPr>
            <p:spPr>
              <a:xfrm>
                <a:off x="1276350" y="2158181"/>
                <a:ext cx="7410450" cy="2261419"/>
              </a:xfrm>
              <a:prstGeom prst="foldedCorner">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732766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1.2. </a:t>
            </a:r>
            <a:r>
              <a:rPr lang="en-US" dirty="0" err="1"/>
              <a:t>Các</a:t>
            </a:r>
            <a:r>
              <a:rPr lang="en-US" dirty="0"/>
              <a:t> </a:t>
            </a:r>
            <a:r>
              <a:rPr lang="en-US" dirty="0" err="1"/>
              <a:t>nguyên</a:t>
            </a:r>
            <a:r>
              <a:rPr lang="en-US" dirty="0"/>
              <a:t> </a:t>
            </a:r>
            <a:r>
              <a:rPr lang="en-US" dirty="0" err="1"/>
              <a:t>lý</a:t>
            </a:r>
            <a:r>
              <a:rPr lang="en-US" dirty="0"/>
              <a:t> </a:t>
            </a:r>
            <a:r>
              <a:rPr lang="en-US" dirty="0" err="1"/>
              <a:t>đếm</a:t>
            </a:r>
            <a:endParaRPr lang="en-US" dirty="0"/>
          </a:p>
        </p:txBody>
      </p:sp>
      <p:sp>
        <p:nvSpPr>
          <p:cNvPr id="2" name="Rectangle: Folded Corner 1">
            <a:extLst>
              <a:ext uri="{FF2B5EF4-FFF2-40B4-BE49-F238E27FC236}">
                <a16:creationId xmlns:a16="http://schemas.microsoft.com/office/drawing/2014/main" id="{6B090C57-6B10-415A-927B-A753751F5AD3}"/>
              </a:ext>
            </a:extLst>
          </p:cNvPr>
          <p:cNvSpPr/>
          <p:nvPr/>
        </p:nvSpPr>
        <p:spPr>
          <a:xfrm>
            <a:off x="1276350" y="1524000"/>
            <a:ext cx="3905250" cy="4572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2400" b="1" dirty="0">
                <a:solidFill>
                  <a:schemeClr val="tx1"/>
                </a:solidFill>
              </a:rPr>
              <a:t>1.2.4. </a:t>
            </a:r>
            <a:r>
              <a:rPr lang="en-US" sz="2400" b="1" dirty="0" err="1">
                <a:solidFill>
                  <a:schemeClr val="tx1"/>
                </a:solidFill>
              </a:rPr>
              <a:t>Nguyên</a:t>
            </a:r>
            <a:r>
              <a:rPr lang="en-US" sz="2400" b="1" dirty="0">
                <a:solidFill>
                  <a:schemeClr val="tx1"/>
                </a:solidFill>
              </a:rPr>
              <a:t> </a:t>
            </a:r>
            <a:r>
              <a:rPr lang="en-US" sz="2400" b="1" dirty="0" err="1">
                <a:solidFill>
                  <a:schemeClr val="tx1"/>
                </a:solidFill>
              </a:rPr>
              <a:t>lý</a:t>
            </a:r>
            <a:r>
              <a:rPr lang="en-US" sz="2400" b="1" dirty="0">
                <a:solidFill>
                  <a:schemeClr val="tx1"/>
                </a:solidFill>
              </a:rPr>
              <a:t> Dirichlet</a:t>
            </a:r>
          </a:p>
        </p:txBody>
      </p:sp>
      <p:sp>
        <p:nvSpPr>
          <p:cNvPr id="47" name="Rectangle: Folded Corner 46">
            <a:extLst>
              <a:ext uri="{FF2B5EF4-FFF2-40B4-BE49-F238E27FC236}">
                <a16:creationId xmlns:a16="http://schemas.microsoft.com/office/drawing/2014/main" id="{8CD60893-CFC3-4E12-9F36-298826700E97}"/>
              </a:ext>
            </a:extLst>
          </p:cNvPr>
          <p:cNvSpPr/>
          <p:nvPr/>
        </p:nvSpPr>
        <p:spPr>
          <a:xfrm>
            <a:off x="1276350" y="2158181"/>
            <a:ext cx="7410450" cy="1423219"/>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r>
              <a:rPr lang="en-US" sz="2400" b="1" dirty="0" err="1"/>
              <a:t>Ví</a:t>
            </a:r>
            <a:r>
              <a:rPr lang="en-US" sz="2400" b="1" dirty="0"/>
              <a:t> </a:t>
            </a:r>
            <a:r>
              <a:rPr lang="en-US" sz="2400" b="1" dirty="0" err="1"/>
              <a:t>dụ</a:t>
            </a:r>
            <a:r>
              <a:rPr lang="en-US" sz="2400" b="1" dirty="0"/>
              <a:t> 1: </a:t>
            </a:r>
            <a:r>
              <a:rPr lang="en-US" sz="2400" dirty="0" err="1"/>
              <a:t>Một</a:t>
            </a:r>
            <a:r>
              <a:rPr lang="en-US" sz="2400" dirty="0"/>
              <a:t> </a:t>
            </a:r>
            <a:r>
              <a:rPr lang="en-US" sz="2400" dirty="0" err="1"/>
              <a:t>trường</a:t>
            </a:r>
            <a:r>
              <a:rPr lang="en-US" sz="2400" dirty="0"/>
              <a:t> </a:t>
            </a:r>
            <a:r>
              <a:rPr lang="en-US" sz="2400" dirty="0" err="1"/>
              <a:t>học</a:t>
            </a:r>
            <a:r>
              <a:rPr lang="en-US" sz="2400" dirty="0"/>
              <a:t> có 1000 </a:t>
            </a:r>
            <a:r>
              <a:rPr lang="en-US" sz="2400" dirty="0" err="1"/>
              <a:t>học</a:t>
            </a:r>
            <a:r>
              <a:rPr lang="en-US" sz="2400" dirty="0"/>
              <a:t> </a:t>
            </a:r>
            <a:r>
              <a:rPr lang="en-US" sz="2400" dirty="0" err="1"/>
              <a:t>sinh</a:t>
            </a:r>
            <a:r>
              <a:rPr lang="en-US" sz="2400" dirty="0"/>
              <a:t> </a:t>
            </a:r>
            <a:r>
              <a:rPr lang="en-US" sz="2400" dirty="0" err="1"/>
              <a:t>gồm</a:t>
            </a:r>
            <a:r>
              <a:rPr lang="en-US" sz="2400" dirty="0"/>
              <a:t> 23 </a:t>
            </a:r>
            <a:r>
              <a:rPr lang="en-US" sz="2400" dirty="0" err="1"/>
              <a:t>lớp</a:t>
            </a:r>
            <a:r>
              <a:rPr lang="en-US" sz="2400" dirty="0"/>
              <a:t>. </a:t>
            </a:r>
            <a:r>
              <a:rPr lang="en-US" sz="2400" dirty="0" err="1"/>
              <a:t>Chứng</a:t>
            </a:r>
            <a:r>
              <a:rPr lang="en-US" sz="2400" dirty="0"/>
              <a:t> </a:t>
            </a:r>
            <a:r>
              <a:rPr lang="en-US" sz="2400" dirty="0" err="1"/>
              <a:t>minh</a:t>
            </a:r>
            <a:r>
              <a:rPr lang="en-US" sz="2400" dirty="0"/>
              <a:t> </a:t>
            </a:r>
            <a:r>
              <a:rPr lang="en-US" sz="2400" dirty="0" err="1"/>
              <a:t>rằng</a:t>
            </a:r>
            <a:r>
              <a:rPr lang="en-US" sz="2400" dirty="0"/>
              <a:t> </a:t>
            </a:r>
            <a:r>
              <a:rPr lang="en-US" sz="2400" dirty="0" err="1"/>
              <a:t>phải</a:t>
            </a:r>
            <a:r>
              <a:rPr lang="en-US" sz="2400" dirty="0"/>
              <a:t> có </a:t>
            </a:r>
            <a:r>
              <a:rPr lang="en-US" sz="2400" dirty="0" err="1"/>
              <a:t>ít</a:t>
            </a:r>
            <a:r>
              <a:rPr lang="en-US" sz="2400" dirty="0"/>
              <a:t> </a:t>
            </a:r>
            <a:r>
              <a:rPr lang="en-US" sz="2400" dirty="0" err="1"/>
              <a:t>nhất</a:t>
            </a:r>
            <a:r>
              <a:rPr lang="en-US" sz="2400" dirty="0"/>
              <a:t> </a:t>
            </a:r>
            <a:r>
              <a:rPr lang="en-US" sz="2400" dirty="0" err="1"/>
              <a:t>một</a:t>
            </a:r>
            <a:r>
              <a:rPr lang="en-US" sz="2400" dirty="0"/>
              <a:t> </a:t>
            </a:r>
            <a:r>
              <a:rPr lang="en-US" sz="2400" dirty="0" err="1"/>
              <a:t>lớp</a:t>
            </a:r>
            <a:r>
              <a:rPr lang="en-US" sz="2400" dirty="0"/>
              <a:t> có </a:t>
            </a:r>
            <a:r>
              <a:rPr lang="en-US" sz="2400" dirty="0" err="1"/>
              <a:t>tư</a:t>
            </a:r>
            <a:r>
              <a:rPr lang="en-US" sz="2400" dirty="0"/>
              <a:t>̀ 44 </a:t>
            </a:r>
            <a:r>
              <a:rPr lang="en-US" sz="2400" dirty="0" err="1"/>
              <a:t>học</a:t>
            </a:r>
            <a:r>
              <a:rPr lang="en-US" sz="2400" dirty="0"/>
              <a:t> </a:t>
            </a:r>
            <a:r>
              <a:rPr lang="en-US" sz="2400" dirty="0" err="1"/>
              <a:t>sinh</a:t>
            </a:r>
            <a:r>
              <a:rPr lang="en-US" sz="2400" dirty="0"/>
              <a:t> </a:t>
            </a:r>
            <a:r>
              <a:rPr lang="en-US" sz="2400" dirty="0" err="1"/>
              <a:t>trơ</a:t>
            </a:r>
            <a:r>
              <a:rPr lang="en-US" sz="2400" dirty="0"/>
              <a:t>̉ </a:t>
            </a:r>
            <a:r>
              <a:rPr lang="en-US" sz="2400" dirty="0" err="1"/>
              <a:t>lên</a:t>
            </a:r>
            <a:endParaRPr lang="en-US" sz="2400" dirty="0"/>
          </a:p>
        </p:txBody>
      </p:sp>
      <p:sp>
        <p:nvSpPr>
          <p:cNvPr id="5" name="Rectangle: Folded Corner 4">
            <a:extLst>
              <a:ext uri="{FF2B5EF4-FFF2-40B4-BE49-F238E27FC236}">
                <a16:creationId xmlns:a16="http://schemas.microsoft.com/office/drawing/2014/main" id="{248808C7-1DFB-49E5-A77F-252B14C42294}"/>
              </a:ext>
            </a:extLst>
          </p:cNvPr>
          <p:cNvSpPr/>
          <p:nvPr/>
        </p:nvSpPr>
        <p:spPr>
          <a:xfrm>
            <a:off x="1276350" y="3779163"/>
            <a:ext cx="7562850" cy="2850237"/>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en-US" sz="2400" b="1" dirty="0"/>
          </a:p>
          <a:p>
            <a:r>
              <a:rPr lang="en-US" sz="2400" b="1" dirty="0" err="1"/>
              <a:t>Giải</a:t>
            </a:r>
            <a:r>
              <a:rPr lang="en-US" sz="2400" b="1" dirty="0"/>
              <a:t>:</a:t>
            </a:r>
            <a:r>
              <a:rPr lang="en-US" sz="2400" dirty="0"/>
              <a:t> </a:t>
            </a:r>
            <a:br>
              <a:rPr lang="en-US" sz="2400" dirty="0"/>
            </a:br>
            <a:r>
              <a:rPr lang="en-US" sz="2400" dirty="0"/>
              <a:t>Giả </a:t>
            </a:r>
            <a:r>
              <a:rPr lang="en-US" sz="2400" dirty="0" err="1"/>
              <a:t>sư</a:t>
            </a:r>
            <a:r>
              <a:rPr lang="en-US" sz="2400" dirty="0"/>
              <a:t>̉ 23 </a:t>
            </a:r>
            <a:r>
              <a:rPr lang="en-US" sz="2400" dirty="0" err="1"/>
              <a:t>lớp</a:t>
            </a:r>
            <a:r>
              <a:rPr lang="en-US" sz="2400" dirty="0"/>
              <a:t> </a:t>
            </a:r>
            <a:r>
              <a:rPr lang="en-US" sz="2400" dirty="0" err="1"/>
              <a:t>mỗi</a:t>
            </a:r>
            <a:r>
              <a:rPr lang="en-US" sz="2400" dirty="0"/>
              <a:t> </a:t>
            </a:r>
            <a:r>
              <a:rPr lang="en-US" sz="2400" dirty="0" err="1"/>
              <a:t>lớp</a:t>
            </a:r>
            <a:r>
              <a:rPr lang="en-US" sz="2400" dirty="0"/>
              <a:t> có </a:t>
            </a:r>
            <a:r>
              <a:rPr lang="en-US" sz="2400" dirty="0" err="1"/>
              <a:t>không</a:t>
            </a:r>
            <a:r>
              <a:rPr lang="en-US" sz="2400" dirty="0"/>
              <a:t> quá 43 </a:t>
            </a:r>
            <a:r>
              <a:rPr lang="en-US" sz="2400" dirty="0" err="1"/>
              <a:t>học</a:t>
            </a:r>
            <a:r>
              <a:rPr lang="en-US" sz="2400" dirty="0"/>
              <a:t> </a:t>
            </a:r>
            <a:r>
              <a:rPr lang="en-US" sz="2400" dirty="0" err="1"/>
              <a:t>sinh</a:t>
            </a:r>
            <a:r>
              <a:rPr lang="en-US" sz="2400" dirty="0"/>
              <a:t>. </a:t>
            </a:r>
            <a:br>
              <a:rPr lang="en-US" sz="2400" dirty="0"/>
            </a:br>
            <a:r>
              <a:rPr lang="en-US" sz="2400" dirty="0" err="1"/>
              <a:t>Khi</a:t>
            </a:r>
            <a:r>
              <a:rPr lang="en-US" sz="2400" dirty="0"/>
              <a:t> </a:t>
            </a:r>
            <a:r>
              <a:rPr lang="en-US" sz="2400" dirty="0" err="1"/>
              <a:t>đo</a:t>
            </a:r>
            <a:r>
              <a:rPr lang="en-US" sz="2400" dirty="0"/>
              <a:t>́ </a:t>
            </a:r>
            <a:r>
              <a:rPr lang="en-US" sz="2400" dirty="0" err="1"/>
              <a:t>sô</a:t>
            </a:r>
            <a:r>
              <a:rPr lang="en-US" sz="2400" dirty="0"/>
              <a:t>́ </a:t>
            </a:r>
            <a:r>
              <a:rPr lang="en-US" sz="2400" dirty="0" err="1"/>
              <a:t>học</a:t>
            </a:r>
            <a:r>
              <a:rPr lang="en-US" sz="2400" dirty="0"/>
              <a:t> </a:t>
            </a:r>
            <a:r>
              <a:rPr lang="en-US" sz="2400" dirty="0" err="1"/>
              <a:t>sinh</a:t>
            </a:r>
            <a:r>
              <a:rPr lang="en-US" sz="2400" dirty="0"/>
              <a:t> là: </a:t>
            </a:r>
            <a:br>
              <a:rPr lang="en-US" sz="2400" dirty="0"/>
            </a:br>
            <a:r>
              <a:rPr lang="en-US" sz="2400" dirty="0"/>
              <a:t>43.23=989 </a:t>
            </a:r>
            <a:r>
              <a:rPr lang="en-US" sz="2400" dirty="0" err="1"/>
              <a:t>học</a:t>
            </a:r>
            <a:r>
              <a:rPr lang="en-US" sz="2400" dirty="0"/>
              <a:t> </a:t>
            </a:r>
            <a:r>
              <a:rPr lang="en-US" sz="2400" dirty="0" err="1"/>
              <a:t>sinh</a:t>
            </a:r>
            <a:r>
              <a:rPr lang="en-US" sz="2400" dirty="0"/>
              <a:t> (</a:t>
            </a:r>
            <a:r>
              <a:rPr lang="en-US" sz="2400" dirty="0" err="1"/>
              <a:t>ít</a:t>
            </a:r>
            <a:r>
              <a:rPr lang="en-US" sz="2400" dirty="0"/>
              <a:t> </a:t>
            </a:r>
            <a:r>
              <a:rPr lang="en-US" sz="2400" dirty="0" err="1"/>
              <a:t>hơn</a:t>
            </a:r>
            <a:r>
              <a:rPr lang="en-US" sz="2400" dirty="0"/>
              <a:t> 1000–989=11 </a:t>
            </a:r>
            <a:r>
              <a:rPr lang="en-US" sz="2400" dirty="0" err="1"/>
              <a:t>học</a:t>
            </a:r>
            <a:r>
              <a:rPr lang="en-US" sz="2400" dirty="0"/>
              <a:t> </a:t>
            </a:r>
            <a:r>
              <a:rPr lang="en-US" sz="2400" dirty="0" err="1"/>
              <a:t>sinh</a:t>
            </a:r>
            <a:r>
              <a:rPr lang="en-US" sz="2400" dirty="0"/>
              <a:t>) </a:t>
            </a:r>
            <a:br>
              <a:rPr lang="en-US" sz="2400" dirty="0"/>
            </a:br>
            <a:r>
              <a:rPr lang="en-US" sz="2400" dirty="0"/>
              <a:t>Theo </a:t>
            </a:r>
            <a:r>
              <a:rPr lang="en-US" sz="2400" dirty="0" err="1"/>
              <a:t>nguyên</a:t>
            </a:r>
            <a:r>
              <a:rPr lang="en-US" sz="2400" dirty="0"/>
              <a:t> lí Dirichlet </a:t>
            </a:r>
            <a:r>
              <a:rPr lang="en-US" sz="2400" dirty="0" err="1"/>
              <a:t>phải</a:t>
            </a:r>
            <a:r>
              <a:rPr lang="en-US" sz="2400" dirty="0"/>
              <a:t> có </a:t>
            </a:r>
            <a:r>
              <a:rPr lang="en-US" sz="2400" dirty="0" err="1"/>
              <a:t>ít</a:t>
            </a:r>
            <a:r>
              <a:rPr lang="en-US" sz="2400" dirty="0"/>
              <a:t> </a:t>
            </a:r>
            <a:r>
              <a:rPr lang="en-US" sz="2400" dirty="0" err="1"/>
              <a:t>nhất</a:t>
            </a:r>
            <a:r>
              <a:rPr lang="en-US" sz="2400" dirty="0"/>
              <a:t> </a:t>
            </a:r>
            <a:r>
              <a:rPr lang="en-US" sz="2400" dirty="0" err="1"/>
              <a:t>một</a:t>
            </a:r>
            <a:r>
              <a:rPr lang="en-US" sz="2400" dirty="0"/>
              <a:t> </a:t>
            </a:r>
            <a:r>
              <a:rPr lang="en-US" sz="2400" dirty="0" err="1"/>
              <a:t>lớp</a:t>
            </a:r>
            <a:r>
              <a:rPr lang="en-US" sz="2400" dirty="0"/>
              <a:t> có </a:t>
            </a:r>
            <a:r>
              <a:rPr lang="en-US" sz="2400" dirty="0" err="1"/>
              <a:t>tư</a:t>
            </a:r>
            <a:r>
              <a:rPr lang="en-US" sz="2400" dirty="0"/>
              <a:t>̀ 44 </a:t>
            </a:r>
            <a:r>
              <a:rPr lang="en-US" sz="2400" dirty="0" err="1"/>
              <a:t>học</a:t>
            </a:r>
            <a:r>
              <a:rPr lang="en-US" sz="2400" dirty="0"/>
              <a:t> </a:t>
            </a:r>
            <a:r>
              <a:rPr lang="en-US" sz="2400" dirty="0" err="1"/>
              <a:t>sinh</a:t>
            </a:r>
            <a:r>
              <a:rPr lang="en-US" sz="2400" dirty="0"/>
              <a:t> </a:t>
            </a:r>
            <a:r>
              <a:rPr lang="en-US" sz="2400" dirty="0" err="1"/>
              <a:t>trơ</a:t>
            </a:r>
            <a:r>
              <a:rPr lang="en-US" sz="2400" dirty="0"/>
              <a:t>̉ </a:t>
            </a:r>
            <a:r>
              <a:rPr lang="en-US" sz="2400" dirty="0" err="1"/>
              <a:t>lên</a:t>
            </a:r>
            <a:endParaRPr lang="en-US" sz="2400" dirty="0"/>
          </a:p>
        </p:txBody>
      </p:sp>
    </p:spTree>
    <p:extLst>
      <p:ext uri="{BB962C8B-B14F-4D97-AF65-F5344CB8AC3E}">
        <p14:creationId xmlns:p14="http://schemas.microsoft.com/office/powerpoint/2010/main" val="3168572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1.2. </a:t>
            </a:r>
            <a:r>
              <a:rPr lang="en-US" dirty="0" err="1"/>
              <a:t>Các</a:t>
            </a:r>
            <a:r>
              <a:rPr lang="en-US" dirty="0"/>
              <a:t> </a:t>
            </a:r>
            <a:r>
              <a:rPr lang="en-US" dirty="0" err="1"/>
              <a:t>nguyên</a:t>
            </a:r>
            <a:r>
              <a:rPr lang="en-US" dirty="0"/>
              <a:t> </a:t>
            </a:r>
            <a:r>
              <a:rPr lang="en-US" dirty="0" err="1"/>
              <a:t>lý</a:t>
            </a:r>
            <a:r>
              <a:rPr lang="en-US" dirty="0"/>
              <a:t> </a:t>
            </a:r>
            <a:r>
              <a:rPr lang="en-US" dirty="0" err="1"/>
              <a:t>đếm</a:t>
            </a:r>
            <a:endParaRPr lang="en-US" dirty="0"/>
          </a:p>
        </p:txBody>
      </p:sp>
      <p:sp>
        <p:nvSpPr>
          <p:cNvPr id="2" name="Rectangle: Folded Corner 1">
            <a:extLst>
              <a:ext uri="{FF2B5EF4-FFF2-40B4-BE49-F238E27FC236}">
                <a16:creationId xmlns:a16="http://schemas.microsoft.com/office/drawing/2014/main" id="{6B090C57-6B10-415A-927B-A753751F5AD3}"/>
              </a:ext>
            </a:extLst>
          </p:cNvPr>
          <p:cNvSpPr/>
          <p:nvPr/>
        </p:nvSpPr>
        <p:spPr>
          <a:xfrm>
            <a:off x="1276350" y="1524000"/>
            <a:ext cx="3905250" cy="4572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2400" b="1" dirty="0">
                <a:solidFill>
                  <a:schemeClr val="tx1"/>
                </a:solidFill>
              </a:rPr>
              <a:t>1.2.4. </a:t>
            </a:r>
            <a:r>
              <a:rPr lang="en-US" sz="2400" b="1" dirty="0" err="1">
                <a:solidFill>
                  <a:schemeClr val="tx1"/>
                </a:solidFill>
              </a:rPr>
              <a:t>Nguyên</a:t>
            </a:r>
            <a:r>
              <a:rPr lang="en-US" sz="2400" b="1" dirty="0">
                <a:solidFill>
                  <a:schemeClr val="tx1"/>
                </a:solidFill>
              </a:rPr>
              <a:t> </a:t>
            </a:r>
            <a:r>
              <a:rPr lang="en-US" sz="2400" b="1" dirty="0" err="1">
                <a:solidFill>
                  <a:schemeClr val="tx1"/>
                </a:solidFill>
              </a:rPr>
              <a:t>lý</a:t>
            </a:r>
            <a:r>
              <a:rPr lang="en-US" sz="2400" b="1" dirty="0">
                <a:solidFill>
                  <a:schemeClr val="tx1"/>
                </a:solidFill>
              </a:rPr>
              <a:t> Dirichlet</a:t>
            </a:r>
          </a:p>
        </p:txBody>
      </p:sp>
      <p:sp>
        <p:nvSpPr>
          <p:cNvPr id="47" name="Rectangle: Folded Corner 46">
            <a:extLst>
              <a:ext uri="{FF2B5EF4-FFF2-40B4-BE49-F238E27FC236}">
                <a16:creationId xmlns:a16="http://schemas.microsoft.com/office/drawing/2014/main" id="{8CD60893-CFC3-4E12-9F36-298826700E97}"/>
              </a:ext>
            </a:extLst>
          </p:cNvPr>
          <p:cNvSpPr/>
          <p:nvPr/>
        </p:nvSpPr>
        <p:spPr>
          <a:xfrm>
            <a:off x="1276350" y="2158181"/>
            <a:ext cx="7410450" cy="1423219"/>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2400" b="1" dirty="0" err="1"/>
              <a:t>Ví</a:t>
            </a:r>
            <a:r>
              <a:rPr lang="en-US" sz="2400" b="1" dirty="0"/>
              <a:t> </a:t>
            </a:r>
            <a:r>
              <a:rPr lang="en-US" sz="2400" b="1" dirty="0" err="1"/>
              <a:t>dụ</a:t>
            </a:r>
            <a:r>
              <a:rPr lang="en-US" sz="2400" b="1" dirty="0"/>
              <a:t> 2: </a:t>
            </a:r>
            <a:r>
              <a:rPr lang="en-US" sz="2400" dirty="0" err="1"/>
              <a:t>Một</a:t>
            </a:r>
            <a:r>
              <a:rPr lang="en-US" sz="2400" dirty="0"/>
              <a:t> </a:t>
            </a:r>
            <a:r>
              <a:rPr lang="en-US" sz="2400" dirty="0" err="1"/>
              <a:t>lớp</a:t>
            </a:r>
            <a:r>
              <a:rPr lang="en-US" sz="2400" dirty="0"/>
              <a:t> có 50 </a:t>
            </a:r>
            <a:r>
              <a:rPr lang="en-US" sz="2400" dirty="0" err="1"/>
              <a:t>học</a:t>
            </a:r>
            <a:r>
              <a:rPr lang="en-US" sz="2400" dirty="0"/>
              <a:t> </a:t>
            </a:r>
            <a:r>
              <a:rPr lang="en-US" sz="2400" dirty="0" err="1"/>
              <a:t>sinh</a:t>
            </a:r>
            <a:r>
              <a:rPr lang="en-US" sz="2400" dirty="0"/>
              <a:t>. </a:t>
            </a:r>
            <a:r>
              <a:rPr lang="en-US" sz="2400" dirty="0" err="1"/>
              <a:t>Chứng</a:t>
            </a:r>
            <a:r>
              <a:rPr lang="en-US" sz="2400" dirty="0"/>
              <a:t> </a:t>
            </a:r>
            <a:r>
              <a:rPr lang="en-US" sz="2400" dirty="0" err="1"/>
              <a:t>minh</a:t>
            </a:r>
            <a:r>
              <a:rPr lang="en-US" sz="2400" dirty="0"/>
              <a:t> </a:t>
            </a:r>
            <a:r>
              <a:rPr lang="en-US" sz="2400" dirty="0" err="1"/>
              <a:t>rằng</a:t>
            </a:r>
            <a:r>
              <a:rPr lang="en-US" sz="2400" dirty="0"/>
              <a:t> có </a:t>
            </a:r>
            <a:r>
              <a:rPr lang="en-US" sz="2400" dirty="0" err="1"/>
              <a:t>ít</a:t>
            </a:r>
            <a:r>
              <a:rPr lang="en-US" sz="2400" dirty="0"/>
              <a:t> </a:t>
            </a:r>
            <a:r>
              <a:rPr lang="en-US" sz="2400" dirty="0" err="1"/>
              <a:t>nhất</a:t>
            </a:r>
            <a:r>
              <a:rPr lang="en-US" sz="2400" dirty="0"/>
              <a:t> 5 </a:t>
            </a:r>
            <a:r>
              <a:rPr lang="en-US" sz="2400" dirty="0" err="1"/>
              <a:t>học</a:t>
            </a:r>
            <a:r>
              <a:rPr lang="en-US" sz="2400" dirty="0"/>
              <a:t> </a:t>
            </a:r>
            <a:r>
              <a:rPr lang="en-US" sz="2400" dirty="0" err="1"/>
              <a:t>sinh</a:t>
            </a:r>
            <a:r>
              <a:rPr lang="en-US" sz="2400" dirty="0"/>
              <a:t> có </a:t>
            </a:r>
            <a:r>
              <a:rPr lang="en-US" sz="2400" dirty="0" err="1"/>
              <a:t>tháng</a:t>
            </a:r>
            <a:r>
              <a:rPr lang="en-US" sz="2400" dirty="0"/>
              <a:t> </a:t>
            </a:r>
            <a:r>
              <a:rPr lang="en-US" sz="2400" dirty="0" err="1"/>
              <a:t>sinh</a:t>
            </a:r>
            <a:r>
              <a:rPr lang="en-US" sz="2400" dirty="0"/>
              <a:t> </a:t>
            </a:r>
            <a:r>
              <a:rPr lang="en-US" sz="2400" dirty="0" err="1"/>
              <a:t>giống</a:t>
            </a:r>
            <a:r>
              <a:rPr lang="en-US" sz="2400" dirty="0"/>
              <a:t> </a:t>
            </a:r>
            <a:r>
              <a:rPr lang="en-US" sz="2400" dirty="0" err="1"/>
              <a:t>nhau</a:t>
            </a:r>
            <a:r>
              <a:rPr lang="en-US" sz="2400" dirty="0"/>
              <a:t> </a:t>
            </a:r>
          </a:p>
        </p:txBody>
      </p:sp>
      <p:sp>
        <p:nvSpPr>
          <p:cNvPr id="5" name="Rectangle: Folded Corner 4">
            <a:extLst>
              <a:ext uri="{FF2B5EF4-FFF2-40B4-BE49-F238E27FC236}">
                <a16:creationId xmlns:a16="http://schemas.microsoft.com/office/drawing/2014/main" id="{248808C7-1DFB-49E5-A77F-252B14C42294}"/>
              </a:ext>
            </a:extLst>
          </p:cNvPr>
          <p:cNvSpPr/>
          <p:nvPr/>
        </p:nvSpPr>
        <p:spPr>
          <a:xfrm>
            <a:off x="1276350" y="3758381"/>
            <a:ext cx="7562850" cy="2871019"/>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en-US" sz="2400" b="1" dirty="0"/>
          </a:p>
          <a:p>
            <a:r>
              <a:rPr lang="en-US" sz="2400" b="1" dirty="0" err="1"/>
              <a:t>Giải</a:t>
            </a:r>
            <a:r>
              <a:rPr lang="en-US" sz="2400" b="1" dirty="0"/>
              <a:t>:</a:t>
            </a:r>
            <a:r>
              <a:rPr lang="en-US" sz="2400" dirty="0"/>
              <a:t> </a:t>
            </a:r>
            <a:br>
              <a:rPr lang="en-US" sz="2400" dirty="0"/>
            </a:br>
            <a:r>
              <a:rPr lang="en-US" sz="2400" dirty="0" err="1"/>
              <a:t>Giả</a:t>
            </a:r>
            <a:r>
              <a:rPr lang="en-US" sz="2400" dirty="0"/>
              <a:t> </a:t>
            </a:r>
            <a:r>
              <a:rPr lang="en-US" sz="2400" dirty="0" err="1"/>
              <a:t>sử</a:t>
            </a:r>
            <a:r>
              <a:rPr lang="en-US" sz="2400" dirty="0"/>
              <a:t> có </a:t>
            </a:r>
            <a:r>
              <a:rPr lang="en-US" sz="2400" dirty="0" err="1"/>
              <a:t>không</a:t>
            </a:r>
            <a:r>
              <a:rPr lang="en-US" sz="2400" dirty="0"/>
              <a:t> quá 4 </a:t>
            </a:r>
            <a:r>
              <a:rPr lang="en-US" sz="2400" dirty="0" err="1"/>
              <a:t>học</a:t>
            </a:r>
            <a:r>
              <a:rPr lang="en-US" sz="2400" dirty="0"/>
              <a:t> </a:t>
            </a:r>
            <a:r>
              <a:rPr lang="en-US" sz="2400" dirty="0" err="1"/>
              <a:t>sinh</a:t>
            </a:r>
            <a:r>
              <a:rPr lang="en-US" sz="2400" dirty="0"/>
              <a:t> có </a:t>
            </a:r>
            <a:r>
              <a:rPr lang="en-US" sz="2400" dirty="0" err="1"/>
              <a:t>tháng</a:t>
            </a:r>
            <a:r>
              <a:rPr lang="en-US" sz="2400" dirty="0"/>
              <a:t> </a:t>
            </a:r>
            <a:r>
              <a:rPr lang="en-US" sz="2400" dirty="0" err="1"/>
              <a:t>sinh</a:t>
            </a:r>
            <a:r>
              <a:rPr lang="en-US" sz="2400" dirty="0"/>
              <a:t> </a:t>
            </a:r>
            <a:r>
              <a:rPr lang="en-US" sz="2400" dirty="0" err="1"/>
              <a:t>giống</a:t>
            </a:r>
            <a:r>
              <a:rPr lang="en-US" sz="2400" dirty="0"/>
              <a:t> </a:t>
            </a:r>
            <a:r>
              <a:rPr lang="en-US" sz="2400" dirty="0" err="1"/>
              <a:t>nhau</a:t>
            </a:r>
            <a:r>
              <a:rPr lang="en-US" sz="2400" dirty="0"/>
              <a:t> </a:t>
            </a:r>
            <a:br>
              <a:rPr lang="en-US" sz="2400" dirty="0"/>
            </a:br>
            <a:r>
              <a:rPr lang="en-US" sz="2400" dirty="0" err="1"/>
              <a:t>Một</a:t>
            </a:r>
            <a:r>
              <a:rPr lang="en-US" sz="2400" dirty="0"/>
              <a:t> </a:t>
            </a:r>
            <a:r>
              <a:rPr lang="en-US" sz="2400" dirty="0" err="1"/>
              <a:t>năm</a:t>
            </a:r>
            <a:r>
              <a:rPr lang="en-US" sz="2400" dirty="0"/>
              <a:t> có 12 </a:t>
            </a:r>
            <a:r>
              <a:rPr lang="en-US" sz="2400" dirty="0" err="1"/>
              <a:t>tháng</a:t>
            </a:r>
            <a:r>
              <a:rPr lang="en-US" sz="2400" dirty="0"/>
              <a:t>, </a:t>
            </a:r>
            <a:r>
              <a:rPr lang="en-US" sz="2400" dirty="0" err="1"/>
              <a:t>khi</a:t>
            </a:r>
            <a:r>
              <a:rPr lang="en-US" sz="2400" dirty="0"/>
              <a:t> </a:t>
            </a:r>
            <a:r>
              <a:rPr lang="en-US" sz="2400" dirty="0" err="1"/>
              <a:t>đo</a:t>
            </a:r>
            <a:r>
              <a:rPr lang="en-US" sz="2400" dirty="0"/>
              <a:t>́ </a:t>
            </a:r>
            <a:r>
              <a:rPr lang="en-US" sz="2400" dirty="0" err="1"/>
              <a:t>sô</a:t>
            </a:r>
            <a:r>
              <a:rPr lang="en-US" sz="2400" dirty="0"/>
              <a:t>́ </a:t>
            </a:r>
            <a:r>
              <a:rPr lang="en-US" sz="2400" dirty="0" err="1"/>
              <a:t>học</a:t>
            </a:r>
            <a:r>
              <a:rPr lang="en-US" sz="2400" dirty="0"/>
              <a:t> </a:t>
            </a:r>
            <a:r>
              <a:rPr lang="en-US" sz="2400" dirty="0" err="1"/>
              <a:t>sinh</a:t>
            </a:r>
            <a:r>
              <a:rPr lang="en-US" sz="2400" dirty="0"/>
              <a:t> </a:t>
            </a:r>
            <a:r>
              <a:rPr lang="en-US" sz="2400" dirty="0" err="1"/>
              <a:t>của</a:t>
            </a:r>
            <a:r>
              <a:rPr lang="en-US" sz="2400" dirty="0"/>
              <a:t> </a:t>
            </a:r>
            <a:r>
              <a:rPr lang="en-US" sz="2400" dirty="0" err="1"/>
              <a:t>lớp</a:t>
            </a:r>
            <a:r>
              <a:rPr lang="en-US" sz="2400" dirty="0"/>
              <a:t> có </a:t>
            </a:r>
            <a:r>
              <a:rPr lang="en-US" sz="2400" dirty="0" err="1"/>
              <a:t>không</a:t>
            </a:r>
            <a:r>
              <a:rPr lang="en-US" sz="2400" dirty="0"/>
              <a:t> quá: 12.4=48 (</a:t>
            </a:r>
            <a:r>
              <a:rPr lang="en-US" sz="2400" dirty="0" err="1"/>
              <a:t>học</a:t>
            </a:r>
            <a:r>
              <a:rPr lang="en-US" sz="2400" dirty="0"/>
              <a:t> </a:t>
            </a:r>
            <a:r>
              <a:rPr lang="en-US" sz="2400" dirty="0" err="1"/>
              <a:t>sinh</a:t>
            </a:r>
            <a:r>
              <a:rPr lang="en-US" sz="2400" dirty="0"/>
              <a:t>)</a:t>
            </a:r>
            <a:br>
              <a:rPr lang="en-US" sz="2400" dirty="0"/>
            </a:br>
            <a:r>
              <a:rPr lang="en-US" sz="2400" dirty="0"/>
              <a:t>Theo </a:t>
            </a:r>
            <a:r>
              <a:rPr lang="en-US" sz="2400" dirty="0" err="1"/>
              <a:t>nguyên</a:t>
            </a:r>
            <a:r>
              <a:rPr lang="en-US" sz="2400" dirty="0"/>
              <a:t> lí Dirichlet </a:t>
            </a:r>
            <a:r>
              <a:rPr lang="en-US" sz="2400" dirty="0" err="1"/>
              <a:t>phải</a:t>
            </a:r>
            <a:r>
              <a:rPr lang="en-US" sz="2400" dirty="0"/>
              <a:t> có </a:t>
            </a:r>
            <a:r>
              <a:rPr lang="en-US" sz="2400" dirty="0" err="1"/>
              <a:t>ít</a:t>
            </a:r>
            <a:r>
              <a:rPr lang="en-US" sz="2400" dirty="0"/>
              <a:t> </a:t>
            </a:r>
            <a:r>
              <a:rPr lang="en-US" sz="2400" dirty="0" err="1"/>
              <a:t>nhất</a:t>
            </a:r>
            <a:r>
              <a:rPr lang="en-US" sz="2400" dirty="0"/>
              <a:t> 5 </a:t>
            </a:r>
            <a:r>
              <a:rPr lang="en-US" sz="2400" dirty="0" err="1"/>
              <a:t>học</a:t>
            </a:r>
            <a:r>
              <a:rPr lang="en-US" sz="2400" dirty="0"/>
              <a:t> </a:t>
            </a:r>
            <a:r>
              <a:rPr lang="en-US" sz="2400" dirty="0" err="1"/>
              <a:t>sinh</a:t>
            </a:r>
            <a:r>
              <a:rPr lang="en-US" sz="2400" dirty="0"/>
              <a:t> có </a:t>
            </a:r>
            <a:r>
              <a:rPr lang="en-US" sz="2400" dirty="0" err="1"/>
              <a:t>tháng</a:t>
            </a:r>
            <a:r>
              <a:rPr lang="en-US" sz="2400" dirty="0"/>
              <a:t> </a:t>
            </a:r>
            <a:r>
              <a:rPr lang="en-US" sz="2400" dirty="0" err="1"/>
              <a:t>sinh</a:t>
            </a:r>
            <a:r>
              <a:rPr lang="en-US" sz="2400" dirty="0"/>
              <a:t> </a:t>
            </a:r>
            <a:r>
              <a:rPr lang="en-US" sz="2400" dirty="0" err="1"/>
              <a:t>giống</a:t>
            </a:r>
            <a:r>
              <a:rPr lang="en-US" sz="2400" dirty="0"/>
              <a:t> </a:t>
            </a:r>
            <a:r>
              <a:rPr lang="en-US" sz="2400" dirty="0" err="1"/>
              <a:t>nhau</a:t>
            </a:r>
            <a:endParaRPr lang="en-US" sz="2400" dirty="0"/>
          </a:p>
        </p:txBody>
      </p:sp>
    </p:spTree>
    <p:extLst>
      <p:ext uri="{BB962C8B-B14F-4D97-AF65-F5344CB8AC3E}">
        <p14:creationId xmlns:p14="http://schemas.microsoft.com/office/powerpoint/2010/main" val="29613098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1.2. </a:t>
            </a:r>
            <a:r>
              <a:rPr lang="en-US" dirty="0" err="1"/>
              <a:t>Các</a:t>
            </a:r>
            <a:r>
              <a:rPr lang="en-US" dirty="0"/>
              <a:t> </a:t>
            </a:r>
            <a:r>
              <a:rPr lang="en-US" dirty="0" err="1"/>
              <a:t>nguyên</a:t>
            </a:r>
            <a:r>
              <a:rPr lang="en-US" dirty="0"/>
              <a:t> </a:t>
            </a:r>
            <a:r>
              <a:rPr lang="en-US" dirty="0" err="1"/>
              <a:t>lý</a:t>
            </a:r>
            <a:r>
              <a:rPr lang="en-US" dirty="0"/>
              <a:t> </a:t>
            </a:r>
            <a:r>
              <a:rPr lang="en-US" dirty="0" err="1"/>
              <a:t>đếm</a:t>
            </a:r>
            <a:endParaRPr lang="en-US" dirty="0"/>
          </a:p>
        </p:txBody>
      </p:sp>
      <p:sp>
        <p:nvSpPr>
          <p:cNvPr id="2" name="Rectangle: Folded Corner 1">
            <a:extLst>
              <a:ext uri="{FF2B5EF4-FFF2-40B4-BE49-F238E27FC236}">
                <a16:creationId xmlns:a16="http://schemas.microsoft.com/office/drawing/2014/main" id="{6B090C57-6B10-415A-927B-A753751F5AD3}"/>
              </a:ext>
            </a:extLst>
          </p:cNvPr>
          <p:cNvSpPr/>
          <p:nvPr/>
        </p:nvSpPr>
        <p:spPr>
          <a:xfrm>
            <a:off x="1276350" y="1524000"/>
            <a:ext cx="3905250" cy="4572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2400" b="1" dirty="0">
                <a:solidFill>
                  <a:schemeClr val="tx1"/>
                </a:solidFill>
              </a:rPr>
              <a:t>1.2.4. </a:t>
            </a:r>
            <a:r>
              <a:rPr lang="en-US" sz="2400" b="1" dirty="0" err="1">
                <a:solidFill>
                  <a:schemeClr val="tx1"/>
                </a:solidFill>
              </a:rPr>
              <a:t>Nguyên</a:t>
            </a:r>
            <a:r>
              <a:rPr lang="en-US" sz="2400" b="1" dirty="0">
                <a:solidFill>
                  <a:schemeClr val="tx1"/>
                </a:solidFill>
              </a:rPr>
              <a:t> </a:t>
            </a:r>
            <a:r>
              <a:rPr lang="en-US" sz="2400" b="1" dirty="0" err="1">
                <a:solidFill>
                  <a:schemeClr val="tx1"/>
                </a:solidFill>
              </a:rPr>
              <a:t>lý</a:t>
            </a:r>
            <a:r>
              <a:rPr lang="en-US" sz="2400" b="1" dirty="0">
                <a:solidFill>
                  <a:schemeClr val="tx1"/>
                </a:solidFill>
              </a:rPr>
              <a:t> Dirichlet</a:t>
            </a:r>
          </a:p>
        </p:txBody>
      </p:sp>
      <p:sp>
        <p:nvSpPr>
          <p:cNvPr id="47" name="Rectangle: Folded Corner 46">
            <a:extLst>
              <a:ext uri="{FF2B5EF4-FFF2-40B4-BE49-F238E27FC236}">
                <a16:creationId xmlns:a16="http://schemas.microsoft.com/office/drawing/2014/main" id="{8CD60893-CFC3-4E12-9F36-298826700E97}"/>
              </a:ext>
            </a:extLst>
          </p:cNvPr>
          <p:cNvSpPr/>
          <p:nvPr/>
        </p:nvSpPr>
        <p:spPr>
          <a:xfrm>
            <a:off x="1276350" y="2158181"/>
            <a:ext cx="7410450" cy="2490019"/>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endParaRPr lang="en-US" sz="2400" dirty="0"/>
          </a:p>
          <a:p>
            <a:pPr algn="just"/>
            <a:r>
              <a:rPr lang="en-US" sz="2400" dirty="0" err="1"/>
              <a:t>Ví</a:t>
            </a:r>
            <a:r>
              <a:rPr lang="en-US" sz="2400" dirty="0"/>
              <a:t> </a:t>
            </a:r>
            <a:r>
              <a:rPr lang="en-US" sz="2400" dirty="0" err="1"/>
              <a:t>dụ</a:t>
            </a:r>
            <a:r>
              <a:rPr lang="en-US" sz="2400" dirty="0"/>
              <a:t> 3: </a:t>
            </a:r>
            <a:r>
              <a:rPr lang="vi-VN" sz="2400" dirty="0"/>
              <a:t>Trong một tháng có 30 ngày, một công nhân sản xuất mỗi ngày ít nhất 1 sản phẩm nhưng cả</a:t>
            </a:r>
            <a:r>
              <a:rPr lang="en-US" sz="2400" dirty="0"/>
              <a:t> </a:t>
            </a:r>
            <a:r>
              <a:rPr lang="vi-VN" sz="2400" dirty="0"/>
              <a:t>tháng sản xuất không quá 45 sản phẩm. Chứng minh rằng tồn tại một số ngày liên tiếp nhau mà người công nhân đó sản xuất ra đúng 14 sản phẩm. .</a:t>
            </a:r>
            <a:endParaRPr lang="en-US" sz="2400" dirty="0"/>
          </a:p>
        </p:txBody>
      </p:sp>
    </p:spTree>
    <p:extLst>
      <p:ext uri="{BB962C8B-B14F-4D97-AF65-F5344CB8AC3E}">
        <p14:creationId xmlns:p14="http://schemas.microsoft.com/office/powerpoint/2010/main" val="15103191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What is Discrete math?</a:t>
            </a:r>
          </a:p>
        </p:txBody>
      </p:sp>
      <p:sp>
        <p:nvSpPr>
          <p:cNvPr id="10243" name="AutoShape 3"/>
          <p:cNvSpPr>
            <a:spLocks noChangeArrowheads="1"/>
          </p:cNvSpPr>
          <p:nvPr/>
        </p:nvSpPr>
        <p:spPr bwMode="gray">
          <a:xfrm>
            <a:off x="6013880" y="2433638"/>
            <a:ext cx="455613" cy="381000"/>
          </a:xfrm>
          <a:prstGeom prst="downArrow">
            <a:avLst>
              <a:gd name="adj1" fmla="val 58889"/>
              <a:gd name="adj2" fmla="val 60000"/>
            </a:avLst>
          </a:prstGeom>
          <a:solidFill>
            <a:schemeClr val="accent1"/>
          </a:solidFill>
          <a:ln w="19050">
            <a:solidFill>
              <a:srgbClr val="FFFFFF"/>
            </a:solidFill>
            <a:miter lim="800000"/>
            <a:headEnd/>
            <a:tailEnd/>
          </a:ln>
          <a:effectLst>
            <a:outerShdw dist="35921" dir="2700000" algn="ctr" rotWithShape="0">
              <a:srgbClr val="B2B2B2">
                <a:alpha val="50000"/>
              </a:srgbClr>
            </a:outerShdw>
          </a:effectLst>
        </p:spPr>
        <p:txBody>
          <a:bodyPr wrap="none" anchor="ctr"/>
          <a:lstStyle/>
          <a:p>
            <a:endParaRPr lang="en-US"/>
          </a:p>
        </p:txBody>
      </p:sp>
      <p:sp>
        <p:nvSpPr>
          <p:cNvPr id="10244" name="AutoShape 4"/>
          <p:cNvSpPr>
            <a:spLocks noChangeArrowheads="1"/>
          </p:cNvSpPr>
          <p:nvPr/>
        </p:nvSpPr>
        <p:spPr bwMode="gray">
          <a:xfrm>
            <a:off x="6086475" y="3886200"/>
            <a:ext cx="455613" cy="381000"/>
          </a:xfrm>
          <a:prstGeom prst="downArrow">
            <a:avLst>
              <a:gd name="adj1" fmla="val 58889"/>
              <a:gd name="adj2" fmla="val 60000"/>
            </a:avLst>
          </a:prstGeom>
          <a:solidFill>
            <a:schemeClr val="accent2"/>
          </a:solidFill>
          <a:ln w="19050">
            <a:solidFill>
              <a:srgbClr val="FFFFFF"/>
            </a:solidFill>
            <a:miter lim="800000"/>
            <a:headEnd/>
            <a:tailEnd/>
          </a:ln>
          <a:effectLst>
            <a:outerShdw dist="35921" dir="2700000" algn="ctr" rotWithShape="0">
              <a:srgbClr val="B2B2B2">
                <a:alpha val="50000"/>
              </a:srgbClr>
            </a:outerShdw>
          </a:effectLst>
        </p:spPr>
        <p:txBody>
          <a:bodyPr wrap="none" anchor="ctr"/>
          <a:lstStyle/>
          <a:p>
            <a:endParaRPr lang="en-US"/>
          </a:p>
        </p:txBody>
      </p:sp>
      <p:sp>
        <p:nvSpPr>
          <p:cNvPr id="10245" name="AutoShape 5"/>
          <p:cNvSpPr>
            <a:spLocks noChangeArrowheads="1"/>
          </p:cNvSpPr>
          <p:nvPr/>
        </p:nvSpPr>
        <p:spPr bwMode="gray">
          <a:xfrm>
            <a:off x="6073775" y="5110163"/>
            <a:ext cx="455613" cy="381000"/>
          </a:xfrm>
          <a:prstGeom prst="downArrow">
            <a:avLst>
              <a:gd name="adj1" fmla="val 58889"/>
              <a:gd name="adj2" fmla="val 60000"/>
            </a:avLst>
          </a:prstGeom>
          <a:solidFill>
            <a:schemeClr val="hlink"/>
          </a:solidFill>
          <a:ln w="19050">
            <a:solidFill>
              <a:srgbClr val="FFFFFF"/>
            </a:solidFill>
            <a:miter lim="800000"/>
            <a:headEnd/>
            <a:tailEnd/>
          </a:ln>
          <a:effectLst>
            <a:outerShdw dist="35921" dir="2700000" algn="ctr" rotWithShape="0">
              <a:srgbClr val="B2B2B2">
                <a:alpha val="50000"/>
              </a:srgbClr>
            </a:outerShdw>
          </a:effectLst>
        </p:spPr>
        <p:txBody>
          <a:bodyPr wrap="none" anchor="ctr"/>
          <a:lstStyle/>
          <a:p>
            <a:endParaRPr lang="en-US"/>
          </a:p>
        </p:txBody>
      </p:sp>
      <p:sp>
        <p:nvSpPr>
          <p:cNvPr id="10246" name="Text Box 4"/>
          <p:cNvSpPr txBox="1">
            <a:spLocks noChangeArrowheads="1"/>
          </p:cNvSpPr>
          <p:nvPr/>
        </p:nvSpPr>
        <p:spPr bwMode="black">
          <a:xfrm>
            <a:off x="4228738" y="2743200"/>
            <a:ext cx="4269558" cy="369332"/>
          </a:xfrm>
          <a:prstGeom prst="rect">
            <a:avLst/>
          </a:prstGeom>
          <a:noFill/>
          <a:ln w="9525" algn="ctr">
            <a:noFill/>
            <a:miter lim="800000"/>
            <a:headEnd/>
            <a:tailEnd/>
          </a:ln>
        </p:spPr>
        <p:txBody>
          <a:bodyPr wrap="square">
            <a:spAutoFit/>
          </a:bodyPr>
          <a:lstStyle/>
          <a:p>
            <a:pPr eaLnBrk="0" hangingPunct="0"/>
            <a:r>
              <a:rPr lang="en-US" b="1" dirty="0" err="1">
                <a:solidFill>
                  <a:srgbClr val="000000"/>
                </a:solidFill>
                <a:cs typeface="Arial" charset="0"/>
              </a:rPr>
              <a:t>Toán</a:t>
            </a:r>
            <a:r>
              <a:rPr lang="en-US" b="1" dirty="0">
                <a:solidFill>
                  <a:srgbClr val="000000"/>
                </a:solidFill>
                <a:cs typeface="Arial" charset="0"/>
              </a:rPr>
              <a:t> </a:t>
            </a:r>
            <a:r>
              <a:rPr lang="en-US" b="1" dirty="0" err="1">
                <a:solidFill>
                  <a:srgbClr val="000000"/>
                </a:solidFill>
                <a:cs typeface="Arial" charset="0"/>
              </a:rPr>
              <a:t>rời</a:t>
            </a:r>
            <a:r>
              <a:rPr lang="en-US" b="1" dirty="0">
                <a:solidFill>
                  <a:srgbClr val="000000"/>
                </a:solidFill>
                <a:cs typeface="Arial" charset="0"/>
              </a:rPr>
              <a:t> </a:t>
            </a:r>
            <a:r>
              <a:rPr lang="en-US" b="1" dirty="0" err="1">
                <a:solidFill>
                  <a:srgbClr val="000000"/>
                </a:solidFill>
                <a:cs typeface="Arial" charset="0"/>
              </a:rPr>
              <a:t>rạc</a:t>
            </a:r>
            <a:r>
              <a:rPr lang="en-US" b="1" dirty="0">
                <a:solidFill>
                  <a:srgbClr val="000000"/>
                </a:solidFill>
                <a:cs typeface="Arial" charset="0"/>
              </a:rPr>
              <a:t> </a:t>
            </a:r>
            <a:r>
              <a:rPr lang="en-US" b="1" dirty="0" err="1">
                <a:solidFill>
                  <a:srgbClr val="000000"/>
                </a:solidFill>
                <a:cs typeface="Arial" charset="0"/>
              </a:rPr>
              <a:t>nghiên</a:t>
            </a:r>
            <a:r>
              <a:rPr lang="en-US" b="1" dirty="0">
                <a:solidFill>
                  <a:srgbClr val="000000"/>
                </a:solidFill>
                <a:cs typeface="Arial" charset="0"/>
              </a:rPr>
              <a:t> </a:t>
            </a:r>
            <a:r>
              <a:rPr lang="en-US" b="1" dirty="0" err="1">
                <a:solidFill>
                  <a:srgbClr val="000000"/>
                </a:solidFill>
                <a:cs typeface="Arial" charset="0"/>
              </a:rPr>
              <a:t>cứu</a:t>
            </a:r>
            <a:r>
              <a:rPr lang="en-US" b="1" dirty="0">
                <a:solidFill>
                  <a:srgbClr val="000000"/>
                </a:solidFill>
                <a:cs typeface="Arial" charset="0"/>
              </a:rPr>
              <a:t> </a:t>
            </a:r>
            <a:r>
              <a:rPr lang="en-US" b="1" dirty="0" err="1">
                <a:solidFill>
                  <a:srgbClr val="000000"/>
                </a:solidFill>
                <a:cs typeface="Arial" charset="0"/>
              </a:rPr>
              <a:t>lĩnh</a:t>
            </a:r>
            <a:r>
              <a:rPr lang="en-US" b="1" dirty="0">
                <a:solidFill>
                  <a:srgbClr val="000000"/>
                </a:solidFill>
                <a:cs typeface="Arial" charset="0"/>
              </a:rPr>
              <a:t> </a:t>
            </a:r>
            <a:r>
              <a:rPr lang="en-US" b="1" dirty="0" err="1">
                <a:solidFill>
                  <a:srgbClr val="000000"/>
                </a:solidFill>
                <a:cs typeface="Arial" charset="0"/>
              </a:rPr>
              <a:t>vực</a:t>
            </a:r>
            <a:r>
              <a:rPr lang="en-US" b="1" dirty="0">
                <a:solidFill>
                  <a:srgbClr val="000000"/>
                </a:solidFill>
                <a:cs typeface="Arial" charset="0"/>
              </a:rPr>
              <a:t> </a:t>
            </a:r>
            <a:r>
              <a:rPr lang="en-US" b="1" dirty="0" err="1">
                <a:solidFill>
                  <a:srgbClr val="000000"/>
                </a:solidFill>
                <a:cs typeface="Arial" charset="0"/>
              </a:rPr>
              <a:t>gì</a:t>
            </a:r>
            <a:r>
              <a:rPr lang="en-US" b="1" dirty="0">
                <a:solidFill>
                  <a:srgbClr val="000000"/>
                </a:solidFill>
                <a:cs typeface="Arial" charset="0"/>
              </a:rPr>
              <a:t>?</a:t>
            </a:r>
          </a:p>
        </p:txBody>
      </p:sp>
      <p:grpSp>
        <p:nvGrpSpPr>
          <p:cNvPr id="10247" name="Group 7"/>
          <p:cNvGrpSpPr>
            <a:grpSpLocks/>
          </p:cNvGrpSpPr>
          <p:nvPr/>
        </p:nvGrpSpPr>
        <p:grpSpPr bwMode="auto">
          <a:xfrm>
            <a:off x="4217624" y="1554482"/>
            <a:ext cx="4051300" cy="914400"/>
            <a:chOff x="2728" y="1008"/>
            <a:chExt cx="2552" cy="576"/>
          </a:xfrm>
        </p:grpSpPr>
        <p:sp>
          <p:nvSpPr>
            <p:cNvPr id="10248" name="Rectangle 8"/>
            <p:cNvSpPr>
              <a:spLocks noChangeArrowheads="1"/>
            </p:cNvSpPr>
            <p:nvPr/>
          </p:nvSpPr>
          <p:spPr bwMode="gray">
            <a:xfrm>
              <a:off x="2728" y="1008"/>
              <a:ext cx="2552" cy="576"/>
            </a:xfrm>
            <a:prstGeom prst="rect">
              <a:avLst/>
            </a:prstGeom>
            <a:solidFill>
              <a:srgbClr val="FFFFFF"/>
            </a:solidFill>
            <a:ln w="6350">
              <a:solidFill>
                <a:srgbClr val="FFFFFF"/>
              </a:solidFill>
              <a:miter lim="800000"/>
              <a:headEnd/>
              <a:tailEnd/>
            </a:ln>
            <a:effectLst>
              <a:outerShdw dist="35921" dir="2700000" algn="ctr" rotWithShape="0">
                <a:srgbClr val="B2B2B2">
                  <a:alpha val="50000"/>
                </a:srgbClr>
              </a:outerShdw>
            </a:effectLst>
          </p:spPr>
          <p:txBody>
            <a:bodyPr wrap="none" anchor="ctr"/>
            <a:lstStyle/>
            <a:p>
              <a:endParaRPr lang="en-US"/>
            </a:p>
          </p:txBody>
        </p:sp>
        <p:sp>
          <p:nvSpPr>
            <p:cNvPr id="10249" name="Rectangle 9"/>
            <p:cNvSpPr>
              <a:spLocks noChangeArrowheads="1"/>
            </p:cNvSpPr>
            <p:nvPr/>
          </p:nvSpPr>
          <p:spPr bwMode="gray">
            <a:xfrm>
              <a:off x="2735" y="1014"/>
              <a:ext cx="2536" cy="262"/>
            </a:xfrm>
            <a:prstGeom prst="rect">
              <a:avLst/>
            </a:prstGeom>
            <a:solidFill>
              <a:schemeClr val="accent1"/>
            </a:solidFill>
            <a:ln w="9525">
              <a:noFill/>
              <a:miter lim="800000"/>
              <a:headEnd/>
              <a:tailEnd/>
            </a:ln>
            <a:effectLst>
              <a:outerShdw dist="35921" dir="2700000" algn="ctr" rotWithShape="0">
                <a:srgbClr val="B2B2B2">
                  <a:alpha val="50000"/>
                </a:srgbClr>
              </a:outerShdw>
            </a:effectLst>
          </p:spPr>
          <p:txBody>
            <a:bodyPr wrap="none" anchor="ctr"/>
            <a:lstStyle/>
            <a:p>
              <a:endParaRPr lang="en-US"/>
            </a:p>
          </p:txBody>
        </p:sp>
        <p:sp>
          <p:nvSpPr>
            <p:cNvPr id="10250" name="Rectangle 10"/>
            <p:cNvSpPr>
              <a:spLocks noChangeArrowheads="1"/>
            </p:cNvSpPr>
            <p:nvPr/>
          </p:nvSpPr>
          <p:spPr bwMode="gray">
            <a:xfrm>
              <a:off x="2736" y="1264"/>
              <a:ext cx="2535" cy="314"/>
            </a:xfrm>
            <a:prstGeom prst="rect">
              <a:avLst/>
            </a:prstGeom>
            <a:gradFill rotWithShape="1">
              <a:gsLst>
                <a:gs pos="0">
                  <a:schemeClr val="accent1">
                    <a:gamma/>
                    <a:tint val="61176"/>
                    <a:invGamma/>
                  </a:schemeClr>
                </a:gs>
                <a:gs pos="100000">
                  <a:schemeClr val="accent1"/>
                </a:gs>
              </a:gsLst>
              <a:lin ang="2700000" scaled="1"/>
            </a:gradFill>
            <a:ln w="9525">
              <a:noFill/>
              <a:miter lim="800000"/>
              <a:headEnd/>
              <a:tailEnd/>
            </a:ln>
            <a:effectLst>
              <a:outerShdw dist="35921" dir="2700000" algn="ctr" rotWithShape="0">
                <a:srgbClr val="B2B2B2">
                  <a:alpha val="50000"/>
                </a:srgbClr>
              </a:outerShdw>
            </a:effectLst>
          </p:spPr>
          <p:txBody>
            <a:bodyPr wrap="none" anchor="ctr"/>
            <a:lstStyle/>
            <a:p>
              <a:endParaRPr lang="en-US"/>
            </a:p>
          </p:txBody>
        </p:sp>
      </p:grpSp>
      <p:sp>
        <p:nvSpPr>
          <p:cNvPr id="10251" name="Text Box 11"/>
          <p:cNvSpPr txBox="1">
            <a:spLocks noChangeArrowheads="1"/>
          </p:cNvSpPr>
          <p:nvPr/>
        </p:nvSpPr>
        <p:spPr bwMode="gray">
          <a:xfrm>
            <a:off x="4254500" y="1529677"/>
            <a:ext cx="4269558" cy="923330"/>
          </a:xfrm>
          <a:prstGeom prst="rect">
            <a:avLst/>
          </a:prstGeom>
          <a:noFill/>
          <a:ln w="9525" algn="ctr">
            <a:noFill/>
            <a:miter lim="800000"/>
            <a:headEnd/>
            <a:tailEnd/>
          </a:ln>
          <a:effectLst/>
        </p:spPr>
        <p:txBody>
          <a:bodyPr wrap="square">
            <a:spAutoFit/>
          </a:bodyPr>
          <a:lstStyle/>
          <a:p>
            <a:pPr>
              <a:spcBef>
                <a:spcPct val="50000"/>
              </a:spcBef>
            </a:pPr>
            <a:r>
              <a:rPr lang="en-US" altLang="vi-VN" b="1" dirty="0"/>
              <a:t>TRR </a:t>
            </a:r>
            <a:r>
              <a:rPr lang="en-US" altLang="vi-VN" b="1" dirty="0" err="1"/>
              <a:t>là</a:t>
            </a:r>
            <a:r>
              <a:rPr lang="en-US" altLang="vi-VN" b="1" dirty="0"/>
              <a:t> </a:t>
            </a:r>
            <a:r>
              <a:rPr lang="en-US" altLang="vi-VN" b="1" dirty="0" err="1"/>
              <a:t>nghiên</a:t>
            </a:r>
            <a:r>
              <a:rPr lang="en-US" altLang="vi-VN" b="1" dirty="0"/>
              <a:t> </a:t>
            </a:r>
            <a:r>
              <a:rPr lang="en-US" altLang="vi-VN" b="1" dirty="0" err="1"/>
              <a:t>cứu</a:t>
            </a:r>
            <a:r>
              <a:rPr lang="en-US" altLang="vi-VN" b="1" dirty="0"/>
              <a:t> </a:t>
            </a:r>
            <a:r>
              <a:rPr lang="en-US" altLang="vi-VN" b="1" dirty="0" err="1"/>
              <a:t>các</a:t>
            </a:r>
            <a:r>
              <a:rPr lang="en-US" altLang="vi-VN" b="1" dirty="0"/>
              <a:t> </a:t>
            </a:r>
            <a:r>
              <a:rPr lang="vi-VN" altLang="vi-VN" b="1" dirty="0"/>
              <a:t>đối</a:t>
            </a:r>
            <a:r>
              <a:rPr lang="en-US" altLang="vi-VN" b="1" dirty="0"/>
              <a:t> t</a:t>
            </a:r>
            <a:r>
              <a:rPr lang="vi-VN" altLang="vi-VN" b="1" dirty="0"/>
              <a:t>ượng</a:t>
            </a:r>
            <a:r>
              <a:rPr lang="en-US" altLang="vi-VN" b="1" dirty="0"/>
              <a:t> </a:t>
            </a:r>
            <a:r>
              <a:rPr lang="en-US" altLang="vi-VN" b="1" dirty="0" err="1"/>
              <a:t>không</a:t>
            </a:r>
            <a:r>
              <a:rPr lang="en-US" altLang="vi-VN" b="1" dirty="0"/>
              <a:t> </a:t>
            </a:r>
            <a:r>
              <a:rPr lang="en-US" altLang="vi-VN" b="1" dirty="0" err="1"/>
              <a:t>liên</a:t>
            </a:r>
            <a:r>
              <a:rPr lang="en-US" altLang="vi-VN" b="1" dirty="0"/>
              <a:t> </a:t>
            </a:r>
            <a:r>
              <a:rPr lang="en-US" altLang="vi-VN" b="1" dirty="0" err="1"/>
              <a:t>tục</a:t>
            </a:r>
            <a:r>
              <a:rPr lang="en-US" altLang="vi-VN" b="1" dirty="0"/>
              <a:t> (</a:t>
            </a:r>
            <a:r>
              <a:rPr lang="en-US" altLang="vi-VN" b="1" dirty="0" err="1"/>
              <a:t>rời</a:t>
            </a:r>
            <a:r>
              <a:rPr lang="en-US" altLang="vi-VN" b="1" dirty="0"/>
              <a:t> </a:t>
            </a:r>
            <a:r>
              <a:rPr lang="en-US" altLang="vi-VN" b="1" dirty="0" err="1"/>
              <a:t>rạc</a:t>
            </a:r>
            <a:r>
              <a:rPr lang="en-US" altLang="vi-VN" b="1" dirty="0"/>
              <a:t>), </a:t>
            </a:r>
            <a:r>
              <a:rPr lang="en-US" altLang="vi-VN" b="1" dirty="0" err="1"/>
              <a:t>toán</a:t>
            </a:r>
            <a:r>
              <a:rPr lang="en-US" altLang="vi-VN" b="1" dirty="0"/>
              <a:t> </a:t>
            </a:r>
            <a:r>
              <a:rPr lang="en-US" altLang="vi-VN" b="1" dirty="0" err="1"/>
              <a:t>học</a:t>
            </a:r>
            <a:r>
              <a:rPr lang="en-US" altLang="vi-VN" b="1" dirty="0"/>
              <a:t> </a:t>
            </a:r>
            <a:r>
              <a:rPr lang="en-US" altLang="vi-VN" b="1" dirty="0" err="1"/>
              <a:t>dành</a:t>
            </a:r>
            <a:r>
              <a:rPr lang="en-US" altLang="vi-VN" b="1" dirty="0"/>
              <a:t> </a:t>
            </a:r>
            <a:r>
              <a:rPr lang="en-US" altLang="vi-VN" b="1" dirty="0" err="1"/>
              <a:t>cho</a:t>
            </a:r>
            <a:r>
              <a:rPr lang="en-US" altLang="vi-VN" b="1" dirty="0"/>
              <a:t> tin </a:t>
            </a:r>
            <a:r>
              <a:rPr lang="en-US" altLang="vi-VN" b="1" dirty="0" err="1"/>
              <a:t>học</a:t>
            </a:r>
            <a:r>
              <a:rPr lang="en-US" altLang="vi-VN" b="1" dirty="0"/>
              <a:t> </a:t>
            </a:r>
            <a:endParaRPr lang="en-US" b="1" dirty="0">
              <a:cs typeface="Arial" charset="0"/>
            </a:endParaRPr>
          </a:p>
        </p:txBody>
      </p:sp>
      <p:grpSp>
        <p:nvGrpSpPr>
          <p:cNvPr id="10252" name="Group 12"/>
          <p:cNvGrpSpPr>
            <a:grpSpLocks/>
          </p:cNvGrpSpPr>
          <p:nvPr/>
        </p:nvGrpSpPr>
        <p:grpSpPr bwMode="auto">
          <a:xfrm>
            <a:off x="4267200" y="3130550"/>
            <a:ext cx="4051300" cy="914400"/>
            <a:chOff x="2736" y="1803"/>
            <a:chExt cx="2552" cy="576"/>
          </a:xfrm>
        </p:grpSpPr>
        <p:sp>
          <p:nvSpPr>
            <p:cNvPr id="10253" name="Rectangle 13"/>
            <p:cNvSpPr>
              <a:spLocks noChangeArrowheads="1"/>
            </p:cNvSpPr>
            <p:nvPr/>
          </p:nvSpPr>
          <p:spPr bwMode="ltGray">
            <a:xfrm>
              <a:off x="2736" y="1803"/>
              <a:ext cx="2552" cy="576"/>
            </a:xfrm>
            <a:prstGeom prst="rect">
              <a:avLst/>
            </a:prstGeom>
            <a:solidFill>
              <a:srgbClr val="FFFFFF"/>
            </a:solidFill>
            <a:ln w="9525">
              <a:solidFill>
                <a:srgbClr val="FFFFFF"/>
              </a:solidFill>
              <a:miter lim="800000"/>
              <a:headEnd/>
              <a:tailEnd/>
            </a:ln>
            <a:effectLst>
              <a:outerShdw dist="35921" dir="2700000" algn="ctr" rotWithShape="0">
                <a:srgbClr val="B2B2B2">
                  <a:alpha val="50000"/>
                </a:srgbClr>
              </a:outerShdw>
            </a:effectLst>
          </p:spPr>
          <p:txBody>
            <a:bodyPr wrap="none" anchor="ctr"/>
            <a:lstStyle/>
            <a:p>
              <a:endParaRPr lang="en-US"/>
            </a:p>
          </p:txBody>
        </p:sp>
        <p:sp>
          <p:nvSpPr>
            <p:cNvPr id="10254" name="Rectangle 14"/>
            <p:cNvSpPr>
              <a:spLocks noChangeArrowheads="1"/>
            </p:cNvSpPr>
            <p:nvPr/>
          </p:nvSpPr>
          <p:spPr bwMode="ltGray">
            <a:xfrm>
              <a:off x="2743" y="1809"/>
              <a:ext cx="2536" cy="268"/>
            </a:xfrm>
            <a:prstGeom prst="rect">
              <a:avLst/>
            </a:prstGeom>
            <a:solidFill>
              <a:schemeClr val="accent2"/>
            </a:solidFill>
            <a:ln w="9525">
              <a:noFill/>
              <a:miter lim="800000"/>
              <a:headEnd/>
              <a:tailEnd/>
            </a:ln>
            <a:effectLst>
              <a:outerShdw dist="35921" dir="2700000" algn="ctr" rotWithShape="0">
                <a:srgbClr val="B2B2B2">
                  <a:alpha val="50000"/>
                </a:srgbClr>
              </a:outerShdw>
            </a:effectLst>
          </p:spPr>
          <p:txBody>
            <a:bodyPr wrap="none" anchor="ctr"/>
            <a:lstStyle/>
            <a:p>
              <a:endParaRPr lang="en-US"/>
            </a:p>
          </p:txBody>
        </p:sp>
        <p:sp>
          <p:nvSpPr>
            <p:cNvPr id="10255" name="Rectangle 15"/>
            <p:cNvSpPr>
              <a:spLocks noChangeArrowheads="1"/>
            </p:cNvSpPr>
            <p:nvPr/>
          </p:nvSpPr>
          <p:spPr bwMode="ltGray">
            <a:xfrm>
              <a:off x="2744" y="2059"/>
              <a:ext cx="2535" cy="314"/>
            </a:xfrm>
            <a:prstGeom prst="rect">
              <a:avLst/>
            </a:prstGeom>
            <a:gradFill rotWithShape="1">
              <a:gsLst>
                <a:gs pos="0">
                  <a:schemeClr val="accent2">
                    <a:gamma/>
                    <a:tint val="61176"/>
                    <a:invGamma/>
                  </a:schemeClr>
                </a:gs>
                <a:gs pos="100000">
                  <a:schemeClr val="accent2"/>
                </a:gs>
              </a:gsLst>
              <a:lin ang="2700000" scaled="1"/>
            </a:gradFill>
            <a:ln w="9525">
              <a:noFill/>
              <a:miter lim="800000"/>
              <a:headEnd/>
              <a:tailEnd/>
            </a:ln>
            <a:effectLst>
              <a:outerShdw dist="35921" dir="2700000" algn="ctr" rotWithShape="0">
                <a:srgbClr val="B2B2B2">
                  <a:alpha val="50000"/>
                </a:srgbClr>
              </a:outerShdw>
            </a:effectLst>
          </p:spPr>
          <p:txBody>
            <a:bodyPr wrap="none" anchor="ctr"/>
            <a:lstStyle/>
            <a:p>
              <a:endParaRPr lang="en-US"/>
            </a:p>
          </p:txBody>
        </p:sp>
      </p:grpSp>
      <p:sp>
        <p:nvSpPr>
          <p:cNvPr id="10256" name="Text Box 16"/>
          <p:cNvSpPr txBox="1">
            <a:spLocks noChangeArrowheads="1"/>
          </p:cNvSpPr>
          <p:nvPr/>
        </p:nvSpPr>
        <p:spPr bwMode="gray">
          <a:xfrm>
            <a:off x="4646613" y="3268344"/>
            <a:ext cx="3289300" cy="523220"/>
          </a:xfrm>
          <a:prstGeom prst="rect">
            <a:avLst/>
          </a:prstGeom>
          <a:noFill/>
          <a:ln w="9525" algn="ctr">
            <a:noFill/>
            <a:miter lim="800000"/>
            <a:headEnd/>
            <a:tailEnd/>
          </a:ln>
          <a:effectLst/>
        </p:spPr>
        <p:txBody>
          <a:bodyPr>
            <a:spAutoFit/>
          </a:bodyPr>
          <a:lstStyle/>
          <a:p>
            <a:pPr algn="ctr">
              <a:spcBef>
                <a:spcPct val="50000"/>
              </a:spcBef>
            </a:pPr>
            <a:r>
              <a:rPr lang="en-US" sz="2800" b="1" dirty="0" err="1">
                <a:solidFill>
                  <a:srgbClr val="000000"/>
                </a:solidFill>
                <a:cs typeface="Arial" charset="0"/>
              </a:rPr>
              <a:t>Lý</a:t>
            </a:r>
            <a:r>
              <a:rPr lang="en-US" sz="2800" b="1" dirty="0">
                <a:solidFill>
                  <a:srgbClr val="000000"/>
                </a:solidFill>
                <a:cs typeface="Arial" charset="0"/>
              </a:rPr>
              <a:t> </a:t>
            </a:r>
            <a:r>
              <a:rPr lang="en-US" sz="2800" b="1" dirty="0" err="1">
                <a:solidFill>
                  <a:srgbClr val="000000"/>
                </a:solidFill>
                <a:cs typeface="Arial" charset="0"/>
              </a:rPr>
              <a:t>thuyết</a:t>
            </a:r>
            <a:r>
              <a:rPr lang="en-US" sz="2800" b="1" dirty="0">
                <a:solidFill>
                  <a:srgbClr val="000000"/>
                </a:solidFill>
                <a:cs typeface="Arial" charset="0"/>
              </a:rPr>
              <a:t> </a:t>
            </a:r>
            <a:r>
              <a:rPr lang="en-US" sz="2800" b="1" dirty="0" err="1">
                <a:solidFill>
                  <a:srgbClr val="000000"/>
                </a:solidFill>
                <a:cs typeface="Arial" charset="0"/>
              </a:rPr>
              <a:t>tổ</a:t>
            </a:r>
            <a:r>
              <a:rPr lang="en-US" sz="2800" b="1" dirty="0">
                <a:solidFill>
                  <a:srgbClr val="000000"/>
                </a:solidFill>
                <a:cs typeface="Arial" charset="0"/>
              </a:rPr>
              <a:t> </a:t>
            </a:r>
            <a:r>
              <a:rPr lang="en-US" sz="2800" b="1" dirty="0" err="1">
                <a:solidFill>
                  <a:srgbClr val="000000"/>
                </a:solidFill>
                <a:cs typeface="Arial" charset="0"/>
              </a:rPr>
              <a:t>hợp</a:t>
            </a:r>
            <a:endParaRPr lang="en-US" sz="2800" b="1" dirty="0">
              <a:solidFill>
                <a:srgbClr val="000000"/>
              </a:solidFill>
              <a:cs typeface="Arial" charset="0"/>
            </a:endParaRPr>
          </a:p>
        </p:txBody>
      </p:sp>
      <p:grpSp>
        <p:nvGrpSpPr>
          <p:cNvPr id="10257" name="Group 17"/>
          <p:cNvGrpSpPr>
            <a:grpSpLocks/>
          </p:cNvGrpSpPr>
          <p:nvPr/>
        </p:nvGrpSpPr>
        <p:grpSpPr bwMode="auto">
          <a:xfrm>
            <a:off x="4254500" y="4234910"/>
            <a:ext cx="4051300" cy="914400"/>
            <a:chOff x="2728" y="2612"/>
            <a:chExt cx="2552" cy="576"/>
          </a:xfrm>
        </p:grpSpPr>
        <p:sp>
          <p:nvSpPr>
            <p:cNvPr id="10258" name="Rectangle 18"/>
            <p:cNvSpPr>
              <a:spLocks noChangeArrowheads="1"/>
            </p:cNvSpPr>
            <p:nvPr/>
          </p:nvSpPr>
          <p:spPr bwMode="ltGray">
            <a:xfrm>
              <a:off x="2728" y="2612"/>
              <a:ext cx="2552" cy="576"/>
            </a:xfrm>
            <a:prstGeom prst="rect">
              <a:avLst/>
            </a:prstGeom>
            <a:solidFill>
              <a:srgbClr val="FFFFFF"/>
            </a:solidFill>
            <a:ln w="9525">
              <a:solidFill>
                <a:srgbClr val="FFFFFF"/>
              </a:solidFill>
              <a:miter lim="800000"/>
              <a:headEnd/>
              <a:tailEnd/>
            </a:ln>
            <a:effectLst>
              <a:outerShdw dist="35921" dir="2700000" algn="ctr" rotWithShape="0">
                <a:srgbClr val="B2B2B2">
                  <a:alpha val="50000"/>
                </a:srgbClr>
              </a:outerShdw>
            </a:effectLst>
          </p:spPr>
          <p:txBody>
            <a:bodyPr wrap="none" anchor="ctr"/>
            <a:lstStyle/>
            <a:p>
              <a:endParaRPr lang="en-US"/>
            </a:p>
          </p:txBody>
        </p:sp>
        <p:sp>
          <p:nvSpPr>
            <p:cNvPr id="10259" name="Rectangle 19"/>
            <p:cNvSpPr>
              <a:spLocks noChangeArrowheads="1"/>
            </p:cNvSpPr>
            <p:nvPr/>
          </p:nvSpPr>
          <p:spPr bwMode="ltGray">
            <a:xfrm>
              <a:off x="2735" y="2618"/>
              <a:ext cx="2536" cy="262"/>
            </a:xfrm>
            <a:prstGeom prst="rect">
              <a:avLst/>
            </a:prstGeom>
            <a:solidFill>
              <a:schemeClr val="hlink"/>
            </a:solidFill>
            <a:ln w="9525">
              <a:noFill/>
              <a:miter lim="800000"/>
              <a:headEnd/>
              <a:tailEnd/>
            </a:ln>
            <a:effectLst>
              <a:outerShdw dist="35921" dir="2700000" algn="ctr" rotWithShape="0">
                <a:srgbClr val="B2B2B2">
                  <a:alpha val="50000"/>
                </a:srgbClr>
              </a:outerShdw>
            </a:effectLst>
          </p:spPr>
          <p:txBody>
            <a:bodyPr wrap="none" anchor="ctr"/>
            <a:lstStyle/>
            <a:p>
              <a:endParaRPr lang="en-US"/>
            </a:p>
          </p:txBody>
        </p:sp>
        <p:sp>
          <p:nvSpPr>
            <p:cNvPr id="10260" name="Rectangle 20"/>
            <p:cNvSpPr>
              <a:spLocks noChangeArrowheads="1"/>
            </p:cNvSpPr>
            <p:nvPr/>
          </p:nvSpPr>
          <p:spPr bwMode="ltGray">
            <a:xfrm>
              <a:off x="2736" y="2868"/>
              <a:ext cx="2535" cy="314"/>
            </a:xfrm>
            <a:prstGeom prst="rect">
              <a:avLst/>
            </a:prstGeom>
            <a:gradFill rotWithShape="1">
              <a:gsLst>
                <a:gs pos="0">
                  <a:schemeClr val="hlink">
                    <a:gamma/>
                    <a:tint val="61176"/>
                    <a:invGamma/>
                  </a:schemeClr>
                </a:gs>
                <a:gs pos="100000">
                  <a:schemeClr val="hlink"/>
                </a:gs>
              </a:gsLst>
              <a:lin ang="2700000" scaled="1"/>
            </a:gradFill>
            <a:ln w="9525">
              <a:noFill/>
              <a:miter lim="800000"/>
              <a:headEnd/>
              <a:tailEnd/>
            </a:ln>
            <a:effectLst>
              <a:outerShdw dist="35921" dir="2700000" algn="ctr" rotWithShape="0">
                <a:srgbClr val="B2B2B2">
                  <a:alpha val="50000"/>
                </a:srgbClr>
              </a:outerShdw>
            </a:effectLst>
          </p:spPr>
          <p:txBody>
            <a:bodyPr wrap="none" anchor="ctr"/>
            <a:lstStyle/>
            <a:p>
              <a:endParaRPr lang="en-US"/>
            </a:p>
          </p:txBody>
        </p:sp>
      </p:grpSp>
      <p:sp>
        <p:nvSpPr>
          <p:cNvPr id="10261" name="Text Box 21"/>
          <p:cNvSpPr txBox="1">
            <a:spLocks noChangeArrowheads="1"/>
          </p:cNvSpPr>
          <p:nvPr/>
        </p:nvSpPr>
        <p:spPr bwMode="gray">
          <a:xfrm>
            <a:off x="4672511" y="4419600"/>
            <a:ext cx="3289300" cy="584775"/>
          </a:xfrm>
          <a:prstGeom prst="rect">
            <a:avLst/>
          </a:prstGeom>
          <a:noFill/>
          <a:ln w="9525" algn="ctr">
            <a:noFill/>
            <a:miter lim="800000"/>
            <a:headEnd/>
            <a:tailEnd/>
          </a:ln>
          <a:effectLst/>
        </p:spPr>
        <p:txBody>
          <a:bodyPr>
            <a:spAutoFit/>
          </a:bodyPr>
          <a:lstStyle/>
          <a:p>
            <a:pPr algn="ctr">
              <a:spcBef>
                <a:spcPct val="50000"/>
              </a:spcBef>
            </a:pPr>
            <a:r>
              <a:rPr lang="en-US" sz="3200" b="1" dirty="0" err="1">
                <a:solidFill>
                  <a:srgbClr val="000000"/>
                </a:solidFill>
                <a:cs typeface="Arial" charset="0"/>
              </a:rPr>
              <a:t>Lý</a:t>
            </a:r>
            <a:r>
              <a:rPr lang="en-US" sz="3200" b="1" dirty="0">
                <a:solidFill>
                  <a:srgbClr val="000000"/>
                </a:solidFill>
                <a:cs typeface="Arial" charset="0"/>
              </a:rPr>
              <a:t> </a:t>
            </a:r>
            <a:r>
              <a:rPr lang="en-US" sz="3200" b="1" dirty="0" err="1">
                <a:solidFill>
                  <a:srgbClr val="000000"/>
                </a:solidFill>
                <a:cs typeface="Arial" charset="0"/>
              </a:rPr>
              <a:t>thuyết</a:t>
            </a:r>
            <a:r>
              <a:rPr lang="en-US" sz="3200" b="1" dirty="0">
                <a:solidFill>
                  <a:srgbClr val="000000"/>
                </a:solidFill>
                <a:cs typeface="Arial" charset="0"/>
              </a:rPr>
              <a:t> </a:t>
            </a:r>
            <a:r>
              <a:rPr lang="en-US" sz="3200" b="1" dirty="0" err="1">
                <a:solidFill>
                  <a:srgbClr val="000000"/>
                </a:solidFill>
                <a:cs typeface="Arial" charset="0"/>
              </a:rPr>
              <a:t>đồ</a:t>
            </a:r>
            <a:r>
              <a:rPr lang="en-US" sz="3200" b="1" dirty="0">
                <a:solidFill>
                  <a:srgbClr val="000000"/>
                </a:solidFill>
                <a:cs typeface="Arial" charset="0"/>
              </a:rPr>
              <a:t> </a:t>
            </a:r>
            <a:r>
              <a:rPr lang="en-US" sz="3200" b="1" dirty="0" err="1">
                <a:solidFill>
                  <a:srgbClr val="000000"/>
                </a:solidFill>
                <a:cs typeface="Arial" charset="0"/>
              </a:rPr>
              <a:t>thị</a:t>
            </a:r>
            <a:endParaRPr lang="en-US" sz="3200" b="1" dirty="0">
              <a:solidFill>
                <a:srgbClr val="000000"/>
              </a:solidFill>
              <a:cs typeface="Arial" charset="0"/>
            </a:endParaRPr>
          </a:p>
        </p:txBody>
      </p:sp>
      <p:grpSp>
        <p:nvGrpSpPr>
          <p:cNvPr id="10262" name="Group 22"/>
          <p:cNvGrpSpPr>
            <a:grpSpLocks/>
          </p:cNvGrpSpPr>
          <p:nvPr/>
        </p:nvGrpSpPr>
        <p:grpSpPr bwMode="auto">
          <a:xfrm>
            <a:off x="4254500" y="5562600"/>
            <a:ext cx="4051300" cy="914400"/>
            <a:chOff x="2728" y="3421"/>
            <a:chExt cx="2552" cy="576"/>
          </a:xfrm>
        </p:grpSpPr>
        <p:sp>
          <p:nvSpPr>
            <p:cNvPr id="10263" name="Rectangle 23"/>
            <p:cNvSpPr>
              <a:spLocks noChangeArrowheads="1"/>
            </p:cNvSpPr>
            <p:nvPr/>
          </p:nvSpPr>
          <p:spPr bwMode="ltGray">
            <a:xfrm>
              <a:off x="2728" y="3421"/>
              <a:ext cx="2552" cy="576"/>
            </a:xfrm>
            <a:prstGeom prst="rect">
              <a:avLst/>
            </a:prstGeom>
            <a:solidFill>
              <a:srgbClr val="FFFFFF"/>
            </a:solidFill>
            <a:ln w="9525">
              <a:solidFill>
                <a:srgbClr val="FFFFFF"/>
              </a:solidFill>
              <a:miter lim="800000"/>
              <a:headEnd/>
              <a:tailEnd/>
            </a:ln>
            <a:effectLst>
              <a:outerShdw dist="35921" dir="2700000" algn="ctr" rotWithShape="0">
                <a:srgbClr val="B2B2B2">
                  <a:alpha val="50000"/>
                </a:srgbClr>
              </a:outerShdw>
            </a:effectLst>
          </p:spPr>
          <p:txBody>
            <a:bodyPr wrap="none" anchor="ctr"/>
            <a:lstStyle/>
            <a:p>
              <a:endParaRPr lang="en-US"/>
            </a:p>
          </p:txBody>
        </p:sp>
        <p:sp>
          <p:nvSpPr>
            <p:cNvPr id="10264" name="Rectangle 24"/>
            <p:cNvSpPr>
              <a:spLocks noChangeArrowheads="1"/>
            </p:cNvSpPr>
            <p:nvPr/>
          </p:nvSpPr>
          <p:spPr bwMode="ltGray">
            <a:xfrm>
              <a:off x="2735" y="3427"/>
              <a:ext cx="2536" cy="262"/>
            </a:xfrm>
            <a:prstGeom prst="rect">
              <a:avLst/>
            </a:prstGeom>
            <a:solidFill>
              <a:schemeClr val="folHlink"/>
            </a:solidFill>
            <a:ln w="9525">
              <a:noFill/>
              <a:miter lim="800000"/>
              <a:headEnd/>
              <a:tailEnd/>
            </a:ln>
            <a:effectLst>
              <a:outerShdw dist="35921" dir="2700000" algn="ctr" rotWithShape="0">
                <a:srgbClr val="B2B2B2">
                  <a:alpha val="50000"/>
                </a:srgbClr>
              </a:outerShdw>
            </a:effectLst>
          </p:spPr>
          <p:txBody>
            <a:bodyPr wrap="none" anchor="ctr"/>
            <a:lstStyle/>
            <a:p>
              <a:endParaRPr lang="en-US"/>
            </a:p>
          </p:txBody>
        </p:sp>
        <p:sp>
          <p:nvSpPr>
            <p:cNvPr id="10265" name="Rectangle 25"/>
            <p:cNvSpPr>
              <a:spLocks noChangeArrowheads="1"/>
            </p:cNvSpPr>
            <p:nvPr/>
          </p:nvSpPr>
          <p:spPr bwMode="ltGray">
            <a:xfrm>
              <a:off x="2736" y="3677"/>
              <a:ext cx="2535" cy="314"/>
            </a:xfrm>
            <a:prstGeom prst="rect">
              <a:avLst/>
            </a:prstGeom>
            <a:gradFill rotWithShape="1">
              <a:gsLst>
                <a:gs pos="0">
                  <a:schemeClr val="folHlink">
                    <a:gamma/>
                    <a:tint val="61176"/>
                    <a:invGamma/>
                  </a:schemeClr>
                </a:gs>
                <a:gs pos="100000">
                  <a:schemeClr val="folHlink"/>
                </a:gs>
              </a:gsLst>
              <a:lin ang="2700000" scaled="1"/>
            </a:gradFill>
            <a:ln w="9525">
              <a:noFill/>
              <a:miter lim="800000"/>
              <a:headEnd/>
              <a:tailEnd/>
            </a:ln>
            <a:effectLst>
              <a:outerShdw dist="35921" dir="2700000" algn="ctr" rotWithShape="0">
                <a:srgbClr val="B2B2B2">
                  <a:alpha val="50000"/>
                </a:srgbClr>
              </a:outerShdw>
            </a:effectLst>
          </p:spPr>
          <p:txBody>
            <a:bodyPr wrap="none" anchor="ctr"/>
            <a:lstStyle/>
            <a:p>
              <a:endParaRPr lang="en-US"/>
            </a:p>
          </p:txBody>
        </p:sp>
      </p:grpSp>
      <p:sp>
        <p:nvSpPr>
          <p:cNvPr id="10266" name="Text Box 26"/>
          <p:cNvSpPr txBox="1">
            <a:spLocks noChangeArrowheads="1"/>
          </p:cNvSpPr>
          <p:nvPr/>
        </p:nvSpPr>
        <p:spPr bwMode="gray">
          <a:xfrm>
            <a:off x="4646613" y="5705710"/>
            <a:ext cx="3289300" cy="584775"/>
          </a:xfrm>
          <a:prstGeom prst="rect">
            <a:avLst/>
          </a:prstGeom>
          <a:noFill/>
          <a:ln w="9525" algn="ctr">
            <a:noFill/>
            <a:miter lim="800000"/>
            <a:headEnd/>
            <a:tailEnd/>
          </a:ln>
          <a:effectLst/>
        </p:spPr>
        <p:txBody>
          <a:bodyPr>
            <a:spAutoFit/>
          </a:bodyPr>
          <a:lstStyle/>
          <a:p>
            <a:pPr algn="ctr">
              <a:spcBef>
                <a:spcPct val="50000"/>
              </a:spcBef>
            </a:pPr>
            <a:r>
              <a:rPr lang="en-US" sz="3200" b="1" dirty="0" err="1">
                <a:solidFill>
                  <a:srgbClr val="000000"/>
                </a:solidFill>
                <a:cs typeface="Arial" charset="0"/>
              </a:rPr>
              <a:t>Đại</a:t>
            </a:r>
            <a:r>
              <a:rPr lang="en-US" sz="3200" b="1" dirty="0">
                <a:solidFill>
                  <a:srgbClr val="000000"/>
                </a:solidFill>
                <a:cs typeface="Arial" charset="0"/>
              </a:rPr>
              <a:t> </a:t>
            </a:r>
            <a:r>
              <a:rPr lang="en-US" sz="3200" b="1" dirty="0" err="1">
                <a:solidFill>
                  <a:srgbClr val="000000"/>
                </a:solidFill>
                <a:cs typeface="Arial" charset="0"/>
              </a:rPr>
              <a:t>số</a:t>
            </a:r>
            <a:r>
              <a:rPr lang="en-US" sz="3200" b="1" dirty="0">
                <a:solidFill>
                  <a:srgbClr val="000000"/>
                </a:solidFill>
                <a:cs typeface="Arial" charset="0"/>
              </a:rPr>
              <a:t> logic</a:t>
            </a:r>
          </a:p>
        </p:txBody>
      </p:sp>
      <p:grpSp>
        <p:nvGrpSpPr>
          <p:cNvPr id="10271" name="Group 31"/>
          <p:cNvGrpSpPr>
            <a:grpSpLocks/>
          </p:cNvGrpSpPr>
          <p:nvPr/>
        </p:nvGrpSpPr>
        <p:grpSpPr bwMode="auto">
          <a:xfrm>
            <a:off x="457200" y="2362200"/>
            <a:ext cx="2832100" cy="2376488"/>
            <a:chOff x="357" y="1193"/>
            <a:chExt cx="1784" cy="1497"/>
          </a:xfrm>
        </p:grpSpPr>
        <p:sp>
          <p:nvSpPr>
            <p:cNvPr id="10272" name="Freeform 32"/>
            <p:cNvSpPr>
              <a:spLocks/>
            </p:cNvSpPr>
            <p:nvPr/>
          </p:nvSpPr>
          <p:spPr bwMode="gray">
            <a:xfrm flipH="1">
              <a:off x="1156" y="2240"/>
              <a:ext cx="841" cy="432"/>
            </a:xfrm>
            <a:custGeom>
              <a:avLst/>
              <a:gdLst/>
              <a:ahLst/>
              <a:cxnLst>
                <a:cxn ang="0">
                  <a:pos x="0" y="166"/>
                </a:cxn>
                <a:cxn ang="0">
                  <a:pos x="58" y="173"/>
                </a:cxn>
                <a:cxn ang="0">
                  <a:pos x="297" y="32"/>
                </a:cxn>
                <a:cxn ang="0">
                  <a:pos x="289" y="8"/>
                </a:cxn>
                <a:cxn ang="0">
                  <a:pos x="223" y="26"/>
                </a:cxn>
                <a:cxn ang="0">
                  <a:pos x="0" y="166"/>
                </a:cxn>
              </a:cxnLst>
              <a:rect l="0" t="0" r="r" b="b"/>
              <a:pathLst>
                <a:path w="335" h="173">
                  <a:moveTo>
                    <a:pt x="0" y="166"/>
                  </a:moveTo>
                  <a:lnTo>
                    <a:pt x="58" y="173"/>
                  </a:lnTo>
                  <a:lnTo>
                    <a:pt x="297" y="32"/>
                  </a:lnTo>
                  <a:cubicBezTo>
                    <a:pt x="335" y="5"/>
                    <a:pt x="301" y="9"/>
                    <a:pt x="289" y="8"/>
                  </a:cubicBezTo>
                  <a:cubicBezTo>
                    <a:pt x="277" y="7"/>
                    <a:pt x="271" y="0"/>
                    <a:pt x="223" y="26"/>
                  </a:cubicBezTo>
                  <a:lnTo>
                    <a:pt x="0" y="166"/>
                  </a:lnTo>
                  <a:close/>
                </a:path>
              </a:pathLst>
            </a:custGeom>
            <a:gradFill rotWithShape="1">
              <a:gsLst>
                <a:gs pos="0">
                  <a:srgbClr val="333333">
                    <a:gamma/>
                    <a:shade val="0"/>
                    <a:invGamma/>
                    <a:alpha val="0"/>
                  </a:srgbClr>
                </a:gs>
                <a:gs pos="100000">
                  <a:srgbClr val="333333"/>
                </a:gs>
              </a:gsLst>
              <a:lin ang="5400000" scaled="1"/>
            </a:gradFill>
            <a:ln w="9525">
              <a:noFill/>
              <a:round/>
              <a:headEnd/>
              <a:tailEnd/>
            </a:ln>
            <a:effectLst/>
          </p:spPr>
          <p:txBody>
            <a:bodyPr/>
            <a:lstStyle/>
            <a:p>
              <a:endParaRPr lang="en-US"/>
            </a:p>
          </p:txBody>
        </p:sp>
        <p:sp>
          <p:nvSpPr>
            <p:cNvPr id="10273" name="Freeform 33"/>
            <p:cNvSpPr>
              <a:spLocks/>
            </p:cNvSpPr>
            <p:nvPr/>
          </p:nvSpPr>
          <p:spPr bwMode="gray">
            <a:xfrm>
              <a:off x="663" y="2133"/>
              <a:ext cx="882" cy="418"/>
            </a:xfrm>
            <a:custGeom>
              <a:avLst/>
              <a:gdLst/>
              <a:ahLst/>
              <a:cxnLst>
                <a:cxn ang="0">
                  <a:pos x="882" y="374"/>
                </a:cxn>
                <a:cxn ang="0">
                  <a:pos x="719" y="425"/>
                </a:cxn>
                <a:cxn ang="0">
                  <a:pos x="88" y="93"/>
                </a:cxn>
                <a:cxn ang="0">
                  <a:pos x="188" y="3"/>
                </a:cxn>
                <a:cxn ang="0">
                  <a:pos x="343" y="73"/>
                </a:cxn>
                <a:cxn ang="0">
                  <a:pos x="882" y="374"/>
                </a:cxn>
              </a:cxnLst>
              <a:rect l="0" t="0" r="r" b="b"/>
              <a:pathLst>
                <a:path w="882" h="425">
                  <a:moveTo>
                    <a:pt x="882" y="374"/>
                  </a:moveTo>
                  <a:lnTo>
                    <a:pt x="719" y="425"/>
                  </a:lnTo>
                  <a:lnTo>
                    <a:pt x="88" y="93"/>
                  </a:lnTo>
                  <a:cubicBezTo>
                    <a:pt x="0" y="23"/>
                    <a:pt x="145" y="5"/>
                    <a:pt x="188" y="3"/>
                  </a:cubicBezTo>
                  <a:cubicBezTo>
                    <a:pt x="218" y="0"/>
                    <a:pt x="221" y="8"/>
                    <a:pt x="343" y="73"/>
                  </a:cubicBezTo>
                  <a:lnTo>
                    <a:pt x="882" y="374"/>
                  </a:lnTo>
                  <a:close/>
                </a:path>
              </a:pathLst>
            </a:custGeom>
            <a:gradFill rotWithShape="1">
              <a:gsLst>
                <a:gs pos="0">
                  <a:srgbClr val="333333">
                    <a:gamma/>
                    <a:shade val="0"/>
                    <a:invGamma/>
                    <a:alpha val="0"/>
                  </a:srgbClr>
                </a:gs>
                <a:gs pos="100000">
                  <a:srgbClr val="333333"/>
                </a:gs>
              </a:gsLst>
              <a:lin ang="5400000" scaled="1"/>
            </a:gradFill>
            <a:ln w="9525">
              <a:noFill/>
              <a:round/>
              <a:headEnd/>
              <a:tailEnd/>
            </a:ln>
            <a:effectLst/>
          </p:spPr>
          <p:txBody>
            <a:bodyPr/>
            <a:lstStyle/>
            <a:p>
              <a:endParaRPr lang="en-US"/>
            </a:p>
          </p:txBody>
        </p:sp>
        <p:sp>
          <p:nvSpPr>
            <p:cNvPr id="10274" name="Freeform 34"/>
            <p:cNvSpPr>
              <a:spLocks/>
            </p:cNvSpPr>
            <p:nvPr/>
          </p:nvSpPr>
          <p:spPr bwMode="gray">
            <a:xfrm>
              <a:off x="357" y="2336"/>
              <a:ext cx="748" cy="354"/>
            </a:xfrm>
            <a:custGeom>
              <a:avLst/>
              <a:gdLst/>
              <a:ahLst/>
              <a:cxnLst>
                <a:cxn ang="0">
                  <a:pos x="748" y="320"/>
                </a:cxn>
                <a:cxn ang="0">
                  <a:pos x="604" y="354"/>
                </a:cxn>
                <a:cxn ang="0">
                  <a:pos x="63" y="84"/>
                </a:cxn>
                <a:cxn ang="0">
                  <a:pos x="221" y="39"/>
                </a:cxn>
                <a:cxn ang="0">
                  <a:pos x="748" y="320"/>
                </a:cxn>
              </a:cxnLst>
              <a:rect l="0" t="0" r="r" b="b"/>
              <a:pathLst>
                <a:path w="748" h="354">
                  <a:moveTo>
                    <a:pt x="748" y="320"/>
                  </a:moveTo>
                  <a:lnTo>
                    <a:pt x="604" y="354"/>
                  </a:lnTo>
                  <a:lnTo>
                    <a:pt x="63" y="84"/>
                  </a:lnTo>
                  <a:cubicBezTo>
                    <a:pt x="0" y="31"/>
                    <a:pt x="107" y="0"/>
                    <a:pt x="221" y="39"/>
                  </a:cubicBezTo>
                  <a:lnTo>
                    <a:pt x="748" y="320"/>
                  </a:lnTo>
                  <a:close/>
                </a:path>
              </a:pathLst>
            </a:custGeom>
            <a:gradFill rotWithShape="1">
              <a:gsLst>
                <a:gs pos="0">
                  <a:srgbClr val="333333">
                    <a:gamma/>
                    <a:shade val="0"/>
                    <a:invGamma/>
                    <a:alpha val="0"/>
                  </a:srgbClr>
                </a:gs>
                <a:gs pos="100000">
                  <a:srgbClr val="333333"/>
                </a:gs>
              </a:gsLst>
              <a:lin ang="5400000" scaled="1"/>
            </a:gradFill>
            <a:ln w="9525">
              <a:noFill/>
              <a:round/>
              <a:headEnd/>
              <a:tailEnd/>
            </a:ln>
            <a:effectLst/>
          </p:spPr>
          <p:txBody>
            <a:bodyPr/>
            <a:lstStyle/>
            <a:p>
              <a:endParaRPr lang="en-US"/>
            </a:p>
          </p:txBody>
        </p:sp>
        <p:grpSp>
          <p:nvGrpSpPr>
            <p:cNvPr id="10275" name="Group 35"/>
            <p:cNvGrpSpPr>
              <a:grpSpLocks/>
            </p:cNvGrpSpPr>
            <p:nvPr/>
          </p:nvGrpSpPr>
          <p:grpSpPr bwMode="auto">
            <a:xfrm>
              <a:off x="827" y="1193"/>
              <a:ext cx="1314" cy="1490"/>
              <a:chOff x="313" y="2400"/>
              <a:chExt cx="1349" cy="1534"/>
            </a:xfrm>
          </p:grpSpPr>
          <p:sp>
            <p:nvSpPr>
              <p:cNvPr id="10276" name="Freeform 36"/>
              <p:cNvSpPr>
                <a:spLocks/>
              </p:cNvSpPr>
              <p:nvPr/>
            </p:nvSpPr>
            <p:spPr bwMode="gray">
              <a:xfrm flipH="1">
                <a:off x="1229" y="2814"/>
                <a:ext cx="433" cy="1097"/>
              </a:xfrm>
              <a:custGeom>
                <a:avLst/>
                <a:gdLst/>
                <a:ahLst/>
                <a:cxnLst>
                  <a:cxn ang="0">
                    <a:pos x="103" y="101"/>
                  </a:cxn>
                  <a:cxn ang="0">
                    <a:pos x="74" y="50"/>
                  </a:cxn>
                  <a:cxn ang="0">
                    <a:pos x="121" y="1"/>
                  </a:cxn>
                  <a:cxn ang="0">
                    <a:pos x="171" y="52"/>
                  </a:cxn>
                  <a:cxn ang="0">
                    <a:pos x="135" y="101"/>
                  </a:cxn>
                  <a:cxn ang="0">
                    <a:pos x="134" y="124"/>
                  </a:cxn>
                  <a:cxn ang="0">
                    <a:pos x="209" y="145"/>
                  </a:cxn>
                  <a:cxn ang="0">
                    <a:pos x="221" y="204"/>
                  </a:cxn>
                  <a:cxn ang="0">
                    <a:pos x="218" y="321"/>
                  </a:cxn>
                  <a:cxn ang="0">
                    <a:pos x="209" y="365"/>
                  </a:cxn>
                  <a:cxn ang="0">
                    <a:pos x="196" y="308"/>
                  </a:cxn>
                  <a:cxn ang="0">
                    <a:pos x="187" y="202"/>
                  </a:cxn>
                  <a:cxn ang="0">
                    <a:pos x="170" y="321"/>
                  </a:cxn>
                  <a:cxn ang="0">
                    <a:pos x="144" y="569"/>
                  </a:cxn>
                  <a:cxn ang="0">
                    <a:pos x="78" y="565"/>
                  </a:cxn>
                  <a:cxn ang="0">
                    <a:pos x="50" y="325"/>
                  </a:cxn>
                  <a:cxn ang="0">
                    <a:pos x="33" y="208"/>
                  </a:cxn>
                  <a:cxn ang="0">
                    <a:pos x="25" y="310"/>
                  </a:cxn>
                  <a:cxn ang="0">
                    <a:pos x="12" y="365"/>
                  </a:cxn>
                  <a:cxn ang="0">
                    <a:pos x="1" y="305"/>
                  </a:cxn>
                  <a:cxn ang="0">
                    <a:pos x="7" y="184"/>
                  </a:cxn>
                  <a:cxn ang="0">
                    <a:pos x="23" y="140"/>
                  </a:cxn>
                  <a:cxn ang="0">
                    <a:pos x="102" y="124"/>
                  </a:cxn>
                  <a:cxn ang="0">
                    <a:pos x="103" y="101"/>
                  </a:cxn>
                </a:cxnLst>
                <a:rect l="0" t="0" r="r" b="b"/>
                <a:pathLst>
                  <a:path w="224" h="569">
                    <a:moveTo>
                      <a:pt x="103" y="101"/>
                    </a:moveTo>
                    <a:cubicBezTo>
                      <a:pt x="87" y="94"/>
                      <a:pt x="75" y="75"/>
                      <a:pt x="74" y="50"/>
                    </a:cubicBezTo>
                    <a:cubicBezTo>
                      <a:pt x="72" y="26"/>
                      <a:pt x="90" y="0"/>
                      <a:pt x="121" y="1"/>
                    </a:cubicBezTo>
                    <a:cubicBezTo>
                      <a:pt x="152" y="2"/>
                      <a:pt x="172" y="18"/>
                      <a:pt x="171" y="52"/>
                    </a:cubicBezTo>
                    <a:cubicBezTo>
                      <a:pt x="170" y="85"/>
                      <a:pt x="151" y="96"/>
                      <a:pt x="135" y="101"/>
                    </a:cubicBezTo>
                    <a:cubicBezTo>
                      <a:pt x="132" y="111"/>
                      <a:pt x="132" y="118"/>
                      <a:pt x="134" y="124"/>
                    </a:cubicBezTo>
                    <a:cubicBezTo>
                      <a:pt x="151" y="131"/>
                      <a:pt x="194" y="132"/>
                      <a:pt x="209" y="145"/>
                    </a:cubicBezTo>
                    <a:cubicBezTo>
                      <a:pt x="224" y="156"/>
                      <a:pt x="219" y="175"/>
                      <a:pt x="221" y="204"/>
                    </a:cubicBezTo>
                    <a:lnTo>
                      <a:pt x="218" y="321"/>
                    </a:lnTo>
                    <a:cubicBezTo>
                      <a:pt x="216" y="348"/>
                      <a:pt x="212" y="367"/>
                      <a:pt x="209" y="365"/>
                    </a:cubicBezTo>
                    <a:cubicBezTo>
                      <a:pt x="199" y="370"/>
                      <a:pt x="200" y="335"/>
                      <a:pt x="196" y="308"/>
                    </a:cubicBezTo>
                    <a:lnTo>
                      <a:pt x="187" y="202"/>
                    </a:lnTo>
                    <a:cubicBezTo>
                      <a:pt x="182" y="204"/>
                      <a:pt x="177" y="260"/>
                      <a:pt x="170" y="321"/>
                    </a:cubicBezTo>
                    <a:lnTo>
                      <a:pt x="144" y="569"/>
                    </a:lnTo>
                    <a:lnTo>
                      <a:pt x="78" y="565"/>
                    </a:lnTo>
                    <a:lnTo>
                      <a:pt x="50" y="325"/>
                    </a:lnTo>
                    <a:cubicBezTo>
                      <a:pt x="39" y="255"/>
                      <a:pt x="37" y="211"/>
                      <a:pt x="33" y="208"/>
                    </a:cubicBezTo>
                    <a:lnTo>
                      <a:pt x="25" y="310"/>
                    </a:lnTo>
                    <a:cubicBezTo>
                      <a:pt x="22" y="336"/>
                      <a:pt x="16" y="366"/>
                      <a:pt x="12" y="365"/>
                    </a:cubicBezTo>
                    <a:cubicBezTo>
                      <a:pt x="4" y="365"/>
                      <a:pt x="2" y="335"/>
                      <a:pt x="1" y="305"/>
                    </a:cubicBezTo>
                    <a:cubicBezTo>
                      <a:pt x="0" y="275"/>
                      <a:pt x="3" y="212"/>
                      <a:pt x="7" y="184"/>
                    </a:cubicBezTo>
                    <a:cubicBezTo>
                      <a:pt x="12" y="157"/>
                      <a:pt x="7" y="150"/>
                      <a:pt x="23" y="140"/>
                    </a:cubicBezTo>
                    <a:cubicBezTo>
                      <a:pt x="39" y="131"/>
                      <a:pt x="89" y="131"/>
                      <a:pt x="102" y="124"/>
                    </a:cubicBezTo>
                    <a:cubicBezTo>
                      <a:pt x="106" y="120"/>
                      <a:pt x="108" y="108"/>
                      <a:pt x="103" y="101"/>
                    </a:cubicBezTo>
                    <a:close/>
                  </a:path>
                </a:pathLst>
              </a:custGeom>
              <a:gradFill rotWithShape="1">
                <a:gsLst>
                  <a:gs pos="0">
                    <a:srgbClr val="EAEAEA">
                      <a:gamma/>
                      <a:shade val="82353"/>
                      <a:invGamma/>
                    </a:srgbClr>
                  </a:gs>
                  <a:gs pos="100000">
                    <a:srgbClr val="EAEAEA"/>
                  </a:gs>
                </a:gsLst>
                <a:lin ang="5400000" scaled="1"/>
              </a:gradFill>
              <a:ln w="9525">
                <a:noFill/>
                <a:round/>
                <a:headEnd/>
                <a:tailEnd/>
              </a:ln>
              <a:effectLst/>
              <a:scene3d>
                <a:camera prst="legacyPerspectiveTopLeft">
                  <a:rot lat="0" lon="20099999" rev="0"/>
                </a:camera>
                <a:lightRig rig="legacyFlat3" dir="t"/>
              </a:scene3d>
              <a:sp3d extrusionH="36500" prstMaterial="legacyPlastic">
                <a:bevelT w="13500" h="13500" prst="angle"/>
                <a:bevelB w="13500" h="13500" prst="angle"/>
                <a:extrusionClr>
                  <a:srgbClr val="5F5F5F"/>
                </a:extrusionClr>
              </a:sp3d>
            </p:spPr>
            <p:txBody>
              <a:bodyPr>
                <a:flatTx/>
              </a:bodyPr>
              <a:lstStyle/>
              <a:p>
                <a:endParaRPr lang="en-US"/>
              </a:p>
            </p:txBody>
          </p:sp>
          <p:sp>
            <p:nvSpPr>
              <p:cNvPr id="10277" name="Freeform 37"/>
              <p:cNvSpPr>
                <a:spLocks/>
              </p:cNvSpPr>
              <p:nvPr/>
            </p:nvSpPr>
            <p:spPr bwMode="gray">
              <a:xfrm flipH="1">
                <a:off x="700" y="2400"/>
                <a:ext cx="545" cy="1380"/>
              </a:xfrm>
              <a:custGeom>
                <a:avLst/>
                <a:gdLst/>
                <a:ahLst/>
                <a:cxnLst>
                  <a:cxn ang="0">
                    <a:pos x="103" y="101"/>
                  </a:cxn>
                  <a:cxn ang="0">
                    <a:pos x="74" y="50"/>
                  </a:cxn>
                  <a:cxn ang="0">
                    <a:pos x="121" y="1"/>
                  </a:cxn>
                  <a:cxn ang="0">
                    <a:pos x="171" y="52"/>
                  </a:cxn>
                  <a:cxn ang="0">
                    <a:pos x="135" y="101"/>
                  </a:cxn>
                  <a:cxn ang="0">
                    <a:pos x="134" y="124"/>
                  </a:cxn>
                  <a:cxn ang="0">
                    <a:pos x="209" y="145"/>
                  </a:cxn>
                  <a:cxn ang="0">
                    <a:pos x="221" y="204"/>
                  </a:cxn>
                  <a:cxn ang="0">
                    <a:pos x="218" y="321"/>
                  </a:cxn>
                  <a:cxn ang="0">
                    <a:pos x="209" y="365"/>
                  </a:cxn>
                  <a:cxn ang="0">
                    <a:pos x="196" y="308"/>
                  </a:cxn>
                  <a:cxn ang="0">
                    <a:pos x="187" y="202"/>
                  </a:cxn>
                  <a:cxn ang="0">
                    <a:pos x="170" y="321"/>
                  </a:cxn>
                  <a:cxn ang="0">
                    <a:pos x="144" y="569"/>
                  </a:cxn>
                  <a:cxn ang="0">
                    <a:pos x="78" y="565"/>
                  </a:cxn>
                  <a:cxn ang="0">
                    <a:pos x="50" y="325"/>
                  </a:cxn>
                  <a:cxn ang="0">
                    <a:pos x="33" y="208"/>
                  </a:cxn>
                  <a:cxn ang="0">
                    <a:pos x="25" y="310"/>
                  </a:cxn>
                  <a:cxn ang="0">
                    <a:pos x="12" y="365"/>
                  </a:cxn>
                  <a:cxn ang="0">
                    <a:pos x="1" y="305"/>
                  </a:cxn>
                  <a:cxn ang="0">
                    <a:pos x="7" y="184"/>
                  </a:cxn>
                  <a:cxn ang="0">
                    <a:pos x="23" y="140"/>
                  </a:cxn>
                  <a:cxn ang="0">
                    <a:pos x="102" y="124"/>
                  </a:cxn>
                  <a:cxn ang="0">
                    <a:pos x="103" y="101"/>
                  </a:cxn>
                </a:cxnLst>
                <a:rect l="0" t="0" r="r" b="b"/>
                <a:pathLst>
                  <a:path w="224" h="569">
                    <a:moveTo>
                      <a:pt x="103" y="101"/>
                    </a:moveTo>
                    <a:cubicBezTo>
                      <a:pt x="87" y="94"/>
                      <a:pt x="75" y="75"/>
                      <a:pt x="74" y="50"/>
                    </a:cubicBezTo>
                    <a:cubicBezTo>
                      <a:pt x="72" y="26"/>
                      <a:pt x="90" y="0"/>
                      <a:pt x="121" y="1"/>
                    </a:cubicBezTo>
                    <a:cubicBezTo>
                      <a:pt x="152" y="2"/>
                      <a:pt x="172" y="18"/>
                      <a:pt x="171" y="52"/>
                    </a:cubicBezTo>
                    <a:cubicBezTo>
                      <a:pt x="170" y="85"/>
                      <a:pt x="151" y="96"/>
                      <a:pt x="135" y="101"/>
                    </a:cubicBezTo>
                    <a:cubicBezTo>
                      <a:pt x="132" y="111"/>
                      <a:pt x="132" y="118"/>
                      <a:pt x="134" y="124"/>
                    </a:cubicBezTo>
                    <a:cubicBezTo>
                      <a:pt x="151" y="131"/>
                      <a:pt x="194" y="132"/>
                      <a:pt x="209" y="145"/>
                    </a:cubicBezTo>
                    <a:cubicBezTo>
                      <a:pt x="224" y="156"/>
                      <a:pt x="219" y="175"/>
                      <a:pt x="221" y="204"/>
                    </a:cubicBezTo>
                    <a:lnTo>
                      <a:pt x="218" y="321"/>
                    </a:lnTo>
                    <a:cubicBezTo>
                      <a:pt x="216" y="348"/>
                      <a:pt x="212" y="367"/>
                      <a:pt x="209" y="365"/>
                    </a:cubicBezTo>
                    <a:cubicBezTo>
                      <a:pt x="199" y="370"/>
                      <a:pt x="200" y="335"/>
                      <a:pt x="196" y="308"/>
                    </a:cubicBezTo>
                    <a:lnTo>
                      <a:pt x="187" y="202"/>
                    </a:lnTo>
                    <a:cubicBezTo>
                      <a:pt x="182" y="204"/>
                      <a:pt x="177" y="260"/>
                      <a:pt x="170" y="321"/>
                    </a:cubicBezTo>
                    <a:lnTo>
                      <a:pt x="144" y="569"/>
                    </a:lnTo>
                    <a:lnTo>
                      <a:pt x="78" y="565"/>
                    </a:lnTo>
                    <a:lnTo>
                      <a:pt x="50" y="325"/>
                    </a:lnTo>
                    <a:cubicBezTo>
                      <a:pt x="39" y="255"/>
                      <a:pt x="37" y="211"/>
                      <a:pt x="33" y="208"/>
                    </a:cubicBezTo>
                    <a:lnTo>
                      <a:pt x="25" y="310"/>
                    </a:lnTo>
                    <a:cubicBezTo>
                      <a:pt x="22" y="336"/>
                      <a:pt x="16" y="366"/>
                      <a:pt x="12" y="365"/>
                    </a:cubicBezTo>
                    <a:cubicBezTo>
                      <a:pt x="4" y="365"/>
                      <a:pt x="2" y="335"/>
                      <a:pt x="1" y="305"/>
                    </a:cubicBezTo>
                    <a:cubicBezTo>
                      <a:pt x="0" y="275"/>
                      <a:pt x="3" y="212"/>
                      <a:pt x="7" y="184"/>
                    </a:cubicBezTo>
                    <a:cubicBezTo>
                      <a:pt x="12" y="157"/>
                      <a:pt x="7" y="150"/>
                      <a:pt x="23" y="140"/>
                    </a:cubicBezTo>
                    <a:cubicBezTo>
                      <a:pt x="39" y="131"/>
                      <a:pt x="89" y="131"/>
                      <a:pt x="102" y="124"/>
                    </a:cubicBezTo>
                    <a:cubicBezTo>
                      <a:pt x="106" y="120"/>
                      <a:pt x="108" y="108"/>
                      <a:pt x="103" y="101"/>
                    </a:cubicBezTo>
                    <a:close/>
                  </a:path>
                </a:pathLst>
              </a:custGeom>
              <a:gradFill rotWithShape="1">
                <a:gsLst>
                  <a:gs pos="0">
                    <a:srgbClr val="EAEAEA">
                      <a:gamma/>
                      <a:shade val="82353"/>
                      <a:invGamma/>
                    </a:srgbClr>
                  </a:gs>
                  <a:gs pos="100000">
                    <a:srgbClr val="EAEAEA"/>
                  </a:gs>
                </a:gsLst>
                <a:lin ang="5400000" scaled="1"/>
              </a:gradFill>
              <a:ln w="9525">
                <a:noFill/>
                <a:round/>
                <a:headEnd/>
                <a:tailEnd/>
              </a:ln>
              <a:effectLst/>
              <a:scene3d>
                <a:camera prst="legacyPerspectiveTopLeft">
                  <a:rot lat="0" lon="19799999" rev="0"/>
                </a:camera>
                <a:lightRig rig="legacyFlat3" dir="t"/>
              </a:scene3d>
              <a:sp3d extrusionH="36500" prstMaterial="legacyPlastic">
                <a:bevelT w="13500" h="13500" prst="angle"/>
                <a:bevelB w="13500" h="13500" prst="angle"/>
                <a:extrusionClr>
                  <a:srgbClr val="5F5F5F"/>
                </a:extrusionClr>
              </a:sp3d>
            </p:spPr>
            <p:txBody>
              <a:bodyPr>
                <a:flatTx/>
              </a:bodyPr>
              <a:lstStyle/>
              <a:p>
                <a:endParaRPr lang="en-US"/>
              </a:p>
            </p:txBody>
          </p:sp>
          <p:sp>
            <p:nvSpPr>
              <p:cNvPr id="10278" name="Freeform 38"/>
              <p:cNvSpPr>
                <a:spLocks/>
              </p:cNvSpPr>
              <p:nvPr/>
            </p:nvSpPr>
            <p:spPr bwMode="gray">
              <a:xfrm flipH="1">
                <a:off x="313" y="2837"/>
                <a:ext cx="433" cy="1097"/>
              </a:xfrm>
              <a:custGeom>
                <a:avLst/>
                <a:gdLst/>
                <a:ahLst/>
                <a:cxnLst>
                  <a:cxn ang="0">
                    <a:pos x="103" y="101"/>
                  </a:cxn>
                  <a:cxn ang="0">
                    <a:pos x="74" y="50"/>
                  </a:cxn>
                  <a:cxn ang="0">
                    <a:pos x="121" y="1"/>
                  </a:cxn>
                  <a:cxn ang="0">
                    <a:pos x="171" y="52"/>
                  </a:cxn>
                  <a:cxn ang="0">
                    <a:pos x="135" y="101"/>
                  </a:cxn>
                  <a:cxn ang="0">
                    <a:pos x="134" y="124"/>
                  </a:cxn>
                  <a:cxn ang="0">
                    <a:pos x="209" y="145"/>
                  </a:cxn>
                  <a:cxn ang="0">
                    <a:pos x="221" y="204"/>
                  </a:cxn>
                  <a:cxn ang="0">
                    <a:pos x="218" y="321"/>
                  </a:cxn>
                  <a:cxn ang="0">
                    <a:pos x="209" y="365"/>
                  </a:cxn>
                  <a:cxn ang="0">
                    <a:pos x="196" y="308"/>
                  </a:cxn>
                  <a:cxn ang="0">
                    <a:pos x="187" y="202"/>
                  </a:cxn>
                  <a:cxn ang="0">
                    <a:pos x="170" y="321"/>
                  </a:cxn>
                  <a:cxn ang="0">
                    <a:pos x="144" y="569"/>
                  </a:cxn>
                  <a:cxn ang="0">
                    <a:pos x="78" y="565"/>
                  </a:cxn>
                  <a:cxn ang="0">
                    <a:pos x="50" y="325"/>
                  </a:cxn>
                  <a:cxn ang="0">
                    <a:pos x="33" y="208"/>
                  </a:cxn>
                  <a:cxn ang="0">
                    <a:pos x="25" y="310"/>
                  </a:cxn>
                  <a:cxn ang="0">
                    <a:pos x="12" y="365"/>
                  </a:cxn>
                  <a:cxn ang="0">
                    <a:pos x="1" y="305"/>
                  </a:cxn>
                  <a:cxn ang="0">
                    <a:pos x="7" y="184"/>
                  </a:cxn>
                  <a:cxn ang="0">
                    <a:pos x="23" y="140"/>
                  </a:cxn>
                  <a:cxn ang="0">
                    <a:pos x="102" y="124"/>
                  </a:cxn>
                  <a:cxn ang="0">
                    <a:pos x="103" y="101"/>
                  </a:cxn>
                </a:cxnLst>
                <a:rect l="0" t="0" r="r" b="b"/>
                <a:pathLst>
                  <a:path w="224" h="569">
                    <a:moveTo>
                      <a:pt x="103" y="101"/>
                    </a:moveTo>
                    <a:cubicBezTo>
                      <a:pt x="87" y="94"/>
                      <a:pt x="75" y="75"/>
                      <a:pt x="74" y="50"/>
                    </a:cubicBezTo>
                    <a:cubicBezTo>
                      <a:pt x="72" y="26"/>
                      <a:pt x="90" y="0"/>
                      <a:pt x="121" y="1"/>
                    </a:cubicBezTo>
                    <a:cubicBezTo>
                      <a:pt x="152" y="2"/>
                      <a:pt x="172" y="18"/>
                      <a:pt x="171" y="52"/>
                    </a:cubicBezTo>
                    <a:cubicBezTo>
                      <a:pt x="170" y="85"/>
                      <a:pt x="151" y="96"/>
                      <a:pt x="135" y="101"/>
                    </a:cubicBezTo>
                    <a:cubicBezTo>
                      <a:pt x="132" y="111"/>
                      <a:pt x="132" y="118"/>
                      <a:pt x="134" y="124"/>
                    </a:cubicBezTo>
                    <a:cubicBezTo>
                      <a:pt x="151" y="131"/>
                      <a:pt x="194" y="132"/>
                      <a:pt x="209" y="145"/>
                    </a:cubicBezTo>
                    <a:cubicBezTo>
                      <a:pt x="224" y="156"/>
                      <a:pt x="219" y="175"/>
                      <a:pt x="221" y="204"/>
                    </a:cubicBezTo>
                    <a:lnTo>
                      <a:pt x="218" y="321"/>
                    </a:lnTo>
                    <a:cubicBezTo>
                      <a:pt x="216" y="348"/>
                      <a:pt x="212" y="367"/>
                      <a:pt x="209" y="365"/>
                    </a:cubicBezTo>
                    <a:cubicBezTo>
                      <a:pt x="199" y="370"/>
                      <a:pt x="200" y="335"/>
                      <a:pt x="196" y="308"/>
                    </a:cubicBezTo>
                    <a:lnTo>
                      <a:pt x="187" y="202"/>
                    </a:lnTo>
                    <a:cubicBezTo>
                      <a:pt x="182" y="204"/>
                      <a:pt x="177" y="260"/>
                      <a:pt x="170" y="321"/>
                    </a:cubicBezTo>
                    <a:lnTo>
                      <a:pt x="144" y="569"/>
                    </a:lnTo>
                    <a:lnTo>
                      <a:pt x="78" y="565"/>
                    </a:lnTo>
                    <a:lnTo>
                      <a:pt x="50" y="325"/>
                    </a:lnTo>
                    <a:cubicBezTo>
                      <a:pt x="39" y="255"/>
                      <a:pt x="37" y="211"/>
                      <a:pt x="33" y="208"/>
                    </a:cubicBezTo>
                    <a:lnTo>
                      <a:pt x="25" y="310"/>
                    </a:lnTo>
                    <a:cubicBezTo>
                      <a:pt x="22" y="336"/>
                      <a:pt x="16" y="366"/>
                      <a:pt x="12" y="365"/>
                    </a:cubicBezTo>
                    <a:cubicBezTo>
                      <a:pt x="4" y="365"/>
                      <a:pt x="2" y="335"/>
                      <a:pt x="1" y="305"/>
                    </a:cubicBezTo>
                    <a:cubicBezTo>
                      <a:pt x="0" y="275"/>
                      <a:pt x="3" y="212"/>
                      <a:pt x="7" y="184"/>
                    </a:cubicBezTo>
                    <a:cubicBezTo>
                      <a:pt x="12" y="157"/>
                      <a:pt x="7" y="150"/>
                      <a:pt x="23" y="140"/>
                    </a:cubicBezTo>
                    <a:cubicBezTo>
                      <a:pt x="39" y="131"/>
                      <a:pt x="89" y="131"/>
                      <a:pt x="102" y="124"/>
                    </a:cubicBezTo>
                    <a:cubicBezTo>
                      <a:pt x="106" y="120"/>
                      <a:pt x="108" y="108"/>
                      <a:pt x="103" y="101"/>
                    </a:cubicBezTo>
                    <a:close/>
                  </a:path>
                </a:pathLst>
              </a:custGeom>
              <a:gradFill rotWithShape="1">
                <a:gsLst>
                  <a:gs pos="0">
                    <a:srgbClr val="EAEAEA">
                      <a:gamma/>
                      <a:shade val="85882"/>
                      <a:invGamma/>
                    </a:srgbClr>
                  </a:gs>
                  <a:gs pos="100000">
                    <a:srgbClr val="EAEAEA"/>
                  </a:gs>
                </a:gsLst>
                <a:lin ang="5400000" scaled="1"/>
              </a:gradFill>
              <a:ln w="9525">
                <a:noFill/>
                <a:round/>
                <a:headEnd/>
                <a:tailEnd/>
              </a:ln>
              <a:effectLst/>
              <a:scene3d>
                <a:camera prst="legacyPerspectiveTopLeft">
                  <a:rot lat="0" lon="20099999" rev="0"/>
                </a:camera>
                <a:lightRig rig="legacyFlat3" dir="t"/>
              </a:scene3d>
              <a:sp3d extrusionH="36500" prstMaterial="legacyPlastic">
                <a:bevelT w="13500" h="13500" prst="angle"/>
                <a:bevelB w="13500" h="13500" prst="angle"/>
                <a:extrusionClr>
                  <a:srgbClr val="5F5F5F"/>
                </a:extrusionClr>
              </a:sp3d>
            </p:spPr>
            <p:txBody>
              <a:bodyPr>
                <a:flatTx/>
              </a:bodyPr>
              <a:lstStyle/>
              <a:p>
                <a:endParaRPr lang="en-US"/>
              </a:p>
            </p:txBody>
          </p:sp>
        </p:gr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0251"/>
                                        </p:tgtEl>
                                        <p:attrNameLst>
                                          <p:attrName>style.visibility</p:attrName>
                                        </p:attrNameLst>
                                      </p:cBhvr>
                                      <p:to>
                                        <p:strVal val="visible"/>
                                      </p:to>
                                    </p:set>
                                    <p:animEffect transition="in" filter="circle(in)">
                                      <p:cBhvr>
                                        <p:cTn id="7" dur="2000"/>
                                        <p:tgtEl>
                                          <p:spTgt spid="10251"/>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0243"/>
                                        </p:tgtEl>
                                        <p:attrNameLst>
                                          <p:attrName>style.visibility</p:attrName>
                                        </p:attrNameLst>
                                      </p:cBhvr>
                                      <p:to>
                                        <p:strVal val="visible"/>
                                      </p:to>
                                    </p:set>
                                    <p:animEffect transition="in" filter="circle(in)">
                                      <p:cBhvr>
                                        <p:cTn id="10" dur="2000"/>
                                        <p:tgtEl>
                                          <p:spTgt spid="1024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0246"/>
                                        </p:tgtEl>
                                        <p:attrNameLst>
                                          <p:attrName>style.visibility</p:attrName>
                                        </p:attrNameLst>
                                      </p:cBhvr>
                                      <p:to>
                                        <p:strVal val="visible"/>
                                      </p:to>
                                    </p:set>
                                    <p:anim calcmode="lin" valueType="num">
                                      <p:cBhvr additive="base">
                                        <p:cTn id="15" dur="500" fill="hold"/>
                                        <p:tgtEl>
                                          <p:spTgt spid="10246"/>
                                        </p:tgtEl>
                                        <p:attrNameLst>
                                          <p:attrName>ppt_x</p:attrName>
                                        </p:attrNameLst>
                                      </p:cBhvr>
                                      <p:tavLst>
                                        <p:tav tm="0">
                                          <p:val>
                                            <p:strVal val="#ppt_x"/>
                                          </p:val>
                                        </p:tav>
                                        <p:tav tm="100000">
                                          <p:val>
                                            <p:strVal val="#ppt_x"/>
                                          </p:val>
                                        </p:tav>
                                      </p:tavLst>
                                    </p:anim>
                                    <p:anim calcmode="lin" valueType="num">
                                      <p:cBhvr additive="base">
                                        <p:cTn id="16" dur="500" fill="hold"/>
                                        <p:tgtEl>
                                          <p:spTgt spid="1024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10244"/>
                                        </p:tgtEl>
                                        <p:attrNameLst>
                                          <p:attrName>style.visibility</p:attrName>
                                        </p:attrNameLst>
                                      </p:cBhvr>
                                      <p:to>
                                        <p:strVal val="visible"/>
                                      </p:to>
                                    </p:set>
                                    <p:animEffect transition="in" filter="randombar(horizontal)">
                                      <p:cBhvr>
                                        <p:cTn id="21" dur="500"/>
                                        <p:tgtEl>
                                          <p:spTgt spid="10244"/>
                                        </p:tgtEl>
                                      </p:cBhvr>
                                    </p:animEffect>
                                  </p:childTnLst>
                                </p:cTn>
                              </p:par>
                              <p:par>
                                <p:cTn id="22" presetID="14" presetClass="entr" presetSubtype="10" fill="hold" nodeType="withEffect">
                                  <p:stCondLst>
                                    <p:cond delay="0"/>
                                  </p:stCondLst>
                                  <p:childTnLst>
                                    <p:set>
                                      <p:cBhvr>
                                        <p:cTn id="23" dur="1" fill="hold">
                                          <p:stCondLst>
                                            <p:cond delay="0"/>
                                          </p:stCondLst>
                                        </p:cTn>
                                        <p:tgtEl>
                                          <p:spTgt spid="10252"/>
                                        </p:tgtEl>
                                        <p:attrNameLst>
                                          <p:attrName>style.visibility</p:attrName>
                                        </p:attrNameLst>
                                      </p:cBhvr>
                                      <p:to>
                                        <p:strVal val="visible"/>
                                      </p:to>
                                    </p:set>
                                    <p:animEffect transition="in" filter="randombar(horizontal)">
                                      <p:cBhvr>
                                        <p:cTn id="24" dur="500"/>
                                        <p:tgtEl>
                                          <p:spTgt spid="10252"/>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10256"/>
                                        </p:tgtEl>
                                        <p:attrNameLst>
                                          <p:attrName>style.visibility</p:attrName>
                                        </p:attrNameLst>
                                      </p:cBhvr>
                                      <p:to>
                                        <p:strVal val="visible"/>
                                      </p:to>
                                    </p:set>
                                    <p:animEffect transition="in" filter="randombar(horizontal)">
                                      <p:cBhvr>
                                        <p:cTn id="27" dur="500"/>
                                        <p:tgtEl>
                                          <p:spTgt spid="10256"/>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10245"/>
                                        </p:tgtEl>
                                        <p:attrNameLst>
                                          <p:attrName>style.visibility</p:attrName>
                                        </p:attrNameLst>
                                      </p:cBhvr>
                                      <p:to>
                                        <p:strVal val="visible"/>
                                      </p:to>
                                    </p:set>
                                    <p:animEffect transition="in" filter="circle(in)">
                                      <p:cBhvr>
                                        <p:cTn id="32" dur="2000"/>
                                        <p:tgtEl>
                                          <p:spTgt spid="10245"/>
                                        </p:tgtEl>
                                      </p:cBhvr>
                                    </p:animEffect>
                                  </p:childTnLst>
                                </p:cTn>
                              </p:par>
                              <p:par>
                                <p:cTn id="33" presetID="6" presetClass="entr" presetSubtype="16" fill="hold" nodeType="withEffect">
                                  <p:stCondLst>
                                    <p:cond delay="0"/>
                                  </p:stCondLst>
                                  <p:childTnLst>
                                    <p:set>
                                      <p:cBhvr>
                                        <p:cTn id="34" dur="1" fill="hold">
                                          <p:stCondLst>
                                            <p:cond delay="0"/>
                                          </p:stCondLst>
                                        </p:cTn>
                                        <p:tgtEl>
                                          <p:spTgt spid="10257"/>
                                        </p:tgtEl>
                                        <p:attrNameLst>
                                          <p:attrName>style.visibility</p:attrName>
                                        </p:attrNameLst>
                                      </p:cBhvr>
                                      <p:to>
                                        <p:strVal val="visible"/>
                                      </p:to>
                                    </p:set>
                                    <p:animEffect transition="in" filter="circle(in)">
                                      <p:cBhvr>
                                        <p:cTn id="35" dur="2000"/>
                                        <p:tgtEl>
                                          <p:spTgt spid="10257"/>
                                        </p:tgtEl>
                                      </p:cBhvr>
                                    </p:animEffect>
                                  </p:childTnLst>
                                </p:cTn>
                              </p:par>
                              <p:par>
                                <p:cTn id="36" presetID="6" presetClass="entr" presetSubtype="16" fill="hold" grpId="0" nodeType="withEffect">
                                  <p:stCondLst>
                                    <p:cond delay="0"/>
                                  </p:stCondLst>
                                  <p:childTnLst>
                                    <p:set>
                                      <p:cBhvr>
                                        <p:cTn id="37" dur="1" fill="hold">
                                          <p:stCondLst>
                                            <p:cond delay="0"/>
                                          </p:stCondLst>
                                        </p:cTn>
                                        <p:tgtEl>
                                          <p:spTgt spid="10261"/>
                                        </p:tgtEl>
                                        <p:attrNameLst>
                                          <p:attrName>style.visibility</p:attrName>
                                        </p:attrNameLst>
                                      </p:cBhvr>
                                      <p:to>
                                        <p:strVal val="visible"/>
                                      </p:to>
                                    </p:set>
                                    <p:animEffect transition="in" filter="circle(in)">
                                      <p:cBhvr>
                                        <p:cTn id="38" dur="2000"/>
                                        <p:tgtEl>
                                          <p:spTgt spid="10261"/>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grpId="0" nodeType="clickEffect">
                                  <p:stCondLst>
                                    <p:cond delay="0"/>
                                  </p:stCondLst>
                                  <p:childTnLst>
                                    <p:set>
                                      <p:cBhvr>
                                        <p:cTn id="42" dur="1" fill="hold">
                                          <p:stCondLst>
                                            <p:cond delay="0"/>
                                          </p:stCondLst>
                                        </p:cTn>
                                        <p:tgtEl>
                                          <p:spTgt spid="10266"/>
                                        </p:tgtEl>
                                        <p:attrNameLst>
                                          <p:attrName>style.visibility</p:attrName>
                                        </p:attrNameLst>
                                      </p:cBhvr>
                                      <p:to>
                                        <p:strVal val="visible"/>
                                      </p:to>
                                    </p:set>
                                    <p:animEffect transition="in" filter="circle(in)">
                                      <p:cBhvr>
                                        <p:cTn id="43" dur="2000"/>
                                        <p:tgtEl>
                                          <p:spTgt spid="10266"/>
                                        </p:tgtEl>
                                      </p:cBhvr>
                                    </p:animEffect>
                                  </p:childTnLst>
                                </p:cTn>
                              </p:par>
                              <p:par>
                                <p:cTn id="44" presetID="6" presetClass="entr" presetSubtype="16" fill="hold" nodeType="withEffect">
                                  <p:stCondLst>
                                    <p:cond delay="0"/>
                                  </p:stCondLst>
                                  <p:childTnLst>
                                    <p:set>
                                      <p:cBhvr>
                                        <p:cTn id="45" dur="1" fill="hold">
                                          <p:stCondLst>
                                            <p:cond delay="0"/>
                                          </p:stCondLst>
                                        </p:cTn>
                                        <p:tgtEl>
                                          <p:spTgt spid="10262"/>
                                        </p:tgtEl>
                                        <p:attrNameLst>
                                          <p:attrName>style.visibility</p:attrName>
                                        </p:attrNameLst>
                                      </p:cBhvr>
                                      <p:to>
                                        <p:strVal val="visible"/>
                                      </p:to>
                                    </p:set>
                                    <p:animEffect transition="in" filter="circle(in)">
                                      <p:cBhvr>
                                        <p:cTn id="46" dur="2000"/>
                                        <p:tgtEl>
                                          <p:spTgt spid="10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animBg="1"/>
      <p:bldP spid="10244" grpId="0" animBg="1"/>
      <p:bldP spid="10245" grpId="0" animBg="1"/>
      <p:bldP spid="10246" grpId="0"/>
      <p:bldP spid="10251" grpId="0"/>
      <p:bldP spid="10256" grpId="0"/>
      <p:bldP spid="10261" grpId="0"/>
      <p:bldP spid="1026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77EF3-AC78-4264-B1B3-39221CB76EE5}"/>
              </a:ext>
            </a:extLst>
          </p:cNvPr>
          <p:cNvSpPr>
            <a:spLocks noGrp="1"/>
          </p:cNvSpPr>
          <p:nvPr>
            <p:ph type="title"/>
          </p:nvPr>
        </p:nvSpPr>
        <p:spPr/>
        <p:txBody>
          <a:bodyPr/>
          <a:lstStyle/>
          <a:p>
            <a:r>
              <a:rPr lang="en-US" dirty="0" err="1"/>
              <a:t>Đáp</a:t>
            </a:r>
            <a:r>
              <a:rPr lang="en-US" dirty="0"/>
              <a:t> </a:t>
            </a:r>
            <a:r>
              <a:rPr lang="en-US" dirty="0" err="1"/>
              <a:t>án</a:t>
            </a:r>
            <a:r>
              <a:rPr lang="en-US" dirty="0"/>
              <a:t>:</a:t>
            </a:r>
          </a:p>
        </p:txBody>
      </p:sp>
      <p:sp>
        <p:nvSpPr>
          <p:cNvPr id="3" name="Content Placeholder 2">
            <a:extLst>
              <a:ext uri="{FF2B5EF4-FFF2-40B4-BE49-F238E27FC236}">
                <a16:creationId xmlns:a16="http://schemas.microsoft.com/office/drawing/2014/main" id="{4C2A7F5B-FFE6-4F96-9EAA-EBB25EC2D645}"/>
              </a:ext>
            </a:extLst>
          </p:cNvPr>
          <p:cNvSpPr>
            <a:spLocks noGrp="1"/>
          </p:cNvSpPr>
          <p:nvPr>
            <p:ph idx="1"/>
          </p:nvPr>
        </p:nvSpPr>
        <p:spPr/>
        <p:txBody>
          <a:bodyPr/>
          <a:lstStyle/>
          <a:p>
            <a:pPr marL="0" indent="0" algn="just">
              <a:buNone/>
            </a:pPr>
            <a:r>
              <a:rPr lang="vi-VN" sz="2400" dirty="0"/>
              <a:t>Gọi aj là số trận mà đội đã chơi từ ngày đầu tháng đến hết ngày j. Khi đó</a:t>
            </a:r>
          </a:p>
          <a:p>
            <a:pPr marL="0" indent="0" algn="just">
              <a:buNone/>
            </a:pPr>
            <a:r>
              <a:rPr lang="vi-VN" sz="2400" dirty="0"/>
              <a:t>1 ≤ a1 &lt; a2 &lt; ... &lt; a30 &lt; 45</a:t>
            </a:r>
          </a:p>
          <a:p>
            <a:pPr marL="0" indent="0" algn="just">
              <a:buNone/>
            </a:pPr>
            <a:r>
              <a:rPr lang="vi-VN" sz="2400" dirty="0"/>
              <a:t>15 ≤ a1+14 &lt; a2+14 &lt; ... &lt; a30+14 &lt; 59.</a:t>
            </a:r>
          </a:p>
          <a:p>
            <a:pPr marL="0" indent="0" algn="just">
              <a:buNone/>
            </a:pPr>
            <a:r>
              <a:rPr lang="vi-VN" sz="2400" dirty="0"/>
              <a:t>Sáu mươi số nguyên a1, a2, ..., a30, a1+ 14, a2 + 14, ..., a30+14 nằm giữa 1 và 59.</a:t>
            </a:r>
          </a:p>
          <a:p>
            <a:pPr marL="0" indent="0" algn="just">
              <a:buNone/>
            </a:pPr>
            <a:r>
              <a:rPr lang="vi-VN" sz="2400" dirty="0"/>
              <a:t>Do đó theo nguyên lý Dirichlet có ít nhất 2 trong 60 số này bằng nhau. Vì vậy tồn</a:t>
            </a:r>
          </a:p>
          <a:p>
            <a:pPr marL="0" indent="0" algn="just">
              <a:buNone/>
            </a:pPr>
            <a:r>
              <a:rPr lang="vi-VN" sz="2400" dirty="0"/>
              <a:t>tại i và j sao cho ai = aj + 14 (j &lt; i). Điều này có nghĩa là từ ngày j + 1 đến hết ngày</a:t>
            </a:r>
          </a:p>
          <a:p>
            <a:pPr marL="0" indent="0" algn="just">
              <a:buNone/>
            </a:pPr>
            <a:r>
              <a:rPr lang="vi-VN" sz="2400" dirty="0"/>
              <a:t>i đội đã chơi đúng 14 trận.</a:t>
            </a:r>
          </a:p>
        </p:txBody>
      </p:sp>
    </p:spTree>
    <p:extLst>
      <p:ext uri="{BB962C8B-B14F-4D97-AF65-F5344CB8AC3E}">
        <p14:creationId xmlns:p14="http://schemas.microsoft.com/office/powerpoint/2010/main" val="19715468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1.2. </a:t>
            </a:r>
            <a:r>
              <a:rPr lang="en-US" dirty="0" err="1"/>
              <a:t>Các</a:t>
            </a:r>
            <a:r>
              <a:rPr lang="en-US" dirty="0"/>
              <a:t> </a:t>
            </a:r>
            <a:r>
              <a:rPr lang="en-US" dirty="0" err="1"/>
              <a:t>nguyên</a:t>
            </a:r>
            <a:r>
              <a:rPr lang="en-US" dirty="0"/>
              <a:t> </a:t>
            </a:r>
            <a:r>
              <a:rPr lang="en-US" dirty="0" err="1"/>
              <a:t>lý</a:t>
            </a:r>
            <a:r>
              <a:rPr lang="en-US" dirty="0"/>
              <a:t> </a:t>
            </a:r>
            <a:r>
              <a:rPr lang="en-US" dirty="0" err="1"/>
              <a:t>đếm</a:t>
            </a:r>
            <a:endParaRPr lang="en-US" dirty="0"/>
          </a:p>
        </p:txBody>
      </p:sp>
      <p:sp>
        <p:nvSpPr>
          <p:cNvPr id="2" name="Rectangle: Folded Corner 1">
            <a:extLst>
              <a:ext uri="{FF2B5EF4-FFF2-40B4-BE49-F238E27FC236}">
                <a16:creationId xmlns:a16="http://schemas.microsoft.com/office/drawing/2014/main" id="{6B090C57-6B10-415A-927B-A753751F5AD3}"/>
              </a:ext>
            </a:extLst>
          </p:cNvPr>
          <p:cNvSpPr/>
          <p:nvPr/>
        </p:nvSpPr>
        <p:spPr>
          <a:xfrm>
            <a:off x="1276350" y="1524000"/>
            <a:ext cx="3905250" cy="4572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2400" b="1" dirty="0">
                <a:solidFill>
                  <a:schemeClr val="tx1"/>
                </a:solidFill>
              </a:rPr>
              <a:t>1.2.4. </a:t>
            </a:r>
            <a:r>
              <a:rPr lang="en-US" sz="2400" b="1" dirty="0" err="1">
                <a:solidFill>
                  <a:schemeClr val="tx1"/>
                </a:solidFill>
              </a:rPr>
              <a:t>Nguyên</a:t>
            </a:r>
            <a:r>
              <a:rPr lang="en-US" sz="2400" b="1" dirty="0">
                <a:solidFill>
                  <a:schemeClr val="tx1"/>
                </a:solidFill>
              </a:rPr>
              <a:t> </a:t>
            </a:r>
            <a:r>
              <a:rPr lang="en-US" sz="2400" b="1" dirty="0" err="1">
                <a:solidFill>
                  <a:schemeClr val="tx1"/>
                </a:solidFill>
              </a:rPr>
              <a:t>lý</a:t>
            </a:r>
            <a:r>
              <a:rPr lang="en-US" sz="2400" b="1" dirty="0">
                <a:solidFill>
                  <a:schemeClr val="tx1"/>
                </a:solidFill>
              </a:rPr>
              <a:t> Dirichlet</a:t>
            </a:r>
          </a:p>
        </p:txBody>
      </p:sp>
      <p:sp>
        <p:nvSpPr>
          <p:cNvPr id="47" name="Rectangle: Folded Corner 46">
            <a:extLst>
              <a:ext uri="{FF2B5EF4-FFF2-40B4-BE49-F238E27FC236}">
                <a16:creationId xmlns:a16="http://schemas.microsoft.com/office/drawing/2014/main" id="{8CD60893-CFC3-4E12-9F36-298826700E97}"/>
              </a:ext>
            </a:extLst>
          </p:cNvPr>
          <p:cNvSpPr/>
          <p:nvPr/>
        </p:nvSpPr>
        <p:spPr>
          <a:xfrm>
            <a:off x="1276350" y="2158181"/>
            <a:ext cx="7410450" cy="2032819"/>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r>
              <a:rPr lang="en-US" sz="2400" dirty="0" err="1"/>
              <a:t>Ví</a:t>
            </a:r>
            <a:r>
              <a:rPr lang="en-US" sz="2400" dirty="0"/>
              <a:t> </a:t>
            </a:r>
            <a:r>
              <a:rPr lang="en-US" sz="2400" dirty="0" err="1"/>
              <a:t>dụ</a:t>
            </a:r>
            <a:r>
              <a:rPr lang="en-US" sz="2400" dirty="0"/>
              <a:t> 4: </a:t>
            </a:r>
            <a:r>
              <a:rPr lang="en-US" sz="2400" dirty="0" err="1"/>
              <a:t>Trong</a:t>
            </a:r>
            <a:r>
              <a:rPr lang="en-US" sz="2400" dirty="0"/>
              <a:t> 43 </a:t>
            </a:r>
            <a:r>
              <a:rPr lang="en-US" sz="2400" dirty="0" err="1"/>
              <a:t>học</a:t>
            </a:r>
            <a:r>
              <a:rPr lang="en-US" sz="2400" dirty="0"/>
              <a:t> </a:t>
            </a:r>
            <a:r>
              <a:rPr lang="en-US" sz="2400" dirty="0" err="1"/>
              <a:t>sinh</a:t>
            </a:r>
            <a:r>
              <a:rPr lang="en-US" sz="2400" dirty="0"/>
              <a:t> </a:t>
            </a:r>
            <a:r>
              <a:rPr lang="en-US" sz="2400" dirty="0" err="1"/>
              <a:t>làm</a:t>
            </a:r>
            <a:r>
              <a:rPr lang="en-US" sz="2400" dirty="0"/>
              <a:t> </a:t>
            </a:r>
            <a:r>
              <a:rPr lang="en-US" sz="2400" dirty="0" err="1"/>
              <a:t>bài</a:t>
            </a:r>
            <a:r>
              <a:rPr lang="en-US" sz="2400" dirty="0"/>
              <a:t> </a:t>
            </a:r>
            <a:r>
              <a:rPr lang="en-US" sz="2400" dirty="0" err="1"/>
              <a:t>kiểm</a:t>
            </a:r>
            <a:r>
              <a:rPr lang="en-US" sz="2400" dirty="0"/>
              <a:t> </a:t>
            </a:r>
            <a:r>
              <a:rPr lang="en-US" sz="2400" dirty="0" err="1"/>
              <a:t>tra</a:t>
            </a:r>
            <a:r>
              <a:rPr lang="en-US" sz="2400" dirty="0"/>
              <a:t>, </a:t>
            </a:r>
            <a:r>
              <a:rPr lang="en-US" sz="2400" dirty="0" err="1"/>
              <a:t>không</a:t>
            </a:r>
            <a:r>
              <a:rPr lang="en-US" sz="2400" dirty="0"/>
              <a:t> có ai bị </a:t>
            </a:r>
            <a:r>
              <a:rPr lang="en-US" sz="2400" dirty="0" err="1"/>
              <a:t>điểm</a:t>
            </a:r>
            <a:r>
              <a:rPr lang="en-US" sz="2400" dirty="0"/>
              <a:t> </a:t>
            </a:r>
            <a:r>
              <a:rPr lang="en-US" sz="2400" dirty="0" err="1"/>
              <a:t>dưới</a:t>
            </a:r>
            <a:r>
              <a:rPr lang="en-US" sz="2400" dirty="0"/>
              <a:t> 2, chỉ có 2 </a:t>
            </a:r>
            <a:r>
              <a:rPr lang="en-US" sz="2400" dirty="0" err="1"/>
              <a:t>học</a:t>
            </a:r>
            <a:r>
              <a:rPr lang="en-US" sz="2400" dirty="0"/>
              <a:t> </a:t>
            </a:r>
            <a:r>
              <a:rPr lang="en-US" sz="2400" dirty="0" err="1"/>
              <a:t>sinh</a:t>
            </a:r>
            <a:r>
              <a:rPr lang="en-US" sz="2400" dirty="0"/>
              <a:t> </a:t>
            </a:r>
            <a:r>
              <a:rPr lang="en-US" sz="2400" dirty="0" err="1"/>
              <a:t>được</a:t>
            </a:r>
            <a:r>
              <a:rPr lang="en-US" sz="2400" dirty="0"/>
              <a:t> </a:t>
            </a:r>
            <a:r>
              <a:rPr lang="en-US" sz="2400" dirty="0" err="1"/>
              <a:t>điểm</a:t>
            </a:r>
            <a:r>
              <a:rPr lang="en-US" sz="2400" dirty="0"/>
              <a:t> 10. </a:t>
            </a:r>
            <a:r>
              <a:rPr lang="en-US" sz="2400" dirty="0" err="1"/>
              <a:t>Chứng</a:t>
            </a:r>
            <a:r>
              <a:rPr lang="en-US" sz="2400" dirty="0"/>
              <a:t> </a:t>
            </a:r>
            <a:r>
              <a:rPr lang="en-US" sz="2400" dirty="0" err="1"/>
              <a:t>minh</a:t>
            </a:r>
            <a:r>
              <a:rPr lang="en-US" sz="2400" dirty="0"/>
              <a:t> </a:t>
            </a:r>
            <a:r>
              <a:rPr lang="en-US" sz="2400" dirty="0" err="1"/>
              <a:t>rằng</a:t>
            </a:r>
            <a:r>
              <a:rPr lang="en-US" sz="2400" dirty="0"/>
              <a:t> </a:t>
            </a:r>
            <a:r>
              <a:rPr lang="en-US" sz="2400" dirty="0" err="1"/>
              <a:t>ít</a:t>
            </a:r>
            <a:r>
              <a:rPr lang="en-US" sz="2400" dirty="0"/>
              <a:t> </a:t>
            </a:r>
            <a:r>
              <a:rPr lang="en-US" sz="2400" dirty="0" err="1"/>
              <a:t>nhất</a:t>
            </a:r>
            <a:r>
              <a:rPr lang="en-US" sz="2400" dirty="0"/>
              <a:t> </a:t>
            </a:r>
            <a:r>
              <a:rPr lang="en-US" sz="2400" dirty="0" err="1"/>
              <a:t>cũng</a:t>
            </a:r>
            <a:r>
              <a:rPr lang="en-US" sz="2400" dirty="0"/>
              <a:t> </a:t>
            </a:r>
            <a:r>
              <a:rPr lang="en-US" sz="2400" dirty="0" err="1"/>
              <a:t>tìm</a:t>
            </a:r>
            <a:r>
              <a:rPr lang="en-US" sz="2400" dirty="0"/>
              <a:t> </a:t>
            </a:r>
            <a:r>
              <a:rPr lang="en-US" sz="2400" dirty="0" err="1"/>
              <a:t>được</a:t>
            </a:r>
            <a:r>
              <a:rPr lang="en-US" sz="2400" dirty="0"/>
              <a:t> 6 </a:t>
            </a:r>
            <a:r>
              <a:rPr lang="en-US" sz="2400" dirty="0" err="1"/>
              <a:t>học</a:t>
            </a:r>
            <a:r>
              <a:rPr lang="en-US" sz="2400" dirty="0"/>
              <a:t> </a:t>
            </a:r>
            <a:r>
              <a:rPr lang="en-US" sz="2400" dirty="0" err="1"/>
              <a:t>sinh</a:t>
            </a:r>
            <a:r>
              <a:rPr lang="en-US" sz="2400" dirty="0"/>
              <a:t> có </a:t>
            </a:r>
            <a:r>
              <a:rPr lang="en-US" sz="2400" dirty="0" err="1"/>
              <a:t>điểm</a:t>
            </a:r>
            <a:r>
              <a:rPr lang="en-US" sz="2400" dirty="0"/>
              <a:t> </a:t>
            </a:r>
            <a:r>
              <a:rPr lang="en-US" sz="2400" dirty="0" err="1"/>
              <a:t>kiểm</a:t>
            </a:r>
            <a:r>
              <a:rPr lang="en-US" sz="2400" dirty="0"/>
              <a:t> </a:t>
            </a:r>
            <a:r>
              <a:rPr lang="en-US" sz="2400" dirty="0" err="1"/>
              <a:t>tra</a:t>
            </a:r>
            <a:r>
              <a:rPr lang="en-US" sz="2400" dirty="0"/>
              <a:t> </a:t>
            </a:r>
            <a:r>
              <a:rPr lang="en-US" sz="2400" dirty="0" err="1"/>
              <a:t>bằng</a:t>
            </a:r>
            <a:r>
              <a:rPr lang="en-US" sz="2400" dirty="0"/>
              <a:t> </a:t>
            </a:r>
            <a:r>
              <a:rPr lang="en-US" sz="2400" dirty="0" err="1"/>
              <a:t>nhau</a:t>
            </a:r>
            <a:r>
              <a:rPr lang="en-US" sz="2400" dirty="0"/>
              <a:t> (</a:t>
            </a:r>
            <a:r>
              <a:rPr lang="en-US" sz="2400" dirty="0" err="1"/>
              <a:t>điểm</a:t>
            </a:r>
            <a:r>
              <a:rPr lang="en-US" sz="2400" dirty="0"/>
              <a:t> </a:t>
            </a:r>
            <a:r>
              <a:rPr lang="en-US" sz="2400" dirty="0" err="1"/>
              <a:t>kiểm</a:t>
            </a:r>
            <a:r>
              <a:rPr lang="en-US" sz="2400" dirty="0"/>
              <a:t> </a:t>
            </a:r>
            <a:r>
              <a:rPr lang="en-US" sz="2400" dirty="0" err="1"/>
              <a:t>tra</a:t>
            </a:r>
            <a:r>
              <a:rPr lang="en-US" sz="2400" dirty="0"/>
              <a:t> là </a:t>
            </a:r>
            <a:r>
              <a:rPr lang="en-US" sz="2400" dirty="0" err="1"/>
              <a:t>một</a:t>
            </a:r>
            <a:r>
              <a:rPr lang="en-US" sz="2400" dirty="0"/>
              <a:t> </a:t>
            </a:r>
            <a:r>
              <a:rPr lang="en-US" sz="2400" dirty="0" err="1"/>
              <a:t>sô</a:t>
            </a:r>
            <a:r>
              <a:rPr lang="en-US" sz="2400" dirty="0"/>
              <a:t>́ </a:t>
            </a:r>
            <a:r>
              <a:rPr lang="en-US" sz="2400" dirty="0" err="1"/>
              <a:t>tư</a:t>
            </a:r>
            <a:r>
              <a:rPr lang="en-US" sz="2400" dirty="0"/>
              <a:t>̣ </a:t>
            </a:r>
            <a:r>
              <a:rPr lang="en-US" sz="2400" dirty="0" err="1"/>
              <a:t>nhiên</a:t>
            </a:r>
            <a:r>
              <a:rPr lang="en-US" sz="2400" dirty="0"/>
              <a:t>) </a:t>
            </a:r>
          </a:p>
        </p:txBody>
      </p:sp>
      <p:sp>
        <p:nvSpPr>
          <p:cNvPr id="5" name="Rectangle: Folded Corner 4">
            <a:extLst>
              <a:ext uri="{FF2B5EF4-FFF2-40B4-BE49-F238E27FC236}">
                <a16:creationId xmlns:a16="http://schemas.microsoft.com/office/drawing/2014/main" id="{248808C7-1DFB-49E5-A77F-252B14C42294}"/>
              </a:ext>
            </a:extLst>
          </p:cNvPr>
          <p:cNvSpPr/>
          <p:nvPr/>
        </p:nvSpPr>
        <p:spPr>
          <a:xfrm>
            <a:off x="1248641" y="4565744"/>
            <a:ext cx="7562850" cy="2032819"/>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en-US" sz="2000" dirty="0"/>
          </a:p>
          <a:p>
            <a:r>
              <a:rPr lang="en-US" sz="2000" dirty="0" err="1"/>
              <a:t>Giải</a:t>
            </a:r>
            <a:r>
              <a:rPr lang="en-US" sz="2000" dirty="0"/>
              <a:t> Có 43 </a:t>
            </a:r>
            <a:r>
              <a:rPr lang="en-US" sz="2000" dirty="0" err="1"/>
              <a:t>học</a:t>
            </a:r>
            <a:r>
              <a:rPr lang="en-US" sz="2000" dirty="0"/>
              <a:t> </a:t>
            </a:r>
            <a:r>
              <a:rPr lang="en-US" sz="2000" dirty="0" err="1"/>
              <a:t>sinh</a:t>
            </a:r>
            <a:r>
              <a:rPr lang="en-US" sz="2000" dirty="0"/>
              <a:t> </a:t>
            </a:r>
            <a:r>
              <a:rPr lang="en-US" sz="2000" dirty="0" err="1"/>
              <a:t>phân</a:t>
            </a:r>
            <a:r>
              <a:rPr lang="en-US" sz="2000" dirty="0"/>
              <a:t> </a:t>
            </a:r>
            <a:r>
              <a:rPr lang="en-US" sz="2000" dirty="0" err="1"/>
              <a:t>thành</a:t>
            </a:r>
            <a:r>
              <a:rPr lang="en-US" sz="2000" dirty="0"/>
              <a:t> 8 </a:t>
            </a:r>
            <a:r>
              <a:rPr lang="en-US" sz="2000" dirty="0" err="1"/>
              <a:t>loại</a:t>
            </a:r>
            <a:r>
              <a:rPr lang="en-US" sz="2000" dirty="0"/>
              <a:t> </a:t>
            </a:r>
            <a:r>
              <a:rPr lang="en-US" sz="2000" dirty="0" err="1"/>
              <a:t>điểm</a:t>
            </a:r>
            <a:r>
              <a:rPr lang="en-US" sz="2000" dirty="0"/>
              <a:t> (</a:t>
            </a:r>
            <a:r>
              <a:rPr lang="en-US" sz="2000" dirty="0" err="1"/>
              <a:t>tư</a:t>
            </a:r>
            <a:r>
              <a:rPr lang="en-US" sz="2000" dirty="0"/>
              <a:t>̀ 2 </a:t>
            </a:r>
            <a:r>
              <a:rPr lang="en-US" sz="2000" dirty="0" err="1"/>
              <a:t>đến</a:t>
            </a:r>
            <a:r>
              <a:rPr lang="en-US" sz="2000" dirty="0"/>
              <a:t> 9) </a:t>
            </a:r>
            <a:br>
              <a:rPr lang="en-US" sz="2000" dirty="0"/>
            </a:br>
            <a:r>
              <a:rPr lang="en-US" sz="2000" dirty="0"/>
              <a:t>Giả </a:t>
            </a:r>
            <a:r>
              <a:rPr lang="en-US" sz="2000" dirty="0" err="1"/>
              <a:t>sư</a:t>
            </a:r>
            <a:r>
              <a:rPr lang="en-US" sz="2000" dirty="0"/>
              <a:t>̉ </a:t>
            </a:r>
            <a:r>
              <a:rPr lang="en-US" sz="2000" dirty="0" err="1"/>
              <a:t>trong</a:t>
            </a:r>
            <a:r>
              <a:rPr lang="en-US" sz="2000" dirty="0"/>
              <a:t> 8 </a:t>
            </a:r>
            <a:r>
              <a:rPr lang="en-US" sz="2000" dirty="0" err="1"/>
              <a:t>loại</a:t>
            </a:r>
            <a:r>
              <a:rPr lang="en-US" sz="2000" dirty="0"/>
              <a:t> </a:t>
            </a:r>
            <a:r>
              <a:rPr lang="en-US" sz="2000" dirty="0" err="1"/>
              <a:t>điểm</a:t>
            </a:r>
            <a:r>
              <a:rPr lang="en-US" sz="2000" dirty="0"/>
              <a:t> </a:t>
            </a:r>
            <a:r>
              <a:rPr lang="en-US" sz="2000" dirty="0" err="1"/>
              <a:t>đều</a:t>
            </a:r>
            <a:r>
              <a:rPr lang="en-US" sz="2000" dirty="0"/>
              <a:t> là </a:t>
            </a:r>
            <a:r>
              <a:rPr lang="en-US" sz="2000" dirty="0" err="1"/>
              <a:t>điểm</a:t>
            </a:r>
            <a:r>
              <a:rPr lang="en-US" sz="2000" dirty="0"/>
              <a:t> </a:t>
            </a:r>
            <a:r>
              <a:rPr lang="en-US" sz="2000" dirty="0" err="1"/>
              <a:t>của</a:t>
            </a:r>
            <a:r>
              <a:rPr lang="en-US" sz="2000" dirty="0"/>
              <a:t> </a:t>
            </a:r>
            <a:r>
              <a:rPr lang="en-US" sz="2000" dirty="0" err="1"/>
              <a:t>không</a:t>
            </a:r>
            <a:r>
              <a:rPr lang="en-US" sz="2000" dirty="0"/>
              <a:t> quá 5 </a:t>
            </a:r>
            <a:r>
              <a:rPr lang="en-US" sz="2000" dirty="0" err="1"/>
              <a:t>học</a:t>
            </a:r>
            <a:r>
              <a:rPr lang="en-US" sz="2000" dirty="0"/>
              <a:t> </a:t>
            </a:r>
            <a:r>
              <a:rPr lang="en-US" sz="2000" dirty="0" err="1"/>
              <a:t>sinh</a:t>
            </a:r>
            <a:r>
              <a:rPr lang="en-US" sz="2000" dirty="0"/>
              <a:t> </a:t>
            </a:r>
            <a:r>
              <a:rPr lang="en-US" sz="2000" dirty="0" err="1"/>
              <a:t>thi</a:t>
            </a:r>
            <a:r>
              <a:rPr lang="en-US" sz="2000" dirty="0"/>
              <a:t>̀ </a:t>
            </a:r>
            <a:r>
              <a:rPr lang="en-US" sz="2000" dirty="0" err="1"/>
              <a:t>lớp</a:t>
            </a:r>
            <a:r>
              <a:rPr lang="en-US" sz="2000" dirty="0"/>
              <a:t> </a:t>
            </a:r>
            <a:r>
              <a:rPr lang="en-US" sz="2000" dirty="0" err="1"/>
              <a:t>học</a:t>
            </a:r>
            <a:r>
              <a:rPr lang="en-US" sz="2000" dirty="0"/>
              <a:t> có: 5.8=40 </a:t>
            </a:r>
            <a:r>
              <a:rPr lang="en-US" sz="2000" dirty="0" err="1"/>
              <a:t>học</a:t>
            </a:r>
            <a:r>
              <a:rPr lang="en-US" sz="2000" dirty="0"/>
              <a:t> </a:t>
            </a:r>
            <a:r>
              <a:rPr lang="en-US" sz="2000" dirty="0" err="1"/>
              <a:t>sinh</a:t>
            </a:r>
            <a:r>
              <a:rPr lang="en-US" sz="2000" dirty="0"/>
              <a:t>, </a:t>
            </a:r>
            <a:r>
              <a:rPr lang="en-US" sz="2000" dirty="0" err="1"/>
              <a:t>ít</a:t>
            </a:r>
            <a:r>
              <a:rPr lang="en-US" sz="2000" dirty="0"/>
              <a:t>  </a:t>
            </a:r>
            <a:r>
              <a:rPr lang="en-US" sz="2000" dirty="0" err="1"/>
              <a:t>hơn</a:t>
            </a:r>
            <a:r>
              <a:rPr lang="en-US" sz="2000" dirty="0"/>
              <a:t> 3 </a:t>
            </a:r>
            <a:r>
              <a:rPr lang="en-US" sz="2000" dirty="0" err="1"/>
              <a:t>học</a:t>
            </a:r>
            <a:r>
              <a:rPr lang="en-US" sz="2000" dirty="0"/>
              <a:t> </a:t>
            </a:r>
            <a:r>
              <a:rPr lang="en-US" sz="2000" dirty="0" err="1"/>
              <a:t>sinh</a:t>
            </a:r>
            <a:r>
              <a:rPr lang="en-US" sz="2000" dirty="0"/>
              <a:t> so </a:t>
            </a:r>
            <a:r>
              <a:rPr lang="en-US" sz="2000" dirty="0" err="1"/>
              <a:t>với</a:t>
            </a:r>
            <a:r>
              <a:rPr lang="en-US" sz="2000" dirty="0"/>
              <a:t> 43.</a:t>
            </a:r>
            <a:br>
              <a:rPr lang="en-US" sz="2000" dirty="0"/>
            </a:br>
            <a:r>
              <a:rPr lang="en-US" sz="2000" dirty="0"/>
              <a:t>Theo </a:t>
            </a:r>
            <a:r>
              <a:rPr lang="en-US" sz="2000" dirty="0" err="1"/>
              <a:t>nguyên</a:t>
            </a:r>
            <a:r>
              <a:rPr lang="en-US" sz="2000" dirty="0"/>
              <a:t> </a:t>
            </a:r>
            <a:r>
              <a:rPr lang="en-US" sz="2000" dirty="0" err="1"/>
              <a:t>ly</a:t>
            </a:r>
            <a:r>
              <a:rPr lang="en-US" sz="2000" dirty="0"/>
              <a:t>́ Dirichlet </a:t>
            </a:r>
            <a:r>
              <a:rPr lang="en-US" sz="2000" dirty="0" err="1"/>
              <a:t>tồn</a:t>
            </a:r>
            <a:r>
              <a:rPr lang="en-US" sz="2000" dirty="0"/>
              <a:t> </a:t>
            </a:r>
            <a:r>
              <a:rPr lang="en-US" sz="2000" dirty="0" err="1"/>
              <a:t>tại</a:t>
            </a:r>
            <a:r>
              <a:rPr lang="en-US" sz="2000" dirty="0"/>
              <a:t> 6 </a:t>
            </a:r>
            <a:r>
              <a:rPr lang="en-US" sz="2000" dirty="0" err="1"/>
              <a:t>học</a:t>
            </a:r>
            <a:r>
              <a:rPr lang="en-US" sz="2000" dirty="0"/>
              <a:t> </a:t>
            </a:r>
            <a:r>
              <a:rPr lang="en-US" sz="2000" dirty="0" err="1"/>
              <a:t>sinh</a:t>
            </a:r>
            <a:r>
              <a:rPr lang="en-US" sz="2000" dirty="0"/>
              <a:t> có </a:t>
            </a:r>
            <a:r>
              <a:rPr lang="en-US" sz="2000" dirty="0" err="1"/>
              <a:t>điểm</a:t>
            </a:r>
            <a:r>
              <a:rPr lang="en-US" sz="2000" dirty="0"/>
              <a:t> </a:t>
            </a:r>
            <a:r>
              <a:rPr lang="en-US" sz="2000" dirty="0" err="1"/>
              <a:t>kiểm</a:t>
            </a:r>
            <a:r>
              <a:rPr lang="en-US" sz="2000" dirty="0"/>
              <a:t> </a:t>
            </a:r>
            <a:r>
              <a:rPr lang="en-US" sz="2000" dirty="0" err="1"/>
              <a:t>tra</a:t>
            </a:r>
            <a:r>
              <a:rPr lang="en-US" sz="2000" dirty="0"/>
              <a:t> </a:t>
            </a:r>
            <a:r>
              <a:rPr lang="en-US" sz="2000" dirty="0" err="1"/>
              <a:t>bằng</a:t>
            </a:r>
            <a:r>
              <a:rPr lang="en-US" sz="2000" dirty="0"/>
              <a:t> </a:t>
            </a:r>
            <a:r>
              <a:rPr lang="en-US" sz="2000" dirty="0" err="1"/>
              <a:t>nhau</a:t>
            </a:r>
            <a:r>
              <a:rPr lang="en-US" sz="2000" dirty="0"/>
              <a:t>.</a:t>
            </a:r>
          </a:p>
        </p:txBody>
      </p:sp>
    </p:spTree>
    <p:extLst>
      <p:ext uri="{BB962C8B-B14F-4D97-AF65-F5344CB8AC3E}">
        <p14:creationId xmlns:p14="http://schemas.microsoft.com/office/powerpoint/2010/main" val="32354182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1.2. </a:t>
            </a:r>
            <a:r>
              <a:rPr lang="en-US" dirty="0" err="1"/>
              <a:t>Các</a:t>
            </a:r>
            <a:r>
              <a:rPr lang="en-US" dirty="0"/>
              <a:t> </a:t>
            </a:r>
            <a:r>
              <a:rPr lang="en-US" dirty="0" err="1"/>
              <a:t>nguyên</a:t>
            </a:r>
            <a:r>
              <a:rPr lang="en-US" dirty="0"/>
              <a:t> </a:t>
            </a:r>
            <a:r>
              <a:rPr lang="en-US" dirty="0" err="1"/>
              <a:t>lý</a:t>
            </a:r>
            <a:r>
              <a:rPr lang="en-US" dirty="0"/>
              <a:t> </a:t>
            </a:r>
            <a:r>
              <a:rPr lang="en-US" dirty="0" err="1"/>
              <a:t>đếm</a:t>
            </a:r>
            <a:endParaRPr lang="en-US" dirty="0"/>
          </a:p>
        </p:txBody>
      </p:sp>
      <p:sp>
        <p:nvSpPr>
          <p:cNvPr id="2" name="Rectangle: Folded Corner 1">
            <a:extLst>
              <a:ext uri="{FF2B5EF4-FFF2-40B4-BE49-F238E27FC236}">
                <a16:creationId xmlns:a16="http://schemas.microsoft.com/office/drawing/2014/main" id="{6B090C57-6B10-415A-927B-A753751F5AD3}"/>
              </a:ext>
            </a:extLst>
          </p:cNvPr>
          <p:cNvSpPr/>
          <p:nvPr/>
        </p:nvSpPr>
        <p:spPr>
          <a:xfrm>
            <a:off x="1276350" y="1524000"/>
            <a:ext cx="3905250" cy="4572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2400" b="1" dirty="0">
                <a:solidFill>
                  <a:schemeClr val="tx1"/>
                </a:solidFill>
              </a:rPr>
              <a:t>1.2.4. </a:t>
            </a:r>
            <a:r>
              <a:rPr lang="en-US" sz="2400" b="1" dirty="0" err="1">
                <a:solidFill>
                  <a:schemeClr val="tx1"/>
                </a:solidFill>
              </a:rPr>
              <a:t>Nguyên</a:t>
            </a:r>
            <a:r>
              <a:rPr lang="en-US" sz="2400" b="1" dirty="0">
                <a:solidFill>
                  <a:schemeClr val="tx1"/>
                </a:solidFill>
              </a:rPr>
              <a:t> </a:t>
            </a:r>
            <a:r>
              <a:rPr lang="en-US" sz="2400" b="1" dirty="0" err="1">
                <a:solidFill>
                  <a:schemeClr val="tx1"/>
                </a:solidFill>
              </a:rPr>
              <a:t>lý</a:t>
            </a:r>
            <a:r>
              <a:rPr lang="en-US" sz="2400" b="1" dirty="0">
                <a:solidFill>
                  <a:schemeClr val="tx1"/>
                </a:solidFill>
              </a:rPr>
              <a:t> Dirichlet</a:t>
            </a:r>
          </a:p>
        </p:txBody>
      </p:sp>
      <p:sp>
        <p:nvSpPr>
          <p:cNvPr id="47" name="Rectangle: Folded Corner 46">
            <a:extLst>
              <a:ext uri="{FF2B5EF4-FFF2-40B4-BE49-F238E27FC236}">
                <a16:creationId xmlns:a16="http://schemas.microsoft.com/office/drawing/2014/main" id="{8CD60893-CFC3-4E12-9F36-298826700E97}"/>
              </a:ext>
            </a:extLst>
          </p:cNvPr>
          <p:cNvSpPr/>
          <p:nvPr/>
        </p:nvSpPr>
        <p:spPr>
          <a:xfrm>
            <a:off x="1276350" y="2158181"/>
            <a:ext cx="7410450" cy="2032819"/>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endParaRPr lang="en-US" sz="2400" dirty="0"/>
          </a:p>
          <a:p>
            <a:pPr algn="just"/>
            <a:endParaRPr lang="en-US" sz="2400" dirty="0"/>
          </a:p>
          <a:p>
            <a:pPr algn="just"/>
            <a:r>
              <a:rPr lang="en-US" sz="2400" dirty="0" err="1"/>
              <a:t>Ví</a:t>
            </a:r>
            <a:r>
              <a:rPr lang="en-US" sz="2400" dirty="0"/>
              <a:t> </a:t>
            </a:r>
            <a:r>
              <a:rPr lang="en-US" sz="2400" dirty="0" err="1"/>
              <a:t>dụ</a:t>
            </a:r>
            <a:r>
              <a:rPr lang="en-US" sz="2400" dirty="0"/>
              <a:t> 5: </a:t>
            </a:r>
            <a:r>
              <a:rPr lang="pt-BR" sz="2400" dirty="0"/>
              <a:t>Có 151 máy tính được đánh số bởi một số nguyên bất kỳ trong khoảng từ 1 đến 300 sao cho không có máy nào được đánh trùng nhau. Chứng minh rằng luôn tìm được 2 máy được đánh bởi 2 số nguyên liên tiếp. </a:t>
            </a:r>
            <a:endParaRPr lang="en-US" sz="2400" dirty="0"/>
          </a:p>
          <a:p>
            <a:pPr algn="just"/>
            <a:endParaRPr lang="en-US" sz="2400" dirty="0"/>
          </a:p>
        </p:txBody>
      </p:sp>
      <p:sp>
        <p:nvSpPr>
          <p:cNvPr id="5" name="Rectangle: Folded Corner 4">
            <a:extLst>
              <a:ext uri="{FF2B5EF4-FFF2-40B4-BE49-F238E27FC236}">
                <a16:creationId xmlns:a16="http://schemas.microsoft.com/office/drawing/2014/main" id="{248808C7-1DFB-49E5-A77F-252B14C42294}"/>
              </a:ext>
            </a:extLst>
          </p:cNvPr>
          <p:cNvSpPr/>
          <p:nvPr/>
        </p:nvSpPr>
        <p:spPr>
          <a:xfrm>
            <a:off x="1248641" y="4565744"/>
            <a:ext cx="7562850" cy="2032819"/>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r>
              <a:rPr lang="en-US" sz="2400" dirty="0" err="1"/>
              <a:t>Đáp</a:t>
            </a:r>
            <a:r>
              <a:rPr lang="en-US" sz="2400" dirty="0"/>
              <a:t> </a:t>
            </a:r>
            <a:r>
              <a:rPr lang="en-US" sz="2400" dirty="0" err="1"/>
              <a:t>án</a:t>
            </a:r>
            <a:r>
              <a:rPr lang="en-US" sz="2400" dirty="0"/>
              <a:t>: Chia </a:t>
            </a:r>
            <a:r>
              <a:rPr lang="en-US" sz="2400" dirty="0" err="1"/>
              <a:t>các</a:t>
            </a:r>
            <a:r>
              <a:rPr lang="en-US" sz="2400" dirty="0"/>
              <a:t> </a:t>
            </a:r>
            <a:r>
              <a:rPr lang="en-US" sz="2400" dirty="0" err="1"/>
              <a:t>số</a:t>
            </a:r>
            <a:r>
              <a:rPr lang="en-US" sz="2400" dirty="0"/>
              <a:t> [1..300] </a:t>
            </a:r>
            <a:r>
              <a:rPr lang="en-US" sz="2400" dirty="0" err="1"/>
              <a:t>thành</a:t>
            </a:r>
            <a:r>
              <a:rPr lang="en-US" sz="2400" dirty="0"/>
              <a:t> 150 </a:t>
            </a:r>
            <a:r>
              <a:rPr lang="en-US" sz="2400" dirty="0" err="1"/>
              <a:t>cặp</a:t>
            </a:r>
            <a:r>
              <a:rPr lang="en-US" sz="2400" dirty="0"/>
              <a:t> </a:t>
            </a:r>
            <a:r>
              <a:rPr lang="en-US" sz="2400" dirty="0" err="1"/>
              <a:t>số</a:t>
            </a:r>
            <a:r>
              <a:rPr lang="en-US" sz="2400" dirty="0"/>
              <a:t> </a:t>
            </a:r>
            <a:r>
              <a:rPr lang="en-US" sz="2400" dirty="0" err="1"/>
              <a:t>liên</a:t>
            </a:r>
            <a:r>
              <a:rPr lang="en-US" sz="2400" dirty="0"/>
              <a:t> </a:t>
            </a:r>
            <a:r>
              <a:rPr lang="en-US" sz="2400" dirty="0" err="1"/>
              <a:t>tiếp</a:t>
            </a:r>
            <a:r>
              <a:rPr lang="en-US" sz="2400" dirty="0"/>
              <a:t> : [1,2], [3,4]....[299,300]• </a:t>
            </a:r>
            <a:r>
              <a:rPr lang="en-US" sz="2400" dirty="0" err="1"/>
              <a:t>Tên</a:t>
            </a:r>
            <a:r>
              <a:rPr lang="en-US" sz="2400" dirty="0"/>
              <a:t> </a:t>
            </a:r>
            <a:r>
              <a:rPr lang="en-US" sz="2400" dirty="0" err="1"/>
              <a:t>các</a:t>
            </a:r>
            <a:r>
              <a:rPr lang="en-US" sz="2400" dirty="0"/>
              <a:t> </a:t>
            </a:r>
            <a:r>
              <a:rPr lang="en-US" sz="2400" dirty="0" err="1"/>
              <a:t>máy</a:t>
            </a:r>
            <a:r>
              <a:rPr lang="en-US" sz="2400" dirty="0"/>
              <a:t> </a:t>
            </a:r>
            <a:r>
              <a:rPr lang="en-US" sz="2400" dirty="0" err="1"/>
              <a:t>nằm</a:t>
            </a:r>
            <a:r>
              <a:rPr lang="en-US" sz="2400" dirty="0"/>
              <a:t> </a:t>
            </a:r>
            <a:r>
              <a:rPr lang="en-US" sz="2400" dirty="0" err="1"/>
              <a:t>trong</a:t>
            </a:r>
            <a:r>
              <a:rPr lang="en-US" sz="2400" dirty="0"/>
              <a:t> 150 </a:t>
            </a:r>
            <a:r>
              <a:rPr lang="en-US" sz="2400" dirty="0" err="1"/>
              <a:t>cặp</a:t>
            </a:r>
            <a:r>
              <a:rPr lang="en-US" sz="2400" dirty="0"/>
              <a:t> </a:t>
            </a:r>
            <a:r>
              <a:rPr lang="en-US" sz="2400" dirty="0" err="1"/>
              <a:t>trên</a:t>
            </a:r>
            <a:r>
              <a:rPr lang="en-US" sz="2400" dirty="0"/>
              <a:t>• Do </a:t>
            </a:r>
            <a:r>
              <a:rPr lang="en-US" sz="2400" dirty="0" err="1"/>
              <a:t>có</a:t>
            </a:r>
            <a:r>
              <a:rPr lang="en-US" sz="2400" dirty="0"/>
              <a:t> 151 </a:t>
            </a:r>
            <a:r>
              <a:rPr lang="en-US" sz="2400" dirty="0" err="1"/>
              <a:t>máy</a:t>
            </a:r>
            <a:r>
              <a:rPr lang="en-US" sz="2400" dirty="0"/>
              <a:t> =&gt; </a:t>
            </a:r>
            <a:r>
              <a:rPr lang="en-US" sz="2400" dirty="0" err="1"/>
              <a:t>tồn</a:t>
            </a:r>
            <a:r>
              <a:rPr lang="en-US" sz="2400" dirty="0"/>
              <a:t> </a:t>
            </a:r>
            <a:r>
              <a:rPr lang="en-US" sz="2400" dirty="0" err="1"/>
              <a:t>tại</a:t>
            </a:r>
            <a:r>
              <a:rPr lang="en-US" sz="2400" dirty="0"/>
              <a:t> </a:t>
            </a:r>
            <a:r>
              <a:rPr lang="en-US" sz="2400" dirty="0" err="1"/>
              <a:t>ít</a:t>
            </a:r>
            <a:r>
              <a:rPr lang="en-US" sz="2400" dirty="0"/>
              <a:t> </a:t>
            </a:r>
            <a:r>
              <a:rPr lang="en-US" sz="2400" dirty="0" err="1"/>
              <a:t>nhất</a:t>
            </a:r>
            <a:r>
              <a:rPr lang="en-US" sz="2400" dirty="0"/>
              <a:t> 2 </a:t>
            </a:r>
            <a:r>
              <a:rPr lang="en-US" sz="2400" dirty="0" err="1"/>
              <a:t>máy</a:t>
            </a:r>
            <a:r>
              <a:rPr lang="en-US" sz="2400" dirty="0"/>
              <a:t> </a:t>
            </a:r>
            <a:r>
              <a:rPr lang="en-US" sz="2400" dirty="0" err="1"/>
              <a:t>có</a:t>
            </a:r>
            <a:r>
              <a:rPr lang="en-US" sz="2400" dirty="0"/>
              <a:t> </a:t>
            </a:r>
            <a:r>
              <a:rPr lang="en-US" sz="2400" dirty="0" err="1"/>
              <a:t>tên</a:t>
            </a:r>
            <a:r>
              <a:rPr lang="en-US" sz="2400" dirty="0"/>
              <a:t> </a:t>
            </a:r>
            <a:r>
              <a:rPr lang="en-US" sz="2400" dirty="0" err="1"/>
              <a:t>trong</a:t>
            </a:r>
            <a:r>
              <a:rPr lang="en-US" sz="2400" dirty="0"/>
              <a:t> </a:t>
            </a:r>
            <a:r>
              <a:rPr lang="en-US" sz="2400" dirty="0" err="1"/>
              <a:t>một</a:t>
            </a:r>
            <a:r>
              <a:rPr lang="en-US" sz="2400" dirty="0"/>
              <a:t> </a:t>
            </a:r>
            <a:r>
              <a:rPr lang="en-US" sz="2400" dirty="0" err="1"/>
              <a:t>cặp</a:t>
            </a:r>
            <a:r>
              <a:rPr lang="en-US" sz="2400" dirty="0"/>
              <a:t> </a:t>
            </a:r>
            <a:r>
              <a:rPr lang="en-US" sz="2400" dirty="0" err="1"/>
              <a:t>tức</a:t>
            </a:r>
            <a:r>
              <a:rPr lang="en-US" sz="2400" dirty="0"/>
              <a:t> </a:t>
            </a:r>
            <a:r>
              <a:rPr lang="pt-BR" sz="2400" b="1" dirty="0"/>
              <a:t>được đánh bởi 2 số nguyên liên tiếp.</a:t>
            </a:r>
            <a:endParaRPr lang="en-US" sz="2800" dirty="0"/>
          </a:p>
        </p:txBody>
      </p:sp>
    </p:spTree>
    <p:extLst>
      <p:ext uri="{BB962C8B-B14F-4D97-AF65-F5344CB8AC3E}">
        <p14:creationId xmlns:p14="http://schemas.microsoft.com/office/powerpoint/2010/main" val="11704763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1.2. </a:t>
            </a:r>
            <a:r>
              <a:rPr lang="en-US" dirty="0" err="1"/>
              <a:t>Các</a:t>
            </a:r>
            <a:r>
              <a:rPr lang="en-US" dirty="0"/>
              <a:t> </a:t>
            </a:r>
            <a:r>
              <a:rPr lang="en-US" dirty="0" err="1"/>
              <a:t>nguyên</a:t>
            </a:r>
            <a:r>
              <a:rPr lang="en-US" dirty="0"/>
              <a:t> </a:t>
            </a:r>
            <a:r>
              <a:rPr lang="en-US" dirty="0" err="1"/>
              <a:t>lý</a:t>
            </a:r>
            <a:r>
              <a:rPr lang="en-US" dirty="0"/>
              <a:t> </a:t>
            </a:r>
            <a:r>
              <a:rPr lang="en-US" dirty="0" err="1"/>
              <a:t>đếm</a:t>
            </a:r>
            <a:endParaRPr lang="en-US" dirty="0"/>
          </a:p>
        </p:txBody>
      </p:sp>
      <p:sp>
        <p:nvSpPr>
          <p:cNvPr id="2" name="Rectangle: Folded Corner 1">
            <a:extLst>
              <a:ext uri="{FF2B5EF4-FFF2-40B4-BE49-F238E27FC236}">
                <a16:creationId xmlns:a16="http://schemas.microsoft.com/office/drawing/2014/main" id="{6B090C57-6B10-415A-927B-A753751F5AD3}"/>
              </a:ext>
            </a:extLst>
          </p:cNvPr>
          <p:cNvSpPr/>
          <p:nvPr/>
        </p:nvSpPr>
        <p:spPr>
          <a:xfrm>
            <a:off x="1276350" y="1524000"/>
            <a:ext cx="3905250" cy="4572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2400" b="1" dirty="0">
                <a:solidFill>
                  <a:schemeClr val="tx1"/>
                </a:solidFill>
              </a:rPr>
              <a:t>1.2.4. </a:t>
            </a:r>
            <a:r>
              <a:rPr lang="en-US" sz="2400" b="1" dirty="0" err="1">
                <a:solidFill>
                  <a:schemeClr val="tx1"/>
                </a:solidFill>
              </a:rPr>
              <a:t>Nguyên</a:t>
            </a:r>
            <a:r>
              <a:rPr lang="en-US" sz="2400" b="1" dirty="0">
                <a:solidFill>
                  <a:schemeClr val="tx1"/>
                </a:solidFill>
              </a:rPr>
              <a:t> </a:t>
            </a:r>
            <a:r>
              <a:rPr lang="en-US" sz="2400" b="1" dirty="0" err="1">
                <a:solidFill>
                  <a:schemeClr val="tx1"/>
                </a:solidFill>
              </a:rPr>
              <a:t>lý</a:t>
            </a:r>
            <a:r>
              <a:rPr lang="en-US" sz="2400" b="1" dirty="0">
                <a:solidFill>
                  <a:schemeClr val="tx1"/>
                </a:solidFill>
              </a:rPr>
              <a:t> Dirichlet</a:t>
            </a:r>
          </a:p>
        </p:txBody>
      </p:sp>
      <p:sp>
        <p:nvSpPr>
          <p:cNvPr id="47" name="Rectangle: Folded Corner 46">
            <a:extLst>
              <a:ext uri="{FF2B5EF4-FFF2-40B4-BE49-F238E27FC236}">
                <a16:creationId xmlns:a16="http://schemas.microsoft.com/office/drawing/2014/main" id="{8CD60893-CFC3-4E12-9F36-298826700E97}"/>
              </a:ext>
            </a:extLst>
          </p:cNvPr>
          <p:cNvSpPr/>
          <p:nvPr/>
        </p:nvSpPr>
        <p:spPr>
          <a:xfrm>
            <a:off x="1276350" y="2158181"/>
            <a:ext cx="7410450" cy="2032819"/>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endParaRPr lang="en-US" sz="2400" dirty="0"/>
          </a:p>
          <a:p>
            <a:pPr algn="just"/>
            <a:r>
              <a:rPr lang="en-US" sz="2400" dirty="0" err="1"/>
              <a:t>Ví</a:t>
            </a:r>
            <a:r>
              <a:rPr lang="en-US" sz="2400" dirty="0"/>
              <a:t> </a:t>
            </a:r>
            <a:r>
              <a:rPr lang="en-US" sz="2400" dirty="0" err="1"/>
              <a:t>dụ</a:t>
            </a:r>
            <a:r>
              <a:rPr lang="en-US" sz="2400" dirty="0"/>
              <a:t> 6: </a:t>
            </a:r>
            <a:r>
              <a:rPr lang="vi-VN" sz="2400" dirty="0"/>
              <a:t>Một lớp học có 30 học sinh. Khi viết chính tả, em A phạm 14 lỗi, các em khác phạm ít lỗi hơn. Chứng minh rằng có ít nhất là 3 học sinh không mắc lỗi hoặc mắc số lỗi bằng nhau. </a:t>
            </a:r>
            <a:endParaRPr lang="en-US" sz="2400" dirty="0"/>
          </a:p>
          <a:p>
            <a:pPr algn="just"/>
            <a:endParaRPr lang="en-US" sz="2400" dirty="0"/>
          </a:p>
        </p:txBody>
      </p:sp>
    </p:spTree>
    <p:extLst>
      <p:ext uri="{BB962C8B-B14F-4D97-AF65-F5344CB8AC3E}">
        <p14:creationId xmlns:p14="http://schemas.microsoft.com/office/powerpoint/2010/main" val="21316030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880FA-B6CE-4B81-AF2D-220EE0B6634B}"/>
              </a:ext>
            </a:extLst>
          </p:cNvPr>
          <p:cNvSpPr>
            <a:spLocks noGrp="1"/>
          </p:cNvSpPr>
          <p:nvPr>
            <p:ph type="title"/>
          </p:nvPr>
        </p:nvSpPr>
        <p:spPr/>
        <p:txBody>
          <a:bodyPr/>
          <a:lstStyle/>
          <a:p>
            <a:r>
              <a:rPr lang="en-US" dirty="0" err="1"/>
              <a:t>Bài</a:t>
            </a:r>
            <a:r>
              <a:rPr lang="en-US" dirty="0"/>
              <a:t> </a:t>
            </a:r>
            <a:r>
              <a:rPr lang="en-US" dirty="0" err="1"/>
              <a:t>làm</a:t>
            </a:r>
            <a:endParaRPr lang="en-US" dirty="0"/>
          </a:p>
        </p:txBody>
      </p:sp>
      <p:sp>
        <p:nvSpPr>
          <p:cNvPr id="3" name="Content Placeholder 2">
            <a:extLst>
              <a:ext uri="{FF2B5EF4-FFF2-40B4-BE49-F238E27FC236}">
                <a16:creationId xmlns:a16="http://schemas.microsoft.com/office/drawing/2014/main" id="{82915AF5-76E7-4E24-B1D7-4BED4C282217}"/>
              </a:ext>
            </a:extLst>
          </p:cNvPr>
          <p:cNvSpPr>
            <a:spLocks noGrp="1"/>
          </p:cNvSpPr>
          <p:nvPr>
            <p:ph idx="1"/>
          </p:nvPr>
        </p:nvSpPr>
        <p:spPr/>
        <p:txBody>
          <a:bodyPr/>
          <a:lstStyle/>
          <a:p>
            <a:pPr marL="0" indent="0">
              <a:buNone/>
            </a:pPr>
            <a:r>
              <a:rPr lang="vi-VN" sz="2400" dirty="0"/>
              <a:t>Để tôn trọng ta cần thay đổi ngôn ngữ thỏ, chuồng là học sinh , phòng. </a:t>
            </a:r>
          </a:p>
          <a:p>
            <a:pPr marL="0" indent="0">
              <a:buNone/>
            </a:pPr>
            <a:r>
              <a:rPr lang="vi-VN" sz="2400" dirty="0"/>
              <a:t>Phòng 1: Chứa các em mắc 1 lỗi. </a:t>
            </a:r>
          </a:p>
          <a:p>
            <a:pPr marL="0" indent="0">
              <a:buNone/>
            </a:pPr>
            <a:r>
              <a:rPr lang="vi-VN" sz="2400" dirty="0"/>
              <a:t>Phòng 2: Chứa các em mắc 2 lỗi. </a:t>
            </a:r>
          </a:p>
          <a:p>
            <a:pPr marL="0" indent="0">
              <a:buNone/>
            </a:pPr>
            <a:r>
              <a:rPr lang="vi-VN" sz="2400" dirty="0"/>
              <a:t>……………………………………. </a:t>
            </a:r>
          </a:p>
          <a:p>
            <a:pPr marL="0" indent="0">
              <a:buNone/>
            </a:pPr>
            <a:r>
              <a:rPr lang="vi-VN" sz="2400" dirty="0"/>
              <a:t>Phòng 14: Chứa các em mắc 14 lỗi. </a:t>
            </a:r>
          </a:p>
          <a:p>
            <a:pPr marL="0" indent="0">
              <a:buNone/>
            </a:pPr>
            <a:r>
              <a:rPr lang="vi-VN" sz="2400" dirty="0"/>
              <a:t>Phòng 15: Chứa các em không  mắc lỗi. </a:t>
            </a:r>
          </a:p>
          <a:p>
            <a:pPr marL="0" indent="0">
              <a:buNone/>
            </a:pPr>
            <a:r>
              <a:rPr lang="vi-VN" sz="2400" dirty="0"/>
              <a:t>Theo giả thiết phòng 14 chỉ có em A. Còn lại 14 phòng chứa 29 em. Theo nguyên lý Dirichlet tồn tại một phòng chứa ít nhất 3 em. Từ đó có điều phải chứng minh</a:t>
            </a:r>
            <a:endParaRPr lang="en-US" sz="2400" dirty="0"/>
          </a:p>
          <a:p>
            <a:endParaRPr lang="en-US" sz="2400" dirty="0"/>
          </a:p>
        </p:txBody>
      </p:sp>
    </p:spTree>
    <p:extLst>
      <p:ext uri="{BB962C8B-B14F-4D97-AF65-F5344CB8AC3E}">
        <p14:creationId xmlns:p14="http://schemas.microsoft.com/office/powerpoint/2010/main" val="10446050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sz="2800" dirty="0"/>
              <a:t>CH</a:t>
            </a:r>
            <a:r>
              <a:rPr lang="vi-VN" sz="2800" dirty="0"/>
              <a:t>Ư</a:t>
            </a:r>
            <a:r>
              <a:rPr lang="en-US" sz="2800" dirty="0"/>
              <a:t>ƠNG 1: LÝ THUYẾT TỔ HỢP</a:t>
            </a:r>
          </a:p>
        </p:txBody>
      </p:sp>
      <p:sp>
        <p:nvSpPr>
          <p:cNvPr id="17411" name="AutoShape 3"/>
          <p:cNvSpPr>
            <a:spLocks noChangeArrowheads="1"/>
          </p:cNvSpPr>
          <p:nvPr/>
        </p:nvSpPr>
        <p:spPr bwMode="ltGray">
          <a:xfrm>
            <a:off x="2966507" y="3067349"/>
            <a:ext cx="4976694" cy="746101"/>
          </a:xfrm>
          <a:prstGeom prst="roundRect">
            <a:avLst>
              <a:gd name="adj" fmla="val 9144"/>
            </a:avLst>
          </a:prstGeom>
          <a:solidFill>
            <a:srgbClr val="F8F8F8"/>
          </a:solidFill>
          <a:ln w="28575">
            <a:solidFill>
              <a:schemeClr val="accent1"/>
            </a:solidFill>
            <a:round/>
            <a:headEnd/>
            <a:tailEnd/>
          </a:ln>
          <a:effectLst/>
        </p:spPr>
        <p:txBody>
          <a:bodyPr wrap="none" anchor="ctr"/>
          <a:lstStyle/>
          <a:p>
            <a:endParaRPr lang="en-US"/>
          </a:p>
        </p:txBody>
      </p:sp>
      <p:sp>
        <p:nvSpPr>
          <p:cNvPr id="17412" name="AutoShape 4"/>
          <p:cNvSpPr>
            <a:spLocks noChangeArrowheads="1"/>
          </p:cNvSpPr>
          <p:nvPr/>
        </p:nvSpPr>
        <p:spPr bwMode="gray">
          <a:xfrm>
            <a:off x="2937778" y="3916496"/>
            <a:ext cx="4976694" cy="759733"/>
          </a:xfrm>
          <a:prstGeom prst="roundRect">
            <a:avLst>
              <a:gd name="adj" fmla="val 9144"/>
            </a:avLst>
          </a:prstGeom>
          <a:solidFill>
            <a:srgbClr val="F8F8F8"/>
          </a:solidFill>
          <a:ln w="28575">
            <a:solidFill>
              <a:schemeClr val="accent2"/>
            </a:solidFill>
            <a:round/>
            <a:headEnd/>
            <a:tailEnd/>
          </a:ln>
          <a:effectLst/>
        </p:spPr>
        <p:txBody>
          <a:bodyPr wrap="none" anchor="ctr"/>
          <a:lstStyle/>
          <a:p>
            <a:endParaRPr lang="en-US"/>
          </a:p>
        </p:txBody>
      </p:sp>
      <p:sp>
        <p:nvSpPr>
          <p:cNvPr id="17415" name="AutoShape 7"/>
          <p:cNvSpPr>
            <a:spLocks noChangeArrowheads="1"/>
          </p:cNvSpPr>
          <p:nvPr/>
        </p:nvSpPr>
        <p:spPr bwMode="gray">
          <a:xfrm>
            <a:off x="2236341" y="4729263"/>
            <a:ext cx="5654182" cy="753371"/>
          </a:xfrm>
          <a:prstGeom prst="roundRect">
            <a:avLst>
              <a:gd name="adj" fmla="val 9144"/>
            </a:avLst>
          </a:prstGeom>
          <a:solidFill>
            <a:srgbClr val="F8F8F8"/>
          </a:solidFill>
          <a:ln w="28575">
            <a:solidFill>
              <a:schemeClr val="hlink"/>
            </a:solidFill>
            <a:round/>
            <a:headEnd/>
            <a:tailEnd/>
          </a:ln>
          <a:effectLst/>
        </p:spPr>
        <p:txBody>
          <a:bodyPr wrap="none" anchor="ctr"/>
          <a:lstStyle/>
          <a:p>
            <a:endParaRPr lang="en-US"/>
          </a:p>
        </p:txBody>
      </p:sp>
      <p:sp>
        <p:nvSpPr>
          <p:cNvPr id="17423" name="Text Box 15"/>
          <p:cNvSpPr txBox="1">
            <a:spLocks noChangeArrowheads="1"/>
          </p:cNvSpPr>
          <p:nvPr/>
        </p:nvSpPr>
        <p:spPr bwMode="gray">
          <a:xfrm>
            <a:off x="3106554" y="4852577"/>
            <a:ext cx="3575811" cy="467051"/>
          </a:xfrm>
          <a:prstGeom prst="rect">
            <a:avLst/>
          </a:prstGeom>
          <a:noFill/>
          <a:ln w="9525" algn="ctr">
            <a:noFill/>
            <a:miter lim="800000"/>
            <a:headEnd/>
            <a:tailEnd/>
          </a:ln>
          <a:effectLst/>
        </p:spPr>
        <p:txBody>
          <a:bodyPr wrap="square">
            <a:spAutoFit/>
          </a:bodyPr>
          <a:lstStyle/>
          <a:p>
            <a:pPr>
              <a:lnSpc>
                <a:spcPct val="110000"/>
              </a:lnSpc>
              <a:spcBef>
                <a:spcPct val="50000"/>
              </a:spcBef>
            </a:pPr>
            <a:r>
              <a:rPr lang="en-US" sz="2400" b="1" dirty="0">
                <a:solidFill>
                  <a:srgbClr val="000000"/>
                </a:solidFill>
                <a:cs typeface="Arial" charset="0"/>
              </a:rPr>
              <a:t>1.1. </a:t>
            </a:r>
            <a:r>
              <a:rPr lang="en-US" sz="2400" b="1" dirty="0" err="1">
                <a:solidFill>
                  <a:srgbClr val="000000"/>
                </a:solidFill>
                <a:cs typeface="Arial" charset="0"/>
              </a:rPr>
              <a:t>Khái</a:t>
            </a:r>
            <a:r>
              <a:rPr lang="en-US" sz="2400" b="1" dirty="0">
                <a:solidFill>
                  <a:srgbClr val="000000"/>
                </a:solidFill>
                <a:cs typeface="Arial" charset="0"/>
              </a:rPr>
              <a:t> </a:t>
            </a:r>
            <a:r>
              <a:rPr lang="en-US" sz="2400" b="1" dirty="0" err="1">
                <a:solidFill>
                  <a:srgbClr val="000000"/>
                </a:solidFill>
                <a:cs typeface="Arial" charset="0"/>
              </a:rPr>
              <a:t>niệm</a:t>
            </a:r>
            <a:r>
              <a:rPr lang="en-US" sz="2400" b="1" dirty="0">
                <a:solidFill>
                  <a:srgbClr val="000000"/>
                </a:solidFill>
                <a:cs typeface="Arial" charset="0"/>
              </a:rPr>
              <a:t> </a:t>
            </a:r>
            <a:r>
              <a:rPr lang="en-US" sz="2400" b="1" dirty="0" err="1">
                <a:solidFill>
                  <a:srgbClr val="000000"/>
                </a:solidFill>
                <a:cs typeface="Arial" charset="0"/>
              </a:rPr>
              <a:t>tập</a:t>
            </a:r>
            <a:r>
              <a:rPr lang="en-US" sz="2400" b="1" dirty="0">
                <a:solidFill>
                  <a:srgbClr val="000000"/>
                </a:solidFill>
                <a:cs typeface="Arial" charset="0"/>
              </a:rPr>
              <a:t> </a:t>
            </a:r>
            <a:r>
              <a:rPr lang="en-US" sz="2400" b="1" dirty="0" err="1">
                <a:solidFill>
                  <a:srgbClr val="000000"/>
                </a:solidFill>
                <a:cs typeface="Arial" charset="0"/>
              </a:rPr>
              <a:t>hợp</a:t>
            </a:r>
            <a:endParaRPr lang="en-US" sz="2400" b="1" dirty="0">
              <a:solidFill>
                <a:srgbClr val="000000"/>
              </a:solidFill>
              <a:cs typeface="Arial" charset="0"/>
            </a:endParaRPr>
          </a:p>
        </p:txBody>
      </p:sp>
      <p:sp>
        <p:nvSpPr>
          <p:cNvPr id="17424" name="Text Box 16"/>
          <p:cNvSpPr txBox="1">
            <a:spLocks noChangeArrowheads="1"/>
          </p:cNvSpPr>
          <p:nvPr/>
        </p:nvSpPr>
        <p:spPr bwMode="gray">
          <a:xfrm>
            <a:off x="4152882" y="3154564"/>
            <a:ext cx="3717283" cy="467051"/>
          </a:xfrm>
          <a:prstGeom prst="rect">
            <a:avLst/>
          </a:prstGeom>
          <a:noFill/>
          <a:ln w="9525" algn="ctr">
            <a:noFill/>
            <a:miter lim="800000"/>
            <a:headEnd/>
            <a:tailEnd/>
          </a:ln>
          <a:effectLst/>
        </p:spPr>
        <p:txBody>
          <a:bodyPr wrap="square">
            <a:spAutoFit/>
          </a:bodyPr>
          <a:lstStyle/>
          <a:p>
            <a:pPr>
              <a:lnSpc>
                <a:spcPct val="110000"/>
              </a:lnSpc>
              <a:spcBef>
                <a:spcPct val="50000"/>
              </a:spcBef>
            </a:pPr>
            <a:r>
              <a:rPr lang="en-US" sz="2400" b="1" dirty="0">
                <a:solidFill>
                  <a:srgbClr val="000000"/>
                </a:solidFill>
                <a:cs typeface="Arial" charset="0"/>
              </a:rPr>
              <a:t>1.3. </a:t>
            </a:r>
            <a:r>
              <a:rPr lang="en-US" sz="2400" b="1" dirty="0" err="1">
                <a:solidFill>
                  <a:srgbClr val="000000"/>
                </a:solidFill>
                <a:cs typeface="Arial" charset="0"/>
              </a:rPr>
              <a:t>Các</a:t>
            </a:r>
            <a:r>
              <a:rPr lang="en-US" sz="2400" b="1" dirty="0">
                <a:solidFill>
                  <a:srgbClr val="000000"/>
                </a:solidFill>
                <a:cs typeface="Arial" charset="0"/>
              </a:rPr>
              <a:t> </a:t>
            </a:r>
            <a:r>
              <a:rPr lang="en-US" sz="2400" b="1" dirty="0" err="1">
                <a:solidFill>
                  <a:srgbClr val="000000"/>
                </a:solidFill>
                <a:cs typeface="Arial" charset="0"/>
              </a:rPr>
              <a:t>cấu</a:t>
            </a:r>
            <a:r>
              <a:rPr lang="en-US" sz="2400" b="1" dirty="0">
                <a:solidFill>
                  <a:srgbClr val="000000"/>
                </a:solidFill>
                <a:cs typeface="Arial" charset="0"/>
              </a:rPr>
              <a:t> </a:t>
            </a:r>
            <a:r>
              <a:rPr lang="en-US" sz="2400" b="1" dirty="0" err="1">
                <a:solidFill>
                  <a:srgbClr val="000000"/>
                </a:solidFill>
                <a:cs typeface="Arial" charset="0"/>
              </a:rPr>
              <a:t>hình</a:t>
            </a:r>
            <a:r>
              <a:rPr lang="en-US" sz="2400" b="1" dirty="0">
                <a:solidFill>
                  <a:srgbClr val="000000"/>
                </a:solidFill>
                <a:cs typeface="Arial" charset="0"/>
              </a:rPr>
              <a:t> </a:t>
            </a:r>
            <a:r>
              <a:rPr lang="en-US" sz="2400" b="1" dirty="0" err="1">
                <a:solidFill>
                  <a:srgbClr val="000000"/>
                </a:solidFill>
                <a:cs typeface="Arial" charset="0"/>
              </a:rPr>
              <a:t>tổ</a:t>
            </a:r>
            <a:r>
              <a:rPr lang="en-US" sz="2400" b="1" dirty="0">
                <a:solidFill>
                  <a:srgbClr val="000000"/>
                </a:solidFill>
                <a:cs typeface="Arial" charset="0"/>
              </a:rPr>
              <a:t> </a:t>
            </a:r>
            <a:r>
              <a:rPr lang="en-US" sz="2400" b="1" dirty="0" err="1">
                <a:solidFill>
                  <a:srgbClr val="000000"/>
                </a:solidFill>
                <a:cs typeface="Arial" charset="0"/>
              </a:rPr>
              <a:t>hợp</a:t>
            </a:r>
            <a:endParaRPr lang="en-US" sz="2400" b="1" dirty="0">
              <a:solidFill>
                <a:srgbClr val="000000"/>
              </a:solidFill>
              <a:cs typeface="Arial" charset="0"/>
            </a:endParaRPr>
          </a:p>
        </p:txBody>
      </p:sp>
      <p:sp>
        <p:nvSpPr>
          <p:cNvPr id="17425" name="Text Box 17"/>
          <p:cNvSpPr txBox="1">
            <a:spLocks noChangeArrowheads="1"/>
          </p:cNvSpPr>
          <p:nvPr/>
        </p:nvSpPr>
        <p:spPr bwMode="gray">
          <a:xfrm>
            <a:off x="3757937" y="3931997"/>
            <a:ext cx="3571063" cy="467051"/>
          </a:xfrm>
          <a:prstGeom prst="rect">
            <a:avLst/>
          </a:prstGeom>
          <a:noFill/>
          <a:ln w="9525" algn="ctr">
            <a:noFill/>
            <a:miter lim="800000"/>
            <a:headEnd/>
            <a:tailEnd/>
          </a:ln>
          <a:effectLst/>
        </p:spPr>
        <p:txBody>
          <a:bodyPr wrap="square">
            <a:spAutoFit/>
          </a:bodyPr>
          <a:lstStyle/>
          <a:p>
            <a:pPr>
              <a:lnSpc>
                <a:spcPct val="110000"/>
              </a:lnSpc>
              <a:spcBef>
                <a:spcPct val="50000"/>
              </a:spcBef>
            </a:pPr>
            <a:r>
              <a:rPr lang="en-US" sz="2400" b="1" dirty="0">
                <a:solidFill>
                  <a:srgbClr val="000000"/>
                </a:solidFill>
                <a:cs typeface="Arial" charset="0"/>
              </a:rPr>
              <a:t>1.2. </a:t>
            </a:r>
            <a:r>
              <a:rPr lang="en-US" sz="2400" b="1" dirty="0" err="1">
                <a:solidFill>
                  <a:srgbClr val="000000"/>
                </a:solidFill>
                <a:cs typeface="Arial" charset="0"/>
              </a:rPr>
              <a:t>Nguyên</a:t>
            </a:r>
            <a:r>
              <a:rPr lang="en-US" sz="2400" b="1" dirty="0">
                <a:solidFill>
                  <a:srgbClr val="000000"/>
                </a:solidFill>
                <a:cs typeface="Arial" charset="0"/>
              </a:rPr>
              <a:t> </a:t>
            </a:r>
            <a:r>
              <a:rPr lang="en-US" sz="2400" b="1" dirty="0" err="1">
                <a:solidFill>
                  <a:srgbClr val="000000"/>
                </a:solidFill>
                <a:cs typeface="Arial" charset="0"/>
              </a:rPr>
              <a:t>lý</a:t>
            </a:r>
            <a:r>
              <a:rPr lang="en-US" sz="2400" b="1" dirty="0">
                <a:solidFill>
                  <a:srgbClr val="000000"/>
                </a:solidFill>
                <a:cs typeface="Arial" charset="0"/>
              </a:rPr>
              <a:t> </a:t>
            </a:r>
            <a:r>
              <a:rPr lang="en-US" sz="2400" b="1" dirty="0" err="1">
                <a:solidFill>
                  <a:srgbClr val="000000"/>
                </a:solidFill>
                <a:cs typeface="Arial" charset="0"/>
              </a:rPr>
              <a:t>đếm</a:t>
            </a:r>
            <a:endParaRPr lang="en-US" sz="2400" b="1" dirty="0">
              <a:solidFill>
                <a:srgbClr val="000000"/>
              </a:solidFill>
              <a:cs typeface="Arial" charset="0"/>
            </a:endParaRPr>
          </a:p>
        </p:txBody>
      </p:sp>
      <p:sp>
        <p:nvSpPr>
          <p:cNvPr id="18" name="AutoShape 3">
            <a:extLst>
              <a:ext uri="{FF2B5EF4-FFF2-40B4-BE49-F238E27FC236}">
                <a16:creationId xmlns:a16="http://schemas.microsoft.com/office/drawing/2014/main" id="{257A9A3B-26E6-4EB0-B611-C62381B28454}"/>
              </a:ext>
            </a:extLst>
          </p:cNvPr>
          <p:cNvSpPr>
            <a:spLocks noChangeArrowheads="1"/>
          </p:cNvSpPr>
          <p:nvPr/>
        </p:nvSpPr>
        <p:spPr bwMode="ltGray">
          <a:xfrm>
            <a:off x="3216319" y="2334734"/>
            <a:ext cx="4692742" cy="748340"/>
          </a:xfrm>
          <a:prstGeom prst="roundRect">
            <a:avLst>
              <a:gd name="adj" fmla="val 9144"/>
            </a:avLst>
          </a:prstGeom>
          <a:solidFill>
            <a:srgbClr val="F8F8F8"/>
          </a:solidFill>
          <a:ln w="28575">
            <a:solidFill>
              <a:schemeClr val="accent1"/>
            </a:solidFill>
            <a:round/>
            <a:headEnd/>
            <a:tailEnd/>
          </a:ln>
          <a:effectLst/>
        </p:spPr>
        <p:txBody>
          <a:bodyPr wrap="none" anchor="ctr"/>
          <a:lstStyle/>
          <a:p>
            <a:endParaRPr lang="en-US"/>
          </a:p>
        </p:txBody>
      </p:sp>
      <p:sp>
        <p:nvSpPr>
          <p:cNvPr id="20" name="WordArt 11">
            <a:extLst>
              <a:ext uri="{FF2B5EF4-FFF2-40B4-BE49-F238E27FC236}">
                <a16:creationId xmlns:a16="http://schemas.microsoft.com/office/drawing/2014/main" id="{482079AF-9B1E-4B01-B788-2EC6F83072A1}"/>
              </a:ext>
            </a:extLst>
          </p:cNvPr>
          <p:cNvSpPr>
            <a:spLocks noChangeArrowheads="1" noChangeShapeType="1" noTextEdit="1"/>
          </p:cNvSpPr>
          <p:nvPr/>
        </p:nvSpPr>
        <p:spPr bwMode="gray">
          <a:xfrm rot="5400000">
            <a:off x="3221496" y="2172118"/>
            <a:ext cx="453011" cy="267175"/>
          </a:xfrm>
          <a:prstGeom prst="rect">
            <a:avLst/>
          </a:prstGeom>
        </p:spPr>
        <p:txBody>
          <a:bodyPr wrap="none" fromWordArt="1">
            <a:prstTxWarp prst="textPlain">
              <a:avLst>
                <a:gd name="adj" fmla="val 50000"/>
              </a:avLst>
            </a:prstTxWarp>
          </a:bodyPr>
          <a:lstStyle/>
          <a:p>
            <a:pPr algn="ctr"/>
            <a:r>
              <a:rPr lang="en-US" sz="2000" kern="10">
                <a:ln w="19050">
                  <a:noFill/>
                  <a:round/>
                  <a:headEnd/>
                  <a:tailEnd/>
                </a:ln>
                <a:solidFill>
                  <a:srgbClr val="F8F8F8"/>
                </a:solidFill>
                <a:effectLst>
                  <a:prstShdw prst="shdw17" dist="17961" dir="13500000">
                    <a:srgbClr val="080808"/>
                  </a:prstShdw>
                </a:effectLst>
                <a:latin typeface="Arial Black"/>
              </a:rPr>
              <a:t>Jump</a:t>
            </a:r>
          </a:p>
        </p:txBody>
      </p:sp>
      <p:sp>
        <p:nvSpPr>
          <p:cNvPr id="22" name="Text Box 16">
            <a:extLst>
              <a:ext uri="{FF2B5EF4-FFF2-40B4-BE49-F238E27FC236}">
                <a16:creationId xmlns:a16="http://schemas.microsoft.com/office/drawing/2014/main" id="{0FB3FF31-09C2-4721-AA37-9EA9DFADFD20}"/>
              </a:ext>
            </a:extLst>
          </p:cNvPr>
          <p:cNvSpPr txBox="1">
            <a:spLocks noChangeArrowheads="1"/>
          </p:cNvSpPr>
          <p:nvPr/>
        </p:nvSpPr>
        <p:spPr bwMode="gray">
          <a:xfrm>
            <a:off x="4572000" y="2362200"/>
            <a:ext cx="3132971" cy="467051"/>
          </a:xfrm>
          <a:prstGeom prst="rect">
            <a:avLst/>
          </a:prstGeom>
          <a:noFill/>
          <a:ln w="9525" algn="ctr">
            <a:noFill/>
            <a:miter lim="800000"/>
            <a:headEnd/>
            <a:tailEnd/>
          </a:ln>
          <a:effectLst/>
        </p:spPr>
        <p:txBody>
          <a:bodyPr wrap="square">
            <a:spAutoFit/>
          </a:bodyPr>
          <a:lstStyle/>
          <a:p>
            <a:pPr>
              <a:lnSpc>
                <a:spcPct val="110000"/>
              </a:lnSpc>
              <a:spcBef>
                <a:spcPct val="50000"/>
              </a:spcBef>
            </a:pPr>
            <a:r>
              <a:rPr lang="en-US" sz="2400" b="1" dirty="0">
                <a:solidFill>
                  <a:srgbClr val="000000"/>
                </a:solidFill>
                <a:cs typeface="Arial" charset="0"/>
              </a:rPr>
              <a:t>1.4. </a:t>
            </a:r>
            <a:r>
              <a:rPr lang="en-US" sz="2400" b="1" dirty="0" err="1">
                <a:solidFill>
                  <a:srgbClr val="000000"/>
                </a:solidFill>
                <a:cs typeface="Arial" charset="0"/>
              </a:rPr>
              <a:t>Hệ</a:t>
            </a:r>
            <a:r>
              <a:rPr lang="en-US" sz="2400" b="1" dirty="0">
                <a:solidFill>
                  <a:srgbClr val="000000"/>
                </a:solidFill>
                <a:cs typeface="Arial" charset="0"/>
              </a:rPr>
              <a:t> </a:t>
            </a:r>
            <a:r>
              <a:rPr lang="en-US" sz="2400" b="1" dirty="0" err="1">
                <a:solidFill>
                  <a:srgbClr val="000000"/>
                </a:solidFill>
                <a:cs typeface="Arial" charset="0"/>
              </a:rPr>
              <a:t>thức</a:t>
            </a:r>
            <a:r>
              <a:rPr lang="en-US" sz="2400" b="1" dirty="0">
                <a:solidFill>
                  <a:srgbClr val="000000"/>
                </a:solidFill>
                <a:cs typeface="Arial" charset="0"/>
              </a:rPr>
              <a:t> </a:t>
            </a:r>
            <a:r>
              <a:rPr lang="en-US" sz="2400" b="1" dirty="0" err="1">
                <a:solidFill>
                  <a:srgbClr val="000000"/>
                </a:solidFill>
                <a:cs typeface="Arial" charset="0"/>
              </a:rPr>
              <a:t>đệ</a:t>
            </a:r>
            <a:r>
              <a:rPr lang="en-US" sz="2400" b="1" dirty="0">
                <a:solidFill>
                  <a:srgbClr val="000000"/>
                </a:solidFill>
                <a:cs typeface="Arial" charset="0"/>
              </a:rPr>
              <a:t> qui</a:t>
            </a:r>
          </a:p>
        </p:txBody>
      </p:sp>
      <p:sp>
        <p:nvSpPr>
          <p:cNvPr id="17418" name="WordArt 10"/>
          <p:cNvSpPr>
            <a:spLocks noChangeArrowheads="1" noChangeShapeType="1" noTextEdit="1"/>
          </p:cNvSpPr>
          <p:nvPr/>
        </p:nvSpPr>
        <p:spPr bwMode="gray">
          <a:xfrm rot="5400000">
            <a:off x="1451627" y="4734679"/>
            <a:ext cx="391681" cy="231106"/>
          </a:xfrm>
          <a:prstGeom prst="rect">
            <a:avLst/>
          </a:prstGeom>
        </p:spPr>
        <p:txBody>
          <a:bodyPr wrap="none" fromWordArt="1">
            <a:prstTxWarp prst="textPlain">
              <a:avLst>
                <a:gd name="adj" fmla="val 50000"/>
              </a:avLst>
            </a:prstTxWarp>
          </a:bodyPr>
          <a:lstStyle/>
          <a:p>
            <a:pPr algn="ctr"/>
            <a:r>
              <a:rPr lang="en-US" sz="3600" kern="10">
                <a:ln w="19050">
                  <a:noFill/>
                  <a:round/>
                  <a:headEnd/>
                  <a:tailEnd/>
                </a:ln>
                <a:solidFill>
                  <a:srgbClr val="F8F8F8"/>
                </a:solidFill>
                <a:effectLst>
                  <a:prstShdw prst="shdw17" dist="17961" dir="13500000">
                    <a:srgbClr val="080808"/>
                  </a:prstShdw>
                </a:effectLst>
                <a:latin typeface="Arial Black"/>
              </a:rPr>
              <a:t>Start</a:t>
            </a:r>
          </a:p>
        </p:txBody>
      </p:sp>
      <p:sp>
        <p:nvSpPr>
          <p:cNvPr id="26" name="Text Box 12">
            <a:extLst>
              <a:ext uri="{FF2B5EF4-FFF2-40B4-BE49-F238E27FC236}">
                <a16:creationId xmlns:a16="http://schemas.microsoft.com/office/drawing/2014/main" id="{D3F65C6F-A130-4223-85CC-BBBD0AA74638}"/>
              </a:ext>
            </a:extLst>
          </p:cNvPr>
          <p:cNvSpPr txBox="1">
            <a:spLocks noChangeArrowheads="1"/>
          </p:cNvSpPr>
          <p:nvPr/>
        </p:nvSpPr>
        <p:spPr bwMode="gray">
          <a:xfrm>
            <a:off x="3592123" y="1344969"/>
            <a:ext cx="716449" cy="1059585"/>
          </a:xfrm>
          <a:prstGeom prst="rect">
            <a:avLst/>
          </a:prstGeom>
          <a:noFill/>
          <a:ln w="9525">
            <a:noFill/>
            <a:miter lim="800000"/>
            <a:headEnd/>
            <a:tailEnd/>
          </a:ln>
          <a:effectLst/>
        </p:spPr>
        <p:txBody>
          <a:bodyPr wrap="square">
            <a:spAutoFit/>
          </a:bodyPr>
          <a:lstStyle/>
          <a:p>
            <a:pPr algn="r">
              <a:lnSpc>
                <a:spcPct val="120000"/>
              </a:lnSpc>
              <a:spcBef>
                <a:spcPct val="50000"/>
              </a:spcBef>
            </a:pPr>
            <a:r>
              <a:rPr lang="en-US" sz="1400" b="1" dirty="0">
                <a:solidFill>
                  <a:srgbClr val="FFFFFF"/>
                </a:solidFill>
                <a:cs typeface="Arial" charset="0"/>
              </a:rPr>
              <a:t>2008</a:t>
            </a:r>
          </a:p>
          <a:p>
            <a:pPr algn="r">
              <a:lnSpc>
                <a:spcPct val="120000"/>
              </a:lnSpc>
              <a:spcBef>
                <a:spcPct val="50000"/>
              </a:spcBef>
            </a:pPr>
            <a:r>
              <a:rPr lang="en-US" sz="1400" b="1" dirty="0">
                <a:solidFill>
                  <a:srgbClr val="FFFFFF"/>
                </a:solidFill>
                <a:cs typeface="Arial" charset="0"/>
              </a:rPr>
              <a:t>2007</a:t>
            </a:r>
          </a:p>
          <a:p>
            <a:pPr algn="r">
              <a:lnSpc>
                <a:spcPct val="120000"/>
              </a:lnSpc>
              <a:spcBef>
                <a:spcPct val="50000"/>
              </a:spcBef>
            </a:pPr>
            <a:r>
              <a:rPr lang="en-US" sz="1400" b="1" dirty="0">
                <a:solidFill>
                  <a:srgbClr val="FFFFFF"/>
                </a:solidFill>
                <a:cs typeface="Arial" charset="0"/>
              </a:rPr>
              <a:t>2006       </a:t>
            </a:r>
          </a:p>
        </p:txBody>
      </p:sp>
      <p:sp>
        <p:nvSpPr>
          <p:cNvPr id="19" name="AutoShape 5">
            <a:extLst>
              <a:ext uri="{FF2B5EF4-FFF2-40B4-BE49-F238E27FC236}">
                <a16:creationId xmlns:a16="http://schemas.microsoft.com/office/drawing/2014/main" id="{8F7870DC-7F3E-4379-9D56-F5CAE8B38690}"/>
              </a:ext>
            </a:extLst>
          </p:cNvPr>
          <p:cNvSpPr>
            <a:spLocks noChangeArrowheads="1"/>
          </p:cNvSpPr>
          <p:nvPr/>
        </p:nvSpPr>
        <p:spPr bwMode="gray">
          <a:xfrm>
            <a:off x="2578976" y="2017949"/>
            <a:ext cx="2292637" cy="1025437"/>
          </a:xfrm>
          <a:prstGeom prst="upArrow">
            <a:avLst>
              <a:gd name="adj1" fmla="val 50000"/>
              <a:gd name="adj2" fmla="val 18667"/>
            </a:avLst>
          </a:prstGeom>
          <a:gradFill rotWithShape="1">
            <a:gsLst>
              <a:gs pos="0">
                <a:schemeClr val="accent1">
                  <a:gamma/>
                  <a:shade val="66275"/>
                  <a:invGamma/>
                </a:schemeClr>
              </a:gs>
              <a:gs pos="100000">
                <a:schemeClr val="accent1"/>
              </a:gs>
            </a:gsLst>
            <a:lin ang="18900000" scaled="1"/>
          </a:gradFill>
          <a:ln w="19050">
            <a:noFill/>
            <a:miter lim="800000"/>
            <a:headEnd/>
            <a:tailEnd/>
          </a:ln>
          <a:effectLst/>
          <a:scene3d>
            <a:camera prst="legacyPerspectiveBottomRight"/>
            <a:lightRig rig="legacyFlat1" dir="t"/>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1" name="Text Box 12">
            <a:extLst>
              <a:ext uri="{FF2B5EF4-FFF2-40B4-BE49-F238E27FC236}">
                <a16:creationId xmlns:a16="http://schemas.microsoft.com/office/drawing/2014/main" id="{67C0171B-9C8F-4F75-AEDC-3EE5F98DB08E}"/>
              </a:ext>
            </a:extLst>
          </p:cNvPr>
          <p:cNvSpPr txBox="1">
            <a:spLocks noChangeArrowheads="1"/>
          </p:cNvSpPr>
          <p:nvPr/>
        </p:nvSpPr>
        <p:spPr bwMode="gray">
          <a:xfrm>
            <a:off x="3557983" y="2213250"/>
            <a:ext cx="716449" cy="1059585"/>
          </a:xfrm>
          <a:prstGeom prst="rect">
            <a:avLst/>
          </a:prstGeom>
          <a:noFill/>
          <a:ln w="9525">
            <a:noFill/>
            <a:miter lim="800000"/>
            <a:headEnd/>
            <a:tailEnd/>
          </a:ln>
          <a:effectLst/>
        </p:spPr>
        <p:txBody>
          <a:bodyPr wrap="square">
            <a:spAutoFit/>
          </a:bodyPr>
          <a:lstStyle/>
          <a:p>
            <a:pPr algn="r">
              <a:lnSpc>
                <a:spcPct val="120000"/>
              </a:lnSpc>
              <a:spcBef>
                <a:spcPct val="50000"/>
              </a:spcBef>
            </a:pPr>
            <a:r>
              <a:rPr lang="en-US" sz="1400" b="1" dirty="0">
                <a:solidFill>
                  <a:srgbClr val="FFFFFF"/>
                </a:solidFill>
                <a:cs typeface="Arial" charset="0"/>
              </a:rPr>
              <a:t>2008</a:t>
            </a:r>
          </a:p>
          <a:p>
            <a:pPr algn="r">
              <a:lnSpc>
                <a:spcPct val="120000"/>
              </a:lnSpc>
              <a:spcBef>
                <a:spcPct val="50000"/>
              </a:spcBef>
            </a:pPr>
            <a:r>
              <a:rPr lang="en-US" sz="1400" b="1" dirty="0">
                <a:solidFill>
                  <a:srgbClr val="FFFFFF"/>
                </a:solidFill>
                <a:cs typeface="Arial" charset="0"/>
              </a:rPr>
              <a:t>2007</a:t>
            </a:r>
          </a:p>
          <a:p>
            <a:pPr algn="r">
              <a:lnSpc>
                <a:spcPct val="120000"/>
              </a:lnSpc>
              <a:spcBef>
                <a:spcPct val="50000"/>
              </a:spcBef>
            </a:pPr>
            <a:r>
              <a:rPr lang="en-US" sz="1400" b="1" dirty="0">
                <a:solidFill>
                  <a:srgbClr val="FFFFFF"/>
                </a:solidFill>
                <a:cs typeface="Arial" charset="0"/>
              </a:rPr>
              <a:t>2006       </a:t>
            </a:r>
          </a:p>
        </p:txBody>
      </p:sp>
      <p:sp>
        <p:nvSpPr>
          <p:cNvPr id="17413" name="AutoShape 5"/>
          <p:cNvSpPr>
            <a:spLocks noChangeArrowheads="1"/>
          </p:cNvSpPr>
          <p:nvPr/>
        </p:nvSpPr>
        <p:spPr bwMode="gray">
          <a:xfrm>
            <a:off x="2094086" y="2744179"/>
            <a:ext cx="2431362" cy="1022369"/>
          </a:xfrm>
          <a:prstGeom prst="upArrow">
            <a:avLst>
              <a:gd name="adj1" fmla="val 50000"/>
              <a:gd name="adj2" fmla="val 18667"/>
            </a:avLst>
          </a:prstGeom>
          <a:gradFill rotWithShape="1">
            <a:gsLst>
              <a:gs pos="0">
                <a:schemeClr val="accent1">
                  <a:gamma/>
                  <a:shade val="66275"/>
                  <a:invGamma/>
                </a:schemeClr>
              </a:gs>
              <a:gs pos="100000">
                <a:schemeClr val="accent1"/>
              </a:gs>
            </a:gsLst>
            <a:lin ang="18900000" scaled="1"/>
          </a:gradFill>
          <a:ln w="19050">
            <a:noFill/>
            <a:miter lim="800000"/>
            <a:headEnd/>
            <a:tailEnd/>
          </a:ln>
          <a:effectLst/>
          <a:scene3d>
            <a:camera prst="legacyPerspectiveBottomRight"/>
            <a:lightRig rig="legacyFlat1" dir="t"/>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17420" name="Text Box 12"/>
          <p:cNvSpPr txBox="1">
            <a:spLocks noChangeArrowheads="1"/>
          </p:cNvSpPr>
          <p:nvPr/>
        </p:nvSpPr>
        <p:spPr bwMode="gray">
          <a:xfrm>
            <a:off x="3127254" y="2543425"/>
            <a:ext cx="759801" cy="1059585"/>
          </a:xfrm>
          <a:prstGeom prst="rect">
            <a:avLst/>
          </a:prstGeom>
          <a:noFill/>
          <a:ln w="9525">
            <a:noFill/>
            <a:miter lim="800000"/>
            <a:headEnd/>
            <a:tailEnd/>
          </a:ln>
          <a:effectLst/>
        </p:spPr>
        <p:txBody>
          <a:bodyPr wrap="square">
            <a:spAutoFit/>
          </a:bodyPr>
          <a:lstStyle/>
          <a:p>
            <a:pPr algn="r">
              <a:lnSpc>
                <a:spcPct val="120000"/>
              </a:lnSpc>
              <a:spcBef>
                <a:spcPct val="50000"/>
              </a:spcBef>
            </a:pPr>
            <a:r>
              <a:rPr lang="en-US" sz="1400" b="1">
                <a:solidFill>
                  <a:srgbClr val="FFFFFF"/>
                </a:solidFill>
                <a:cs typeface="Arial" charset="0"/>
              </a:rPr>
              <a:t>2008</a:t>
            </a:r>
          </a:p>
          <a:p>
            <a:pPr algn="r">
              <a:lnSpc>
                <a:spcPct val="120000"/>
              </a:lnSpc>
              <a:spcBef>
                <a:spcPct val="50000"/>
              </a:spcBef>
            </a:pPr>
            <a:r>
              <a:rPr lang="en-US" sz="1400" b="1">
                <a:solidFill>
                  <a:srgbClr val="FFFFFF"/>
                </a:solidFill>
                <a:cs typeface="Arial" charset="0"/>
              </a:rPr>
              <a:t>2007</a:t>
            </a:r>
          </a:p>
          <a:p>
            <a:pPr algn="r">
              <a:lnSpc>
                <a:spcPct val="120000"/>
              </a:lnSpc>
              <a:spcBef>
                <a:spcPct val="50000"/>
              </a:spcBef>
            </a:pPr>
            <a:r>
              <a:rPr lang="en-US" sz="1400" b="1">
                <a:solidFill>
                  <a:srgbClr val="FFFFFF"/>
                </a:solidFill>
                <a:cs typeface="Arial" charset="0"/>
              </a:rPr>
              <a:t>2006       </a:t>
            </a:r>
          </a:p>
        </p:txBody>
      </p:sp>
      <p:sp>
        <p:nvSpPr>
          <p:cNvPr id="17414" name="AutoShape 6"/>
          <p:cNvSpPr>
            <a:spLocks noChangeArrowheads="1"/>
          </p:cNvSpPr>
          <p:nvPr/>
        </p:nvSpPr>
        <p:spPr bwMode="gray">
          <a:xfrm>
            <a:off x="1514966" y="3598298"/>
            <a:ext cx="2431362" cy="1022369"/>
          </a:xfrm>
          <a:prstGeom prst="upArrow">
            <a:avLst>
              <a:gd name="adj1" fmla="val 50000"/>
              <a:gd name="adj2" fmla="val 18667"/>
            </a:avLst>
          </a:prstGeom>
          <a:gradFill rotWithShape="1">
            <a:gsLst>
              <a:gs pos="0">
                <a:schemeClr val="accent2">
                  <a:gamma/>
                  <a:shade val="56078"/>
                  <a:invGamma/>
                </a:schemeClr>
              </a:gs>
              <a:gs pos="100000">
                <a:schemeClr val="accent2"/>
              </a:gs>
            </a:gsLst>
            <a:lin ang="18900000" scaled="1"/>
          </a:gradFill>
          <a:ln w="19050">
            <a:noFill/>
            <a:miter lim="800000"/>
            <a:headEnd/>
            <a:tailEnd/>
          </a:ln>
          <a:effectLst/>
          <a:scene3d>
            <a:camera prst="legacyPerspectiveBottomRight"/>
            <a:lightRig rig="legacyFlat1" dir="t"/>
          </a:scene3d>
          <a:sp3d extrusionH="430200" prstMaterial="legacyMatte">
            <a:bevelT w="13500" h="13500" prst="angle"/>
            <a:bevelB w="13500" h="13500" prst="angle"/>
            <a:extrusionClr>
              <a:schemeClr val="accent2"/>
            </a:extrusionClr>
          </a:sp3d>
        </p:spPr>
        <p:txBody>
          <a:bodyPr wrap="none" anchor="ctr">
            <a:flatTx/>
          </a:bodyPr>
          <a:lstStyle/>
          <a:p>
            <a:endParaRPr lang="en-US"/>
          </a:p>
        </p:txBody>
      </p:sp>
      <p:sp>
        <p:nvSpPr>
          <p:cNvPr id="17421" name="Text Box 13"/>
          <p:cNvSpPr txBox="1">
            <a:spLocks noChangeArrowheads="1"/>
          </p:cNvSpPr>
          <p:nvPr/>
        </p:nvSpPr>
        <p:spPr bwMode="gray">
          <a:xfrm>
            <a:off x="2548134" y="3813450"/>
            <a:ext cx="759801" cy="1059585"/>
          </a:xfrm>
          <a:prstGeom prst="rect">
            <a:avLst/>
          </a:prstGeom>
          <a:noFill/>
          <a:ln w="9525">
            <a:noFill/>
            <a:miter lim="800000"/>
            <a:headEnd/>
            <a:tailEnd/>
          </a:ln>
          <a:effectLst/>
        </p:spPr>
        <p:txBody>
          <a:bodyPr wrap="square">
            <a:spAutoFit/>
          </a:bodyPr>
          <a:lstStyle/>
          <a:p>
            <a:pPr algn="r">
              <a:lnSpc>
                <a:spcPct val="120000"/>
              </a:lnSpc>
              <a:spcBef>
                <a:spcPct val="50000"/>
              </a:spcBef>
            </a:pPr>
            <a:r>
              <a:rPr lang="en-US" sz="1400" b="1">
                <a:solidFill>
                  <a:srgbClr val="FFFFFF"/>
                </a:solidFill>
                <a:cs typeface="Arial" charset="0"/>
              </a:rPr>
              <a:t>2005</a:t>
            </a:r>
          </a:p>
          <a:p>
            <a:pPr algn="r">
              <a:lnSpc>
                <a:spcPct val="120000"/>
              </a:lnSpc>
              <a:spcBef>
                <a:spcPct val="50000"/>
              </a:spcBef>
            </a:pPr>
            <a:r>
              <a:rPr lang="en-US" sz="1400" b="1">
                <a:solidFill>
                  <a:srgbClr val="FFFFFF"/>
                </a:solidFill>
                <a:cs typeface="Arial" charset="0"/>
              </a:rPr>
              <a:t>2004</a:t>
            </a:r>
          </a:p>
          <a:p>
            <a:pPr algn="r">
              <a:lnSpc>
                <a:spcPct val="120000"/>
              </a:lnSpc>
              <a:spcBef>
                <a:spcPct val="50000"/>
              </a:spcBef>
            </a:pPr>
            <a:r>
              <a:rPr lang="en-US" sz="1400" b="1">
                <a:solidFill>
                  <a:srgbClr val="FFFFFF"/>
                </a:solidFill>
                <a:cs typeface="Arial" charset="0"/>
              </a:rPr>
              <a:t>2003       </a:t>
            </a:r>
          </a:p>
        </p:txBody>
      </p:sp>
      <p:sp>
        <p:nvSpPr>
          <p:cNvPr id="17416" name="AutoShape 8"/>
          <p:cNvSpPr>
            <a:spLocks noChangeArrowheads="1"/>
          </p:cNvSpPr>
          <p:nvPr/>
        </p:nvSpPr>
        <p:spPr bwMode="gray">
          <a:xfrm>
            <a:off x="896453" y="4439592"/>
            <a:ext cx="2259587" cy="1014467"/>
          </a:xfrm>
          <a:prstGeom prst="upArrow">
            <a:avLst>
              <a:gd name="adj1" fmla="val 50000"/>
              <a:gd name="adj2" fmla="val 18667"/>
            </a:avLst>
          </a:prstGeom>
          <a:gradFill rotWithShape="1">
            <a:gsLst>
              <a:gs pos="0">
                <a:schemeClr val="hlink">
                  <a:gamma/>
                  <a:shade val="57255"/>
                  <a:invGamma/>
                </a:schemeClr>
              </a:gs>
              <a:gs pos="100000">
                <a:schemeClr val="hlink"/>
              </a:gs>
            </a:gsLst>
            <a:lin ang="18900000" scaled="1"/>
          </a:gradFill>
          <a:ln w="19050">
            <a:noFill/>
            <a:miter lim="800000"/>
            <a:headEnd/>
            <a:tailEnd/>
          </a:ln>
          <a:effectLst/>
          <a:scene3d>
            <a:camera prst="legacyPerspectiveBottomRight"/>
            <a:lightRig rig="legacyFlat1" dir="t"/>
          </a:scene3d>
          <a:sp3d extrusionH="430200" prstMaterial="legacyMatte">
            <a:bevelT w="13500" h="13500" prst="angle"/>
            <a:bevelB w="13500" h="13500" prst="angle"/>
            <a:extrusionClr>
              <a:schemeClr val="hlink"/>
            </a:extrusionClr>
          </a:sp3d>
        </p:spPr>
        <p:txBody>
          <a:bodyPr wrap="none" anchor="ctr">
            <a:flatTx/>
          </a:bodyPr>
          <a:lstStyle/>
          <a:p>
            <a:endParaRPr lang="en-US"/>
          </a:p>
        </p:txBody>
      </p:sp>
      <p:sp>
        <p:nvSpPr>
          <p:cNvPr id="17422" name="Text Box 14"/>
          <p:cNvSpPr txBox="1">
            <a:spLocks noChangeArrowheads="1"/>
          </p:cNvSpPr>
          <p:nvPr/>
        </p:nvSpPr>
        <p:spPr bwMode="gray">
          <a:xfrm>
            <a:off x="1923552" y="4711930"/>
            <a:ext cx="759801" cy="1059585"/>
          </a:xfrm>
          <a:prstGeom prst="rect">
            <a:avLst/>
          </a:prstGeom>
          <a:noFill/>
          <a:ln w="9525">
            <a:noFill/>
            <a:miter lim="800000"/>
            <a:headEnd/>
            <a:tailEnd/>
          </a:ln>
          <a:effectLst/>
        </p:spPr>
        <p:txBody>
          <a:bodyPr wrap="square">
            <a:spAutoFit/>
          </a:bodyPr>
          <a:lstStyle/>
          <a:p>
            <a:pPr algn="r">
              <a:lnSpc>
                <a:spcPct val="120000"/>
              </a:lnSpc>
              <a:spcBef>
                <a:spcPct val="50000"/>
              </a:spcBef>
            </a:pPr>
            <a:r>
              <a:rPr lang="en-US" sz="1400" b="1" dirty="0">
                <a:solidFill>
                  <a:srgbClr val="FFFFFF"/>
                </a:solidFill>
                <a:cs typeface="Arial" charset="0"/>
              </a:rPr>
              <a:t>2002</a:t>
            </a:r>
          </a:p>
          <a:p>
            <a:pPr algn="r">
              <a:lnSpc>
                <a:spcPct val="120000"/>
              </a:lnSpc>
              <a:spcBef>
                <a:spcPct val="50000"/>
              </a:spcBef>
            </a:pPr>
            <a:r>
              <a:rPr lang="en-US" sz="1400" b="1" dirty="0">
                <a:solidFill>
                  <a:srgbClr val="FFFFFF"/>
                </a:solidFill>
                <a:cs typeface="Arial" charset="0"/>
              </a:rPr>
              <a:t>2001</a:t>
            </a:r>
          </a:p>
          <a:p>
            <a:pPr algn="r">
              <a:lnSpc>
                <a:spcPct val="120000"/>
              </a:lnSpc>
              <a:spcBef>
                <a:spcPct val="50000"/>
              </a:spcBef>
            </a:pPr>
            <a:r>
              <a:rPr lang="en-US" sz="1400" b="1" dirty="0">
                <a:solidFill>
                  <a:srgbClr val="FFFFFF"/>
                </a:solidFill>
                <a:cs typeface="Arial" charset="0"/>
              </a:rPr>
              <a:t>2000       </a:t>
            </a:r>
          </a:p>
        </p:txBody>
      </p:sp>
    </p:spTree>
    <p:extLst>
      <p:ext uri="{BB962C8B-B14F-4D97-AF65-F5344CB8AC3E}">
        <p14:creationId xmlns:p14="http://schemas.microsoft.com/office/powerpoint/2010/main" val="4671048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17411"/>
                                        </p:tgtEl>
                                        <p:attrNameLst>
                                          <p:attrName>style.visibility</p:attrName>
                                        </p:attrNameLst>
                                      </p:cBhvr>
                                      <p:to>
                                        <p:strVal val="visible"/>
                                      </p:to>
                                    </p:set>
                                    <p:anim calcmode="lin" valueType="num">
                                      <p:cBhvr additive="base">
                                        <p:cTn id="7" dur="500" fill="hold"/>
                                        <p:tgtEl>
                                          <p:spTgt spid="17411"/>
                                        </p:tgtEl>
                                        <p:attrNameLst>
                                          <p:attrName>ppt_x</p:attrName>
                                        </p:attrNameLst>
                                      </p:cBhvr>
                                      <p:tavLst>
                                        <p:tav tm="0">
                                          <p:val>
                                            <p:strVal val="1+#ppt_w/2"/>
                                          </p:val>
                                        </p:tav>
                                        <p:tav tm="100000">
                                          <p:val>
                                            <p:strVal val="#ppt_x"/>
                                          </p:val>
                                        </p:tav>
                                      </p:tavLst>
                                    </p:anim>
                                    <p:anim calcmode="lin" valueType="num">
                                      <p:cBhvr additive="base">
                                        <p:cTn id="8" dur="500" fill="hold"/>
                                        <p:tgtEl>
                                          <p:spTgt spid="17411"/>
                                        </p:tgtEl>
                                        <p:attrNameLst>
                                          <p:attrName>ppt_y</p:attrName>
                                        </p:attrNameLst>
                                      </p:cBhvr>
                                      <p:tavLst>
                                        <p:tav tm="0">
                                          <p:val>
                                            <p:strVal val="1+#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17412"/>
                                        </p:tgtEl>
                                        <p:attrNameLst>
                                          <p:attrName>style.visibility</p:attrName>
                                        </p:attrNameLst>
                                      </p:cBhvr>
                                      <p:to>
                                        <p:strVal val="visible"/>
                                      </p:to>
                                    </p:set>
                                    <p:anim calcmode="lin" valueType="num">
                                      <p:cBhvr additive="base">
                                        <p:cTn id="11" dur="500" fill="hold"/>
                                        <p:tgtEl>
                                          <p:spTgt spid="17412"/>
                                        </p:tgtEl>
                                        <p:attrNameLst>
                                          <p:attrName>ppt_x</p:attrName>
                                        </p:attrNameLst>
                                      </p:cBhvr>
                                      <p:tavLst>
                                        <p:tav tm="0">
                                          <p:val>
                                            <p:strVal val="1+#ppt_w/2"/>
                                          </p:val>
                                        </p:tav>
                                        <p:tav tm="100000">
                                          <p:val>
                                            <p:strVal val="#ppt_x"/>
                                          </p:val>
                                        </p:tav>
                                      </p:tavLst>
                                    </p:anim>
                                    <p:anim calcmode="lin" valueType="num">
                                      <p:cBhvr additive="base">
                                        <p:cTn id="12" dur="500" fill="hold"/>
                                        <p:tgtEl>
                                          <p:spTgt spid="17412"/>
                                        </p:tgtEl>
                                        <p:attrNameLst>
                                          <p:attrName>ppt_y</p:attrName>
                                        </p:attrNameLst>
                                      </p:cBhvr>
                                      <p:tavLst>
                                        <p:tav tm="0">
                                          <p:val>
                                            <p:strVal val="1+#ppt_h/2"/>
                                          </p:val>
                                        </p:tav>
                                        <p:tav tm="100000">
                                          <p:val>
                                            <p:strVal val="#ppt_y"/>
                                          </p:val>
                                        </p:tav>
                                      </p:tavLst>
                                    </p:anim>
                                  </p:childTnLst>
                                </p:cTn>
                              </p:par>
                              <p:par>
                                <p:cTn id="13" presetID="2" presetClass="entr" presetSubtype="6" fill="hold" grpId="0" nodeType="withEffect">
                                  <p:stCondLst>
                                    <p:cond delay="0"/>
                                  </p:stCondLst>
                                  <p:childTnLst>
                                    <p:set>
                                      <p:cBhvr>
                                        <p:cTn id="14" dur="1" fill="hold">
                                          <p:stCondLst>
                                            <p:cond delay="0"/>
                                          </p:stCondLst>
                                        </p:cTn>
                                        <p:tgtEl>
                                          <p:spTgt spid="17415"/>
                                        </p:tgtEl>
                                        <p:attrNameLst>
                                          <p:attrName>style.visibility</p:attrName>
                                        </p:attrNameLst>
                                      </p:cBhvr>
                                      <p:to>
                                        <p:strVal val="visible"/>
                                      </p:to>
                                    </p:set>
                                    <p:anim calcmode="lin" valueType="num">
                                      <p:cBhvr additive="base">
                                        <p:cTn id="15" dur="500" fill="hold"/>
                                        <p:tgtEl>
                                          <p:spTgt spid="17415"/>
                                        </p:tgtEl>
                                        <p:attrNameLst>
                                          <p:attrName>ppt_x</p:attrName>
                                        </p:attrNameLst>
                                      </p:cBhvr>
                                      <p:tavLst>
                                        <p:tav tm="0">
                                          <p:val>
                                            <p:strVal val="1+#ppt_w/2"/>
                                          </p:val>
                                        </p:tav>
                                        <p:tav tm="100000">
                                          <p:val>
                                            <p:strVal val="#ppt_x"/>
                                          </p:val>
                                        </p:tav>
                                      </p:tavLst>
                                    </p:anim>
                                    <p:anim calcmode="lin" valueType="num">
                                      <p:cBhvr additive="base">
                                        <p:cTn id="16" dur="500" fill="hold"/>
                                        <p:tgtEl>
                                          <p:spTgt spid="17415"/>
                                        </p:tgtEl>
                                        <p:attrNameLst>
                                          <p:attrName>ppt_y</p:attrName>
                                        </p:attrNameLst>
                                      </p:cBhvr>
                                      <p:tavLst>
                                        <p:tav tm="0">
                                          <p:val>
                                            <p:strVal val="1+#ppt_h/2"/>
                                          </p:val>
                                        </p:tav>
                                        <p:tav tm="100000">
                                          <p:val>
                                            <p:strVal val="#ppt_y"/>
                                          </p:val>
                                        </p:tav>
                                      </p:tavLst>
                                    </p:anim>
                                  </p:childTnLst>
                                </p:cTn>
                              </p:par>
                              <p:par>
                                <p:cTn id="17" presetID="2" presetClass="entr" presetSubtype="6" fill="hold" grpId="0" nodeType="withEffect">
                                  <p:stCondLst>
                                    <p:cond delay="0"/>
                                  </p:stCondLst>
                                  <p:childTnLst>
                                    <p:set>
                                      <p:cBhvr>
                                        <p:cTn id="18" dur="1" fill="hold">
                                          <p:stCondLst>
                                            <p:cond delay="0"/>
                                          </p:stCondLst>
                                        </p:cTn>
                                        <p:tgtEl>
                                          <p:spTgt spid="17423"/>
                                        </p:tgtEl>
                                        <p:attrNameLst>
                                          <p:attrName>style.visibility</p:attrName>
                                        </p:attrNameLst>
                                      </p:cBhvr>
                                      <p:to>
                                        <p:strVal val="visible"/>
                                      </p:to>
                                    </p:set>
                                    <p:anim calcmode="lin" valueType="num">
                                      <p:cBhvr additive="base">
                                        <p:cTn id="19" dur="500" fill="hold"/>
                                        <p:tgtEl>
                                          <p:spTgt spid="17423"/>
                                        </p:tgtEl>
                                        <p:attrNameLst>
                                          <p:attrName>ppt_x</p:attrName>
                                        </p:attrNameLst>
                                      </p:cBhvr>
                                      <p:tavLst>
                                        <p:tav tm="0">
                                          <p:val>
                                            <p:strVal val="1+#ppt_w/2"/>
                                          </p:val>
                                        </p:tav>
                                        <p:tav tm="100000">
                                          <p:val>
                                            <p:strVal val="#ppt_x"/>
                                          </p:val>
                                        </p:tav>
                                      </p:tavLst>
                                    </p:anim>
                                    <p:anim calcmode="lin" valueType="num">
                                      <p:cBhvr additive="base">
                                        <p:cTn id="20" dur="500" fill="hold"/>
                                        <p:tgtEl>
                                          <p:spTgt spid="17423"/>
                                        </p:tgtEl>
                                        <p:attrNameLst>
                                          <p:attrName>ppt_y</p:attrName>
                                        </p:attrNameLst>
                                      </p:cBhvr>
                                      <p:tavLst>
                                        <p:tav tm="0">
                                          <p:val>
                                            <p:strVal val="1+#ppt_h/2"/>
                                          </p:val>
                                        </p:tav>
                                        <p:tav tm="100000">
                                          <p:val>
                                            <p:strVal val="#ppt_y"/>
                                          </p:val>
                                        </p:tav>
                                      </p:tavLst>
                                    </p:anim>
                                  </p:childTnLst>
                                </p:cTn>
                              </p:par>
                              <p:par>
                                <p:cTn id="21" presetID="2" presetClass="entr" presetSubtype="6" fill="hold" grpId="0" nodeType="withEffect">
                                  <p:stCondLst>
                                    <p:cond delay="0"/>
                                  </p:stCondLst>
                                  <p:childTnLst>
                                    <p:set>
                                      <p:cBhvr>
                                        <p:cTn id="22" dur="1" fill="hold">
                                          <p:stCondLst>
                                            <p:cond delay="0"/>
                                          </p:stCondLst>
                                        </p:cTn>
                                        <p:tgtEl>
                                          <p:spTgt spid="17424"/>
                                        </p:tgtEl>
                                        <p:attrNameLst>
                                          <p:attrName>style.visibility</p:attrName>
                                        </p:attrNameLst>
                                      </p:cBhvr>
                                      <p:to>
                                        <p:strVal val="visible"/>
                                      </p:to>
                                    </p:set>
                                    <p:anim calcmode="lin" valueType="num">
                                      <p:cBhvr additive="base">
                                        <p:cTn id="23" dur="500" fill="hold"/>
                                        <p:tgtEl>
                                          <p:spTgt spid="17424"/>
                                        </p:tgtEl>
                                        <p:attrNameLst>
                                          <p:attrName>ppt_x</p:attrName>
                                        </p:attrNameLst>
                                      </p:cBhvr>
                                      <p:tavLst>
                                        <p:tav tm="0">
                                          <p:val>
                                            <p:strVal val="1+#ppt_w/2"/>
                                          </p:val>
                                        </p:tav>
                                        <p:tav tm="100000">
                                          <p:val>
                                            <p:strVal val="#ppt_x"/>
                                          </p:val>
                                        </p:tav>
                                      </p:tavLst>
                                    </p:anim>
                                    <p:anim calcmode="lin" valueType="num">
                                      <p:cBhvr additive="base">
                                        <p:cTn id="24" dur="500" fill="hold"/>
                                        <p:tgtEl>
                                          <p:spTgt spid="17424"/>
                                        </p:tgtEl>
                                        <p:attrNameLst>
                                          <p:attrName>ppt_y</p:attrName>
                                        </p:attrNameLst>
                                      </p:cBhvr>
                                      <p:tavLst>
                                        <p:tav tm="0">
                                          <p:val>
                                            <p:strVal val="1+#ppt_h/2"/>
                                          </p:val>
                                        </p:tav>
                                        <p:tav tm="100000">
                                          <p:val>
                                            <p:strVal val="#ppt_y"/>
                                          </p:val>
                                        </p:tav>
                                      </p:tavLst>
                                    </p:anim>
                                  </p:childTnLst>
                                </p:cTn>
                              </p:par>
                              <p:par>
                                <p:cTn id="25" presetID="2" presetClass="entr" presetSubtype="6" fill="hold" grpId="0" nodeType="withEffect">
                                  <p:stCondLst>
                                    <p:cond delay="0"/>
                                  </p:stCondLst>
                                  <p:childTnLst>
                                    <p:set>
                                      <p:cBhvr>
                                        <p:cTn id="26" dur="1" fill="hold">
                                          <p:stCondLst>
                                            <p:cond delay="0"/>
                                          </p:stCondLst>
                                        </p:cTn>
                                        <p:tgtEl>
                                          <p:spTgt spid="17425"/>
                                        </p:tgtEl>
                                        <p:attrNameLst>
                                          <p:attrName>style.visibility</p:attrName>
                                        </p:attrNameLst>
                                      </p:cBhvr>
                                      <p:to>
                                        <p:strVal val="visible"/>
                                      </p:to>
                                    </p:set>
                                    <p:anim calcmode="lin" valueType="num">
                                      <p:cBhvr additive="base">
                                        <p:cTn id="27" dur="500" fill="hold"/>
                                        <p:tgtEl>
                                          <p:spTgt spid="17425"/>
                                        </p:tgtEl>
                                        <p:attrNameLst>
                                          <p:attrName>ppt_x</p:attrName>
                                        </p:attrNameLst>
                                      </p:cBhvr>
                                      <p:tavLst>
                                        <p:tav tm="0">
                                          <p:val>
                                            <p:strVal val="1+#ppt_w/2"/>
                                          </p:val>
                                        </p:tav>
                                        <p:tav tm="100000">
                                          <p:val>
                                            <p:strVal val="#ppt_x"/>
                                          </p:val>
                                        </p:tav>
                                      </p:tavLst>
                                    </p:anim>
                                    <p:anim calcmode="lin" valueType="num">
                                      <p:cBhvr additive="base">
                                        <p:cTn id="28" dur="500" fill="hold"/>
                                        <p:tgtEl>
                                          <p:spTgt spid="17425"/>
                                        </p:tgtEl>
                                        <p:attrNameLst>
                                          <p:attrName>ppt_y</p:attrName>
                                        </p:attrNameLst>
                                      </p:cBhvr>
                                      <p:tavLst>
                                        <p:tav tm="0">
                                          <p:val>
                                            <p:strVal val="1+#ppt_h/2"/>
                                          </p:val>
                                        </p:tav>
                                        <p:tav tm="100000">
                                          <p:val>
                                            <p:strVal val="#ppt_y"/>
                                          </p:val>
                                        </p:tav>
                                      </p:tavLst>
                                    </p:anim>
                                  </p:childTnLst>
                                </p:cTn>
                              </p:par>
                              <p:par>
                                <p:cTn id="29" presetID="2" presetClass="entr" presetSubtype="6"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1+#ppt_w/2"/>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par>
                                <p:cTn id="33" presetID="2" presetClass="entr" presetSubtype="6"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1+#ppt_w/2"/>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par>
                                <p:cTn id="37" presetID="2" presetClass="entr" presetSubtype="6"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1+#ppt_w/2"/>
                                          </p:val>
                                        </p:tav>
                                        <p:tav tm="100000">
                                          <p:val>
                                            <p:strVal val="#ppt_x"/>
                                          </p:val>
                                        </p:tav>
                                      </p:tavLst>
                                    </p:anim>
                                    <p:anim calcmode="lin" valueType="num">
                                      <p:cBhvr additive="base">
                                        <p:cTn id="40" dur="500" fill="hold"/>
                                        <p:tgtEl>
                                          <p:spTgt spid="22"/>
                                        </p:tgtEl>
                                        <p:attrNameLst>
                                          <p:attrName>ppt_y</p:attrName>
                                        </p:attrNameLst>
                                      </p:cBhvr>
                                      <p:tavLst>
                                        <p:tav tm="0">
                                          <p:val>
                                            <p:strVal val="1+#ppt_h/2"/>
                                          </p:val>
                                        </p:tav>
                                        <p:tav tm="100000">
                                          <p:val>
                                            <p:strVal val="#ppt_y"/>
                                          </p:val>
                                        </p:tav>
                                      </p:tavLst>
                                    </p:anim>
                                  </p:childTnLst>
                                </p:cTn>
                              </p:par>
                              <p:par>
                                <p:cTn id="41" presetID="2" presetClass="entr" presetSubtype="6" fill="hold" grpId="0" nodeType="withEffect">
                                  <p:stCondLst>
                                    <p:cond delay="0"/>
                                  </p:stCondLst>
                                  <p:childTnLst>
                                    <p:set>
                                      <p:cBhvr>
                                        <p:cTn id="42" dur="1" fill="hold">
                                          <p:stCondLst>
                                            <p:cond delay="0"/>
                                          </p:stCondLst>
                                        </p:cTn>
                                        <p:tgtEl>
                                          <p:spTgt spid="17418"/>
                                        </p:tgtEl>
                                        <p:attrNameLst>
                                          <p:attrName>style.visibility</p:attrName>
                                        </p:attrNameLst>
                                      </p:cBhvr>
                                      <p:to>
                                        <p:strVal val="visible"/>
                                      </p:to>
                                    </p:set>
                                    <p:anim calcmode="lin" valueType="num">
                                      <p:cBhvr additive="base">
                                        <p:cTn id="43" dur="500" fill="hold"/>
                                        <p:tgtEl>
                                          <p:spTgt spid="17418"/>
                                        </p:tgtEl>
                                        <p:attrNameLst>
                                          <p:attrName>ppt_x</p:attrName>
                                        </p:attrNameLst>
                                      </p:cBhvr>
                                      <p:tavLst>
                                        <p:tav tm="0">
                                          <p:val>
                                            <p:strVal val="1+#ppt_w/2"/>
                                          </p:val>
                                        </p:tav>
                                        <p:tav tm="100000">
                                          <p:val>
                                            <p:strVal val="#ppt_x"/>
                                          </p:val>
                                        </p:tav>
                                      </p:tavLst>
                                    </p:anim>
                                    <p:anim calcmode="lin" valueType="num">
                                      <p:cBhvr additive="base">
                                        <p:cTn id="44" dur="500" fill="hold"/>
                                        <p:tgtEl>
                                          <p:spTgt spid="17418"/>
                                        </p:tgtEl>
                                        <p:attrNameLst>
                                          <p:attrName>ppt_y</p:attrName>
                                        </p:attrNameLst>
                                      </p:cBhvr>
                                      <p:tavLst>
                                        <p:tav tm="0">
                                          <p:val>
                                            <p:strVal val="1+#ppt_h/2"/>
                                          </p:val>
                                        </p:tav>
                                        <p:tav tm="100000">
                                          <p:val>
                                            <p:strVal val="#ppt_y"/>
                                          </p:val>
                                        </p:tav>
                                      </p:tavLst>
                                    </p:anim>
                                  </p:childTnLst>
                                </p:cTn>
                              </p:par>
                              <p:par>
                                <p:cTn id="45" presetID="2" presetClass="entr" presetSubtype="6"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500" fill="hold"/>
                                        <p:tgtEl>
                                          <p:spTgt spid="26"/>
                                        </p:tgtEl>
                                        <p:attrNameLst>
                                          <p:attrName>ppt_x</p:attrName>
                                        </p:attrNameLst>
                                      </p:cBhvr>
                                      <p:tavLst>
                                        <p:tav tm="0">
                                          <p:val>
                                            <p:strVal val="1+#ppt_w/2"/>
                                          </p:val>
                                        </p:tav>
                                        <p:tav tm="100000">
                                          <p:val>
                                            <p:strVal val="#ppt_x"/>
                                          </p:val>
                                        </p:tav>
                                      </p:tavLst>
                                    </p:anim>
                                    <p:anim calcmode="lin" valueType="num">
                                      <p:cBhvr additive="base">
                                        <p:cTn id="48" dur="500" fill="hold"/>
                                        <p:tgtEl>
                                          <p:spTgt spid="26"/>
                                        </p:tgtEl>
                                        <p:attrNameLst>
                                          <p:attrName>ppt_y</p:attrName>
                                        </p:attrNameLst>
                                      </p:cBhvr>
                                      <p:tavLst>
                                        <p:tav tm="0">
                                          <p:val>
                                            <p:strVal val="1+#ppt_h/2"/>
                                          </p:val>
                                        </p:tav>
                                        <p:tav tm="100000">
                                          <p:val>
                                            <p:strVal val="#ppt_y"/>
                                          </p:val>
                                        </p:tav>
                                      </p:tavLst>
                                    </p:anim>
                                  </p:childTnLst>
                                </p:cTn>
                              </p:par>
                              <p:par>
                                <p:cTn id="49" presetID="2" presetClass="entr" presetSubtype="6"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1+#ppt_w/2"/>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par>
                                <p:cTn id="53" presetID="2" presetClass="entr" presetSubtype="6"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fill="hold"/>
                                        <p:tgtEl>
                                          <p:spTgt spid="21"/>
                                        </p:tgtEl>
                                        <p:attrNameLst>
                                          <p:attrName>ppt_x</p:attrName>
                                        </p:attrNameLst>
                                      </p:cBhvr>
                                      <p:tavLst>
                                        <p:tav tm="0">
                                          <p:val>
                                            <p:strVal val="1+#ppt_w/2"/>
                                          </p:val>
                                        </p:tav>
                                        <p:tav tm="100000">
                                          <p:val>
                                            <p:strVal val="#ppt_x"/>
                                          </p:val>
                                        </p:tav>
                                      </p:tavLst>
                                    </p:anim>
                                    <p:anim calcmode="lin" valueType="num">
                                      <p:cBhvr additive="base">
                                        <p:cTn id="56" dur="500" fill="hold"/>
                                        <p:tgtEl>
                                          <p:spTgt spid="21"/>
                                        </p:tgtEl>
                                        <p:attrNameLst>
                                          <p:attrName>ppt_y</p:attrName>
                                        </p:attrNameLst>
                                      </p:cBhvr>
                                      <p:tavLst>
                                        <p:tav tm="0">
                                          <p:val>
                                            <p:strVal val="1+#ppt_h/2"/>
                                          </p:val>
                                        </p:tav>
                                        <p:tav tm="100000">
                                          <p:val>
                                            <p:strVal val="#ppt_y"/>
                                          </p:val>
                                        </p:tav>
                                      </p:tavLst>
                                    </p:anim>
                                  </p:childTnLst>
                                </p:cTn>
                              </p:par>
                              <p:par>
                                <p:cTn id="57" presetID="2" presetClass="entr" presetSubtype="6" fill="hold" grpId="0" nodeType="withEffect">
                                  <p:stCondLst>
                                    <p:cond delay="0"/>
                                  </p:stCondLst>
                                  <p:childTnLst>
                                    <p:set>
                                      <p:cBhvr>
                                        <p:cTn id="58" dur="1" fill="hold">
                                          <p:stCondLst>
                                            <p:cond delay="0"/>
                                          </p:stCondLst>
                                        </p:cTn>
                                        <p:tgtEl>
                                          <p:spTgt spid="17413"/>
                                        </p:tgtEl>
                                        <p:attrNameLst>
                                          <p:attrName>style.visibility</p:attrName>
                                        </p:attrNameLst>
                                      </p:cBhvr>
                                      <p:to>
                                        <p:strVal val="visible"/>
                                      </p:to>
                                    </p:set>
                                    <p:anim calcmode="lin" valueType="num">
                                      <p:cBhvr additive="base">
                                        <p:cTn id="59" dur="500" fill="hold"/>
                                        <p:tgtEl>
                                          <p:spTgt spid="17413"/>
                                        </p:tgtEl>
                                        <p:attrNameLst>
                                          <p:attrName>ppt_x</p:attrName>
                                        </p:attrNameLst>
                                      </p:cBhvr>
                                      <p:tavLst>
                                        <p:tav tm="0">
                                          <p:val>
                                            <p:strVal val="1+#ppt_w/2"/>
                                          </p:val>
                                        </p:tav>
                                        <p:tav tm="100000">
                                          <p:val>
                                            <p:strVal val="#ppt_x"/>
                                          </p:val>
                                        </p:tav>
                                      </p:tavLst>
                                    </p:anim>
                                    <p:anim calcmode="lin" valueType="num">
                                      <p:cBhvr additive="base">
                                        <p:cTn id="60" dur="500" fill="hold"/>
                                        <p:tgtEl>
                                          <p:spTgt spid="17413"/>
                                        </p:tgtEl>
                                        <p:attrNameLst>
                                          <p:attrName>ppt_y</p:attrName>
                                        </p:attrNameLst>
                                      </p:cBhvr>
                                      <p:tavLst>
                                        <p:tav tm="0">
                                          <p:val>
                                            <p:strVal val="1+#ppt_h/2"/>
                                          </p:val>
                                        </p:tav>
                                        <p:tav tm="100000">
                                          <p:val>
                                            <p:strVal val="#ppt_y"/>
                                          </p:val>
                                        </p:tav>
                                      </p:tavLst>
                                    </p:anim>
                                  </p:childTnLst>
                                </p:cTn>
                              </p:par>
                              <p:par>
                                <p:cTn id="61" presetID="2" presetClass="entr" presetSubtype="6" fill="hold" grpId="0" nodeType="withEffect">
                                  <p:stCondLst>
                                    <p:cond delay="0"/>
                                  </p:stCondLst>
                                  <p:childTnLst>
                                    <p:set>
                                      <p:cBhvr>
                                        <p:cTn id="62" dur="1" fill="hold">
                                          <p:stCondLst>
                                            <p:cond delay="0"/>
                                          </p:stCondLst>
                                        </p:cTn>
                                        <p:tgtEl>
                                          <p:spTgt spid="17420"/>
                                        </p:tgtEl>
                                        <p:attrNameLst>
                                          <p:attrName>style.visibility</p:attrName>
                                        </p:attrNameLst>
                                      </p:cBhvr>
                                      <p:to>
                                        <p:strVal val="visible"/>
                                      </p:to>
                                    </p:set>
                                    <p:anim calcmode="lin" valueType="num">
                                      <p:cBhvr additive="base">
                                        <p:cTn id="63" dur="500" fill="hold"/>
                                        <p:tgtEl>
                                          <p:spTgt spid="17420"/>
                                        </p:tgtEl>
                                        <p:attrNameLst>
                                          <p:attrName>ppt_x</p:attrName>
                                        </p:attrNameLst>
                                      </p:cBhvr>
                                      <p:tavLst>
                                        <p:tav tm="0">
                                          <p:val>
                                            <p:strVal val="1+#ppt_w/2"/>
                                          </p:val>
                                        </p:tav>
                                        <p:tav tm="100000">
                                          <p:val>
                                            <p:strVal val="#ppt_x"/>
                                          </p:val>
                                        </p:tav>
                                      </p:tavLst>
                                    </p:anim>
                                    <p:anim calcmode="lin" valueType="num">
                                      <p:cBhvr additive="base">
                                        <p:cTn id="64" dur="500" fill="hold"/>
                                        <p:tgtEl>
                                          <p:spTgt spid="17420"/>
                                        </p:tgtEl>
                                        <p:attrNameLst>
                                          <p:attrName>ppt_y</p:attrName>
                                        </p:attrNameLst>
                                      </p:cBhvr>
                                      <p:tavLst>
                                        <p:tav tm="0">
                                          <p:val>
                                            <p:strVal val="1+#ppt_h/2"/>
                                          </p:val>
                                        </p:tav>
                                        <p:tav tm="100000">
                                          <p:val>
                                            <p:strVal val="#ppt_y"/>
                                          </p:val>
                                        </p:tav>
                                      </p:tavLst>
                                    </p:anim>
                                  </p:childTnLst>
                                </p:cTn>
                              </p:par>
                              <p:par>
                                <p:cTn id="65" presetID="2" presetClass="entr" presetSubtype="6" fill="hold" grpId="0" nodeType="withEffect">
                                  <p:stCondLst>
                                    <p:cond delay="0"/>
                                  </p:stCondLst>
                                  <p:childTnLst>
                                    <p:set>
                                      <p:cBhvr>
                                        <p:cTn id="66" dur="1" fill="hold">
                                          <p:stCondLst>
                                            <p:cond delay="0"/>
                                          </p:stCondLst>
                                        </p:cTn>
                                        <p:tgtEl>
                                          <p:spTgt spid="17414"/>
                                        </p:tgtEl>
                                        <p:attrNameLst>
                                          <p:attrName>style.visibility</p:attrName>
                                        </p:attrNameLst>
                                      </p:cBhvr>
                                      <p:to>
                                        <p:strVal val="visible"/>
                                      </p:to>
                                    </p:set>
                                    <p:anim calcmode="lin" valueType="num">
                                      <p:cBhvr additive="base">
                                        <p:cTn id="67" dur="500" fill="hold"/>
                                        <p:tgtEl>
                                          <p:spTgt spid="17414"/>
                                        </p:tgtEl>
                                        <p:attrNameLst>
                                          <p:attrName>ppt_x</p:attrName>
                                        </p:attrNameLst>
                                      </p:cBhvr>
                                      <p:tavLst>
                                        <p:tav tm="0">
                                          <p:val>
                                            <p:strVal val="1+#ppt_w/2"/>
                                          </p:val>
                                        </p:tav>
                                        <p:tav tm="100000">
                                          <p:val>
                                            <p:strVal val="#ppt_x"/>
                                          </p:val>
                                        </p:tav>
                                      </p:tavLst>
                                    </p:anim>
                                    <p:anim calcmode="lin" valueType="num">
                                      <p:cBhvr additive="base">
                                        <p:cTn id="68" dur="500" fill="hold"/>
                                        <p:tgtEl>
                                          <p:spTgt spid="17414"/>
                                        </p:tgtEl>
                                        <p:attrNameLst>
                                          <p:attrName>ppt_y</p:attrName>
                                        </p:attrNameLst>
                                      </p:cBhvr>
                                      <p:tavLst>
                                        <p:tav tm="0">
                                          <p:val>
                                            <p:strVal val="1+#ppt_h/2"/>
                                          </p:val>
                                        </p:tav>
                                        <p:tav tm="100000">
                                          <p:val>
                                            <p:strVal val="#ppt_y"/>
                                          </p:val>
                                        </p:tav>
                                      </p:tavLst>
                                    </p:anim>
                                  </p:childTnLst>
                                </p:cTn>
                              </p:par>
                              <p:par>
                                <p:cTn id="69" presetID="2" presetClass="entr" presetSubtype="6" fill="hold" grpId="0" nodeType="withEffect">
                                  <p:stCondLst>
                                    <p:cond delay="0"/>
                                  </p:stCondLst>
                                  <p:childTnLst>
                                    <p:set>
                                      <p:cBhvr>
                                        <p:cTn id="70" dur="1" fill="hold">
                                          <p:stCondLst>
                                            <p:cond delay="0"/>
                                          </p:stCondLst>
                                        </p:cTn>
                                        <p:tgtEl>
                                          <p:spTgt spid="17421"/>
                                        </p:tgtEl>
                                        <p:attrNameLst>
                                          <p:attrName>style.visibility</p:attrName>
                                        </p:attrNameLst>
                                      </p:cBhvr>
                                      <p:to>
                                        <p:strVal val="visible"/>
                                      </p:to>
                                    </p:set>
                                    <p:anim calcmode="lin" valueType="num">
                                      <p:cBhvr additive="base">
                                        <p:cTn id="71" dur="500" fill="hold"/>
                                        <p:tgtEl>
                                          <p:spTgt spid="17421"/>
                                        </p:tgtEl>
                                        <p:attrNameLst>
                                          <p:attrName>ppt_x</p:attrName>
                                        </p:attrNameLst>
                                      </p:cBhvr>
                                      <p:tavLst>
                                        <p:tav tm="0">
                                          <p:val>
                                            <p:strVal val="1+#ppt_w/2"/>
                                          </p:val>
                                        </p:tav>
                                        <p:tav tm="100000">
                                          <p:val>
                                            <p:strVal val="#ppt_x"/>
                                          </p:val>
                                        </p:tav>
                                      </p:tavLst>
                                    </p:anim>
                                    <p:anim calcmode="lin" valueType="num">
                                      <p:cBhvr additive="base">
                                        <p:cTn id="72" dur="500" fill="hold"/>
                                        <p:tgtEl>
                                          <p:spTgt spid="17421"/>
                                        </p:tgtEl>
                                        <p:attrNameLst>
                                          <p:attrName>ppt_y</p:attrName>
                                        </p:attrNameLst>
                                      </p:cBhvr>
                                      <p:tavLst>
                                        <p:tav tm="0">
                                          <p:val>
                                            <p:strVal val="1+#ppt_h/2"/>
                                          </p:val>
                                        </p:tav>
                                        <p:tav tm="100000">
                                          <p:val>
                                            <p:strVal val="#ppt_y"/>
                                          </p:val>
                                        </p:tav>
                                      </p:tavLst>
                                    </p:anim>
                                  </p:childTnLst>
                                </p:cTn>
                              </p:par>
                              <p:par>
                                <p:cTn id="73" presetID="2" presetClass="entr" presetSubtype="6" fill="hold" grpId="0" nodeType="withEffect">
                                  <p:stCondLst>
                                    <p:cond delay="0"/>
                                  </p:stCondLst>
                                  <p:childTnLst>
                                    <p:set>
                                      <p:cBhvr>
                                        <p:cTn id="74" dur="1" fill="hold">
                                          <p:stCondLst>
                                            <p:cond delay="0"/>
                                          </p:stCondLst>
                                        </p:cTn>
                                        <p:tgtEl>
                                          <p:spTgt spid="17416"/>
                                        </p:tgtEl>
                                        <p:attrNameLst>
                                          <p:attrName>style.visibility</p:attrName>
                                        </p:attrNameLst>
                                      </p:cBhvr>
                                      <p:to>
                                        <p:strVal val="visible"/>
                                      </p:to>
                                    </p:set>
                                    <p:anim calcmode="lin" valueType="num">
                                      <p:cBhvr additive="base">
                                        <p:cTn id="75" dur="500" fill="hold"/>
                                        <p:tgtEl>
                                          <p:spTgt spid="17416"/>
                                        </p:tgtEl>
                                        <p:attrNameLst>
                                          <p:attrName>ppt_x</p:attrName>
                                        </p:attrNameLst>
                                      </p:cBhvr>
                                      <p:tavLst>
                                        <p:tav tm="0">
                                          <p:val>
                                            <p:strVal val="1+#ppt_w/2"/>
                                          </p:val>
                                        </p:tav>
                                        <p:tav tm="100000">
                                          <p:val>
                                            <p:strVal val="#ppt_x"/>
                                          </p:val>
                                        </p:tav>
                                      </p:tavLst>
                                    </p:anim>
                                    <p:anim calcmode="lin" valueType="num">
                                      <p:cBhvr additive="base">
                                        <p:cTn id="76" dur="500" fill="hold"/>
                                        <p:tgtEl>
                                          <p:spTgt spid="17416"/>
                                        </p:tgtEl>
                                        <p:attrNameLst>
                                          <p:attrName>ppt_y</p:attrName>
                                        </p:attrNameLst>
                                      </p:cBhvr>
                                      <p:tavLst>
                                        <p:tav tm="0">
                                          <p:val>
                                            <p:strVal val="1+#ppt_h/2"/>
                                          </p:val>
                                        </p:tav>
                                        <p:tav tm="100000">
                                          <p:val>
                                            <p:strVal val="#ppt_y"/>
                                          </p:val>
                                        </p:tav>
                                      </p:tavLst>
                                    </p:anim>
                                  </p:childTnLst>
                                </p:cTn>
                              </p:par>
                              <p:par>
                                <p:cTn id="77" presetID="2" presetClass="entr" presetSubtype="6" fill="hold" grpId="0" nodeType="withEffect">
                                  <p:stCondLst>
                                    <p:cond delay="0"/>
                                  </p:stCondLst>
                                  <p:childTnLst>
                                    <p:set>
                                      <p:cBhvr>
                                        <p:cTn id="78" dur="1" fill="hold">
                                          <p:stCondLst>
                                            <p:cond delay="0"/>
                                          </p:stCondLst>
                                        </p:cTn>
                                        <p:tgtEl>
                                          <p:spTgt spid="17422"/>
                                        </p:tgtEl>
                                        <p:attrNameLst>
                                          <p:attrName>style.visibility</p:attrName>
                                        </p:attrNameLst>
                                      </p:cBhvr>
                                      <p:to>
                                        <p:strVal val="visible"/>
                                      </p:to>
                                    </p:set>
                                    <p:anim calcmode="lin" valueType="num">
                                      <p:cBhvr additive="base">
                                        <p:cTn id="79" dur="500" fill="hold"/>
                                        <p:tgtEl>
                                          <p:spTgt spid="17422"/>
                                        </p:tgtEl>
                                        <p:attrNameLst>
                                          <p:attrName>ppt_x</p:attrName>
                                        </p:attrNameLst>
                                      </p:cBhvr>
                                      <p:tavLst>
                                        <p:tav tm="0">
                                          <p:val>
                                            <p:strVal val="1+#ppt_w/2"/>
                                          </p:val>
                                        </p:tav>
                                        <p:tav tm="100000">
                                          <p:val>
                                            <p:strVal val="#ppt_x"/>
                                          </p:val>
                                        </p:tav>
                                      </p:tavLst>
                                    </p:anim>
                                    <p:anim calcmode="lin" valueType="num">
                                      <p:cBhvr additive="base">
                                        <p:cTn id="80" dur="500" fill="hold"/>
                                        <p:tgtEl>
                                          <p:spTgt spid="17422"/>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1" presetClass="exit" presetSubtype="1" fill="hold" grpId="1" nodeType="clickEffect">
                                  <p:stCondLst>
                                    <p:cond delay="0"/>
                                  </p:stCondLst>
                                  <p:childTnLst>
                                    <p:animEffect transition="out" filter="wheel(1)">
                                      <p:cBhvr>
                                        <p:cTn id="84" dur="2000"/>
                                        <p:tgtEl>
                                          <p:spTgt spid="17411"/>
                                        </p:tgtEl>
                                      </p:cBhvr>
                                    </p:animEffect>
                                    <p:set>
                                      <p:cBhvr>
                                        <p:cTn id="85" dur="1" fill="hold">
                                          <p:stCondLst>
                                            <p:cond delay="1999"/>
                                          </p:stCondLst>
                                        </p:cTn>
                                        <p:tgtEl>
                                          <p:spTgt spid="17411"/>
                                        </p:tgtEl>
                                        <p:attrNameLst>
                                          <p:attrName>style.visibility</p:attrName>
                                        </p:attrNameLst>
                                      </p:cBhvr>
                                      <p:to>
                                        <p:strVal val="hidden"/>
                                      </p:to>
                                    </p:set>
                                  </p:childTnLst>
                                </p:cTn>
                              </p:par>
                              <p:par>
                                <p:cTn id="86" presetID="21" presetClass="exit" presetSubtype="1" fill="hold" grpId="1" nodeType="withEffect">
                                  <p:stCondLst>
                                    <p:cond delay="0"/>
                                  </p:stCondLst>
                                  <p:childTnLst>
                                    <p:animEffect transition="out" filter="wheel(1)">
                                      <p:cBhvr>
                                        <p:cTn id="87" dur="2000"/>
                                        <p:tgtEl>
                                          <p:spTgt spid="17412"/>
                                        </p:tgtEl>
                                      </p:cBhvr>
                                    </p:animEffect>
                                    <p:set>
                                      <p:cBhvr>
                                        <p:cTn id="88" dur="1" fill="hold">
                                          <p:stCondLst>
                                            <p:cond delay="1999"/>
                                          </p:stCondLst>
                                        </p:cTn>
                                        <p:tgtEl>
                                          <p:spTgt spid="17412"/>
                                        </p:tgtEl>
                                        <p:attrNameLst>
                                          <p:attrName>style.visibility</p:attrName>
                                        </p:attrNameLst>
                                      </p:cBhvr>
                                      <p:to>
                                        <p:strVal val="hidden"/>
                                      </p:to>
                                    </p:set>
                                  </p:childTnLst>
                                </p:cTn>
                              </p:par>
                              <p:par>
                                <p:cTn id="89" presetID="21" presetClass="exit" presetSubtype="1" fill="hold" grpId="1" nodeType="withEffect">
                                  <p:stCondLst>
                                    <p:cond delay="0"/>
                                  </p:stCondLst>
                                  <p:childTnLst>
                                    <p:animEffect transition="out" filter="wheel(1)">
                                      <p:cBhvr>
                                        <p:cTn id="90" dur="2000"/>
                                        <p:tgtEl>
                                          <p:spTgt spid="17415"/>
                                        </p:tgtEl>
                                      </p:cBhvr>
                                    </p:animEffect>
                                    <p:set>
                                      <p:cBhvr>
                                        <p:cTn id="91" dur="1" fill="hold">
                                          <p:stCondLst>
                                            <p:cond delay="1999"/>
                                          </p:stCondLst>
                                        </p:cTn>
                                        <p:tgtEl>
                                          <p:spTgt spid="17415"/>
                                        </p:tgtEl>
                                        <p:attrNameLst>
                                          <p:attrName>style.visibility</p:attrName>
                                        </p:attrNameLst>
                                      </p:cBhvr>
                                      <p:to>
                                        <p:strVal val="hidden"/>
                                      </p:to>
                                    </p:set>
                                  </p:childTnLst>
                                </p:cTn>
                              </p:par>
                              <p:par>
                                <p:cTn id="92" presetID="21" presetClass="exit" presetSubtype="1" fill="hold" grpId="1" nodeType="withEffect">
                                  <p:stCondLst>
                                    <p:cond delay="0"/>
                                  </p:stCondLst>
                                  <p:childTnLst>
                                    <p:animEffect transition="out" filter="wheel(1)">
                                      <p:cBhvr>
                                        <p:cTn id="93" dur="2000"/>
                                        <p:tgtEl>
                                          <p:spTgt spid="17423"/>
                                        </p:tgtEl>
                                      </p:cBhvr>
                                    </p:animEffect>
                                    <p:set>
                                      <p:cBhvr>
                                        <p:cTn id="94" dur="1" fill="hold">
                                          <p:stCondLst>
                                            <p:cond delay="1999"/>
                                          </p:stCondLst>
                                        </p:cTn>
                                        <p:tgtEl>
                                          <p:spTgt spid="17423"/>
                                        </p:tgtEl>
                                        <p:attrNameLst>
                                          <p:attrName>style.visibility</p:attrName>
                                        </p:attrNameLst>
                                      </p:cBhvr>
                                      <p:to>
                                        <p:strVal val="hidden"/>
                                      </p:to>
                                    </p:set>
                                  </p:childTnLst>
                                </p:cTn>
                              </p:par>
                              <p:par>
                                <p:cTn id="95" presetID="21" presetClass="exit" presetSubtype="1" fill="hold" grpId="1" nodeType="withEffect">
                                  <p:stCondLst>
                                    <p:cond delay="0"/>
                                  </p:stCondLst>
                                  <p:childTnLst>
                                    <p:animEffect transition="out" filter="wheel(1)">
                                      <p:cBhvr>
                                        <p:cTn id="96" dur="2000"/>
                                        <p:tgtEl>
                                          <p:spTgt spid="17424"/>
                                        </p:tgtEl>
                                      </p:cBhvr>
                                    </p:animEffect>
                                    <p:set>
                                      <p:cBhvr>
                                        <p:cTn id="97" dur="1" fill="hold">
                                          <p:stCondLst>
                                            <p:cond delay="1999"/>
                                          </p:stCondLst>
                                        </p:cTn>
                                        <p:tgtEl>
                                          <p:spTgt spid="17424"/>
                                        </p:tgtEl>
                                        <p:attrNameLst>
                                          <p:attrName>style.visibility</p:attrName>
                                        </p:attrNameLst>
                                      </p:cBhvr>
                                      <p:to>
                                        <p:strVal val="hidden"/>
                                      </p:to>
                                    </p:set>
                                  </p:childTnLst>
                                </p:cTn>
                              </p:par>
                              <p:par>
                                <p:cTn id="98" presetID="21" presetClass="exit" presetSubtype="1" fill="hold" grpId="1" nodeType="withEffect">
                                  <p:stCondLst>
                                    <p:cond delay="0"/>
                                  </p:stCondLst>
                                  <p:childTnLst>
                                    <p:animEffect transition="out" filter="wheel(1)">
                                      <p:cBhvr>
                                        <p:cTn id="99" dur="2000"/>
                                        <p:tgtEl>
                                          <p:spTgt spid="17425"/>
                                        </p:tgtEl>
                                      </p:cBhvr>
                                    </p:animEffect>
                                    <p:set>
                                      <p:cBhvr>
                                        <p:cTn id="100" dur="1" fill="hold">
                                          <p:stCondLst>
                                            <p:cond delay="1999"/>
                                          </p:stCondLst>
                                        </p:cTn>
                                        <p:tgtEl>
                                          <p:spTgt spid="17425"/>
                                        </p:tgtEl>
                                        <p:attrNameLst>
                                          <p:attrName>style.visibility</p:attrName>
                                        </p:attrNameLst>
                                      </p:cBhvr>
                                      <p:to>
                                        <p:strVal val="hidden"/>
                                      </p:to>
                                    </p:set>
                                  </p:childTnLst>
                                </p:cTn>
                              </p:par>
                              <p:par>
                                <p:cTn id="101" presetID="21" presetClass="exit" presetSubtype="1" fill="hold" grpId="1" nodeType="withEffect">
                                  <p:stCondLst>
                                    <p:cond delay="0"/>
                                  </p:stCondLst>
                                  <p:childTnLst>
                                    <p:animEffect transition="out" filter="wheel(1)">
                                      <p:cBhvr>
                                        <p:cTn id="102" dur="2000"/>
                                        <p:tgtEl>
                                          <p:spTgt spid="18"/>
                                        </p:tgtEl>
                                      </p:cBhvr>
                                    </p:animEffect>
                                    <p:set>
                                      <p:cBhvr>
                                        <p:cTn id="103" dur="1" fill="hold">
                                          <p:stCondLst>
                                            <p:cond delay="1999"/>
                                          </p:stCondLst>
                                        </p:cTn>
                                        <p:tgtEl>
                                          <p:spTgt spid="18"/>
                                        </p:tgtEl>
                                        <p:attrNameLst>
                                          <p:attrName>style.visibility</p:attrName>
                                        </p:attrNameLst>
                                      </p:cBhvr>
                                      <p:to>
                                        <p:strVal val="hidden"/>
                                      </p:to>
                                    </p:set>
                                  </p:childTnLst>
                                </p:cTn>
                              </p:par>
                              <p:par>
                                <p:cTn id="104" presetID="21" presetClass="exit" presetSubtype="1" fill="hold" grpId="1" nodeType="withEffect">
                                  <p:stCondLst>
                                    <p:cond delay="0"/>
                                  </p:stCondLst>
                                  <p:childTnLst>
                                    <p:animEffect transition="out" filter="wheel(1)">
                                      <p:cBhvr>
                                        <p:cTn id="105" dur="2000"/>
                                        <p:tgtEl>
                                          <p:spTgt spid="20"/>
                                        </p:tgtEl>
                                      </p:cBhvr>
                                    </p:animEffect>
                                    <p:set>
                                      <p:cBhvr>
                                        <p:cTn id="106" dur="1" fill="hold">
                                          <p:stCondLst>
                                            <p:cond delay="1999"/>
                                          </p:stCondLst>
                                        </p:cTn>
                                        <p:tgtEl>
                                          <p:spTgt spid="20"/>
                                        </p:tgtEl>
                                        <p:attrNameLst>
                                          <p:attrName>style.visibility</p:attrName>
                                        </p:attrNameLst>
                                      </p:cBhvr>
                                      <p:to>
                                        <p:strVal val="hidden"/>
                                      </p:to>
                                    </p:set>
                                  </p:childTnLst>
                                </p:cTn>
                              </p:par>
                              <p:par>
                                <p:cTn id="107" presetID="21" presetClass="exit" presetSubtype="1" fill="hold" grpId="1" nodeType="withEffect">
                                  <p:stCondLst>
                                    <p:cond delay="0"/>
                                  </p:stCondLst>
                                  <p:childTnLst>
                                    <p:animEffect transition="out" filter="wheel(1)">
                                      <p:cBhvr>
                                        <p:cTn id="108" dur="2000"/>
                                        <p:tgtEl>
                                          <p:spTgt spid="22"/>
                                        </p:tgtEl>
                                      </p:cBhvr>
                                    </p:animEffect>
                                    <p:set>
                                      <p:cBhvr>
                                        <p:cTn id="109" dur="1" fill="hold">
                                          <p:stCondLst>
                                            <p:cond delay="1999"/>
                                          </p:stCondLst>
                                        </p:cTn>
                                        <p:tgtEl>
                                          <p:spTgt spid="22"/>
                                        </p:tgtEl>
                                        <p:attrNameLst>
                                          <p:attrName>style.visibility</p:attrName>
                                        </p:attrNameLst>
                                      </p:cBhvr>
                                      <p:to>
                                        <p:strVal val="hidden"/>
                                      </p:to>
                                    </p:set>
                                  </p:childTnLst>
                                </p:cTn>
                              </p:par>
                              <p:par>
                                <p:cTn id="110" presetID="21" presetClass="exit" presetSubtype="1" fill="hold" grpId="1" nodeType="withEffect">
                                  <p:stCondLst>
                                    <p:cond delay="0"/>
                                  </p:stCondLst>
                                  <p:childTnLst>
                                    <p:animEffect transition="out" filter="wheel(1)">
                                      <p:cBhvr>
                                        <p:cTn id="111" dur="2000"/>
                                        <p:tgtEl>
                                          <p:spTgt spid="17418"/>
                                        </p:tgtEl>
                                      </p:cBhvr>
                                    </p:animEffect>
                                    <p:set>
                                      <p:cBhvr>
                                        <p:cTn id="112" dur="1" fill="hold">
                                          <p:stCondLst>
                                            <p:cond delay="1999"/>
                                          </p:stCondLst>
                                        </p:cTn>
                                        <p:tgtEl>
                                          <p:spTgt spid="17418"/>
                                        </p:tgtEl>
                                        <p:attrNameLst>
                                          <p:attrName>style.visibility</p:attrName>
                                        </p:attrNameLst>
                                      </p:cBhvr>
                                      <p:to>
                                        <p:strVal val="hidden"/>
                                      </p:to>
                                    </p:set>
                                  </p:childTnLst>
                                </p:cTn>
                              </p:par>
                              <p:par>
                                <p:cTn id="113" presetID="21" presetClass="exit" presetSubtype="1" fill="hold" grpId="1" nodeType="withEffect">
                                  <p:stCondLst>
                                    <p:cond delay="0"/>
                                  </p:stCondLst>
                                  <p:childTnLst>
                                    <p:animEffect transition="out" filter="wheel(1)">
                                      <p:cBhvr>
                                        <p:cTn id="114" dur="2000"/>
                                        <p:tgtEl>
                                          <p:spTgt spid="26"/>
                                        </p:tgtEl>
                                      </p:cBhvr>
                                    </p:animEffect>
                                    <p:set>
                                      <p:cBhvr>
                                        <p:cTn id="115" dur="1" fill="hold">
                                          <p:stCondLst>
                                            <p:cond delay="1999"/>
                                          </p:stCondLst>
                                        </p:cTn>
                                        <p:tgtEl>
                                          <p:spTgt spid="26"/>
                                        </p:tgtEl>
                                        <p:attrNameLst>
                                          <p:attrName>style.visibility</p:attrName>
                                        </p:attrNameLst>
                                      </p:cBhvr>
                                      <p:to>
                                        <p:strVal val="hidden"/>
                                      </p:to>
                                    </p:set>
                                  </p:childTnLst>
                                </p:cTn>
                              </p:par>
                              <p:par>
                                <p:cTn id="116" presetID="21" presetClass="exit" presetSubtype="1" fill="hold" grpId="1" nodeType="withEffect">
                                  <p:stCondLst>
                                    <p:cond delay="0"/>
                                  </p:stCondLst>
                                  <p:childTnLst>
                                    <p:animEffect transition="out" filter="wheel(1)">
                                      <p:cBhvr>
                                        <p:cTn id="117" dur="2000"/>
                                        <p:tgtEl>
                                          <p:spTgt spid="19"/>
                                        </p:tgtEl>
                                      </p:cBhvr>
                                    </p:animEffect>
                                    <p:set>
                                      <p:cBhvr>
                                        <p:cTn id="118" dur="1" fill="hold">
                                          <p:stCondLst>
                                            <p:cond delay="1999"/>
                                          </p:stCondLst>
                                        </p:cTn>
                                        <p:tgtEl>
                                          <p:spTgt spid="19"/>
                                        </p:tgtEl>
                                        <p:attrNameLst>
                                          <p:attrName>style.visibility</p:attrName>
                                        </p:attrNameLst>
                                      </p:cBhvr>
                                      <p:to>
                                        <p:strVal val="hidden"/>
                                      </p:to>
                                    </p:set>
                                  </p:childTnLst>
                                </p:cTn>
                              </p:par>
                              <p:par>
                                <p:cTn id="119" presetID="21" presetClass="exit" presetSubtype="1" fill="hold" grpId="1" nodeType="withEffect">
                                  <p:stCondLst>
                                    <p:cond delay="0"/>
                                  </p:stCondLst>
                                  <p:childTnLst>
                                    <p:animEffect transition="out" filter="wheel(1)">
                                      <p:cBhvr>
                                        <p:cTn id="120" dur="2000"/>
                                        <p:tgtEl>
                                          <p:spTgt spid="21"/>
                                        </p:tgtEl>
                                      </p:cBhvr>
                                    </p:animEffect>
                                    <p:set>
                                      <p:cBhvr>
                                        <p:cTn id="121" dur="1" fill="hold">
                                          <p:stCondLst>
                                            <p:cond delay="1999"/>
                                          </p:stCondLst>
                                        </p:cTn>
                                        <p:tgtEl>
                                          <p:spTgt spid="21"/>
                                        </p:tgtEl>
                                        <p:attrNameLst>
                                          <p:attrName>style.visibility</p:attrName>
                                        </p:attrNameLst>
                                      </p:cBhvr>
                                      <p:to>
                                        <p:strVal val="hidden"/>
                                      </p:to>
                                    </p:set>
                                  </p:childTnLst>
                                </p:cTn>
                              </p:par>
                              <p:par>
                                <p:cTn id="122" presetID="21" presetClass="exit" presetSubtype="1" fill="hold" grpId="1" nodeType="withEffect">
                                  <p:stCondLst>
                                    <p:cond delay="0"/>
                                  </p:stCondLst>
                                  <p:childTnLst>
                                    <p:animEffect transition="out" filter="wheel(1)">
                                      <p:cBhvr>
                                        <p:cTn id="123" dur="2000"/>
                                        <p:tgtEl>
                                          <p:spTgt spid="17413"/>
                                        </p:tgtEl>
                                      </p:cBhvr>
                                    </p:animEffect>
                                    <p:set>
                                      <p:cBhvr>
                                        <p:cTn id="124" dur="1" fill="hold">
                                          <p:stCondLst>
                                            <p:cond delay="1999"/>
                                          </p:stCondLst>
                                        </p:cTn>
                                        <p:tgtEl>
                                          <p:spTgt spid="17413"/>
                                        </p:tgtEl>
                                        <p:attrNameLst>
                                          <p:attrName>style.visibility</p:attrName>
                                        </p:attrNameLst>
                                      </p:cBhvr>
                                      <p:to>
                                        <p:strVal val="hidden"/>
                                      </p:to>
                                    </p:set>
                                  </p:childTnLst>
                                </p:cTn>
                              </p:par>
                              <p:par>
                                <p:cTn id="125" presetID="21" presetClass="exit" presetSubtype="1" fill="hold" grpId="1" nodeType="withEffect">
                                  <p:stCondLst>
                                    <p:cond delay="0"/>
                                  </p:stCondLst>
                                  <p:childTnLst>
                                    <p:animEffect transition="out" filter="wheel(1)">
                                      <p:cBhvr>
                                        <p:cTn id="126" dur="2000"/>
                                        <p:tgtEl>
                                          <p:spTgt spid="17420"/>
                                        </p:tgtEl>
                                      </p:cBhvr>
                                    </p:animEffect>
                                    <p:set>
                                      <p:cBhvr>
                                        <p:cTn id="127" dur="1" fill="hold">
                                          <p:stCondLst>
                                            <p:cond delay="1999"/>
                                          </p:stCondLst>
                                        </p:cTn>
                                        <p:tgtEl>
                                          <p:spTgt spid="17420"/>
                                        </p:tgtEl>
                                        <p:attrNameLst>
                                          <p:attrName>style.visibility</p:attrName>
                                        </p:attrNameLst>
                                      </p:cBhvr>
                                      <p:to>
                                        <p:strVal val="hidden"/>
                                      </p:to>
                                    </p:set>
                                  </p:childTnLst>
                                </p:cTn>
                              </p:par>
                              <p:par>
                                <p:cTn id="128" presetID="21" presetClass="exit" presetSubtype="1" fill="hold" grpId="1" nodeType="withEffect">
                                  <p:stCondLst>
                                    <p:cond delay="0"/>
                                  </p:stCondLst>
                                  <p:childTnLst>
                                    <p:animEffect transition="out" filter="wheel(1)">
                                      <p:cBhvr>
                                        <p:cTn id="129" dur="2000"/>
                                        <p:tgtEl>
                                          <p:spTgt spid="17414"/>
                                        </p:tgtEl>
                                      </p:cBhvr>
                                    </p:animEffect>
                                    <p:set>
                                      <p:cBhvr>
                                        <p:cTn id="130" dur="1" fill="hold">
                                          <p:stCondLst>
                                            <p:cond delay="1999"/>
                                          </p:stCondLst>
                                        </p:cTn>
                                        <p:tgtEl>
                                          <p:spTgt spid="17414"/>
                                        </p:tgtEl>
                                        <p:attrNameLst>
                                          <p:attrName>style.visibility</p:attrName>
                                        </p:attrNameLst>
                                      </p:cBhvr>
                                      <p:to>
                                        <p:strVal val="hidden"/>
                                      </p:to>
                                    </p:set>
                                  </p:childTnLst>
                                </p:cTn>
                              </p:par>
                              <p:par>
                                <p:cTn id="131" presetID="21" presetClass="exit" presetSubtype="1" fill="hold" grpId="1" nodeType="withEffect">
                                  <p:stCondLst>
                                    <p:cond delay="0"/>
                                  </p:stCondLst>
                                  <p:childTnLst>
                                    <p:animEffect transition="out" filter="wheel(1)">
                                      <p:cBhvr>
                                        <p:cTn id="132" dur="2000"/>
                                        <p:tgtEl>
                                          <p:spTgt spid="17421"/>
                                        </p:tgtEl>
                                      </p:cBhvr>
                                    </p:animEffect>
                                    <p:set>
                                      <p:cBhvr>
                                        <p:cTn id="133" dur="1" fill="hold">
                                          <p:stCondLst>
                                            <p:cond delay="1999"/>
                                          </p:stCondLst>
                                        </p:cTn>
                                        <p:tgtEl>
                                          <p:spTgt spid="17421"/>
                                        </p:tgtEl>
                                        <p:attrNameLst>
                                          <p:attrName>style.visibility</p:attrName>
                                        </p:attrNameLst>
                                      </p:cBhvr>
                                      <p:to>
                                        <p:strVal val="hidden"/>
                                      </p:to>
                                    </p:set>
                                  </p:childTnLst>
                                </p:cTn>
                              </p:par>
                              <p:par>
                                <p:cTn id="134" presetID="21" presetClass="exit" presetSubtype="1" fill="hold" grpId="1" nodeType="withEffect">
                                  <p:stCondLst>
                                    <p:cond delay="0"/>
                                  </p:stCondLst>
                                  <p:childTnLst>
                                    <p:animEffect transition="out" filter="wheel(1)">
                                      <p:cBhvr>
                                        <p:cTn id="135" dur="2000"/>
                                        <p:tgtEl>
                                          <p:spTgt spid="17416"/>
                                        </p:tgtEl>
                                      </p:cBhvr>
                                    </p:animEffect>
                                    <p:set>
                                      <p:cBhvr>
                                        <p:cTn id="136" dur="1" fill="hold">
                                          <p:stCondLst>
                                            <p:cond delay="1999"/>
                                          </p:stCondLst>
                                        </p:cTn>
                                        <p:tgtEl>
                                          <p:spTgt spid="17416"/>
                                        </p:tgtEl>
                                        <p:attrNameLst>
                                          <p:attrName>style.visibility</p:attrName>
                                        </p:attrNameLst>
                                      </p:cBhvr>
                                      <p:to>
                                        <p:strVal val="hidden"/>
                                      </p:to>
                                    </p:set>
                                  </p:childTnLst>
                                </p:cTn>
                              </p:par>
                              <p:par>
                                <p:cTn id="137" presetID="21" presetClass="exit" presetSubtype="1" fill="hold" grpId="1" nodeType="withEffect">
                                  <p:stCondLst>
                                    <p:cond delay="0"/>
                                  </p:stCondLst>
                                  <p:childTnLst>
                                    <p:animEffect transition="out" filter="wheel(1)">
                                      <p:cBhvr>
                                        <p:cTn id="138" dur="2000"/>
                                        <p:tgtEl>
                                          <p:spTgt spid="17422"/>
                                        </p:tgtEl>
                                      </p:cBhvr>
                                    </p:animEffect>
                                    <p:set>
                                      <p:cBhvr>
                                        <p:cTn id="139" dur="1" fill="hold">
                                          <p:stCondLst>
                                            <p:cond delay="1999"/>
                                          </p:stCondLst>
                                        </p:cTn>
                                        <p:tgtEl>
                                          <p:spTgt spid="17422"/>
                                        </p:tgtEl>
                                        <p:attrNameLst>
                                          <p:attrName>style.visibility</p:attrName>
                                        </p:attrNameLst>
                                      </p:cBhvr>
                                      <p:to>
                                        <p:strVal val="hidden"/>
                                      </p:to>
                                    </p:set>
                                  </p:childTnLst>
                                </p:cTn>
                              </p:par>
                            </p:childTnLst>
                          </p:cTn>
                        </p:par>
                      </p:childTnLst>
                    </p:cTn>
                  </p:par>
                  <p:par>
                    <p:cTn id="140" fill="hold">
                      <p:stCondLst>
                        <p:cond delay="indefinite"/>
                      </p:stCondLst>
                      <p:childTnLst>
                        <p:par>
                          <p:cTn id="141" fill="hold">
                            <p:stCondLst>
                              <p:cond delay="0"/>
                            </p:stCondLst>
                            <p:childTnLst>
                              <p:par>
                                <p:cTn id="142" presetID="6" presetClass="entr" presetSubtype="16" fill="hold" grpId="2" nodeType="clickEffect">
                                  <p:stCondLst>
                                    <p:cond delay="0"/>
                                  </p:stCondLst>
                                  <p:childTnLst>
                                    <p:set>
                                      <p:cBhvr>
                                        <p:cTn id="143" dur="1" fill="hold">
                                          <p:stCondLst>
                                            <p:cond delay="0"/>
                                          </p:stCondLst>
                                        </p:cTn>
                                        <p:tgtEl>
                                          <p:spTgt spid="17411"/>
                                        </p:tgtEl>
                                        <p:attrNameLst>
                                          <p:attrName>style.visibility</p:attrName>
                                        </p:attrNameLst>
                                      </p:cBhvr>
                                      <p:to>
                                        <p:strVal val="visible"/>
                                      </p:to>
                                    </p:set>
                                    <p:animEffect transition="in" filter="circle(in)">
                                      <p:cBhvr>
                                        <p:cTn id="144" dur="2000"/>
                                        <p:tgtEl>
                                          <p:spTgt spid="17411"/>
                                        </p:tgtEl>
                                      </p:cBhvr>
                                    </p:animEffect>
                                  </p:childTnLst>
                                </p:cTn>
                              </p:par>
                              <p:par>
                                <p:cTn id="145" presetID="6" presetClass="entr" presetSubtype="16" fill="hold" grpId="2" nodeType="withEffect">
                                  <p:stCondLst>
                                    <p:cond delay="0"/>
                                  </p:stCondLst>
                                  <p:childTnLst>
                                    <p:set>
                                      <p:cBhvr>
                                        <p:cTn id="146" dur="1" fill="hold">
                                          <p:stCondLst>
                                            <p:cond delay="0"/>
                                          </p:stCondLst>
                                        </p:cTn>
                                        <p:tgtEl>
                                          <p:spTgt spid="17424"/>
                                        </p:tgtEl>
                                        <p:attrNameLst>
                                          <p:attrName>style.visibility</p:attrName>
                                        </p:attrNameLst>
                                      </p:cBhvr>
                                      <p:to>
                                        <p:strVal val="visible"/>
                                      </p:to>
                                    </p:set>
                                    <p:animEffect transition="in" filter="circle(in)">
                                      <p:cBhvr>
                                        <p:cTn id="147" dur="2000"/>
                                        <p:tgtEl>
                                          <p:spTgt spid="17424"/>
                                        </p:tgtEl>
                                      </p:cBhvr>
                                    </p:animEffect>
                                  </p:childTnLst>
                                </p:cTn>
                              </p:par>
                              <p:par>
                                <p:cTn id="148" presetID="6" presetClass="entr" presetSubtype="16" fill="hold" grpId="2" nodeType="withEffect">
                                  <p:stCondLst>
                                    <p:cond delay="0"/>
                                  </p:stCondLst>
                                  <p:childTnLst>
                                    <p:set>
                                      <p:cBhvr>
                                        <p:cTn id="149" dur="1" fill="hold">
                                          <p:stCondLst>
                                            <p:cond delay="0"/>
                                          </p:stCondLst>
                                        </p:cTn>
                                        <p:tgtEl>
                                          <p:spTgt spid="17413"/>
                                        </p:tgtEl>
                                        <p:attrNameLst>
                                          <p:attrName>style.visibility</p:attrName>
                                        </p:attrNameLst>
                                      </p:cBhvr>
                                      <p:to>
                                        <p:strVal val="visible"/>
                                      </p:to>
                                    </p:set>
                                    <p:animEffect transition="in" filter="circle(in)">
                                      <p:cBhvr>
                                        <p:cTn id="150" dur="2000"/>
                                        <p:tgtEl>
                                          <p:spTgt spid="17413"/>
                                        </p:tgtEl>
                                      </p:cBhvr>
                                    </p:animEffect>
                                  </p:childTnLst>
                                </p:cTn>
                              </p:par>
                              <p:par>
                                <p:cTn id="151" presetID="6" presetClass="entr" presetSubtype="16" fill="hold" grpId="2" nodeType="withEffect">
                                  <p:stCondLst>
                                    <p:cond delay="0"/>
                                  </p:stCondLst>
                                  <p:childTnLst>
                                    <p:set>
                                      <p:cBhvr>
                                        <p:cTn id="152" dur="1" fill="hold">
                                          <p:stCondLst>
                                            <p:cond delay="0"/>
                                          </p:stCondLst>
                                        </p:cTn>
                                        <p:tgtEl>
                                          <p:spTgt spid="17420"/>
                                        </p:tgtEl>
                                        <p:attrNameLst>
                                          <p:attrName>style.visibility</p:attrName>
                                        </p:attrNameLst>
                                      </p:cBhvr>
                                      <p:to>
                                        <p:strVal val="visible"/>
                                      </p:to>
                                    </p:set>
                                    <p:animEffect transition="in" filter="circle(in)">
                                      <p:cBhvr>
                                        <p:cTn id="153" dur="2000"/>
                                        <p:tgtEl>
                                          <p:spTgt spid="174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animBg="1"/>
      <p:bldP spid="17411" grpId="1" animBg="1"/>
      <p:bldP spid="17411" grpId="2" animBg="1"/>
      <p:bldP spid="17412" grpId="0" animBg="1"/>
      <p:bldP spid="17412" grpId="1" animBg="1"/>
      <p:bldP spid="17415" grpId="0" animBg="1"/>
      <p:bldP spid="17415" grpId="1" animBg="1"/>
      <p:bldP spid="17423" grpId="0"/>
      <p:bldP spid="17423" grpId="1"/>
      <p:bldP spid="17424" grpId="0"/>
      <p:bldP spid="17424" grpId="1"/>
      <p:bldP spid="17424" grpId="2"/>
      <p:bldP spid="17425" grpId="0"/>
      <p:bldP spid="17425" grpId="1"/>
      <p:bldP spid="18" grpId="0" animBg="1"/>
      <p:bldP spid="18" grpId="1" animBg="1"/>
      <p:bldP spid="20" grpId="0"/>
      <p:bldP spid="20" grpId="1"/>
      <p:bldP spid="22" grpId="0"/>
      <p:bldP spid="22" grpId="1"/>
      <p:bldP spid="17418" grpId="0"/>
      <p:bldP spid="17418" grpId="1"/>
      <p:bldP spid="26" grpId="0"/>
      <p:bldP spid="26" grpId="1"/>
      <p:bldP spid="19" grpId="0" animBg="1"/>
      <p:bldP spid="19" grpId="1" animBg="1"/>
      <p:bldP spid="21" grpId="0"/>
      <p:bldP spid="21" grpId="1"/>
      <p:bldP spid="17413" grpId="0" animBg="1"/>
      <p:bldP spid="17413" grpId="1" animBg="1"/>
      <p:bldP spid="17413" grpId="2" animBg="1"/>
      <p:bldP spid="17420" grpId="0"/>
      <p:bldP spid="17420" grpId="1"/>
      <p:bldP spid="17420" grpId="2"/>
      <p:bldP spid="17414" grpId="0" animBg="1"/>
      <p:bldP spid="17414" grpId="1" animBg="1"/>
      <p:bldP spid="17421" grpId="0"/>
      <p:bldP spid="17421" grpId="1"/>
      <p:bldP spid="17416" grpId="0" animBg="1"/>
      <p:bldP spid="17416" grpId="1" animBg="1"/>
      <p:bldP spid="17422" grpId="0"/>
      <p:bldP spid="17422"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1.3. </a:t>
            </a:r>
            <a:r>
              <a:rPr lang="en-US" dirty="0" err="1"/>
              <a:t>Các</a:t>
            </a:r>
            <a:r>
              <a:rPr lang="en-US" dirty="0"/>
              <a:t> </a:t>
            </a:r>
            <a:r>
              <a:rPr lang="en-US" dirty="0" err="1"/>
              <a:t>cấu</a:t>
            </a:r>
            <a:r>
              <a:rPr lang="en-US" dirty="0"/>
              <a:t> </a:t>
            </a:r>
            <a:r>
              <a:rPr lang="en-US" dirty="0" err="1"/>
              <a:t>hình</a:t>
            </a:r>
            <a:r>
              <a:rPr lang="en-US" dirty="0"/>
              <a:t> </a:t>
            </a:r>
            <a:r>
              <a:rPr lang="en-US" dirty="0" err="1"/>
              <a:t>tổ</a:t>
            </a:r>
            <a:r>
              <a:rPr lang="en-US" dirty="0"/>
              <a:t> </a:t>
            </a:r>
            <a:r>
              <a:rPr lang="en-US" dirty="0" err="1"/>
              <a:t>hợp</a:t>
            </a:r>
            <a:endParaRPr lang="en-US" dirty="0"/>
          </a:p>
        </p:txBody>
      </p:sp>
      <p:sp>
        <p:nvSpPr>
          <p:cNvPr id="2" name="Rectangle: Folded Corner 1">
            <a:extLst>
              <a:ext uri="{FF2B5EF4-FFF2-40B4-BE49-F238E27FC236}">
                <a16:creationId xmlns:a16="http://schemas.microsoft.com/office/drawing/2014/main" id="{6B090C57-6B10-415A-927B-A753751F5AD3}"/>
              </a:ext>
            </a:extLst>
          </p:cNvPr>
          <p:cNvSpPr/>
          <p:nvPr/>
        </p:nvSpPr>
        <p:spPr>
          <a:xfrm>
            <a:off x="1276350" y="1524000"/>
            <a:ext cx="3143250" cy="5334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2400" b="1" dirty="0">
                <a:solidFill>
                  <a:schemeClr val="tx1"/>
                </a:solidFill>
              </a:rPr>
              <a:t>1.3.1. </a:t>
            </a:r>
            <a:r>
              <a:rPr lang="en-US" sz="2400" b="1" dirty="0" err="1">
                <a:solidFill>
                  <a:schemeClr val="tx1"/>
                </a:solidFill>
              </a:rPr>
              <a:t>Chỉnh</a:t>
            </a:r>
            <a:r>
              <a:rPr lang="en-US" sz="2400" b="1" dirty="0">
                <a:solidFill>
                  <a:schemeClr val="tx1"/>
                </a:solidFill>
              </a:rPr>
              <a:t> </a:t>
            </a:r>
            <a:r>
              <a:rPr lang="en-US" sz="2400" b="1" dirty="0" err="1">
                <a:solidFill>
                  <a:schemeClr val="tx1"/>
                </a:solidFill>
              </a:rPr>
              <a:t>hợp</a:t>
            </a:r>
            <a:r>
              <a:rPr lang="en-US" sz="2400" b="1" dirty="0">
                <a:solidFill>
                  <a:schemeClr val="tx1"/>
                </a:solidFill>
              </a:rPr>
              <a:t> </a:t>
            </a:r>
            <a:r>
              <a:rPr lang="en-US" sz="2400" b="1" dirty="0" err="1">
                <a:solidFill>
                  <a:schemeClr val="tx1"/>
                </a:solidFill>
              </a:rPr>
              <a:t>lặp</a:t>
            </a:r>
            <a:endParaRPr lang="en-US" sz="2400" b="1" dirty="0">
              <a:solidFill>
                <a:schemeClr val="tx1"/>
              </a:solidFill>
            </a:endParaRPr>
          </a:p>
        </p:txBody>
      </p:sp>
      <p:sp>
        <p:nvSpPr>
          <p:cNvPr id="47" name="Rectangle: Folded Corner 46">
            <a:extLst>
              <a:ext uri="{FF2B5EF4-FFF2-40B4-BE49-F238E27FC236}">
                <a16:creationId xmlns:a16="http://schemas.microsoft.com/office/drawing/2014/main" id="{8CD60893-CFC3-4E12-9F36-298826700E97}"/>
              </a:ext>
            </a:extLst>
          </p:cNvPr>
          <p:cNvSpPr/>
          <p:nvPr/>
        </p:nvSpPr>
        <p:spPr>
          <a:xfrm>
            <a:off x="1276350" y="2158181"/>
            <a:ext cx="7410450" cy="1728019"/>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marL="609600" indent="-609600" algn="just">
              <a:buNone/>
              <a:defRPr/>
            </a:pPr>
            <a:r>
              <a:rPr lang="en-US" sz="2400" dirty="0" err="1"/>
              <a:t>Chỉnh</a:t>
            </a:r>
            <a:r>
              <a:rPr lang="en-US" sz="2400" dirty="0"/>
              <a:t> </a:t>
            </a:r>
            <a:r>
              <a:rPr lang="en-US" sz="2400" dirty="0" err="1"/>
              <a:t>hợp</a:t>
            </a:r>
            <a:r>
              <a:rPr lang="en-US" sz="2400" dirty="0"/>
              <a:t> </a:t>
            </a:r>
            <a:r>
              <a:rPr lang="en-US" sz="2400" dirty="0" err="1"/>
              <a:t>lặp</a:t>
            </a:r>
            <a:r>
              <a:rPr lang="en-US" sz="2400" dirty="0"/>
              <a:t> </a:t>
            </a:r>
            <a:r>
              <a:rPr lang="en-US" sz="2400" dirty="0" err="1"/>
              <a:t>chập</a:t>
            </a:r>
            <a:r>
              <a:rPr lang="en-US" sz="2400" dirty="0"/>
              <a:t> k </a:t>
            </a:r>
            <a:r>
              <a:rPr lang="en-US" sz="2400" dirty="0" err="1"/>
              <a:t>của</a:t>
            </a:r>
            <a:r>
              <a:rPr lang="en-US" sz="2400" dirty="0"/>
              <a:t> </a:t>
            </a:r>
            <a:r>
              <a:rPr lang="en-US" sz="2400" dirty="0" err="1"/>
              <a:t>tập</a:t>
            </a:r>
            <a:r>
              <a:rPr lang="en-US" sz="2400" dirty="0"/>
              <a:t> n </a:t>
            </a:r>
            <a:r>
              <a:rPr lang="en-US" sz="2400" dirty="0" err="1"/>
              <a:t>phần</a:t>
            </a:r>
            <a:r>
              <a:rPr lang="en-US" sz="2400" dirty="0"/>
              <a:t> </a:t>
            </a:r>
            <a:r>
              <a:rPr lang="en-US" sz="2400" dirty="0" err="1"/>
              <a:t>tử</a:t>
            </a:r>
            <a:r>
              <a:rPr lang="en-US" sz="2400" dirty="0"/>
              <a:t> </a:t>
            </a:r>
            <a:r>
              <a:rPr lang="en-US" sz="2400" dirty="0" err="1"/>
              <a:t>là</a:t>
            </a:r>
            <a:r>
              <a:rPr lang="en-US" sz="2400" dirty="0"/>
              <a:t> </a:t>
            </a:r>
            <a:r>
              <a:rPr lang="en-US" sz="2400" dirty="0" err="1"/>
              <a:t>một</a:t>
            </a:r>
            <a:r>
              <a:rPr lang="en-US" sz="2400" dirty="0"/>
              <a:t> </a:t>
            </a:r>
            <a:r>
              <a:rPr lang="en-US" sz="2400" dirty="0" err="1"/>
              <a:t>cách</a:t>
            </a:r>
            <a:r>
              <a:rPr lang="en-US" sz="2400" dirty="0"/>
              <a:t> </a:t>
            </a:r>
            <a:r>
              <a:rPr lang="en-US" sz="2400" dirty="0" err="1"/>
              <a:t>sắp</a:t>
            </a:r>
            <a:r>
              <a:rPr lang="en-US" sz="2400" dirty="0"/>
              <a:t> </a:t>
            </a:r>
            <a:r>
              <a:rPr lang="en-US" sz="2400" dirty="0" err="1"/>
              <a:t>xếp</a:t>
            </a:r>
            <a:r>
              <a:rPr lang="en-US" sz="2400" dirty="0"/>
              <a:t> </a:t>
            </a:r>
            <a:r>
              <a:rPr lang="en-US" sz="2400" dirty="0" err="1"/>
              <a:t>có</a:t>
            </a:r>
            <a:r>
              <a:rPr lang="en-US" sz="2400" dirty="0"/>
              <a:t> </a:t>
            </a:r>
            <a:r>
              <a:rPr lang="en-US" sz="2400" dirty="0" err="1"/>
              <a:t>thứ</a:t>
            </a:r>
            <a:r>
              <a:rPr lang="en-US" sz="2400" dirty="0"/>
              <a:t> </a:t>
            </a:r>
            <a:r>
              <a:rPr lang="en-US" sz="2400" dirty="0" err="1"/>
              <a:t>tự</a:t>
            </a:r>
            <a:r>
              <a:rPr lang="en-US" sz="2400" dirty="0"/>
              <a:t> k </a:t>
            </a:r>
            <a:r>
              <a:rPr lang="en-US" sz="2400" dirty="0" err="1"/>
              <a:t>phần</a:t>
            </a:r>
            <a:r>
              <a:rPr lang="en-US" sz="2400" dirty="0"/>
              <a:t> </a:t>
            </a:r>
            <a:r>
              <a:rPr lang="en-US" sz="2400" dirty="0" err="1"/>
              <a:t>tử</a:t>
            </a:r>
            <a:r>
              <a:rPr lang="en-US" sz="2400" dirty="0"/>
              <a:t>  </a:t>
            </a:r>
            <a:r>
              <a:rPr lang="en-US" sz="2400" dirty="0" err="1"/>
              <a:t>lấy</a:t>
            </a:r>
            <a:r>
              <a:rPr lang="en-US" sz="2400" dirty="0"/>
              <a:t> </a:t>
            </a:r>
            <a:r>
              <a:rPr lang="en-US" sz="2400" dirty="0" err="1"/>
              <a:t>từ</a:t>
            </a:r>
            <a:r>
              <a:rPr lang="en-US" sz="2400" dirty="0"/>
              <a:t> </a:t>
            </a:r>
            <a:r>
              <a:rPr lang="en-US" sz="2400" dirty="0" err="1"/>
              <a:t>tập</a:t>
            </a:r>
            <a:r>
              <a:rPr lang="en-US" sz="2400" dirty="0"/>
              <a:t> </a:t>
            </a:r>
            <a:r>
              <a:rPr lang="en-US" sz="2400" dirty="0" err="1"/>
              <a:t>gồm</a:t>
            </a:r>
            <a:r>
              <a:rPr lang="en-US" sz="2400" dirty="0"/>
              <a:t> n </a:t>
            </a:r>
            <a:r>
              <a:rPr lang="en-US" sz="2400" dirty="0" err="1"/>
              <a:t>phần</a:t>
            </a:r>
            <a:r>
              <a:rPr lang="en-US" sz="2400" dirty="0"/>
              <a:t> </a:t>
            </a:r>
            <a:r>
              <a:rPr lang="en-US" sz="2400" dirty="0" err="1"/>
              <a:t>tử</a:t>
            </a:r>
            <a:r>
              <a:rPr lang="en-US" sz="2400" dirty="0"/>
              <a:t> </a:t>
            </a:r>
            <a:r>
              <a:rPr lang="en-US" sz="2400" dirty="0" err="1"/>
              <a:t>đã</a:t>
            </a:r>
            <a:r>
              <a:rPr lang="en-US" sz="2400" dirty="0"/>
              <a:t> </a:t>
            </a:r>
            <a:r>
              <a:rPr lang="en-US" sz="2400" dirty="0" err="1"/>
              <a:t>cho</a:t>
            </a:r>
            <a:r>
              <a:rPr lang="en-US" sz="2400" dirty="0"/>
              <a:t>, </a:t>
            </a:r>
            <a:r>
              <a:rPr lang="en-US" sz="2400" dirty="0" err="1"/>
              <a:t>mỗi</a:t>
            </a:r>
            <a:r>
              <a:rPr lang="en-US" sz="2400" dirty="0"/>
              <a:t> </a:t>
            </a:r>
            <a:r>
              <a:rPr lang="en-US" sz="2400" dirty="0" err="1"/>
              <a:t>phần</a:t>
            </a:r>
            <a:r>
              <a:rPr lang="en-US" sz="2400" dirty="0"/>
              <a:t> </a:t>
            </a:r>
            <a:r>
              <a:rPr lang="en-US" sz="2400" dirty="0" err="1"/>
              <a:t>tử</a:t>
            </a:r>
            <a:r>
              <a:rPr lang="en-US" sz="2400" dirty="0"/>
              <a:t> </a:t>
            </a:r>
            <a:r>
              <a:rPr lang="en-US" sz="2400" dirty="0" err="1"/>
              <a:t>có</a:t>
            </a:r>
            <a:r>
              <a:rPr lang="en-US" sz="2400" dirty="0"/>
              <a:t> </a:t>
            </a:r>
            <a:r>
              <a:rPr lang="en-US" sz="2400" dirty="0" err="1"/>
              <a:t>thể</a:t>
            </a:r>
            <a:r>
              <a:rPr lang="en-US" sz="2400" dirty="0"/>
              <a:t> </a:t>
            </a:r>
            <a:r>
              <a:rPr lang="en-US" sz="2400" dirty="0" err="1"/>
              <a:t>được</a:t>
            </a:r>
            <a:r>
              <a:rPr lang="en-US" sz="2400" dirty="0"/>
              <a:t> </a:t>
            </a:r>
            <a:r>
              <a:rPr lang="en-US" sz="2400" dirty="0" err="1"/>
              <a:t>lấy</a:t>
            </a:r>
            <a:r>
              <a:rPr lang="en-US" sz="2400" dirty="0"/>
              <a:t> </a:t>
            </a:r>
            <a:r>
              <a:rPr lang="en-US" sz="2400" dirty="0" err="1"/>
              <a:t>lặp</a:t>
            </a:r>
            <a:r>
              <a:rPr lang="en-US" sz="2400" dirty="0"/>
              <a:t> </a:t>
            </a:r>
            <a:r>
              <a:rPr lang="en-US" sz="2400" dirty="0" err="1"/>
              <a:t>lại</a:t>
            </a:r>
            <a:endParaRPr lang="en-US" sz="2400" dirty="0"/>
          </a:p>
        </p:txBody>
      </p:sp>
      <p:sp>
        <p:nvSpPr>
          <p:cNvPr id="50" name="Rectangle: Folded Corner 49">
            <a:extLst>
              <a:ext uri="{FF2B5EF4-FFF2-40B4-BE49-F238E27FC236}">
                <a16:creationId xmlns:a16="http://schemas.microsoft.com/office/drawing/2014/main" id="{B95E4487-2351-4DB2-8CAC-599B35EBFC23}"/>
              </a:ext>
            </a:extLst>
          </p:cNvPr>
          <p:cNvSpPr/>
          <p:nvPr/>
        </p:nvSpPr>
        <p:spPr>
          <a:xfrm>
            <a:off x="1276350" y="3986981"/>
            <a:ext cx="7410450" cy="770709"/>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marL="0" indent="0">
              <a:buNone/>
            </a:pPr>
            <a:r>
              <a:rPr lang="en-US" dirty="0" err="1"/>
              <a:t>Công</a:t>
            </a:r>
            <a:r>
              <a:rPr lang="en-US" dirty="0"/>
              <a:t> </a:t>
            </a:r>
            <a:r>
              <a:rPr lang="en-US" dirty="0" err="1"/>
              <a:t>thức</a:t>
            </a:r>
            <a:r>
              <a:rPr lang="en-US" dirty="0"/>
              <a:t>: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D87EEF1-1772-4174-87D6-DC2DF354DB0A}"/>
                  </a:ext>
                </a:extLst>
              </p:cNvPr>
              <p:cNvSpPr txBox="1"/>
              <p:nvPr/>
            </p:nvSpPr>
            <p:spPr>
              <a:xfrm>
                <a:off x="3124647" y="4121913"/>
                <a:ext cx="1675953" cy="5008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i="1" smtClean="0">
                              <a:latin typeface="Cambria Math" panose="02040503050406030204" pitchFamily="18" charset="0"/>
                            </a:rPr>
                          </m:ctrlPr>
                        </m:accPr>
                        <m:e>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𝐴</m:t>
                              </m:r>
                            </m:e>
                            <m:sub>
                              <m:r>
                                <a:rPr lang="en-US" sz="2800" b="0" i="1" smtClean="0">
                                  <a:latin typeface="Cambria Math" panose="02040503050406030204" pitchFamily="18" charset="0"/>
                                </a:rPr>
                                <m:t>𝑛</m:t>
                              </m:r>
                            </m:sub>
                            <m:sup>
                              <m:r>
                                <a:rPr lang="en-US" sz="2800" b="0" i="1" smtClean="0">
                                  <a:latin typeface="Cambria Math" panose="02040503050406030204" pitchFamily="18" charset="0"/>
                                </a:rPr>
                                <m:t>𝑘</m:t>
                              </m:r>
                            </m:sup>
                          </m:sSubSup>
                        </m:e>
                      </m:acc>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𝑘</m:t>
                          </m:r>
                        </m:sup>
                      </m:sSup>
                    </m:oMath>
                  </m:oMathPara>
                </a14:m>
                <a:endParaRPr lang="en-US" dirty="0"/>
              </a:p>
            </p:txBody>
          </p:sp>
        </mc:Choice>
        <mc:Fallback xmlns="">
          <p:sp>
            <p:nvSpPr>
              <p:cNvPr id="6" name="TextBox 5">
                <a:extLst>
                  <a:ext uri="{FF2B5EF4-FFF2-40B4-BE49-F238E27FC236}">
                    <a16:creationId xmlns:a16="http://schemas.microsoft.com/office/drawing/2014/main" id="{5D87EEF1-1772-4174-87D6-DC2DF354DB0A}"/>
                  </a:ext>
                </a:extLst>
              </p:cNvPr>
              <p:cNvSpPr txBox="1">
                <a:spLocks noRot="1" noChangeAspect="1" noMove="1" noResize="1" noEditPoints="1" noAdjustHandles="1" noChangeArrowheads="1" noChangeShapeType="1" noTextEdit="1"/>
              </p:cNvSpPr>
              <p:nvPr/>
            </p:nvSpPr>
            <p:spPr>
              <a:xfrm>
                <a:off x="3124647" y="4121913"/>
                <a:ext cx="1675953" cy="500843"/>
              </a:xfrm>
              <a:prstGeom prst="rect">
                <a:avLst/>
              </a:prstGeom>
              <a:blipFill>
                <a:blip r:embed="rId3"/>
                <a:stretch>
                  <a:fillRect/>
                </a:stretch>
              </a:blipFill>
            </p:spPr>
            <p:txBody>
              <a:bodyPr/>
              <a:lstStyle/>
              <a:p>
                <a:r>
                  <a:rPr lang="en-US">
                    <a:noFill/>
                  </a:rPr>
                  <a:t> </a:t>
                </a:r>
              </a:p>
            </p:txBody>
          </p:sp>
        </mc:Fallback>
      </mc:AlternateContent>
      <p:sp>
        <p:nvSpPr>
          <p:cNvPr id="7" name="Rectangle: Folded Corner 6">
            <a:extLst>
              <a:ext uri="{FF2B5EF4-FFF2-40B4-BE49-F238E27FC236}">
                <a16:creationId xmlns:a16="http://schemas.microsoft.com/office/drawing/2014/main" id="{1495BE9D-70B8-4546-B89F-F0F73339BF13}"/>
              </a:ext>
            </a:extLst>
          </p:cNvPr>
          <p:cNvSpPr/>
          <p:nvPr/>
        </p:nvSpPr>
        <p:spPr>
          <a:xfrm>
            <a:off x="1276350" y="4948645"/>
            <a:ext cx="7410450" cy="1147355"/>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dirty="0" err="1"/>
              <a:t>Ví</a:t>
            </a:r>
            <a:r>
              <a:rPr lang="en-US" dirty="0"/>
              <a:t> </a:t>
            </a:r>
            <a:r>
              <a:rPr lang="en-US" dirty="0" err="1"/>
              <a:t>dụ</a:t>
            </a:r>
            <a:r>
              <a:rPr lang="en-US" dirty="0"/>
              <a:t>: </a:t>
            </a:r>
            <a:r>
              <a:rPr lang="en-US" dirty="0" err="1"/>
              <a:t>Tập</a:t>
            </a:r>
            <a:r>
              <a:rPr lang="en-US" dirty="0"/>
              <a:t> A = {1, 2, 3, 4, 5}</a:t>
            </a:r>
          </a:p>
          <a:p>
            <a:r>
              <a:rPr lang="en-US" dirty="0" err="1"/>
              <a:t>Các</a:t>
            </a:r>
            <a:r>
              <a:rPr lang="en-US" dirty="0"/>
              <a:t> </a:t>
            </a:r>
            <a:r>
              <a:rPr lang="en-US" dirty="0" err="1"/>
              <a:t>bộ</a:t>
            </a:r>
            <a:r>
              <a:rPr lang="en-US" dirty="0"/>
              <a:t> (1, 1, 2); (1, 2, 1); (2, 3, 5); (2, 3, 2);... </a:t>
            </a:r>
            <a:r>
              <a:rPr lang="en-US" dirty="0" err="1"/>
              <a:t>là</a:t>
            </a:r>
            <a:r>
              <a:rPr lang="en-US" dirty="0"/>
              <a:t> </a:t>
            </a:r>
            <a:r>
              <a:rPr lang="en-US" dirty="0" err="1"/>
              <a:t>các</a:t>
            </a:r>
            <a:r>
              <a:rPr lang="en-US" dirty="0"/>
              <a:t> </a:t>
            </a:r>
            <a:r>
              <a:rPr lang="en-US" dirty="0" err="1"/>
              <a:t>chỉnh</a:t>
            </a:r>
            <a:r>
              <a:rPr lang="en-US" dirty="0"/>
              <a:t> </a:t>
            </a:r>
            <a:r>
              <a:rPr lang="en-US" dirty="0" err="1"/>
              <a:t>hợp</a:t>
            </a:r>
            <a:r>
              <a:rPr lang="en-US" dirty="0"/>
              <a:t> </a:t>
            </a:r>
            <a:r>
              <a:rPr lang="en-US" dirty="0" err="1"/>
              <a:t>lặp</a:t>
            </a:r>
            <a:r>
              <a:rPr lang="en-US" dirty="0"/>
              <a:t> </a:t>
            </a:r>
            <a:r>
              <a:rPr lang="en-US" dirty="0" err="1"/>
              <a:t>chập</a:t>
            </a:r>
            <a:r>
              <a:rPr lang="en-US" dirty="0"/>
              <a:t> 3 </a:t>
            </a:r>
            <a:r>
              <a:rPr lang="en-US" dirty="0" err="1"/>
              <a:t>phần</a:t>
            </a:r>
            <a:r>
              <a:rPr lang="en-US" dirty="0"/>
              <a:t> </a:t>
            </a:r>
            <a:r>
              <a:rPr lang="en-US" dirty="0" err="1"/>
              <a:t>tử</a:t>
            </a:r>
            <a:r>
              <a:rPr lang="en-US" dirty="0"/>
              <a:t> </a:t>
            </a:r>
            <a:r>
              <a:rPr lang="en-US" dirty="0" err="1"/>
              <a:t>từ</a:t>
            </a:r>
            <a:r>
              <a:rPr lang="en-US" dirty="0"/>
              <a:t> </a:t>
            </a:r>
            <a:r>
              <a:rPr lang="en-US" dirty="0" err="1"/>
              <a:t>tập</a:t>
            </a:r>
            <a:r>
              <a:rPr lang="en-US" dirty="0"/>
              <a:t> 5 </a:t>
            </a:r>
            <a:r>
              <a:rPr lang="en-US" dirty="0" err="1"/>
              <a:t>phần</a:t>
            </a:r>
            <a:r>
              <a:rPr lang="en-US" dirty="0"/>
              <a:t> </a:t>
            </a:r>
            <a:r>
              <a:rPr lang="en-US" dirty="0" err="1"/>
              <a:t>tử</a:t>
            </a:r>
            <a:r>
              <a:rPr lang="en-US" dirty="0"/>
              <a:t>.</a:t>
            </a:r>
          </a:p>
        </p:txBody>
      </p:sp>
    </p:spTree>
    <p:extLst>
      <p:ext uri="{BB962C8B-B14F-4D97-AF65-F5344CB8AC3E}">
        <p14:creationId xmlns:p14="http://schemas.microsoft.com/office/powerpoint/2010/main" val="25021675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0"/>
                                        </p:tgtEl>
                                        <p:attrNameLst>
                                          <p:attrName>style.visibility</p:attrName>
                                        </p:attrNameLst>
                                      </p:cBhvr>
                                      <p:to>
                                        <p:strVal val="visible"/>
                                      </p:to>
                                    </p:set>
                                    <p:anim calcmode="lin" valueType="num">
                                      <p:cBhvr additive="base">
                                        <p:cTn id="13" dur="500" fill="hold"/>
                                        <p:tgtEl>
                                          <p:spTgt spid="50"/>
                                        </p:tgtEl>
                                        <p:attrNameLst>
                                          <p:attrName>ppt_x</p:attrName>
                                        </p:attrNameLst>
                                      </p:cBhvr>
                                      <p:tavLst>
                                        <p:tav tm="0">
                                          <p:val>
                                            <p:strVal val="#ppt_x"/>
                                          </p:val>
                                        </p:tav>
                                        <p:tav tm="100000">
                                          <p:val>
                                            <p:strVal val="#ppt_x"/>
                                          </p:val>
                                        </p:tav>
                                      </p:tavLst>
                                    </p:anim>
                                    <p:anim calcmode="lin" valueType="num">
                                      <p:cBhvr additive="base">
                                        <p:cTn id="14"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0" grpId="0" animBg="1"/>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1.3. </a:t>
            </a:r>
            <a:r>
              <a:rPr lang="en-US" dirty="0" err="1"/>
              <a:t>Các</a:t>
            </a:r>
            <a:r>
              <a:rPr lang="en-US" dirty="0"/>
              <a:t> </a:t>
            </a:r>
            <a:r>
              <a:rPr lang="en-US" dirty="0" err="1"/>
              <a:t>cấu</a:t>
            </a:r>
            <a:r>
              <a:rPr lang="en-US" dirty="0"/>
              <a:t> </a:t>
            </a:r>
            <a:r>
              <a:rPr lang="en-US" dirty="0" err="1"/>
              <a:t>hình</a:t>
            </a:r>
            <a:r>
              <a:rPr lang="en-US" dirty="0"/>
              <a:t> </a:t>
            </a:r>
            <a:r>
              <a:rPr lang="en-US" dirty="0" err="1"/>
              <a:t>tổ</a:t>
            </a:r>
            <a:r>
              <a:rPr lang="en-US" dirty="0"/>
              <a:t> </a:t>
            </a:r>
            <a:r>
              <a:rPr lang="en-US" dirty="0" err="1"/>
              <a:t>hợp</a:t>
            </a:r>
            <a:endParaRPr lang="en-US" dirty="0"/>
          </a:p>
        </p:txBody>
      </p:sp>
      <p:sp>
        <p:nvSpPr>
          <p:cNvPr id="2" name="Rectangle: Folded Corner 1">
            <a:extLst>
              <a:ext uri="{FF2B5EF4-FFF2-40B4-BE49-F238E27FC236}">
                <a16:creationId xmlns:a16="http://schemas.microsoft.com/office/drawing/2014/main" id="{6B090C57-6B10-415A-927B-A753751F5AD3}"/>
              </a:ext>
            </a:extLst>
          </p:cNvPr>
          <p:cNvSpPr/>
          <p:nvPr/>
        </p:nvSpPr>
        <p:spPr>
          <a:xfrm>
            <a:off x="1276350" y="1524000"/>
            <a:ext cx="3143250" cy="5334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b="1" dirty="0" err="1">
                <a:solidFill>
                  <a:schemeClr val="tx1"/>
                </a:solidFill>
              </a:rPr>
              <a:t>Ví</a:t>
            </a:r>
            <a:r>
              <a:rPr lang="en-US" b="1" dirty="0">
                <a:solidFill>
                  <a:schemeClr val="tx1"/>
                </a:solidFill>
              </a:rPr>
              <a:t> </a:t>
            </a:r>
            <a:r>
              <a:rPr lang="en-US" b="1" dirty="0" err="1">
                <a:solidFill>
                  <a:schemeClr val="tx1"/>
                </a:solidFill>
              </a:rPr>
              <a:t>dụ</a:t>
            </a:r>
            <a:r>
              <a:rPr lang="en-US" b="1" dirty="0">
                <a:solidFill>
                  <a:schemeClr val="tx1"/>
                </a:solidFill>
              </a:rPr>
              <a:t> 2: </a:t>
            </a:r>
          </a:p>
        </p:txBody>
      </p:sp>
      <p:sp>
        <p:nvSpPr>
          <p:cNvPr id="47" name="Rectangle: Folded Corner 46">
            <a:extLst>
              <a:ext uri="{FF2B5EF4-FFF2-40B4-BE49-F238E27FC236}">
                <a16:creationId xmlns:a16="http://schemas.microsoft.com/office/drawing/2014/main" id="{8CD60893-CFC3-4E12-9F36-298826700E97}"/>
              </a:ext>
            </a:extLst>
          </p:cNvPr>
          <p:cNvSpPr/>
          <p:nvPr/>
        </p:nvSpPr>
        <p:spPr>
          <a:xfrm>
            <a:off x="1276350" y="2197510"/>
            <a:ext cx="7410450" cy="5334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2000" dirty="0"/>
              <a:t>Cho </a:t>
            </a:r>
            <a:r>
              <a:rPr lang="en-US" sz="2000" dirty="0" err="1"/>
              <a:t>tập</a:t>
            </a:r>
            <a:r>
              <a:rPr lang="en-US" sz="2000" dirty="0"/>
              <a:t> B = {0, 1}. </a:t>
            </a:r>
            <a:r>
              <a:rPr lang="en-US" sz="2000" dirty="0" err="1"/>
              <a:t>Có</a:t>
            </a:r>
            <a:r>
              <a:rPr lang="en-US" sz="2000" dirty="0"/>
              <a:t> </a:t>
            </a:r>
            <a:r>
              <a:rPr lang="en-US" sz="2000" dirty="0" err="1"/>
              <a:t>thể</a:t>
            </a:r>
            <a:r>
              <a:rPr lang="en-US" sz="2000" dirty="0"/>
              <a:t> </a:t>
            </a:r>
            <a:r>
              <a:rPr lang="en-US" sz="2000" dirty="0" err="1"/>
              <a:t>tạo</a:t>
            </a:r>
            <a:r>
              <a:rPr lang="en-US" sz="2000" dirty="0"/>
              <a:t> ra bao </a:t>
            </a:r>
            <a:r>
              <a:rPr lang="en-US" sz="2000" dirty="0" err="1"/>
              <a:t>nhiêu</a:t>
            </a:r>
            <a:r>
              <a:rPr lang="en-US" sz="2000" dirty="0"/>
              <a:t> </a:t>
            </a:r>
            <a:r>
              <a:rPr lang="en-US" sz="2000" dirty="0" err="1"/>
              <a:t>xâu</a:t>
            </a:r>
            <a:r>
              <a:rPr lang="en-US" sz="2000" dirty="0"/>
              <a:t> </a:t>
            </a:r>
            <a:r>
              <a:rPr lang="en-US" sz="2000" dirty="0" err="1"/>
              <a:t>có</a:t>
            </a:r>
            <a:r>
              <a:rPr lang="en-US" sz="2000" dirty="0"/>
              <a:t> </a:t>
            </a:r>
            <a:r>
              <a:rPr lang="en-US" sz="2000" dirty="0" err="1"/>
              <a:t>độ</a:t>
            </a:r>
            <a:r>
              <a:rPr lang="en-US" sz="2000" dirty="0"/>
              <a:t> </a:t>
            </a:r>
            <a:r>
              <a:rPr lang="en-US" sz="2000" dirty="0" err="1"/>
              <a:t>dài</a:t>
            </a:r>
            <a:r>
              <a:rPr lang="en-US" sz="2000" dirty="0"/>
              <a:t> n?</a:t>
            </a:r>
          </a:p>
        </p:txBody>
      </p:sp>
      <p:sp>
        <p:nvSpPr>
          <p:cNvPr id="48" name="Rectangle: Folded Corner 47">
            <a:extLst>
              <a:ext uri="{FF2B5EF4-FFF2-40B4-BE49-F238E27FC236}">
                <a16:creationId xmlns:a16="http://schemas.microsoft.com/office/drawing/2014/main" id="{79F5812E-905A-4B9A-91DA-4A59BDC2B1CE}"/>
              </a:ext>
            </a:extLst>
          </p:cNvPr>
          <p:cNvSpPr/>
          <p:nvPr/>
        </p:nvSpPr>
        <p:spPr>
          <a:xfrm>
            <a:off x="1238215" y="3664974"/>
            <a:ext cx="7410450" cy="1295399"/>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2400" dirty="0" err="1"/>
              <a:t>Các</a:t>
            </a:r>
            <a:r>
              <a:rPr lang="en-US" sz="2400" dirty="0"/>
              <a:t> </a:t>
            </a:r>
            <a:r>
              <a:rPr lang="en-US" sz="2400" dirty="0" err="1"/>
              <a:t>dãy</a:t>
            </a:r>
            <a:r>
              <a:rPr lang="en-US" sz="2400" dirty="0"/>
              <a:t> </a:t>
            </a:r>
            <a:r>
              <a:rPr lang="en-US" sz="2400" dirty="0" err="1"/>
              <a:t>nhị</a:t>
            </a:r>
            <a:r>
              <a:rPr lang="en-US" sz="2400" dirty="0"/>
              <a:t> </a:t>
            </a:r>
            <a:r>
              <a:rPr lang="en-US" sz="2400" dirty="0" err="1"/>
              <a:t>phân</a:t>
            </a:r>
            <a:r>
              <a:rPr lang="en-US" sz="2400" dirty="0"/>
              <a:t> </a:t>
            </a:r>
            <a:r>
              <a:rPr lang="en-US" sz="2400" dirty="0" err="1"/>
              <a:t>có</a:t>
            </a:r>
            <a:r>
              <a:rPr lang="en-US" sz="2400" dirty="0"/>
              <a:t> </a:t>
            </a:r>
            <a:r>
              <a:rPr lang="en-US" sz="2400" dirty="0" err="1"/>
              <a:t>độ</a:t>
            </a:r>
            <a:r>
              <a:rPr lang="en-US" sz="2400" dirty="0"/>
              <a:t> </a:t>
            </a:r>
            <a:r>
              <a:rPr lang="en-US" sz="2400" dirty="0" err="1"/>
              <a:t>dài</a:t>
            </a:r>
            <a:r>
              <a:rPr lang="en-US" sz="2400" dirty="0"/>
              <a:t> n </a:t>
            </a:r>
            <a:r>
              <a:rPr lang="en-US" sz="2400" dirty="0" err="1"/>
              <a:t>là</a:t>
            </a:r>
            <a:r>
              <a:rPr lang="en-US" sz="2400" dirty="0"/>
              <a:t> </a:t>
            </a:r>
            <a:r>
              <a:rPr lang="en-US" sz="2400" dirty="0" err="1"/>
              <a:t>một</a:t>
            </a:r>
            <a:r>
              <a:rPr lang="en-US" sz="2400" dirty="0"/>
              <a:t> </a:t>
            </a:r>
            <a:r>
              <a:rPr lang="en-US" sz="2400" dirty="0" err="1"/>
              <a:t>chỉnh</a:t>
            </a:r>
            <a:r>
              <a:rPr lang="en-US" sz="2400" dirty="0"/>
              <a:t> </a:t>
            </a:r>
            <a:r>
              <a:rPr lang="en-US" sz="2400" dirty="0" err="1"/>
              <a:t>hợp</a:t>
            </a:r>
            <a:r>
              <a:rPr lang="en-US" sz="2400" dirty="0"/>
              <a:t> </a:t>
            </a:r>
            <a:r>
              <a:rPr lang="en-US" sz="2400" dirty="0" err="1"/>
              <a:t>lặp</a:t>
            </a:r>
            <a:r>
              <a:rPr lang="en-US" sz="2400" dirty="0"/>
              <a:t> </a:t>
            </a:r>
            <a:r>
              <a:rPr lang="en-US" sz="2400" dirty="0" err="1"/>
              <a:t>chập</a:t>
            </a:r>
            <a:r>
              <a:rPr lang="en-US" sz="2400" dirty="0"/>
              <a:t> n </a:t>
            </a:r>
            <a:r>
              <a:rPr lang="en-US" sz="2400" dirty="0" err="1"/>
              <a:t>từ</a:t>
            </a:r>
            <a:r>
              <a:rPr lang="en-US" sz="2400" dirty="0"/>
              <a:t> </a:t>
            </a:r>
            <a:r>
              <a:rPr lang="en-US" sz="2400" dirty="0" err="1"/>
              <a:t>hai</a:t>
            </a:r>
            <a:r>
              <a:rPr lang="en-US" sz="2400" dirty="0"/>
              <a:t> </a:t>
            </a:r>
            <a:r>
              <a:rPr lang="en-US" sz="2400" dirty="0" err="1"/>
              <a:t>phần</a:t>
            </a:r>
            <a:r>
              <a:rPr lang="en-US" sz="2400" dirty="0"/>
              <a:t> </a:t>
            </a:r>
            <a:r>
              <a:rPr lang="en-US" sz="2400" dirty="0" err="1"/>
              <a:t>tử</a:t>
            </a:r>
            <a:r>
              <a:rPr lang="en-US" sz="2400" dirty="0"/>
              <a:t> {0, 1}. </a:t>
            </a:r>
            <a:r>
              <a:rPr lang="en-US" sz="2400" dirty="0" err="1"/>
              <a:t>Số</a:t>
            </a:r>
            <a:r>
              <a:rPr lang="en-US" sz="2400" dirty="0"/>
              <a:t> </a:t>
            </a:r>
            <a:r>
              <a:rPr lang="en-US" sz="2400" dirty="0" err="1"/>
              <a:t>xâu</a:t>
            </a:r>
            <a:r>
              <a:rPr lang="en-US" sz="2400" dirty="0"/>
              <a:t> </a:t>
            </a:r>
            <a:r>
              <a:rPr lang="en-US" sz="2400" dirty="0" err="1"/>
              <a:t>có</a:t>
            </a:r>
            <a:r>
              <a:rPr lang="en-US" sz="2400" dirty="0"/>
              <a:t> </a:t>
            </a:r>
            <a:r>
              <a:rPr lang="en-US" sz="2400" dirty="0" err="1"/>
              <a:t>độ</a:t>
            </a:r>
            <a:r>
              <a:rPr lang="en-US" sz="2400" dirty="0"/>
              <a:t> </a:t>
            </a:r>
            <a:r>
              <a:rPr lang="en-US" sz="2400" dirty="0" err="1"/>
              <a:t>dài</a:t>
            </a:r>
            <a:r>
              <a:rPr lang="en-US" sz="2400" dirty="0"/>
              <a:t> n </a:t>
            </a:r>
            <a:r>
              <a:rPr lang="en-US" sz="2400" dirty="0" err="1"/>
              <a:t>được</a:t>
            </a:r>
            <a:r>
              <a:rPr lang="en-US" sz="2400" dirty="0"/>
              <a:t> </a:t>
            </a:r>
            <a:r>
              <a:rPr lang="en-US" sz="2400" dirty="0" err="1"/>
              <a:t>tạo</a:t>
            </a:r>
            <a:r>
              <a:rPr lang="en-US" sz="2400" dirty="0"/>
              <a:t> ra </a:t>
            </a:r>
            <a:r>
              <a:rPr lang="en-US" sz="2400" dirty="0" err="1"/>
              <a:t>từ</a:t>
            </a:r>
            <a:r>
              <a:rPr lang="en-US" sz="2400" dirty="0"/>
              <a:t> </a:t>
            </a:r>
            <a:r>
              <a:rPr lang="en-US" sz="2400" dirty="0" err="1"/>
              <a:t>tập</a:t>
            </a:r>
            <a:r>
              <a:rPr lang="en-US" sz="2400" dirty="0"/>
              <a:t> B </a:t>
            </a:r>
            <a:r>
              <a:rPr lang="en-US" sz="2400" dirty="0" err="1"/>
              <a:t>là</a:t>
            </a:r>
            <a:r>
              <a:rPr lang="en-US" sz="2400" dirty="0"/>
              <a:t> 2</a:t>
            </a:r>
            <a:r>
              <a:rPr lang="en-US" sz="2400" baseline="30000" dirty="0"/>
              <a:t>n</a:t>
            </a:r>
          </a:p>
        </p:txBody>
      </p:sp>
      <p:sp>
        <p:nvSpPr>
          <p:cNvPr id="8" name="Rectangle: Folded Corner 7">
            <a:extLst>
              <a:ext uri="{FF2B5EF4-FFF2-40B4-BE49-F238E27FC236}">
                <a16:creationId xmlns:a16="http://schemas.microsoft.com/office/drawing/2014/main" id="{8A11B589-9CEE-40EF-AE9F-341379DDBE60}"/>
              </a:ext>
            </a:extLst>
          </p:cNvPr>
          <p:cNvSpPr/>
          <p:nvPr/>
        </p:nvSpPr>
        <p:spPr>
          <a:xfrm>
            <a:off x="1248047" y="2888226"/>
            <a:ext cx="3143250" cy="4572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b="1" dirty="0" err="1">
                <a:solidFill>
                  <a:schemeClr val="tx1"/>
                </a:solidFill>
              </a:rPr>
              <a:t>Bài</a:t>
            </a:r>
            <a:r>
              <a:rPr lang="en-US" b="1" dirty="0">
                <a:solidFill>
                  <a:schemeClr val="tx1"/>
                </a:solidFill>
              </a:rPr>
              <a:t> </a:t>
            </a:r>
            <a:r>
              <a:rPr lang="en-US" b="1" dirty="0" err="1">
                <a:solidFill>
                  <a:schemeClr val="tx1"/>
                </a:solidFill>
              </a:rPr>
              <a:t>làm</a:t>
            </a:r>
            <a:r>
              <a:rPr lang="en-US" b="1" dirty="0">
                <a:solidFill>
                  <a:schemeClr val="tx1"/>
                </a:solidFill>
              </a:rPr>
              <a:t>: </a:t>
            </a:r>
          </a:p>
        </p:txBody>
      </p:sp>
      <p:sp>
        <p:nvSpPr>
          <p:cNvPr id="9" name="Rectangle: Folded Corner 8">
            <a:extLst>
              <a:ext uri="{FF2B5EF4-FFF2-40B4-BE49-F238E27FC236}">
                <a16:creationId xmlns:a16="http://schemas.microsoft.com/office/drawing/2014/main" id="{FB90864B-70E1-46A7-807C-F5C08BD0879C}"/>
              </a:ext>
            </a:extLst>
          </p:cNvPr>
          <p:cNvSpPr/>
          <p:nvPr/>
        </p:nvSpPr>
        <p:spPr>
          <a:xfrm>
            <a:off x="1248047" y="7086600"/>
            <a:ext cx="7410450" cy="10668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endParaRPr lang="en-US" altLang="vi-VN" i="1" dirty="0"/>
          </a:p>
        </p:txBody>
      </p:sp>
    </p:spTree>
    <p:extLst>
      <p:ext uri="{BB962C8B-B14F-4D97-AF65-F5344CB8AC3E}">
        <p14:creationId xmlns:p14="http://schemas.microsoft.com/office/powerpoint/2010/main" val="24466855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ircle(in)">
                                      <p:cBhvr>
                                        <p:cTn id="13" dur="20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8"/>
                                        </p:tgtEl>
                                        <p:attrNameLst>
                                          <p:attrName>style.visibility</p:attrName>
                                        </p:attrNameLst>
                                      </p:cBhvr>
                                      <p:to>
                                        <p:strVal val="visible"/>
                                      </p:to>
                                    </p:set>
                                    <p:anim calcmode="lin" valueType="num">
                                      <p:cBhvr additive="base">
                                        <p:cTn id="18" dur="500" fill="hold"/>
                                        <p:tgtEl>
                                          <p:spTgt spid="48"/>
                                        </p:tgtEl>
                                        <p:attrNameLst>
                                          <p:attrName>ppt_x</p:attrName>
                                        </p:attrNameLst>
                                      </p:cBhvr>
                                      <p:tavLst>
                                        <p:tav tm="0">
                                          <p:val>
                                            <p:strVal val="#ppt_x"/>
                                          </p:val>
                                        </p:tav>
                                        <p:tav tm="100000">
                                          <p:val>
                                            <p:strVal val="#ppt_x"/>
                                          </p:val>
                                        </p:tav>
                                      </p:tavLst>
                                    </p:anim>
                                    <p:anim calcmode="lin" valueType="num">
                                      <p:cBhvr additive="base">
                                        <p:cTn id="19"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1.3. </a:t>
            </a:r>
            <a:r>
              <a:rPr lang="en-US" dirty="0" err="1"/>
              <a:t>Các</a:t>
            </a:r>
            <a:r>
              <a:rPr lang="en-US" dirty="0"/>
              <a:t> </a:t>
            </a:r>
            <a:r>
              <a:rPr lang="en-US" dirty="0" err="1"/>
              <a:t>cấu</a:t>
            </a:r>
            <a:r>
              <a:rPr lang="en-US" dirty="0"/>
              <a:t> </a:t>
            </a:r>
            <a:r>
              <a:rPr lang="en-US" dirty="0" err="1"/>
              <a:t>hình</a:t>
            </a:r>
            <a:r>
              <a:rPr lang="en-US" dirty="0"/>
              <a:t> </a:t>
            </a:r>
            <a:r>
              <a:rPr lang="en-US" dirty="0" err="1"/>
              <a:t>tổ</a:t>
            </a:r>
            <a:r>
              <a:rPr lang="en-US" dirty="0"/>
              <a:t> </a:t>
            </a:r>
            <a:r>
              <a:rPr lang="en-US" dirty="0" err="1"/>
              <a:t>hợp</a:t>
            </a:r>
            <a:endParaRPr lang="en-US" dirty="0"/>
          </a:p>
        </p:txBody>
      </p:sp>
      <p:sp>
        <p:nvSpPr>
          <p:cNvPr id="2" name="Rectangle: Folded Corner 1">
            <a:extLst>
              <a:ext uri="{FF2B5EF4-FFF2-40B4-BE49-F238E27FC236}">
                <a16:creationId xmlns:a16="http://schemas.microsoft.com/office/drawing/2014/main" id="{6B090C57-6B10-415A-927B-A753751F5AD3}"/>
              </a:ext>
            </a:extLst>
          </p:cNvPr>
          <p:cNvSpPr/>
          <p:nvPr/>
        </p:nvSpPr>
        <p:spPr>
          <a:xfrm>
            <a:off x="1276350" y="1524000"/>
            <a:ext cx="3143250" cy="5334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b="1" dirty="0" err="1">
                <a:solidFill>
                  <a:schemeClr val="tx1"/>
                </a:solidFill>
              </a:rPr>
              <a:t>Ví</a:t>
            </a:r>
            <a:r>
              <a:rPr lang="en-US" b="1" dirty="0">
                <a:solidFill>
                  <a:schemeClr val="tx1"/>
                </a:solidFill>
              </a:rPr>
              <a:t> </a:t>
            </a:r>
            <a:r>
              <a:rPr lang="en-US" b="1" dirty="0" err="1">
                <a:solidFill>
                  <a:schemeClr val="tx1"/>
                </a:solidFill>
              </a:rPr>
              <a:t>dụ</a:t>
            </a:r>
            <a:r>
              <a:rPr lang="en-US" b="1" dirty="0">
                <a:solidFill>
                  <a:schemeClr val="tx1"/>
                </a:solidFill>
              </a:rPr>
              <a:t> 3: </a:t>
            </a:r>
          </a:p>
        </p:txBody>
      </p:sp>
      <p:sp>
        <p:nvSpPr>
          <p:cNvPr id="47" name="Rectangle: Folded Corner 46">
            <a:extLst>
              <a:ext uri="{FF2B5EF4-FFF2-40B4-BE49-F238E27FC236}">
                <a16:creationId xmlns:a16="http://schemas.microsoft.com/office/drawing/2014/main" id="{8CD60893-CFC3-4E12-9F36-298826700E97}"/>
              </a:ext>
            </a:extLst>
          </p:cNvPr>
          <p:cNvSpPr/>
          <p:nvPr/>
        </p:nvSpPr>
        <p:spPr>
          <a:xfrm>
            <a:off x="1276350" y="2197510"/>
            <a:ext cx="7410450" cy="18288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2000" dirty="0" err="1"/>
              <a:t>Có</a:t>
            </a:r>
            <a:r>
              <a:rPr lang="en-US" sz="2000" dirty="0"/>
              <a:t> bao </a:t>
            </a:r>
            <a:r>
              <a:rPr lang="en-US" sz="2000" dirty="0" err="1"/>
              <a:t>nhiêu</a:t>
            </a:r>
            <a:r>
              <a:rPr lang="en-US" sz="2000" dirty="0"/>
              <a:t> </a:t>
            </a:r>
            <a:r>
              <a:rPr lang="en-US" sz="2000" dirty="0" err="1"/>
              <a:t>số</a:t>
            </a:r>
            <a:r>
              <a:rPr lang="en-US" sz="2000" dirty="0"/>
              <a:t> </a:t>
            </a:r>
            <a:r>
              <a:rPr lang="en-US" sz="2000" dirty="0" err="1"/>
              <a:t>tự</a:t>
            </a:r>
            <a:r>
              <a:rPr lang="en-US" sz="2000" dirty="0"/>
              <a:t> </a:t>
            </a:r>
            <a:r>
              <a:rPr lang="en-US" sz="2000" dirty="0" err="1"/>
              <a:t>nhiên</a:t>
            </a:r>
            <a:r>
              <a:rPr lang="en-US" sz="2000" dirty="0"/>
              <a:t> </a:t>
            </a:r>
            <a:r>
              <a:rPr lang="en-US" sz="2000" dirty="0" err="1"/>
              <a:t>có</a:t>
            </a:r>
            <a:r>
              <a:rPr lang="en-US" sz="2000" dirty="0"/>
              <a:t> 6 </a:t>
            </a:r>
            <a:r>
              <a:rPr lang="en-US" sz="2000" dirty="0" err="1"/>
              <a:t>chữ</a:t>
            </a:r>
            <a:r>
              <a:rPr lang="en-US" sz="2000" dirty="0"/>
              <a:t> </a:t>
            </a:r>
            <a:r>
              <a:rPr lang="en-US" sz="2000" dirty="0" err="1"/>
              <a:t>số</a:t>
            </a:r>
            <a:r>
              <a:rPr lang="en-US" sz="2000" dirty="0"/>
              <a:t> </a:t>
            </a:r>
            <a:r>
              <a:rPr lang="en-US" sz="2000" dirty="0" err="1"/>
              <a:t>với</a:t>
            </a:r>
            <a:r>
              <a:rPr lang="en-US" sz="2000" dirty="0"/>
              <a:t>:</a:t>
            </a:r>
          </a:p>
          <a:p>
            <a:pPr marL="1090613" lvl="4" indent="-457200">
              <a:buFont typeface="+mj-lt"/>
              <a:buAutoNum type="alphaLcParenR"/>
            </a:pPr>
            <a:r>
              <a:rPr lang="en-US" sz="2000" dirty="0" err="1"/>
              <a:t>Chữ</a:t>
            </a:r>
            <a:r>
              <a:rPr lang="en-US" sz="2000" dirty="0"/>
              <a:t> </a:t>
            </a:r>
            <a:r>
              <a:rPr lang="en-US" sz="2000" dirty="0" err="1"/>
              <a:t>số</a:t>
            </a:r>
            <a:r>
              <a:rPr lang="en-US" sz="2000" dirty="0"/>
              <a:t> </a:t>
            </a:r>
            <a:r>
              <a:rPr lang="en-US" sz="2000" dirty="0" err="1"/>
              <a:t>đầu</a:t>
            </a:r>
            <a:r>
              <a:rPr lang="en-US" sz="2000" dirty="0"/>
              <a:t> </a:t>
            </a:r>
            <a:r>
              <a:rPr lang="en-US" sz="2000" dirty="0" err="1"/>
              <a:t>và</a:t>
            </a:r>
            <a:r>
              <a:rPr lang="en-US" sz="2000" dirty="0"/>
              <a:t> </a:t>
            </a:r>
            <a:r>
              <a:rPr lang="en-US" sz="2000" dirty="0" err="1"/>
              <a:t>chữ</a:t>
            </a:r>
            <a:r>
              <a:rPr lang="en-US" sz="2000" dirty="0"/>
              <a:t> </a:t>
            </a:r>
            <a:r>
              <a:rPr lang="en-US" sz="2000" dirty="0" err="1"/>
              <a:t>số</a:t>
            </a:r>
            <a:r>
              <a:rPr lang="en-US" sz="2000" dirty="0"/>
              <a:t> </a:t>
            </a:r>
            <a:r>
              <a:rPr lang="en-US" sz="2000" dirty="0" err="1"/>
              <a:t>cuối</a:t>
            </a:r>
            <a:r>
              <a:rPr lang="en-US" sz="2000" dirty="0"/>
              <a:t> </a:t>
            </a:r>
            <a:r>
              <a:rPr lang="en-US" sz="2000" dirty="0" err="1"/>
              <a:t>giống</a:t>
            </a:r>
            <a:r>
              <a:rPr lang="en-US" sz="2000" dirty="0"/>
              <a:t> </a:t>
            </a:r>
            <a:r>
              <a:rPr lang="en-US" sz="2000" dirty="0" err="1"/>
              <a:t>nhau</a:t>
            </a:r>
            <a:r>
              <a:rPr lang="en-US" sz="2000" dirty="0"/>
              <a:t>?</a:t>
            </a:r>
            <a:endParaRPr lang="en-US" sz="1600" dirty="0"/>
          </a:p>
          <a:p>
            <a:pPr marL="1090613" lvl="4" indent="-457200">
              <a:buFont typeface="+mj-lt"/>
              <a:buAutoNum type="alphaLcParenR"/>
            </a:pPr>
            <a:r>
              <a:rPr lang="en-US" sz="2000" dirty="0" err="1"/>
              <a:t>Chữ</a:t>
            </a:r>
            <a:r>
              <a:rPr lang="en-US" sz="2000" dirty="0"/>
              <a:t> </a:t>
            </a:r>
            <a:r>
              <a:rPr lang="en-US" sz="2000" dirty="0" err="1"/>
              <a:t>số</a:t>
            </a:r>
            <a:r>
              <a:rPr lang="en-US" sz="2000" dirty="0"/>
              <a:t> </a:t>
            </a:r>
            <a:r>
              <a:rPr lang="en-US" sz="2000" dirty="0" err="1"/>
              <a:t>đầu</a:t>
            </a:r>
            <a:r>
              <a:rPr lang="en-US" sz="2000" dirty="0"/>
              <a:t> </a:t>
            </a:r>
            <a:r>
              <a:rPr lang="en-US" sz="2000" dirty="0" err="1"/>
              <a:t>và</a:t>
            </a:r>
            <a:r>
              <a:rPr lang="en-US" sz="2000" dirty="0"/>
              <a:t> </a:t>
            </a:r>
            <a:r>
              <a:rPr lang="en-US" sz="2000" dirty="0" err="1"/>
              <a:t>cuối</a:t>
            </a:r>
            <a:r>
              <a:rPr lang="en-US" sz="2000" dirty="0"/>
              <a:t> </a:t>
            </a:r>
            <a:r>
              <a:rPr lang="en-US" sz="2000" dirty="0" err="1"/>
              <a:t>khác</a:t>
            </a:r>
            <a:r>
              <a:rPr lang="en-US" sz="2000" dirty="0"/>
              <a:t> </a:t>
            </a:r>
            <a:r>
              <a:rPr lang="en-US" sz="2000" dirty="0" err="1"/>
              <a:t>nhau</a:t>
            </a:r>
            <a:r>
              <a:rPr lang="en-US" sz="2000" dirty="0"/>
              <a:t>?</a:t>
            </a:r>
            <a:endParaRPr lang="en-US" sz="1600" dirty="0"/>
          </a:p>
          <a:p>
            <a:pPr marL="1090613" lvl="4" indent="-457200">
              <a:buFont typeface="+mj-lt"/>
              <a:buAutoNum type="alphaLcParenR"/>
            </a:pPr>
            <a:r>
              <a:rPr lang="en-US" sz="2000" dirty="0"/>
              <a:t>Hai </a:t>
            </a:r>
            <a:r>
              <a:rPr lang="en-US" sz="2000" dirty="0" err="1"/>
              <a:t>chữ</a:t>
            </a:r>
            <a:r>
              <a:rPr lang="en-US" sz="2000" dirty="0"/>
              <a:t> </a:t>
            </a:r>
            <a:r>
              <a:rPr lang="en-US" sz="2000" dirty="0" err="1"/>
              <a:t>số</a:t>
            </a:r>
            <a:r>
              <a:rPr lang="en-US" sz="2000" dirty="0"/>
              <a:t> </a:t>
            </a:r>
            <a:r>
              <a:rPr lang="en-US" sz="2000" dirty="0" err="1"/>
              <a:t>đầu</a:t>
            </a:r>
            <a:r>
              <a:rPr lang="en-US" sz="2000" dirty="0"/>
              <a:t> </a:t>
            </a:r>
            <a:r>
              <a:rPr lang="en-US" sz="2000" dirty="0" err="1"/>
              <a:t>giống</a:t>
            </a:r>
            <a:r>
              <a:rPr lang="en-US" sz="2000" dirty="0"/>
              <a:t> </a:t>
            </a:r>
            <a:r>
              <a:rPr lang="en-US" sz="2000" dirty="0" err="1"/>
              <a:t>nhau</a:t>
            </a:r>
            <a:r>
              <a:rPr lang="en-US" sz="2000" dirty="0"/>
              <a:t> </a:t>
            </a:r>
            <a:r>
              <a:rPr lang="en-US" sz="2000" dirty="0" err="1"/>
              <a:t>và</a:t>
            </a:r>
            <a:r>
              <a:rPr lang="en-US" sz="2000" dirty="0"/>
              <a:t> </a:t>
            </a:r>
            <a:r>
              <a:rPr lang="en-US" sz="2000" dirty="0" err="1"/>
              <a:t>hai</a:t>
            </a:r>
            <a:r>
              <a:rPr lang="en-US" sz="2000" dirty="0"/>
              <a:t> </a:t>
            </a:r>
            <a:r>
              <a:rPr lang="en-US" sz="2000" dirty="0" err="1"/>
              <a:t>chữ</a:t>
            </a:r>
            <a:r>
              <a:rPr lang="en-US" sz="2000" dirty="0"/>
              <a:t> </a:t>
            </a:r>
            <a:r>
              <a:rPr lang="en-US" sz="2000" dirty="0" err="1"/>
              <a:t>số</a:t>
            </a:r>
            <a:r>
              <a:rPr lang="en-US" sz="2000" dirty="0"/>
              <a:t> </a:t>
            </a:r>
            <a:r>
              <a:rPr lang="en-US" sz="2000" dirty="0" err="1"/>
              <a:t>cuối</a:t>
            </a:r>
            <a:r>
              <a:rPr lang="en-US" sz="2000" dirty="0"/>
              <a:t> </a:t>
            </a:r>
            <a:r>
              <a:rPr lang="en-US" sz="2000" dirty="0" err="1"/>
              <a:t>giống</a:t>
            </a:r>
            <a:r>
              <a:rPr lang="en-US" sz="2000" dirty="0"/>
              <a:t> </a:t>
            </a:r>
            <a:r>
              <a:rPr lang="en-US" sz="2000" dirty="0" err="1"/>
              <a:t>nhau</a:t>
            </a:r>
            <a:r>
              <a:rPr lang="en-US" sz="2000" dirty="0"/>
              <a:t>?</a:t>
            </a:r>
            <a:endParaRPr lang="en-US" sz="1600" dirty="0"/>
          </a:p>
        </p:txBody>
      </p:sp>
      <p:sp>
        <p:nvSpPr>
          <p:cNvPr id="8" name="Rectangle: Folded Corner 7">
            <a:extLst>
              <a:ext uri="{FF2B5EF4-FFF2-40B4-BE49-F238E27FC236}">
                <a16:creationId xmlns:a16="http://schemas.microsoft.com/office/drawing/2014/main" id="{8A11B589-9CEE-40EF-AE9F-341379DDBE60}"/>
              </a:ext>
            </a:extLst>
          </p:cNvPr>
          <p:cNvSpPr/>
          <p:nvPr/>
        </p:nvSpPr>
        <p:spPr>
          <a:xfrm>
            <a:off x="1276350" y="4114800"/>
            <a:ext cx="3143250" cy="4572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b="1" dirty="0" err="1">
                <a:solidFill>
                  <a:schemeClr val="tx1"/>
                </a:solidFill>
              </a:rPr>
              <a:t>Bài</a:t>
            </a:r>
            <a:r>
              <a:rPr lang="en-US" b="1" dirty="0">
                <a:solidFill>
                  <a:schemeClr val="tx1"/>
                </a:solidFill>
              </a:rPr>
              <a:t> </a:t>
            </a:r>
            <a:r>
              <a:rPr lang="en-US" b="1" dirty="0" err="1">
                <a:solidFill>
                  <a:schemeClr val="tx1"/>
                </a:solidFill>
              </a:rPr>
              <a:t>làm</a:t>
            </a:r>
            <a:r>
              <a:rPr lang="en-US" b="1" dirty="0">
                <a:solidFill>
                  <a:schemeClr val="tx1"/>
                </a:solidFill>
              </a:rPr>
              <a:t>: </a:t>
            </a:r>
          </a:p>
        </p:txBody>
      </p:sp>
      <p:pic>
        <p:nvPicPr>
          <p:cNvPr id="29" name="Picture 28">
            <a:extLst>
              <a:ext uri="{FF2B5EF4-FFF2-40B4-BE49-F238E27FC236}">
                <a16:creationId xmlns:a16="http://schemas.microsoft.com/office/drawing/2014/main" id="{551E9222-2F35-4346-B1AF-EF1ECABFCEB0}"/>
              </a:ext>
            </a:extLst>
          </p:cNvPr>
          <p:cNvPicPr>
            <a:picLocks noChangeAspect="1"/>
          </p:cNvPicPr>
          <p:nvPr/>
        </p:nvPicPr>
        <p:blipFill>
          <a:blip r:embed="rId3"/>
          <a:stretch>
            <a:fillRect/>
          </a:stretch>
        </p:blipFill>
        <p:spPr>
          <a:xfrm>
            <a:off x="1294160" y="4147920"/>
            <a:ext cx="7345301" cy="25576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393110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ircle(in)">
                                      <p:cBhvr>
                                        <p:cTn id="13" dur="20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xit" presetSubtype="1" fill="hold" grpId="1" nodeType="clickEffect">
                                  <p:stCondLst>
                                    <p:cond delay="0"/>
                                  </p:stCondLst>
                                  <p:childTnLst>
                                    <p:animEffect transition="out" filter="wheel(1)">
                                      <p:cBhvr>
                                        <p:cTn id="17" dur="2000"/>
                                        <p:tgtEl>
                                          <p:spTgt spid="8"/>
                                        </p:tgtEl>
                                      </p:cBhvr>
                                    </p:animEffect>
                                    <p:set>
                                      <p:cBhvr>
                                        <p:cTn id="18" dur="1" fill="hold">
                                          <p:stCondLst>
                                            <p:cond delay="1999"/>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circle(in)">
                                      <p:cBhvr>
                                        <p:cTn id="23" dur="20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xit" presetSubtype="1" fill="hold" nodeType="clickEffect">
                                  <p:stCondLst>
                                    <p:cond delay="0"/>
                                  </p:stCondLst>
                                  <p:childTnLst>
                                    <p:animEffect transition="out" filter="wheel(1)">
                                      <p:cBhvr>
                                        <p:cTn id="27" dur="2000"/>
                                        <p:tgtEl>
                                          <p:spTgt spid="29"/>
                                        </p:tgtEl>
                                      </p:cBhvr>
                                    </p:animEffect>
                                    <p:set>
                                      <p:cBhvr>
                                        <p:cTn id="28" dur="1" fill="hold">
                                          <p:stCondLst>
                                            <p:cond delay="19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8" grpId="0" animBg="1"/>
      <p:bldP spid="8" grpId="1"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36737-4E26-4E6D-BDBA-5AA3BDB6ACFF}"/>
              </a:ext>
            </a:extLst>
          </p:cNvPr>
          <p:cNvSpPr>
            <a:spLocks noGrp="1"/>
          </p:cNvSpPr>
          <p:nvPr>
            <p:ph type="title"/>
          </p:nvPr>
        </p:nvSpPr>
        <p:spPr/>
        <p:txBody>
          <a:bodyPr/>
          <a:lstStyle/>
          <a:p>
            <a:endParaRPr lang="en-US" dirty="0"/>
          </a:p>
        </p:txBody>
      </p:sp>
      <p:pic>
        <p:nvPicPr>
          <p:cNvPr id="16" name="Picture 15">
            <a:extLst>
              <a:ext uri="{FF2B5EF4-FFF2-40B4-BE49-F238E27FC236}">
                <a16:creationId xmlns:a16="http://schemas.microsoft.com/office/drawing/2014/main" id="{5FF852BF-EF98-4B27-883A-E5DB05249588}"/>
              </a:ext>
            </a:extLst>
          </p:cNvPr>
          <p:cNvPicPr>
            <a:picLocks noChangeAspect="1"/>
          </p:cNvPicPr>
          <p:nvPr/>
        </p:nvPicPr>
        <p:blipFill>
          <a:blip r:embed="rId2"/>
          <a:stretch>
            <a:fillRect/>
          </a:stretch>
        </p:blipFill>
        <p:spPr>
          <a:xfrm>
            <a:off x="1066800" y="1524000"/>
            <a:ext cx="7868743" cy="4782795"/>
          </a:xfrm>
          <a:prstGeom prst="rect">
            <a:avLst/>
          </a:prstGeom>
        </p:spPr>
      </p:pic>
    </p:spTree>
    <p:extLst>
      <p:ext uri="{BB962C8B-B14F-4D97-AF65-F5344CB8AC3E}">
        <p14:creationId xmlns:p14="http://schemas.microsoft.com/office/powerpoint/2010/main" val="15191140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sz="3600" dirty="0"/>
              <a:t>When to use discrete math</a:t>
            </a:r>
          </a:p>
        </p:txBody>
      </p:sp>
      <p:sp>
        <p:nvSpPr>
          <p:cNvPr id="11267" name="Oval 3"/>
          <p:cNvSpPr>
            <a:spLocks noChangeArrowheads="1"/>
          </p:cNvSpPr>
          <p:nvPr/>
        </p:nvSpPr>
        <p:spPr bwMode="gray">
          <a:xfrm>
            <a:off x="1676400" y="3014663"/>
            <a:ext cx="5638800" cy="2743200"/>
          </a:xfrm>
          <a:prstGeom prst="ellipse">
            <a:avLst/>
          </a:prstGeom>
          <a:noFill/>
          <a:ln w="19050" cap="rnd">
            <a:solidFill>
              <a:schemeClr val="tx1"/>
            </a:solidFill>
            <a:prstDash val="sysDot"/>
            <a:round/>
            <a:headEnd/>
            <a:tailEnd/>
          </a:ln>
          <a:effectLst/>
        </p:spPr>
        <p:txBody>
          <a:bodyPr wrap="none" anchor="ctr"/>
          <a:lstStyle/>
          <a:p>
            <a:endParaRPr lang="en-US"/>
          </a:p>
        </p:txBody>
      </p:sp>
      <p:pic>
        <p:nvPicPr>
          <p:cNvPr id="11268" name="Picture 4"/>
          <p:cNvPicPr>
            <a:picLocks noChangeAspect="1" noChangeArrowheads="1"/>
          </p:cNvPicPr>
          <p:nvPr/>
        </p:nvPicPr>
        <p:blipFill>
          <a:blip r:embed="rId3"/>
          <a:srcRect/>
          <a:stretch>
            <a:fillRect/>
          </a:stretch>
        </p:blipFill>
        <p:spPr bwMode="gray">
          <a:xfrm>
            <a:off x="152399" y="2886075"/>
            <a:ext cx="3200400" cy="2000250"/>
          </a:xfrm>
          <a:prstGeom prst="rect">
            <a:avLst/>
          </a:prstGeom>
          <a:noFill/>
          <a:ln w="9525">
            <a:noFill/>
            <a:miter lim="800000"/>
            <a:headEnd/>
            <a:tailEnd/>
          </a:ln>
          <a:effectLst/>
        </p:spPr>
      </p:pic>
      <p:pic>
        <p:nvPicPr>
          <p:cNvPr id="11269" name="Picture 5"/>
          <p:cNvPicPr>
            <a:picLocks noChangeAspect="1" noChangeArrowheads="1"/>
          </p:cNvPicPr>
          <p:nvPr/>
        </p:nvPicPr>
        <p:blipFill>
          <a:blip r:embed="rId4"/>
          <a:srcRect/>
          <a:stretch>
            <a:fillRect/>
          </a:stretch>
        </p:blipFill>
        <p:spPr bwMode="gray">
          <a:xfrm>
            <a:off x="3609974" y="1971362"/>
            <a:ext cx="3552825" cy="1710845"/>
          </a:xfrm>
          <a:prstGeom prst="rect">
            <a:avLst/>
          </a:prstGeom>
          <a:noFill/>
          <a:ln w="9525">
            <a:noFill/>
            <a:miter lim="800000"/>
            <a:headEnd/>
            <a:tailEnd/>
          </a:ln>
          <a:effectLst/>
        </p:spPr>
      </p:pic>
      <p:sp>
        <p:nvSpPr>
          <p:cNvPr id="11270" name="Text Box 6"/>
          <p:cNvSpPr txBox="1">
            <a:spLocks noChangeArrowheads="1"/>
          </p:cNvSpPr>
          <p:nvPr/>
        </p:nvSpPr>
        <p:spPr bwMode="gray">
          <a:xfrm>
            <a:off x="4108269" y="2026434"/>
            <a:ext cx="2514600" cy="646331"/>
          </a:xfrm>
          <a:prstGeom prst="rect">
            <a:avLst/>
          </a:prstGeom>
          <a:noFill/>
          <a:ln w="9525">
            <a:noFill/>
            <a:miter lim="800000"/>
            <a:headEnd/>
            <a:tailEnd/>
          </a:ln>
          <a:effectLst/>
        </p:spPr>
        <p:txBody>
          <a:bodyPr wrap="square">
            <a:spAutoFit/>
          </a:bodyPr>
          <a:lstStyle/>
          <a:p>
            <a:pPr algn="ctr">
              <a:spcBef>
                <a:spcPct val="50000"/>
              </a:spcBef>
            </a:pPr>
            <a:r>
              <a:rPr lang="en-US" b="1" dirty="0" err="1">
                <a:solidFill>
                  <a:srgbClr val="000000"/>
                </a:solidFill>
                <a:cs typeface="Arial" charset="0"/>
              </a:rPr>
              <a:t>Xử</a:t>
            </a:r>
            <a:r>
              <a:rPr lang="en-US" b="1" dirty="0">
                <a:solidFill>
                  <a:srgbClr val="000000"/>
                </a:solidFill>
                <a:cs typeface="Arial" charset="0"/>
              </a:rPr>
              <a:t> </a:t>
            </a:r>
            <a:r>
              <a:rPr lang="en-US" b="1" dirty="0" err="1">
                <a:solidFill>
                  <a:srgbClr val="000000"/>
                </a:solidFill>
                <a:cs typeface="Arial" charset="0"/>
              </a:rPr>
              <a:t>lý</a:t>
            </a:r>
            <a:r>
              <a:rPr lang="en-US" b="1" dirty="0">
                <a:solidFill>
                  <a:srgbClr val="000000"/>
                </a:solidFill>
                <a:cs typeface="Arial" charset="0"/>
              </a:rPr>
              <a:t> </a:t>
            </a:r>
            <a:r>
              <a:rPr lang="en-US" b="1" dirty="0" err="1">
                <a:solidFill>
                  <a:srgbClr val="000000"/>
                </a:solidFill>
                <a:cs typeface="Arial" charset="0"/>
              </a:rPr>
              <a:t>thông</a:t>
            </a:r>
            <a:r>
              <a:rPr lang="en-US" b="1" dirty="0">
                <a:solidFill>
                  <a:srgbClr val="000000"/>
                </a:solidFill>
                <a:cs typeface="Arial" charset="0"/>
              </a:rPr>
              <a:t> tin </a:t>
            </a:r>
            <a:r>
              <a:rPr lang="en-US" b="1" dirty="0" err="1">
                <a:solidFill>
                  <a:srgbClr val="000000"/>
                </a:solidFill>
                <a:cs typeface="Arial" charset="0"/>
              </a:rPr>
              <a:t>số</a:t>
            </a:r>
            <a:r>
              <a:rPr lang="en-US" b="1" dirty="0">
                <a:solidFill>
                  <a:srgbClr val="000000"/>
                </a:solidFill>
                <a:cs typeface="Arial" charset="0"/>
              </a:rPr>
              <a:t>: </a:t>
            </a:r>
            <a:r>
              <a:rPr lang="en-US" b="1" dirty="0" err="1">
                <a:solidFill>
                  <a:srgbClr val="000000"/>
                </a:solidFill>
                <a:cs typeface="Arial" charset="0"/>
              </a:rPr>
              <a:t>trên</a:t>
            </a:r>
            <a:r>
              <a:rPr lang="en-US" b="1" dirty="0">
                <a:solidFill>
                  <a:srgbClr val="000000"/>
                </a:solidFill>
                <a:cs typeface="Arial" charset="0"/>
              </a:rPr>
              <a:t> </a:t>
            </a:r>
            <a:r>
              <a:rPr lang="en-US" b="1" dirty="0" err="1">
                <a:solidFill>
                  <a:srgbClr val="000000"/>
                </a:solidFill>
                <a:cs typeface="Arial" charset="0"/>
              </a:rPr>
              <a:t>cấu</a:t>
            </a:r>
            <a:r>
              <a:rPr lang="en-US" b="1" dirty="0">
                <a:solidFill>
                  <a:srgbClr val="000000"/>
                </a:solidFill>
                <a:cs typeface="Arial" charset="0"/>
              </a:rPr>
              <a:t> </a:t>
            </a:r>
            <a:r>
              <a:rPr lang="en-US" b="1" dirty="0" err="1">
                <a:solidFill>
                  <a:srgbClr val="000000"/>
                </a:solidFill>
                <a:cs typeface="Arial" charset="0"/>
              </a:rPr>
              <a:t>trúc</a:t>
            </a:r>
            <a:r>
              <a:rPr lang="en-US" b="1" dirty="0">
                <a:solidFill>
                  <a:srgbClr val="000000"/>
                </a:solidFill>
                <a:cs typeface="Arial" charset="0"/>
              </a:rPr>
              <a:t> </a:t>
            </a:r>
            <a:r>
              <a:rPr lang="en-US" b="1" dirty="0" err="1">
                <a:solidFill>
                  <a:srgbClr val="000000"/>
                </a:solidFill>
                <a:cs typeface="Arial" charset="0"/>
              </a:rPr>
              <a:t>rời</a:t>
            </a:r>
            <a:r>
              <a:rPr lang="en-US" b="1" dirty="0">
                <a:solidFill>
                  <a:srgbClr val="000000"/>
                </a:solidFill>
                <a:cs typeface="Arial" charset="0"/>
              </a:rPr>
              <a:t> </a:t>
            </a:r>
            <a:r>
              <a:rPr lang="en-US" b="1" dirty="0" err="1">
                <a:solidFill>
                  <a:srgbClr val="000000"/>
                </a:solidFill>
                <a:cs typeface="Arial" charset="0"/>
              </a:rPr>
              <a:t>rạc</a:t>
            </a:r>
            <a:endParaRPr lang="en-US" b="1" dirty="0">
              <a:solidFill>
                <a:srgbClr val="000000"/>
              </a:solidFill>
              <a:cs typeface="Arial" charset="0"/>
            </a:endParaRPr>
          </a:p>
        </p:txBody>
      </p:sp>
      <p:sp>
        <p:nvSpPr>
          <p:cNvPr id="11271" name="Rectangle 7"/>
          <p:cNvSpPr>
            <a:spLocks noChangeArrowheads="1"/>
          </p:cNvSpPr>
          <p:nvPr/>
        </p:nvSpPr>
        <p:spPr bwMode="gray">
          <a:xfrm>
            <a:off x="3707676" y="3464977"/>
            <a:ext cx="1768854" cy="1015663"/>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US" sz="2000" b="1" dirty="0" err="1">
                <a:effectLst>
                  <a:outerShdw blurRad="38100" dist="38100" dir="2700000" algn="tl">
                    <a:srgbClr val="C0C0C0"/>
                  </a:outerShdw>
                </a:effectLst>
                <a:cs typeface="Arial" charset="0"/>
              </a:rPr>
              <a:t>Toán</a:t>
            </a:r>
            <a:r>
              <a:rPr lang="en-US" sz="2000" b="1" dirty="0">
                <a:effectLst>
                  <a:outerShdw blurRad="38100" dist="38100" dir="2700000" algn="tl">
                    <a:srgbClr val="C0C0C0"/>
                  </a:outerShdw>
                </a:effectLst>
                <a:cs typeface="Arial" charset="0"/>
              </a:rPr>
              <a:t> </a:t>
            </a:r>
            <a:r>
              <a:rPr lang="en-US" sz="2000" b="1" dirty="0" err="1">
                <a:effectLst>
                  <a:outerShdw blurRad="38100" dist="38100" dir="2700000" algn="tl">
                    <a:srgbClr val="C0C0C0"/>
                  </a:outerShdw>
                </a:effectLst>
                <a:cs typeface="Arial" charset="0"/>
              </a:rPr>
              <a:t>rời</a:t>
            </a:r>
            <a:r>
              <a:rPr lang="en-US" sz="2000" b="1" dirty="0">
                <a:effectLst>
                  <a:outerShdw blurRad="38100" dist="38100" dir="2700000" algn="tl">
                    <a:srgbClr val="C0C0C0"/>
                  </a:outerShdw>
                </a:effectLst>
                <a:cs typeface="Arial" charset="0"/>
              </a:rPr>
              <a:t> </a:t>
            </a:r>
            <a:r>
              <a:rPr lang="en-US" sz="2000" b="1" dirty="0" err="1">
                <a:effectLst>
                  <a:outerShdw blurRad="38100" dist="38100" dir="2700000" algn="tl">
                    <a:srgbClr val="C0C0C0"/>
                  </a:outerShdw>
                </a:effectLst>
                <a:cs typeface="Arial" charset="0"/>
              </a:rPr>
              <a:t>rạc</a:t>
            </a:r>
            <a:r>
              <a:rPr lang="en-US" sz="2000" b="1" dirty="0">
                <a:effectLst>
                  <a:outerShdw blurRad="38100" dist="38100" dir="2700000" algn="tl">
                    <a:srgbClr val="C0C0C0"/>
                  </a:outerShdw>
                </a:effectLst>
                <a:cs typeface="Arial" charset="0"/>
              </a:rPr>
              <a:t> </a:t>
            </a:r>
            <a:r>
              <a:rPr lang="en-US" sz="2000" b="1" dirty="0" err="1">
                <a:effectLst>
                  <a:outerShdw blurRad="38100" dist="38100" dir="2700000" algn="tl">
                    <a:srgbClr val="C0C0C0"/>
                  </a:outerShdw>
                </a:effectLst>
                <a:cs typeface="Arial" charset="0"/>
              </a:rPr>
              <a:t>dùng</a:t>
            </a:r>
            <a:r>
              <a:rPr lang="en-US" sz="2000" b="1" dirty="0">
                <a:effectLst>
                  <a:outerShdw blurRad="38100" dist="38100" dir="2700000" algn="tl">
                    <a:srgbClr val="C0C0C0"/>
                  </a:outerShdw>
                </a:effectLst>
                <a:cs typeface="Arial" charset="0"/>
              </a:rPr>
              <a:t> </a:t>
            </a:r>
            <a:r>
              <a:rPr lang="en-US" sz="2000" b="1" dirty="0" err="1">
                <a:effectLst>
                  <a:outerShdw blurRad="38100" dist="38100" dir="2700000" algn="tl">
                    <a:srgbClr val="C0C0C0"/>
                  </a:outerShdw>
                </a:effectLst>
                <a:cs typeface="Arial" charset="0"/>
              </a:rPr>
              <a:t>khi</a:t>
            </a:r>
            <a:r>
              <a:rPr lang="en-US" sz="2000" b="1" dirty="0">
                <a:effectLst>
                  <a:outerShdw blurRad="38100" dist="38100" dir="2700000" algn="tl">
                    <a:srgbClr val="C0C0C0"/>
                  </a:outerShdw>
                </a:effectLst>
                <a:cs typeface="Arial" charset="0"/>
              </a:rPr>
              <a:t> </a:t>
            </a:r>
            <a:r>
              <a:rPr lang="en-US" sz="2000" b="1" dirty="0" err="1">
                <a:effectLst>
                  <a:outerShdw blurRad="38100" dist="38100" dir="2700000" algn="tl">
                    <a:srgbClr val="C0C0C0"/>
                  </a:outerShdw>
                </a:effectLst>
                <a:cs typeface="Arial" charset="0"/>
              </a:rPr>
              <a:t>liên</a:t>
            </a:r>
            <a:r>
              <a:rPr lang="en-US" sz="2000" b="1" dirty="0">
                <a:effectLst>
                  <a:outerShdw blurRad="38100" dist="38100" dir="2700000" algn="tl">
                    <a:srgbClr val="C0C0C0"/>
                  </a:outerShdw>
                </a:effectLst>
                <a:cs typeface="Arial" charset="0"/>
              </a:rPr>
              <a:t> </a:t>
            </a:r>
            <a:r>
              <a:rPr lang="en-US" sz="2000" b="1" dirty="0" err="1">
                <a:effectLst>
                  <a:outerShdw blurRad="38100" dist="38100" dir="2700000" algn="tl">
                    <a:srgbClr val="C0C0C0"/>
                  </a:outerShdw>
                </a:effectLst>
                <a:cs typeface="Arial" charset="0"/>
              </a:rPr>
              <a:t>quan</a:t>
            </a:r>
            <a:r>
              <a:rPr lang="en-US" sz="2000" b="1" dirty="0">
                <a:effectLst>
                  <a:outerShdw blurRad="38100" dist="38100" dir="2700000" algn="tl">
                    <a:srgbClr val="C0C0C0"/>
                  </a:outerShdw>
                </a:effectLst>
                <a:cs typeface="Arial" charset="0"/>
              </a:rPr>
              <a:t> </a:t>
            </a:r>
            <a:r>
              <a:rPr lang="en-US" sz="2000" b="1" dirty="0" err="1">
                <a:effectLst>
                  <a:outerShdw blurRad="38100" dist="38100" dir="2700000" algn="tl">
                    <a:srgbClr val="C0C0C0"/>
                  </a:outerShdw>
                </a:effectLst>
                <a:cs typeface="Arial" charset="0"/>
              </a:rPr>
              <a:t>đến</a:t>
            </a:r>
            <a:endParaRPr lang="en-US" sz="2000" b="1" dirty="0">
              <a:cs typeface="Arial" charset="0"/>
            </a:endParaRPr>
          </a:p>
        </p:txBody>
      </p:sp>
      <p:sp>
        <p:nvSpPr>
          <p:cNvPr id="11272" name="Text Box 9"/>
          <p:cNvSpPr txBox="1">
            <a:spLocks noChangeArrowheads="1"/>
          </p:cNvSpPr>
          <p:nvPr/>
        </p:nvSpPr>
        <p:spPr bwMode="gray">
          <a:xfrm>
            <a:off x="1193618" y="1466758"/>
            <a:ext cx="7010400" cy="641350"/>
          </a:xfrm>
          <a:prstGeom prst="rect">
            <a:avLst/>
          </a:prstGeom>
          <a:noFill/>
          <a:ln w="9525" algn="ctr">
            <a:noFill/>
            <a:miter lim="800000"/>
            <a:headEnd/>
            <a:tailEnd/>
          </a:ln>
        </p:spPr>
        <p:txBody>
          <a:bodyPr>
            <a:spAutoFit/>
          </a:bodyPr>
          <a:lstStyle/>
          <a:p>
            <a:pPr algn="just">
              <a:defRPr/>
            </a:pPr>
            <a:r>
              <a:rPr lang="vi-VN" dirty="0"/>
              <a:t>Toán học rời rạc được dùng rất đa dạng trong nhiều chuyên ngành, lĩnh vực. </a:t>
            </a:r>
            <a:endParaRPr lang="en-US" dirty="0"/>
          </a:p>
        </p:txBody>
      </p:sp>
      <p:pic>
        <p:nvPicPr>
          <p:cNvPr id="11273" name="Picture 9"/>
          <p:cNvPicPr>
            <a:picLocks noChangeAspect="1" noChangeArrowheads="1"/>
          </p:cNvPicPr>
          <p:nvPr/>
        </p:nvPicPr>
        <p:blipFill>
          <a:blip r:embed="rId5"/>
          <a:srcRect/>
          <a:stretch>
            <a:fillRect/>
          </a:stretch>
        </p:blipFill>
        <p:spPr bwMode="gray">
          <a:xfrm>
            <a:off x="5791200" y="3451705"/>
            <a:ext cx="3200400" cy="1710845"/>
          </a:xfrm>
          <a:prstGeom prst="rect">
            <a:avLst/>
          </a:prstGeom>
          <a:noFill/>
          <a:ln w="9525">
            <a:noFill/>
            <a:miter lim="800000"/>
            <a:headEnd/>
            <a:tailEnd/>
          </a:ln>
          <a:effectLst/>
        </p:spPr>
      </p:pic>
      <p:pic>
        <p:nvPicPr>
          <p:cNvPr id="11274" name="Picture 10"/>
          <p:cNvPicPr>
            <a:picLocks noChangeAspect="1" noChangeArrowheads="1"/>
          </p:cNvPicPr>
          <p:nvPr/>
        </p:nvPicPr>
        <p:blipFill>
          <a:blip r:embed="rId6"/>
          <a:srcRect/>
          <a:stretch>
            <a:fillRect/>
          </a:stretch>
        </p:blipFill>
        <p:spPr bwMode="gray">
          <a:xfrm>
            <a:off x="2514600" y="4824413"/>
            <a:ext cx="3200400" cy="2000250"/>
          </a:xfrm>
          <a:prstGeom prst="rect">
            <a:avLst/>
          </a:prstGeom>
          <a:noFill/>
          <a:ln w="9525">
            <a:noFill/>
            <a:miter lim="800000"/>
            <a:headEnd/>
            <a:tailEnd/>
          </a:ln>
          <a:effectLst/>
        </p:spPr>
      </p:pic>
      <p:sp>
        <p:nvSpPr>
          <p:cNvPr id="11275" name="Text Box 11"/>
          <p:cNvSpPr txBox="1">
            <a:spLocks noChangeArrowheads="1"/>
          </p:cNvSpPr>
          <p:nvPr/>
        </p:nvSpPr>
        <p:spPr bwMode="gray">
          <a:xfrm>
            <a:off x="2933519" y="5051430"/>
            <a:ext cx="2514600" cy="461665"/>
          </a:xfrm>
          <a:prstGeom prst="rect">
            <a:avLst/>
          </a:prstGeom>
          <a:noFill/>
          <a:ln w="9525">
            <a:noFill/>
            <a:miter lim="800000"/>
            <a:headEnd/>
            <a:tailEnd/>
          </a:ln>
          <a:effectLst/>
        </p:spPr>
        <p:txBody>
          <a:bodyPr wrap="square">
            <a:spAutoFit/>
          </a:bodyPr>
          <a:lstStyle/>
          <a:p>
            <a:pPr algn="ctr">
              <a:spcBef>
                <a:spcPct val="50000"/>
              </a:spcBef>
            </a:pPr>
            <a:r>
              <a:rPr lang="en-US" sz="2400" b="1" dirty="0" err="1">
                <a:solidFill>
                  <a:srgbClr val="000000"/>
                </a:solidFill>
                <a:cs typeface="Arial" charset="0"/>
              </a:rPr>
              <a:t>Đếm</a:t>
            </a:r>
            <a:r>
              <a:rPr lang="en-US" sz="2400" b="1" dirty="0">
                <a:solidFill>
                  <a:srgbClr val="000000"/>
                </a:solidFill>
                <a:cs typeface="Arial" charset="0"/>
              </a:rPr>
              <a:t> </a:t>
            </a:r>
            <a:r>
              <a:rPr lang="en-US" sz="2400" b="1" dirty="0" err="1">
                <a:solidFill>
                  <a:srgbClr val="000000"/>
                </a:solidFill>
                <a:cs typeface="Arial" charset="0"/>
              </a:rPr>
              <a:t>đối</a:t>
            </a:r>
            <a:r>
              <a:rPr lang="en-US" sz="2400" b="1" dirty="0">
                <a:solidFill>
                  <a:srgbClr val="000000"/>
                </a:solidFill>
                <a:cs typeface="Arial" charset="0"/>
              </a:rPr>
              <a:t> t</a:t>
            </a:r>
            <a:r>
              <a:rPr lang="vi-VN" sz="2400" b="1" dirty="0">
                <a:solidFill>
                  <a:srgbClr val="000000"/>
                </a:solidFill>
                <a:cs typeface="Arial" charset="0"/>
              </a:rPr>
              <a:t>ư</a:t>
            </a:r>
            <a:r>
              <a:rPr lang="en-US" sz="2400" b="1" dirty="0" err="1">
                <a:solidFill>
                  <a:srgbClr val="000000"/>
                </a:solidFill>
                <a:cs typeface="Arial" charset="0"/>
              </a:rPr>
              <a:t>ợng</a:t>
            </a:r>
            <a:endParaRPr lang="en-US" sz="2400" b="1" dirty="0">
              <a:solidFill>
                <a:srgbClr val="000000"/>
              </a:solidFill>
              <a:cs typeface="Arial" charset="0"/>
            </a:endParaRPr>
          </a:p>
        </p:txBody>
      </p:sp>
      <p:sp>
        <p:nvSpPr>
          <p:cNvPr id="11276" name="Text Box 12"/>
          <p:cNvSpPr txBox="1">
            <a:spLocks noChangeArrowheads="1"/>
          </p:cNvSpPr>
          <p:nvPr/>
        </p:nvSpPr>
        <p:spPr bwMode="gray">
          <a:xfrm>
            <a:off x="350130" y="2937212"/>
            <a:ext cx="2792776" cy="923330"/>
          </a:xfrm>
          <a:prstGeom prst="rect">
            <a:avLst/>
          </a:prstGeom>
          <a:noFill/>
          <a:ln w="9525">
            <a:noFill/>
            <a:miter lim="800000"/>
            <a:headEnd/>
            <a:tailEnd/>
          </a:ln>
          <a:effectLst/>
        </p:spPr>
        <p:txBody>
          <a:bodyPr wrap="square">
            <a:spAutoFit/>
          </a:bodyPr>
          <a:lstStyle/>
          <a:p>
            <a:pPr algn="ctr">
              <a:spcBef>
                <a:spcPct val="50000"/>
              </a:spcBef>
            </a:pPr>
            <a:r>
              <a:rPr lang="en-US" b="1" dirty="0" err="1">
                <a:solidFill>
                  <a:srgbClr val="000000"/>
                </a:solidFill>
                <a:cs typeface="Arial" charset="0"/>
              </a:rPr>
              <a:t>Là</a:t>
            </a:r>
            <a:r>
              <a:rPr lang="en-US" b="1" dirty="0">
                <a:solidFill>
                  <a:srgbClr val="000000"/>
                </a:solidFill>
                <a:cs typeface="Arial" charset="0"/>
              </a:rPr>
              <a:t> </a:t>
            </a:r>
            <a:r>
              <a:rPr lang="en-US" b="1" dirty="0" err="1">
                <a:solidFill>
                  <a:srgbClr val="000000"/>
                </a:solidFill>
                <a:cs typeface="Arial" charset="0"/>
              </a:rPr>
              <a:t>nền</a:t>
            </a:r>
            <a:r>
              <a:rPr lang="en-US" b="1" dirty="0">
                <a:solidFill>
                  <a:srgbClr val="000000"/>
                </a:solidFill>
                <a:cs typeface="Arial" charset="0"/>
              </a:rPr>
              <a:t> </a:t>
            </a:r>
            <a:r>
              <a:rPr lang="en-US" b="1" dirty="0" err="1">
                <a:solidFill>
                  <a:srgbClr val="000000"/>
                </a:solidFill>
                <a:cs typeface="Arial" charset="0"/>
              </a:rPr>
              <a:t>tảng</a:t>
            </a:r>
            <a:r>
              <a:rPr lang="en-US" b="1" dirty="0">
                <a:solidFill>
                  <a:srgbClr val="000000"/>
                </a:solidFill>
                <a:cs typeface="Arial" charset="0"/>
              </a:rPr>
              <a:t> </a:t>
            </a:r>
            <a:r>
              <a:rPr lang="en-US" b="1" dirty="0" err="1">
                <a:solidFill>
                  <a:srgbClr val="000000"/>
                </a:solidFill>
                <a:cs typeface="Arial" charset="0"/>
              </a:rPr>
              <a:t>cho</a:t>
            </a:r>
            <a:r>
              <a:rPr lang="en-US" b="1" dirty="0">
                <a:solidFill>
                  <a:srgbClr val="000000"/>
                </a:solidFill>
                <a:cs typeface="Arial" charset="0"/>
              </a:rPr>
              <a:t> </a:t>
            </a:r>
            <a:r>
              <a:rPr lang="en-US" b="1" dirty="0" err="1">
                <a:solidFill>
                  <a:srgbClr val="000000"/>
                </a:solidFill>
                <a:cs typeface="Arial" charset="0"/>
              </a:rPr>
              <a:t>các</a:t>
            </a:r>
            <a:r>
              <a:rPr lang="en-US" b="1" dirty="0">
                <a:solidFill>
                  <a:srgbClr val="000000"/>
                </a:solidFill>
                <a:cs typeface="Arial" charset="0"/>
              </a:rPr>
              <a:t> </a:t>
            </a:r>
            <a:r>
              <a:rPr lang="en-US" b="1" dirty="0" err="1">
                <a:solidFill>
                  <a:srgbClr val="000000"/>
                </a:solidFill>
                <a:cs typeface="Arial" charset="0"/>
              </a:rPr>
              <a:t>lĩnh</a:t>
            </a:r>
            <a:r>
              <a:rPr lang="en-US" b="1" dirty="0">
                <a:solidFill>
                  <a:srgbClr val="000000"/>
                </a:solidFill>
                <a:cs typeface="Arial" charset="0"/>
              </a:rPr>
              <a:t> </a:t>
            </a:r>
            <a:r>
              <a:rPr lang="en-US" b="1" dirty="0" err="1">
                <a:solidFill>
                  <a:srgbClr val="000000"/>
                </a:solidFill>
                <a:cs typeface="Arial" charset="0"/>
              </a:rPr>
              <a:t>vực</a:t>
            </a:r>
            <a:r>
              <a:rPr lang="en-US" b="1" dirty="0">
                <a:solidFill>
                  <a:srgbClr val="000000"/>
                </a:solidFill>
                <a:cs typeface="Arial" charset="0"/>
              </a:rPr>
              <a:t> khoa </a:t>
            </a:r>
            <a:r>
              <a:rPr lang="en-US" b="1" dirty="0" err="1">
                <a:solidFill>
                  <a:srgbClr val="000000"/>
                </a:solidFill>
                <a:cs typeface="Arial" charset="0"/>
              </a:rPr>
              <a:t>học</a:t>
            </a:r>
            <a:r>
              <a:rPr lang="en-US" b="1" dirty="0">
                <a:solidFill>
                  <a:srgbClr val="000000"/>
                </a:solidFill>
                <a:cs typeface="Arial" charset="0"/>
              </a:rPr>
              <a:t> </a:t>
            </a:r>
            <a:r>
              <a:rPr lang="en-US" b="1" dirty="0" err="1">
                <a:solidFill>
                  <a:srgbClr val="000000"/>
                </a:solidFill>
                <a:cs typeface="Arial" charset="0"/>
              </a:rPr>
              <a:t>máy</a:t>
            </a:r>
            <a:r>
              <a:rPr lang="en-US" b="1" dirty="0">
                <a:solidFill>
                  <a:srgbClr val="000000"/>
                </a:solidFill>
                <a:cs typeface="Arial" charset="0"/>
              </a:rPr>
              <a:t> </a:t>
            </a:r>
            <a:r>
              <a:rPr lang="en-US" b="1" dirty="0" err="1">
                <a:solidFill>
                  <a:srgbClr val="000000"/>
                </a:solidFill>
                <a:cs typeface="Arial" charset="0"/>
              </a:rPr>
              <a:t>tính</a:t>
            </a:r>
            <a:endParaRPr lang="en-US" b="1" dirty="0">
              <a:solidFill>
                <a:srgbClr val="000000"/>
              </a:solidFill>
              <a:cs typeface="Arial" charset="0"/>
            </a:endParaRPr>
          </a:p>
        </p:txBody>
      </p:sp>
      <p:sp>
        <p:nvSpPr>
          <p:cNvPr id="11277" name="Text Box 13"/>
          <p:cNvSpPr txBox="1">
            <a:spLocks noChangeArrowheads="1"/>
          </p:cNvSpPr>
          <p:nvPr/>
        </p:nvSpPr>
        <p:spPr bwMode="gray">
          <a:xfrm>
            <a:off x="6301400" y="3451705"/>
            <a:ext cx="2027600" cy="830997"/>
          </a:xfrm>
          <a:prstGeom prst="rect">
            <a:avLst/>
          </a:prstGeom>
          <a:noFill/>
          <a:ln w="9525">
            <a:noFill/>
            <a:miter lim="800000"/>
            <a:headEnd/>
            <a:tailEnd/>
          </a:ln>
          <a:effectLst/>
        </p:spPr>
        <p:txBody>
          <a:bodyPr wrap="square">
            <a:spAutoFit/>
          </a:bodyPr>
          <a:lstStyle/>
          <a:p>
            <a:pPr algn="ctr">
              <a:spcBef>
                <a:spcPct val="50000"/>
              </a:spcBef>
            </a:pPr>
            <a:r>
              <a:rPr lang="en-US" sz="2400" b="1" dirty="0">
                <a:solidFill>
                  <a:srgbClr val="000000"/>
                </a:solidFill>
                <a:cs typeface="Arial" charset="0"/>
              </a:rPr>
              <a:t>Quan </a:t>
            </a:r>
            <a:r>
              <a:rPr lang="en-US" sz="2400" b="1" dirty="0" err="1">
                <a:solidFill>
                  <a:srgbClr val="000000"/>
                </a:solidFill>
                <a:cs typeface="Arial" charset="0"/>
              </a:rPr>
              <a:t>hệ</a:t>
            </a:r>
            <a:r>
              <a:rPr lang="en-US" sz="2400" b="1" dirty="0">
                <a:solidFill>
                  <a:srgbClr val="000000"/>
                </a:solidFill>
                <a:cs typeface="Arial" charset="0"/>
              </a:rPr>
              <a:t> </a:t>
            </a:r>
            <a:r>
              <a:rPr lang="en-US" sz="2400" b="1" dirty="0" err="1">
                <a:solidFill>
                  <a:srgbClr val="000000"/>
                </a:solidFill>
                <a:cs typeface="Arial" charset="0"/>
              </a:rPr>
              <a:t>giữa</a:t>
            </a:r>
            <a:r>
              <a:rPr lang="en-US" sz="2400" b="1" dirty="0">
                <a:solidFill>
                  <a:srgbClr val="000000"/>
                </a:solidFill>
                <a:cs typeface="Arial" charset="0"/>
              </a:rPr>
              <a:t> </a:t>
            </a:r>
            <a:r>
              <a:rPr lang="en-US" sz="2400" b="1" dirty="0" err="1">
                <a:solidFill>
                  <a:srgbClr val="000000"/>
                </a:solidFill>
                <a:cs typeface="Arial" charset="0"/>
              </a:rPr>
              <a:t>tập</a:t>
            </a:r>
            <a:endParaRPr lang="en-US" sz="2400" b="1" dirty="0">
              <a:solidFill>
                <a:srgbClr val="000000"/>
              </a:solidFill>
              <a:cs typeface="Arial"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271"/>
                                        </p:tgtEl>
                                        <p:attrNameLst>
                                          <p:attrName>style.visibility</p:attrName>
                                        </p:attrNameLst>
                                      </p:cBhvr>
                                      <p:to>
                                        <p:strVal val="visible"/>
                                      </p:to>
                                    </p:set>
                                    <p:animEffect transition="in" filter="barn(inVertical)">
                                      <p:cBhvr>
                                        <p:cTn id="7" dur="500"/>
                                        <p:tgtEl>
                                          <p:spTgt spid="1127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1274"/>
                                        </p:tgtEl>
                                        <p:attrNameLst>
                                          <p:attrName>style.visibility</p:attrName>
                                        </p:attrNameLst>
                                      </p:cBhvr>
                                      <p:to>
                                        <p:strVal val="visible"/>
                                      </p:to>
                                    </p:set>
                                    <p:animEffect transition="in" filter="fade">
                                      <p:cBhvr>
                                        <p:cTn id="12" dur="1000"/>
                                        <p:tgtEl>
                                          <p:spTgt spid="11274"/>
                                        </p:tgtEl>
                                      </p:cBhvr>
                                    </p:animEffect>
                                    <p:anim calcmode="lin" valueType="num">
                                      <p:cBhvr>
                                        <p:cTn id="13" dur="1000" fill="hold"/>
                                        <p:tgtEl>
                                          <p:spTgt spid="11274"/>
                                        </p:tgtEl>
                                        <p:attrNameLst>
                                          <p:attrName>ppt_x</p:attrName>
                                        </p:attrNameLst>
                                      </p:cBhvr>
                                      <p:tavLst>
                                        <p:tav tm="0">
                                          <p:val>
                                            <p:strVal val="#ppt_x"/>
                                          </p:val>
                                        </p:tav>
                                        <p:tav tm="100000">
                                          <p:val>
                                            <p:strVal val="#ppt_x"/>
                                          </p:val>
                                        </p:tav>
                                      </p:tavLst>
                                    </p:anim>
                                    <p:anim calcmode="lin" valueType="num">
                                      <p:cBhvr>
                                        <p:cTn id="14" dur="1000" fill="hold"/>
                                        <p:tgtEl>
                                          <p:spTgt spid="1127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275"/>
                                        </p:tgtEl>
                                        <p:attrNameLst>
                                          <p:attrName>style.visibility</p:attrName>
                                        </p:attrNameLst>
                                      </p:cBhvr>
                                      <p:to>
                                        <p:strVal val="visible"/>
                                      </p:to>
                                    </p:set>
                                    <p:animEffect transition="in" filter="fade">
                                      <p:cBhvr>
                                        <p:cTn id="17" dur="1000"/>
                                        <p:tgtEl>
                                          <p:spTgt spid="11275"/>
                                        </p:tgtEl>
                                      </p:cBhvr>
                                    </p:animEffect>
                                    <p:anim calcmode="lin" valueType="num">
                                      <p:cBhvr>
                                        <p:cTn id="18" dur="1000" fill="hold"/>
                                        <p:tgtEl>
                                          <p:spTgt spid="11275"/>
                                        </p:tgtEl>
                                        <p:attrNameLst>
                                          <p:attrName>ppt_x</p:attrName>
                                        </p:attrNameLst>
                                      </p:cBhvr>
                                      <p:tavLst>
                                        <p:tav tm="0">
                                          <p:val>
                                            <p:strVal val="#ppt_x"/>
                                          </p:val>
                                        </p:tav>
                                        <p:tav tm="100000">
                                          <p:val>
                                            <p:strVal val="#ppt_x"/>
                                          </p:val>
                                        </p:tav>
                                      </p:tavLst>
                                    </p:anim>
                                    <p:anim calcmode="lin" valueType="num">
                                      <p:cBhvr>
                                        <p:cTn id="19" dur="1000" fill="hold"/>
                                        <p:tgtEl>
                                          <p:spTgt spid="1127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1273"/>
                                        </p:tgtEl>
                                        <p:attrNameLst>
                                          <p:attrName>style.visibility</p:attrName>
                                        </p:attrNameLst>
                                      </p:cBhvr>
                                      <p:to>
                                        <p:strVal val="visible"/>
                                      </p:to>
                                    </p:set>
                                    <p:anim calcmode="lin" valueType="num">
                                      <p:cBhvr additive="base">
                                        <p:cTn id="24" dur="500" fill="hold"/>
                                        <p:tgtEl>
                                          <p:spTgt spid="11273"/>
                                        </p:tgtEl>
                                        <p:attrNameLst>
                                          <p:attrName>ppt_x</p:attrName>
                                        </p:attrNameLst>
                                      </p:cBhvr>
                                      <p:tavLst>
                                        <p:tav tm="0">
                                          <p:val>
                                            <p:strVal val="#ppt_x"/>
                                          </p:val>
                                        </p:tav>
                                        <p:tav tm="100000">
                                          <p:val>
                                            <p:strVal val="#ppt_x"/>
                                          </p:val>
                                        </p:tav>
                                      </p:tavLst>
                                    </p:anim>
                                    <p:anim calcmode="lin" valueType="num">
                                      <p:cBhvr additive="base">
                                        <p:cTn id="25" dur="500" fill="hold"/>
                                        <p:tgtEl>
                                          <p:spTgt spid="11273"/>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1277"/>
                                        </p:tgtEl>
                                        <p:attrNameLst>
                                          <p:attrName>style.visibility</p:attrName>
                                        </p:attrNameLst>
                                      </p:cBhvr>
                                      <p:to>
                                        <p:strVal val="visible"/>
                                      </p:to>
                                    </p:set>
                                    <p:anim calcmode="lin" valueType="num">
                                      <p:cBhvr additive="base">
                                        <p:cTn id="28" dur="500" fill="hold"/>
                                        <p:tgtEl>
                                          <p:spTgt spid="11277"/>
                                        </p:tgtEl>
                                        <p:attrNameLst>
                                          <p:attrName>ppt_x</p:attrName>
                                        </p:attrNameLst>
                                      </p:cBhvr>
                                      <p:tavLst>
                                        <p:tav tm="0">
                                          <p:val>
                                            <p:strVal val="#ppt_x"/>
                                          </p:val>
                                        </p:tav>
                                        <p:tav tm="100000">
                                          <p:val>
                                            <p:strVal val="#ppt_x"/>
                                          </p:val>
                                        </p:tav>
                                      </p:tavLst>
                                    </p:anim>
                                    <p:anim calcmode="lin" valueType="num">
                                      <p:cBhvr additive="base">
                                        <p:cTn id="29" dur="500" fill="hold"/>
                                        <p:tgtEl>
                                          <p:spTgt spid="11277"/>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1270"/>
                                        </p:tgtEl>
                                        <p:attrNameLst>
                                          <p:attrName>style.visibility</p:attrName>
                                        </p:attrNameLst>
                                      </p:cBhvr>
                                      <p:to>
                                        <p:strVal val="visible"/>
                                      </p:to>
                                    </p:set>
                                    <p:animEffect transition="in" filter="wipe(down)">
                                      <p:cBhvr>
                                        <p:cTn id="34" dur="500"/>
                                        <p:tgtEl>
                                          <p:spTgt spid="11270"/>
                                        </p:tgtEl>
                                      </p:cBhvr>
                                    </p:animEffect>
                                  </p:childTnLst>
                                </p:cTn>
                              </p:par>
                              <p:par>
                                <p:cTn id="35" presetID="22" presetClass="entr" presetSubtype="4" fill="hold" nodeType="withEffect">
                                  <p:stCondLst>
                                    <p:cond delay="0"/>
                                  </p:stCondLst>
                                  <p:childTnLst>
                                    <p:set>
                                      <p:cBhvr>
                                        <p:cTn id="36" dur="1" fill="hold">
                                          <p:stCondLst>
                                            <p:cond delay="0"/>
                                          </p:stCondLst>
                                        </p:cTn>
                                        <p:tgtEl>
                                          <p:spTgt spid="11269"/>
                                        </p:tgtEl>
                                        <p:attrNameLst>
                                          <p:attrName>style.visibility</p:attrName>
                                        </p:attrNameLst>
                                      </p:cBhvr>
                                      <p:to>
                                        <p:strVal val="visible"/>
                                      </p:to>
                                    </p:set>
                                    <p:animEffect transition="in" filter="wipe(down)">
                                      <p:cBhvr>
                                        <p:cTn id="37" dur="500"/>
                                        <p:tgtEl>
                                          <p:spTgt spid="11269"/>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nodeType="clickEffect">
                                  <p:stCondLst>
                                    <p:cond delay="0"/>
                                  </p:stCondLst>
                                  <p:childTnLst>
                                    <p:set>
                                      <p:cBhvr>
                                        <p:cTn id="41" dur="1" fill="hold">
                                          <p:stCondLst>
                                            <p:cond delay="0"/>
                                          </p:stCondLst>
                                        </p:cTn>
                                        <p:tgtEl>
                                          <p:spTgt spid="11268"/>
                                        </p:tgtEl>
                                        <p:attrNameLst>
                                          <p:attrName>style.visibility</p:attrName>
                                        </p:attrNameLst>
                                      </p:cBhvr>
                                      <p:to>
                                        <p:strVal val="visible"/>
                                      </p:to>
                                    </p:set>
                                    <p:animEffect transition="in" filter="circle(in)">
                                      <p:cBhvr>
                                        <p:cTn id="42" dur="2000"/>
                                        <p:tgtEl>
                                          <p:spTgt spid="11268"/>
                                        </p:tgtEl>
                                      </p:cBhvr>
                                    </p:animEffect>
                                  </p:childTnLst>
                                </p:cTn>
                              </p:par>
                              <p:par>
                                <p:cTn id="43" presetID="6" presetClass="entr" presetSubtype="16" fill="hold" grpId="0" nodeType="withEffect">
                                  <p:stCondLst>
                                    <p:cond delay="0"/>
                                  </p:stCondLst>
                                  <p:childTnLst>
                                    <p:set>
                                      <p:cBhvr>
                                        <p:cTn id="44" dur="1" fill="hold">
                                          <p:stCondLst>
                                            <p:cond delay="0"/>
                                          </p:stCondLst>
                                        </p:cTn>
                                        <p:tgtEl>
                                          <p:spTgt spid="11276"/>
                                        </p:tgtEl>
                                        <p:attrNameLst>
                                          <p:attrName>style.visibility</p:attrName>
                                        </p:attrNameLst>
                                      </p:cBhvr>
                                      <p:to>
                                        <p:strVal val="visible"/>
                                      </p:to>
                                    </p:set>
                                    <p:animEffect transition="in" filter="circle(in)">
                                      <p:cBhvr>
                                        <p:cTn id="45" dur="2000"/>
                                        <p:tgtEl>
                                          <p:spTgt spid="11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p:bldP spid="11271" grpId="0" animBg="1"/>
      <p:bldP spid="11275" grpId="0"/>
      <p:bldP spid="11276" grpId="0"/>
      <p:bldP spid="1127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9254B-0D51-4889-A589-E66C27BAB37C}"/>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64AEBEA-3BB4-4A1D-A2AA-A542CF6C6F73}"/>
              </a:ext>
            </a:extLst>
          </p:cNvPr>
          <p:cNvPicPr>
            <a:picLocks noChangeAspect="1"/>
          </p:cNvPicPr>
          <p:nvPr/>
        </p:nvPicPr>
        <p:blipFill>
          <a:blip r:embed="rId2"/>
          <a:stretch>
            <a:fillRect/>
          </a:stretch>
        </p:blipFill>
        <p:spPr>
          <a:xfrm>
            <a:off x="1341786" y="1676400"/>
            <a:ext cx="6278214" cy="2438400"/>
          </a:xfrm>
          <a:prstGeom prst="rect">
            <a:avLst/>
          </a:prstGeom>
        </p:spPr>
      </p:pic>
    </p:spTree>
    <p:extLst>
      <p:ext uri="{BB962C8B-B14F-4D97-AF65-F5344CB8AC3E}">
        <p14:creationId xmlns:p14="http://schemas.microsoft.com/office/powerpoint/2010/main" val="27646252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1.3. </a:t>
            </a:r>
            <a:r>
              <a:rPr lang="en-US" dirty="0" err="1"/>
              <a:t>Các</a:t>
            </a:r>
            <a:r>
              <a:rPr lang="en-US" dirty="0"/>
              <a:t> </a:t>
            </a:r>
            <a:r>
              <a:rPr lang="en-US" dirty="0" err="1"/>
              <a:t>cấu</a:t>
            </a:r>
            <a:r>
              <a:rPr lang="en-US" dirty="0"/>
              <a:t> </a:t>
            </a:r>
            <a:r>
              <a:rPr lang="en-US" dirty="0" err="1"/>
              <a:t>hình</a:t>
            </a:r>
            <a:r>
              <a:rPr lang="en-US" dirty="0"/>
              <a:t> </a:t>
            </a:r>
            <a:r>
              <a:rPr lang="en-US" dirty="0" err="1"/>
              <a:t>tổ</a:t>
            </a:r>
            <a:r>
              <a:rPr lang="en-US" dirty="0"/>
              <a:t> </a:t>
            </a:r>
            <a:r>
              <a:rPr lang="en-US" dirty="0" err="1"/>
              <a:t>hợp</a:t>
            </a:r>
            <a:endParaRPr lang="en-US" dirty="0"/>
          </a:p>
        </p:txBody>
      </p:sp>
      <p:sp>
        <p:nvSpPr>
          <p:cNvPr id="2" name="Rectangle: Folded Corner 1">
            <a:extLst>
              <a:ext uri="{FF2B5EF4-FFF2-40B4-BE49-F238E27FC236}">
                <a16:creationId xmlns:a16="http://schemas.microsoft.com/office/drawing/2014/main" id="{6B090C57-6B10-415A-927B-A753751F5AD3}"/>
              </a:ext>
            </a:extLst>
          </p:cNvPr>
          <p:cNvSpPr/>
          <p:nvPr/>
        </p:nvSpPr>
        <p:spPr>
          <a:xfrm>
            <a:off x="1276350" y="1524000"/>
            <a:ext cx="4438650" cy="5334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2400" b="1" dirty="0">
                <a:solidFill>
                  <a:schemeClr val="tx1"/>
                </a:solidFill>
              </a:rPr>
              <a:t>1.3.2. </a:t>
            </a:r>
            <a:r>
              <a:rPr lang="en-US" sz="2400" b="1" dirty="0" err="1">
                <a:solidFill>
                  <a:schemeClr val="tx1"/>
                </a:solidFill>
              </a:rPr>
              <a:t>Chỉnh</a:t>
            </a:r>
            <a:r>
              <a:rPr lang="en-US" sz="2400" b="1" dirty="0">
                <a:solidFill>
                  <a:schemeClr val="tx1"/>
                </a:solidFill>
              </a:rPr>
              <a:t> </a:t>
            </a:r>
            <a:r>
              <a:rPr lang="en-US" sz="2400" b="1" dirty="0" err="1">
                <a:solidFill>
                  <a:schemeClr val="tx1"/>
                </a:solidFill>
              </a:rPr>
              <a:t>hợp</a:t>
            </a:r>
            <a:r>
              <a:rPr lang="en-US" sz="2400" b="1" dirty="0">
                <a:solidFill>
                  <a:schemeClr val="tx1"/>
                </a:solidFill>
              </a:rPr>
              <a:t> </a:t>
            </a:r>
            <a:r>
              <a:rPr lang="en-US" sz="2400" b="1" dirty="0" err="1">
                <a:solidFill>
                  <a:schemeClr val="tx1"/>
                </a:solidFill>
              </a:rPr>
              <a:t>không</a:t>
            </a:r>
            <a:r>
              <a:rPr lang="en-US" sz="2400" b="1" dirty="0">
                <a:solidFill>
                  <a:schemeClr val="tx1"/>
                </a:solidFill>
              </a:rPr>
              <a:t> </a:t>
            </a:r>
            <a:r>
              <a:rPr lang="en-US" sz="2400" b="1" dirty="0" err="1">
                <a:solidFill>
                  <a:schemeClr val="tx1"/>
                </a:solidFill>
              </a:rPr>
              <a:t>lặp</a:t>
            </a:r>
            <a:endParaRPr lang="en-US" sz="2400" b="1" dirty="0">
              <a:solidFill>
                <a:schemeClr val="tx1"/>
              </a:solidFill>
            </a:endParaRPr>
          </a:p>
        </p:txBody>
      </p:sp>
      <p:sp>
        <p:nvSpPr>
          <p:cNvPr id="47" name="Rectangle: Folded Corner 46">
            <a:extLst>
              <a:ext uri="{FF2B5EF4-FFF2-40B4-BE49-F238E27FC236}">
                <a16:creationId xmlns:a16="http://schemas.microsoft.com/office/drawing/2014/main" id="{8CD60893-CFC3-4E12-9F36-298826700E97}"/>
              </a:ext>
            </a:extLst>
          </p:cNvPr>
          <p:cNvSpPr/>
          <p:nvPr/>
        </p:nvSpPr>
        <p:spPr>
          <a:xfrm>
            <a:off x="1276350" y="2158181"/>
            <a:ext cx="7410450" cy="1728019"/>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just" eaLnBrk="1" hangingPunct="1">
              <a:buFont typeface="Wingdings" panose="05000000000000000000" pitchFamily="2" charset="2"/>
              <a:buNone/>
            </a:pPr>
            <a:r>
              <a:rPr lang="en-US" altLang="vi-VN" sz="2400" dirty="0" err="1"/>
              <a:t>Chỉnh</a:t>
            </a:r>
            <a:r>
              <a:rPr lang="en-US" altLang="vi-VN" sz="2400" dirty="0"/>
              <a:t> </a:t>
            </a:r>
            <a:r>
              <a:rPr lang="en-US" altLang="vi-VN" sz="2400" dirty="0" err="1"/>
              <a:t>hợp</a:t>
            </a:r>
            <a:r>
              <a:rPr lang="en-US" altLang="vi-VN" sz="2400" dirty="0"/>
              <a:t> </a:t>
            </a:r>
            <a:r>
              <a:rPr lang="en-US" altLang="vi-VN" sz="2400" dirty="0" err="1"/>
              <a:t>không</a:t>
            </a:r>
            <a:r>
              <a:rPr lang="en-US" altLang="vi-VN" sz="2400" dirty="0"/>
              <a:t> </a:t>
            </a:r>
            <a:r>
              <a:rPr lang="en-US" altLang="vi-VN" sz="2400" dirty="0" err="1"/>
              <a:t>lặp</a:t>
            </a:r>
            <a:r>
              <a:rPr lang="en-US" altLang="vi-VN" sz="2400" dirty="0"/>
              <a:t> </a:t>
            </a:r>
            <a:r>
              <a:rPr lang="en-US" altLang="vi-VN" sz="2400" dirty="0" err="1"/>
              <a:t>chập</a:t>
            </a:r>
            <a:r>
              <a:rPr lang="en-US" altLang="vi-VN" sz="2400" dirty="0"/>
              <a:t> k </a:t>
            </a:r>
            <a:r>
              <a:rPr lang="en-US" altLang="vi-VN" sz="2400" dirty="0" err="1"/>
              <a:t>của</a:t>
            </a:r>
            <a:r>
              <a:rPr lang="en-US" altLang="vi-VN" sz="2400" dirty="0"/>
              <a:t> n </a:t>
            </a:r>
            <a:r>
              <a:rPr lang="en-US" altLang="vi-VN" sz="2400" dirty="0" err="1"/>
              <a:t>phần</a:t>
            </a:r>
            <a:r>
              <a:rPr lang="en-US" altLang="vi-VN" sz="2400" dirty="0"/>
              <a:t> </a:t>
            </a:r>
            <a:r>
              <a:rPr lang="en-US" altLang="vi-VN" sz="2400" dirty="0" err="1"/>
              <a:t>tử</a:t>
            </a:r>
            <a:r>
              <a:rPr lang="en-US" altLang="vi-VN" sz="2400" dirty="0"/>
              <a:t> (</a:t>
            </a:r>
            <a:r>
              <a:rPr lang="en-US" altLang="vi-VN" sz="2400" dirty="0" err="1"/>
              <a:t>chỉnh</a:t>
            </a:r>
            <a:r>
              <a:rPr lang="en-US" altLang="vi-VN" sz="2400" dirty="0"/>
              <a:t> </a:t>
            </a:r>
            <a:r>
              <a:rPr lang="en-US" altLang="vi-VN" sz="2400" dirty="0" err="1"/>
              <a:t>hợp</a:t>
            </a:r>
            <a:r>
              <a:rPr lang="en-US" altLang="vi-VN" sz="2400" dirty="0"/>
              <a:t> </a:t>
            </a:r>
            <a:r>
              <a:rPr lang="en-US" altLang="vi-VN" sz="2400" dirty="0" err="1"/>
              <a:t>chập</a:t>
            </a:r>
            <a:r>
              <a:rPr lang="en-US" altLang="vi-VN" sz="2400" dirty="0"/>
              <a:t> k) </a:t>
            </a:r>
            <a:r>
              <a:rPr lang="en-US" altLang="vi-VN" sz="2400" dirty="0" err="1"/>
              <a:t>là</a:t>
            </a:r>
            <a:r>
              <a:rPr lang="en-US" altLang="vi-VN" sz="2400" dirty="0"/>
              <a:t> </a:t>
            </a:r>
            <a:r>
              <a:rPr lang="en-US" altLang="vi-VN" sz="2400" dirty="0" err="1"/>
              <a:t>một</a:t>
            </a:r>
            <a:r>
              <a:rPr lang="en-US" altLang="vi-VN" sz="2400" dirty="0"/>
              <a:t> </a:t>
            </a:r>
            <a:r>
              <a:rPr lang="en-US" altLang="vi-VN" sz="2400" dirty="0" err="1"/>
              <a:t>cách</a:t>
            </a:r>
            <a:r>
              <a:rPr lang="en-US" altLang="vi-VN" sz="2400" dirty="0"/>
              <a:t> </a:t>
            </a:r>
            <a:r>
              <a:rPr lang="en-US" altLang="vi-VN" sz="2400" dirty="0" err="1"/>
              <a:t>sắp</a:t>
            </a:r>
            <a:r>
              <a:rPr lang="en-US" altLang="vi-VN" sz="2400" dirty="0"/>
              <a:t> </a:t>
            </a:r>
            <a:r>
              <a:rPr lang="en-US" altLang="vi-VN" sz="2400" dirty="0" err="1"/>
              <a:t>xếp</a:t>
            </a:r>
            <a:r>
              <a:rPr lang="en-US" altLang="vi-VN" sz="2400" dirty="0"/>
              <a:t> </a:t>
            </a:r>
            <a:r>
              <a:rPr lang="en-US" altLang="vi-VN" sz="2400" dirty="0" err="1"/>
              <a:t>có</a:t>
            </a:r>
            <a:r>
              <a:rPr lang="en-US" altLang="vi-VN" sz="2400" dirty="0"/>
              <a:t> </a:t>
            </a:r>
            <a:r>
              <a:rPr lang="en-US" altLang="vi-VN" sz="2400" dirty="0" err="1"/>
              <a:t>thứ</a:t>
            </a:r>
            <a:r>
              <a:rPr lang="en-US" altLang="vi-VN" sz="2400" dirty="0"/>
              <a:t> </a:t>
            </a:r>
            <a:r>
              <a:rPr lang="en-US" altLang="vi-VN" sz="2400" dirty="0" err="1"/>
              <a:t>tự</a:t>
            </a:r>
            <a:r>
              <a:rPr lang="en-US" altLang="vi-VN" sz="2400" dirty="0"/>
              <a:t> k </a:t>
            </a:r>
            <a:r>
              <a:rPr lang="en-US" altLang="vi-VN" sz="2400" dirty="0" err="1"/>
              <a:t>phần</a:t>
            </a:r>
            <a:r>
              <a:rPr lang="en-US" altLang="vi-VN" sz="2400" dirty="0"/>
              <a:t> </a:t>
            </a:r>
            <a:r>
              <a:rPr lang="en-US" altLang="vi-VN" sz="2400" dirty="0" err="1"/>
              <a:t>tử</a:t>
            </a:r>
            <a:r>
              <a:rPr lang="en-US" altLang="vi-VN" sz="2400" dirty="0"/>
              <a:t> </a:t>
            </a:r>
            <a:r>
              <a:rPr lang="en-US" altLang="vi-VN" sz="2400" dirty="0" err="1"/>
              <a:t>của</a:t>
            </a:r>
            <a:r>
              <a:rPr lang="en-US" altLang="vi-VN" sz="2400" dirty="0"/>
              <a:t> </a:t>
            </a:r>
            <a:r>
              <a:rPr lang="en-US" altLang="vi-VN" sz="2400" dirty="0" err="1"/>
              <a:t>tập</a:t>
            </a:r>
            <a:r>
              <a:rPr lang="en-US" altLang="vi-VN" sz="2400" dirty="0"/>
              <a:t> n </a:t>
            </a:r>
            <a:r>
              <a:rPr lang="en-US" altLang="vi-VN" sz="2400" dirty="0" err="1"/>
              <a:t>phần</a:t>
            </a:r>
            <a:r>
              <a:rPr lang="en-US" altLang="vi-VN" sz="2400" dirty="0"/>
              <a:t> </a:t>
            </a:r>
            <a:r>
              <a:rPr lang="en-US" altLang="vi-VN" sz="2400" dirty="0" err="1"/>
              <a:t>tử</a:t>
            </a:r>
            <a:r>
              <a:rPr lang="en-US" altLang="vi-VN" sz="2400" dirty="0"/>
              <a:t>, </a:t>
            </a:r>
            <a:r>
              <a:rPr lang="en-US" altLang="vi-VN" sz="2400" dirty="0" err="1"/>
              <a:t>mỗi</a:t>
            </a:r>
            <a:r>
              <a:rPr lang="en-US" altLang="vi-VN" sz="2400" dirty="0"/>
              <a:t> </a:t>
            </a:r>
            <a:r>
              <a:rPr lang="en-US" altLang="vi-VN" sz="2400" dirty="0" err="1"/>
              <a:t>phần</a:t>
            </a:r>
            <a:r>
              <a:rPr lang="en-US" altLang="vi-VN" sz="2400" dirty="0"/>
              <a:t> </a:t>
            </a:r>
            <a:r>
              <a:rPr lang="en-US" altLang="vi-VN" sz="2400" dirty="0" err="1"/>
              <a:t>tử</a:t>
            </a:r>
            <a:r>
              <a:rPr lang="en-US" altLang="vi-VN" sz="2400" dirty="0"/>
              <a:t> </a:t>
            </a:r>
            <a:r>
              <a:rPr lang="en-US" altLang="vi-VN" sz="2400" dirty="0" err="1"/>
              <a:t>không</a:t>
            </a:r>
            <a:r>
              <a:rPr lang="en-US" altLang="vi-VN" sz="2400" dirty="0"/>
              <a:t> </a:t>
            </a:r>
            <a:r>
              <a:rPr lang="en-US" altLang="vi-VN" sz="2400" dirty="0" err="1"/>
              <a:t>được</a:t>
            </a:r>
            <a:r>
              <a:rPr lang="en-US" altLang="vi-VN" sz="2400" dirty="0"/>
              <a:t> </a:t>
            </a:r>
            <a:r>
              <a:rPr lang="en-US" altLang="vi-VN" sz="2400" dirty="0" err="1"/>
              <a:t>lấy</a:t>
            </a:r>
            <a:r>
              <a:rPr lang="en-US" altLang="vi-VN" sz="2400" dirty="0"/>
              <a:t> </a:t>
            </a:r>
            <a:r>
              <a:rPr lang="en-US" altLang="vi-VN" sz="2400" dirty="0" err="1"/>
              <a:t>lặp</a:t>
            </a:r>
            <a:r>
              <a:rPr lang="en-US" altLang="vi-VN" sz="2400" dirty="0"/>
              <a:t> </a:t>
            </a:r>
            <a:r>
              <a:rPr lang="en-US" altLang="vi-VN" sz="2400" dirty="0" err="1"/>
              <a:t>lại</a:t>
            </a:r>
            <a:r>
              <a:rPr lang="en-US" altLang="vi-VN" sz="2400" dirty="0"/>
              <a:t>.</a:t>
            </a:r>
          </a:p>
        </p:txBody>
      </p:sp>
      <p:sp>
        <p:nvSpPr>
          <p:cNvPr id="50" name="Rectangle: Folded Corner 49">
            <a:extLst>
              <a:ext uri="{FF2B5EF4-FFF2-40B4-BE49-F238E27FC236}">
                <a16:creationId xmlns:a16="http://schemas.microsoft.com/office/drawing/2014/main" id="{B95E4487-2351-4DB2-8CAC-599B35EBFC23}"/>
              </a:ext>
            </a:extLst>
          </p:cNvPr>
          <p:cNvSpPr/>
          <p:nvPr/>
        </p:nvSpPr>
        <p:spPr>
          <a:xfrm>
            <a:off x="1276350" y="3986981"/>
            <a:ext cx="7410450" cy="770709"/>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2400" dirty="0" err="1"/>
              <a:t>Công</a:t>
            </a:r>
            <a:r>
              <a:rPr lang="en-US" sz="2400" dirty="0"/>
              <a:t> </a:t>
            </a:r>
            <a:r>
              <a:rPr lang="en-US" sz="2400" dirty="0" err="1"/>
              <a:t>thức</a:t>
            </a:r>
            <a:r>
              <a:rPr lang="en-US" sz="2400" dirty="0"/>
              <a:t>: </a:t>
            </a:r>
            <a:r>
              <a:rPr lang="en-US" altLang="vi-VN" sz="2400" dirty="0" err="1"/>
              <a:t>A</a:t>
            </a:r>
            <a:r>
              <a:rPr lang="en-US" altLang="vi-VN" sz="2400" baseline="30000" dirty="0" err="1"/>
              <a:t>k</a:t>
            </a:r>
            <a:r>
              <a:rPr lang="en-US" altLang="vi-VN" sz="2400" baseline="-25000" dirty="0" err="1"/>
              <a:t>n</a:t>
            </a:r>
            <a:r>
              <a:rPr lang="en-US" altLang="vi-VN" sz="2400" dirty="0"/>
              <a:t> = n(n-1)(n-2)…(n-k+1)=n! /(n-k)!</a:t>
            </a:r>
            <a:r>
              <a:rPr lang="en-US" sz="2400" dirty="0"/>
              <a:t> </a:t>
            </a:r>
          </a:p>
        </p:txBody>
      </p:sp>
      <p:sp>
        <p:nvSpPr>
          <p:cNvPr id="7" name="Rectangle: Folded Corner 6">
            <a:extLst>
              <a:ext uri="{FF2B5EF4-FFF2-40B4-BE49-F238E27FC236}">
                <a16:creationId xmlns:a16="http://schemas.microsoft.com/office/drawing/2014/main" id="{1495BE9D-70B8-4546-B89F-F0F73339BF13}"/>
              </a:ext>
            </a:extLst>
          </p:cNvPr>
          <p:cNvSpPr/>
          <p:nvPr/>
        </p:nvSpPr>
        <p:spPr>
          <a:xfrm>
            <a:off x="1276350" y="5029200"/>
            <a:ext cx="7410450" cy="1147355"/>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en-US" sz="2400" dirty="0"/>
          </a:p>
          <a:p>
            <a:r>
              <a:rPr lang="en-US" sz="2400" dirty="0" err="1"/>
              <a:t>Ví</a:t>
            </a:r>
            <a:r>
              <a:rPr lang="en-US" sz="2400" dirty="0"/>
              <a:t> </a:t>
            </a:r>
            <a:r>
              <a:rPr lang="en-US" sz="2400" dirty="0" err="1"/>
              <a:t>dụ</a:t>
            </a:r>
            <a:r>
              <a:rPr lang="en-US" sz="2400" dirty="0"/>
              <a:t> 1:  Cho </a:t>
            </a:r>
            <a:r>
              <a:rPr lang="en-US" sz="2400" dirty="0" err="1"/>
              <a:t>tập</a:t>
            </a:r>
            <a:r>
              <a:rPr lang="en-US" sz="2400" dirty="0"/>
              <a:t> </a:t>
            </a:r>
            <a:r>
              <a:rPr lang="en-US" sz="2400" dirty="0" err="1"/>
              <a:t>hợp</a:t>
            </a:r>
            <a:r>
              <a:rPr lang="en-US" sz="2400" dirty="0"/>
              <a:t> A = {1, 3, 4, 5, 6, 7}. </a:t>
            </a:r>
            <a:r>
              <a:rPr lang="en-US" sz="2400" dirty="0" err="1"/>
              <a:t>Có</a:t>
            </a:r>
            <a:r>
              <a:rPr lang="en-US" sz="2400" dirty="0"/>
              <a:t> bao </a:t>
            </a:r>
            <a:r>
              <a:rPr lang="en-US" sz="2400" dirty="0" err="1"/>
              <a:t>nhiêu</a:t>
            </a:r>
            <a:r>
              <a:rPr lang="en-US" sz="2400" dirty="0"/>
              <a:t> </a:t>
            </a:r>
            <a:r>
              <a:rPr lang="en-US" sz="2400" dirty="0" err="1"/>
              <a:t>số</a:t>
            </a:r>
            <a:r>
              <a:rPr lang="en-US" sz="2400" dirty="0"/>
              <a:t> </a:t>
            </a:r>
            <a:r>
              <a:rPr lang="en-US" sz="2400" dirty="0" err="1"/>
              <a:t>có</a:t>
            </a:r>
            <a:r>
              <a:rPr lang="en-US" sz="2400" dirty="0"/>
              <a:t> 4 </a:t>
            </a:r>
            <a:r>
              <a:rPr lang="en-US" sz="2400" dirty="0" err="1"/>
              <a:t>chữ</a:t>
            </a:r>
            <a:r>
              <a:rPr lang="en-US" sz="2400" dirty="0"/>
              <a:t> </a:t>
            </a:r>
            <a:r>
              <a:rPr lang="en-US" sz="2400" dirty="0" err="1"/>
              <a:t>số</a:t>
            </a:r>
            <a:r>
              <a:rPr lang="en-US" sz="2400" dirty="0"/>
              <a:t> </a:t>
            </a:r>
            <a:r>
              <a:rPr lang="en-US" sz="2400" dirty="0" err="1"/>
              <a:t>khác</a:t>
            </a:r>
            <a:r>
              <a:rPr lang="en-US" sz="2400" dirty="0"/>
              <a:t> </a:t>
            </a:r>
            <a:r>
              <a:rPr lang="en-US" sz="2400" dirty="0" err="1"/>
              <a:t>nhau</a:t>
            </a:r>
            <a:r>
              <a:rPr lang="en-US" sz="2400" dirty="0"/>
              <a:t> </a:t>
            </a:r>
            <a:r>
              <a:rPr lang="en-US" sz="2400" dirty="0" err="1"/>
              <a:t>được</a:t>
            </a:r>
            <a:r>
              <a:rPr lang="en-US" sz="2400" dirty="0"/>
              <a:t> </a:t>
            </a:r>
            <a:r>
              <a:rPr lang="en-US" sz="2400" dirty="0" err="1"/>
              <a:t>tạo</a:t>
            </a:r>
            <a:r>
              <a:rPr lang="en-US" sz="2400" dirty="0"/>
              <a:t> ra </a:t>
            </a:r>
            <a:r>
              <a:rPr lang="en-US" sz="2400" dirty="0" err="1"/>
              <a:t>từ</a:t>
            </a:r>
            <a:r>
              <a:rPr lang="en-US" sz="2400" dirty="0"/>
              <a:t> </a:t>
            </a:r>
            <a:r>
              <a:rPr lang="en-US" sz="2400" dirty="0" err="1"/>
              <a:t>tập</a:t>
            </a:r>
            <a:r>
              <a:rPr lang="en-US" sz="2400" dirty="0"/>
              <a:t> A?</a:t>
            </a:r>
          </a:p>
        </p:txBody>
      </p:sp>
    </p:spTree>
    <p:extLst>
      <p:ext uri="{BB962C8B-B14F-4D97-AF65-F5344CB8AC3E}">
        <p14:creationId xmlns:p14="http://schemas.microsoft.com/office/powerpoint/2010/main" val="39133656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0"/>
                                        </p:tgtEl>
                                        <p:attrNameLst>
                                          <p:attrName>style.visibility</p:attrName>
                                        </p:attrNameLst>
                                      </p:cBhvr>
                                      <p:to>
                                        <p:strVal val="visible"/>
                                      </p:to>
                                    </p:set>
                                    <p:anim calcmode="lin" valueType="num">
                                      <p:cBhvr additive="base">
                                        <p:cTn id="13" dur="500" fill="hold"/>
                                        <p:tgtEl>
                                          <p:spTgt spid="50"/>
                                        </p:tgtEl>
                                        <p:attrNameLst>
                                          <p:attrName>ppt_x</p:attrName>
                                        </p:attrNameLst>
                                      </p:cBhvr>
                                      <p:tavLst>
                                        <p:tav tm="0">
                                          <p:val>
                                            <p:strVal val="#ppt_x"/>
                                          </p:val>
                                        </p:tav>
                                        <p:tav tm="100000">
                                          <p:val>
                                            <p:strVal val="#ppt_x"/>
                                          </p:val>
                                        </p:tav>
                                      </p:tavLst>
                                    </p:anim>
                                    <p:anim calcmode="lin" valueType="num">
                                      <p:cBhvr additive="base">
                                        <p:cTn id="14"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0" grpId="0" animBg="1"/>
      <p:bldP spid="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1.3. </a:t>
            </a:r>
            <a:r>
              <a:rPr lang="en-US" dirty="0" err="1"/>
              <a:t>Các</a:t>
            </a:r>
            <a:r>
              <a:rPr lang="en-US" dirty="0"/>
              <a:t> </a:t>
            </a:r>
            <a:r>
              <a:rPr lang="en-US" dirty="0" err="1"/>
              <a:t>cấu</a:t>
            </a:r>
            <a:r>
              <a:rPr lang="en-US" dirty="0"/>
              <a:t> </a:t>
            </a:r>
            <a:r>
              <a:rPr lang="en-US" dirty="0" err="1"/>
              <a:t>hình</a:t>
            </a:r>
            <a:r>
              <a:rPr lang="en-US" dirty="0"/>
              <a:t> </a:t>
            </a:r>
            <a:r>
              <a:rPr lang="en-US" dirty="0" err="1"/>
              <a:t>tổ</a:t>
            </a:r>
            <a:r>
              <a:rPr lang="en-US" dirty="0"/>
              <a:t> </a:t>
            </a:r>
            <a:r>
              <a:rPr lang="en-US" dirty="0" err="1"/>
              <a:t>hợp</a:t>
            </a:r>
            <a:endParaRPr lang="en-US" dirty="0"/>
          </a:p>
        </p:txBody>
      </p:sp>
      <p:sp>
        <p:nvSpPr>
          <p:cNvPr id="2" name="Rectangle: Folded Corner 1">
            <a:extLst>
              <a:ext uri="{FF2B5EF4-FFF2-40B4-BE49-F238E27FC236}">
                <a16:creationId xmlns:a16="http://schemas.microsoft.com/office/drawing/2014/main" id="{6B090C57-6B10-415A-927B-A753751F5AD3}"/>
              </a:ext>
            </a:extLst>
          </p:cNvPr>
          <p:cNvSpPr/>
          <p:nvPr/>
        </p:nvSpPr>
        <p:spPr>
          <a:xfrm>
            <a:off x="1276350" y="1524000"/>
            <a:ext cx="4438650" cy="5334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2400" b="1" dirty="0" err="1">
                <a:solidFill>
                  <a:schemeClr val="tx1"/>
                </a:solidFill>
              </a:rPr>
              <a:t>Bài</a:t>
            </a:r>
            <a:r>
              <a:rPr lang="en-US" sz="2400" b="1" dirty="0">
                <a:solidFill>
                  <a:schemeClr val="tx1"/>
                </a:solidFill>
              </a:rPr>
              <a:t> </a:t>
            </a:r>
            <a:r>
              <a:rPr lang="en-US" sz="2400" b="1" dirty="0" err="1">
                <a:solidFill>
                  <a:schemeClr val="tx1"/>
                </a:solidFill>
              </a:rPr>
              <a:t>làm</a:t>
            </a:r>
            <a:endParaRPr lang="en-US" sz="2400" b="1" dirty="0">
              <a:solidFill>
                <a:schemeClr val="tx1"/>
              </a:solidFill>
            </a:endParaRPr>
          </a:p>
        </p:txBody>
      </p:sp>
      <p:sp>
        <p:nvSpPr>
          <p:cNvPr id="47" name="Rectangle: Folded Corner 46">
            <a:extLst>
              <a:ext uri="{FF2B5EF4-FFF2-40B4-BE49-F238E27FC236}">
                <a16:creationId xmlns:a16="http://schemas.microsoft.com/office/drawing/2014/main" id="{8CD60893-CFC3-4E12-9F36-298826700E97}"/>
              </a:ext>
            </a:extLst>
          </p:cNvPr>
          <p:cNvSpPr/>
          <p:nvPr/>
        </p:nvSpPr>
        <p:spPr>
          <a:xfrm>
            <a:off x="1269423" y="2362200"/>
            <a:ext cx="7410450" cy="3556819"/>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just" eaLnBrk="1" hangingPunct="1">
              <a:buFont typeface="Wingdings" panose="05000000000000000000" pitchFamily="2" charset="2"/>
              <a:buNone/>
            </a:pPr>
            <a:r>
              <a:rPr lang="vi-VN" altLang="vi-VN" sz="2400" dirty="0"/>
              <a:t>Cách 1: Sử dụng nguyên lý nhân</a:t>
            </a:r>
          </a:p>
          <a:p>
            <a:pPr algn="just" eaLnBrk="1" hangingPunct="1">
              <a:buFont typeface="Wingdings" panose="05000000000000000000" pitchFamily="2" charset="2"/>
              <a:buNone/>
            </a:pPr>
            <a:r>
              <a:rPr lang="vi-VN" altLang="vi-VN" sz="2400" dirty="0"/>
              <a:t>Ký hiệu số có 4 chữ số là 𝑎𝑏𝑐𝑑</a:t>
            </a:r>
          </a:p>
          <a:p>
            <a:pPr algn="just" eaLnBrk="1" hangingPunct="1">
              <a:buFont typeface="Wingdings" panose="05000000000000000000" pitchFamily="2" charset="2"/>
              <a:buNone/>
            </a:pPr>
            <a:r>
              <a:rPr lang="vi-VN" altLang="vi-VN" sz="2400" dirty="0"/>
              <a:t>Ta có 6 khả năng chọn số a từ tập A ={1, 3, 4,5, 6,7} Chỉ còn 5 khả năng chọn số b từ tập A –{a}</a:t>
            </a:r>
          </a:p>
          <a:p>
            <a:pPr algn="just" eaLnBrk="1" hangingPunct="1">
              <a:buFont typeface="Wingdings" panose="05000000000000000000" pitchFamily="2" charset="2"/>
              <a:buNone/>
            </a:pPr>
            <a:r>
              <a:rPr lang="vi-VN" altLang="vi-VN" sz="2400" dirty="0"/>
              <a:t>Chỉ còn 4 khả năng chọn số c từ tập A – {a, b} </a:t>
            </a:r>
            <a:endParaRPr lang="en-US" altLang="vi-VN" sz="2400" dirty="0"/>
          </a:p>
          <a:p>
            <a:pPr algn="just" eaLnBrk="1" hangingPunct="1">
              <a:buFont typeface="Wingdings" panose="05000000000000000000" pitchFamily="2" charset="2"/>
              <a:buNone/>
            </a:pPr>
            <a:r>
              <a:rPr lang="vi-VN" altLang="vi-VN" sz="2400" dirty="0"/>
              <a:t>Còn lại 3 khả năng chọn số d từ tập A – {a, b, c}</a:t>
            </a:r>
          </a:p>
          <a:p>
            <a:pPr algn="just" eaLnBrk="1" hangingPunct="1">
              <a:buFont typeface="Wingdings" panose="05000000000000000000" pitchFamily="2" charset="2"/>
              <a:buNone/>
            </a:pPr>
            <a:r>
              <a:rPr lang="vi-VN" altLang="vi-VN" sz="2400" dirty="0"/>
              <a:t>Vậy tất cả các số có 4 chữ số khác nhau được tạo ra từ tập A là 6 x 5 x 4 x 3 = 360 (số)</a:t>
            </a:r>
          </a:p>
        </p:txBody>
      </p:sp>
      <p:sp>
        <p:nvSpPr>
          <p:cNvPr id="8" name="Rectangle: Folded Corner 7">
            <a:extLst>
              <a:ext uri="{FF2B5EF4-FFF2-40B4-BE49-F238E27FC236}">
                <a16:creationId xmlns:a16="http://schemas.microsoft.com/office/drawing/2014/main" id="{D5415235-67CB-41E9-BA6D-7383322E74E0}"/>
              </a:ext>
            </a:extLst>
          </p:cNvPr>
          <p:cNvSpPr/>
          <p:nvPr/>
        </p:nvSpPr>
        <p:spPr>
          <a:xfrm>
            <a:off x="1283277" y="2616609"/>
            <a:ext cx="7410450" cy="30480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just" eaLnBrk="1" hangingPunct="1">
              <a:buFont typeface="Wingdings" panose="05000000000000000000" pitchFamily="2" charset="2"/>
              <a:buNone/>
            </a:pPr>
            <a:r>
              <a:rPr lang="vi-VN" altLang="vi-VN" sz="2400" dirty="0"/>
              <a:t>Cách 2:Sử dụng ngay công thức tính chỉnh hợp không lặp</a:t>
            </a:r>
          </a:p>
          <a:p>
            <a:pPr algn="just" eaLnBrk="1" hangingPunct="1">
              <a:buFont typeface="Wingdings" panose="05000000000000000000" pitchFamily="2" charset="2"/>
              <a:buNone/>
            </a:pPr>
            <a:r>
              <a:rPr lang="vi-VN" altLang="vi-VN" sz="2400" dirty="0"/>
              <a:t>Mỗi số có 4 chữ số khác nhau được thiết lập từ tập A là một chỉnh hợp chập 4 từ 6 chữ số.</a:t>
            </a:r>
          </a:p>
          <a:p>
            <a:pPr algn="just" eaLnBrk="1" hangingPunct="1">
              <a:buFont typeface="Wingdings" panose="05000000000000000000" pitchFamily="2" charset="2"/>
              <a:buNone/>
            </a:pPr>
            <a:r>
              <a:rPr lang="vi-VN" altLang="vi-VN" sz="2400" dirty="0"/>
              <a:t>Số các số có 4 chữ số khác nhau được tạo ra là</a:t>
            </a:r>
          </a:p>
          <a:p>
            <a:pPr algn="just" eaLnBrk="1" hangingPunct="1">
              <a:buFont typeface="Wingdings" panose="05000000000000000000" pitchFamily="2" charset="2"/>
              <a:buNone/>
            </a:pPr>
            <a:r>
              <a:rPr lang="vi-VN" altLang="vi-VN" sz="2400" dirty="0"/>
              <a:t> 𝐴4 =	6!</a:t>
            </a:r>
            <a:r>
              <a:rPr lang="en-US" altLang="vi-VN" sz="2400" dirty="0"/>
              <a:t> /</a:t>
            </a:r>
            <a:r>
              <a:rPr lang="vi-VN" altLang="vi-VN" sz="2400" dirty="0"/>
              <a:t>(6 − 4)! = 6 𝑥 5 𝑥 4 𝑥</a:t>
            </a:r>
            <a:r>
              <a:rPr lang="en-US" altLang="vi-VN" sz="2400" dirty="0"/>
              <a:t>3</a:t>
            </a:r>
            <a:r>
              <a:rPr lang="vi-VN" altLang="vi-VN" sz="2400" dirty="0"/>
              <a:t> = 360</a:t>
            </a:r>
          </a:p>
        </p:txBody>
      </p:sp>
    </p:spTree>
    <p:extLst>
      <p:ext uri="{BB962C8B-B14F-4D97-AF65-F5344CB8AC3E}">
        <p14:creationId xmlns:p14="http://schemas.microsoft.com/office/powerpoint/2010/main" val="29521074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circle(in)">
                                      <p:cBhvr>
                                        <p:cTn id="7" dur="20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xit" presetSubtype="0" fill="hold" grpId="1" nodeType="clickEffect">
                                  <p:stCondLst>
                                    <p:cond delay="0"/>
                                  </p:stCondLst>
                                  <p:childTnLst>
                                    <p:animEffect transition="out" filter="fade">
                                      <p:cBhvr>
                                        <p:cTn id="11" dur="2000"/>
                                        <p:tgtEl>
                                          <p:spTgt spid="47"/>
                                        </p:tgtEl>
                                      </p:cBhvr>
                                    </p:animEffect>
                                    <p:anim calcmode="lin" valueType="num">
                                      <p:cBhvr>
                                        <p:cTn id="12" dur="2000"/>
                                        <p:tgtEl>
                                          <p:spTgt spid="4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 dur="2000"/>
                                        <p:tgtEl>
                                          <p:spTgt spid="47"/>
                                        </p:tgtEl>
                                        <p:attrNameLst>
                                          <p:attrName>ppt_h</p:attrName>
                                        </p:attrNameLst>
                                      </p:cBhvr>
                                      <p:tavLst>
                                        <p:tav tm="0">
                                          <p:val>
                                            <p:strVal val="ppt_h"/>
                                          </p:val>
                                        </p:tav>
                                        <p:tav tm="100000">
                                          <p:val>
                                            <p:strVal val="ppt_h"/>
                                          </p:val>
                                        </p:tav>
                                      </p:tavLst>
                                    </p:anim>
                                    <p:set>
                                      <p:cBhvr>
                                        <p:cTn id="14" dur="1" fill="hold">
                                          <p:stCondLst>
                                            <p:cond delay="1999"/>
                                          </p:stCondLst>
                                        </p:cTn>
                                        <p:tgtEl>
                                          <p:spTgt spid="4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circle(in)">
                                      <p:cBhvr>
                                        <p:cTn id="19" dur="20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45" presetClass="exit" presetSubtype="0" fill="hold" grpId="1" nodeType="clickEffect">
                                  <p:stCondLst>
                                    <p:cond delay="0"/>
                                  </p:stCondLst>
                                  <p:childTnLst>
                                    <p:animEffect transition="out" filter="fade">
                                      <p:cBhvr>
                                        <p:cTn id="23" dur="2000"/>
                                        <p:tgtEl>
                                          <p:spTgt spid="8"/>
                                        </p:tgtEl>
                                      </p:cBhvr>
                                    </p:animEffect>
                                    <p:anim calcmode="lin" valueType="num">
                                      <p:cBhvr>
                                        <p:cTn id="24" dur="2000"/>
                                        <p:tgtEl>
                                          <p:spTgt spid="8"/>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5" dur="2000"/>
                                        <p:tgtEl>
                                          <p:spTgt spid="8"/>
                                        </p:tgtEl>
                                        <p:attrNameLst>
                                          <p:attrName>ppt_h</p:attrName>
                                        </p:attrNameLst>
                                      </p:cBhvr>
                                      <p:tavLst>
                                        <p:tav tm="0">
                                          <p:val>
                                            <p:strVal val="ppt_h"/>
                                          </p:val>
                                        </p:tav>
                                        <p:tav tm="100000">
                                          <p:val>
                                            <p:strVal val="ppt_h"/>
                                          </p:val>
                                        </p:tav>
                                      </p:tavLst>
                                    </p:anim>
                                    <p:set>
                                      <p:cBhvr>
                                        <p:cTn id="26" dur="1" fill="hold">
                                          <p:stCondLst>
                                            <p:cond delay="1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P spid="8" grpId="0" animBg="1"/>
      <p:bldP spid="8" grpId="1"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1.3. </a:t>
            </a:r>
            <a:r>
              <a:rPr lang="en-US" dirty="0" err="1"/>
              <a:t>Các</a:t>
            </a:r>
            <a:r>
              <a:rPr lang="en-US" dirty="0"/>
              <a:t> </a:t>
            </a:r>
            <a:r>
              <a:rPr lang="en-US" dirty="0" err="1"/>
              <a:t>cấu</a:t>
            </a:r>
            <a:r>
              <a:rPr lang="en-US" dirty="0"/>
              <a:t> </a:t>
            </a:r>
            <a:r>
              <a:rPr lang="en-US" dirty="0" err="1"/>
              <a:t>hình</a:t>
            </a:r>
            <a:r>
              <a:rPr lang="en-US" dirty="0"/>
              <a:t> </a:t>
            </a:r>
            <a:r>
              <a:rPr lang="en-US" dirty="0" err="1"/>
              <a:t>tổ</a:t>
            </a:r>
            <a:r>
              <a:rPr lang="en-US" dirty="0"/>
              <a:t> </a:t>
            </a:r>
            <a:r>
              <a:rPr lang="en-US" dirty="0" err="1"/>
              <a:t>hợp</a:t>
            </a:r>
            <a:endParaRPr lang="en-US" dirty="0"/>
          </a:p>
        </p:txBody>
      </p:sp>
      <p:sp>
        <p:nvSpPr>
          <p:cNvPr id="2" name="Rectangle: Folded Corner 1">
            <a:extLst>
              <a:ext uri="{FF2B5EF4-FFF2-40B4-BE49-F238E27FC236}">
                <a16:creationId xmlns:a16="http://schemas.microsoft.com/office/drawing/2014/main" id="{6B090C57-6B10-415A-927B-A753751F5AD3}"/>
              </a:ext>
            </a:extLst>
          </p:cNvPr>
          <p:cNvSpPr/>
          <p:nvPr/>
        </p:nvSpPr>
        <p:spPr>
          <a:xfrm>
            <a:off x="1276350" y="1524000"/>
            <a:ext cx="4438650" cy="5334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2400" b="1" dirty="0">
                <a:solidFill>
                  <a:schemeClr val="tx1"/>
                </a:solidFill>
              </a:rPr>
              <a:t>1.3.3. </a:t>
            </a:r>
            <a:r>
              <a:rPr lang="en-US" sz="2400" b="1" dirty="0" err="1">
                <a:solidFill>
                  <a:schemeClr val="tx1"/>
                </a:solidFill>
              </a:rPr>
              <a:t>Hoán</a:t>
            </a:r>
            <a:r>
              <a:rPr lang="en-US" sz="2400" b="1" dirty="0">
                <a:solidFill>
                  <a:schemeClr val="tx1"/>
                </a:solidFill>
              </a:rPr>
              <a:t> </a:t>
            </a:r>
            <a:r>
              <a:rPr lang="en-US" sz="2400" b="1" dirty="0" err="1">
                <a:solidFill>
                  <a:schemeClr val="tx1"/>
                </a:solidFill>
              </a:rPr>
              <a:t>vị</a:t>
            </a:r>
            <a:endParaRPr lang="en-US" sz="2400" b="1" dirty="0">
              <a:solidFill>
                <a:schemeClr val="tx1"/>
              </a:solidFill>
            </a:endParaRPr>
          </a:p>
        </p:txBody>
      </p:sp>
      <p:sp>
        <p:nvSpPr>
          <p:cNvPr id="47" name="Rectangle: Folded Corner 46">
            <a:extLst>
              <a:ext uri="{FF2B5EF4-FFF2-40B4-BE49-F238E27FC236}">
                <a16:creationId xmlns:a16="http://schemas.microsoft.com/office/drawing/2014/main" id="{8CD60893-CFC3-4E12-9F36-298826700E97}"/>
              </a:ext>
            </a:extLst>
          </p:cNvPr>
          <p:cNvSpPr/>
          <p:nvPr/>
        </p:nvSpPr>
        <p:spPr>
          <a:xfrm>
            <a:off x="1276350" y="2158182"/>
            <a:ext cx="7410450" cy="9906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eaLnBrk="1" hangingPunct="1">
              <a:buFont typeface="Wingdings" panose="05000000000000000000" pitchFamily="2" charset="2"/>
              <a:buNone/>
            </a:pPr>
            <a:r>
              <a:rPr lang="en-US" altLang="vi-VN" sz="2400" dirty="0"/>
              <a:t>H</a:t>
            </a:r>
            <a:r>
              <a:rPr lang="vi-VN" altLang="vi-VN" sz="2400" dirty="0"/>
              <a:t>oán vị của n phần tử khác nhau là một cách sắp xếp có thứ tự n phần tử đó</a:t>
            </a:r>
            <a:endParaRPr lang="en-US" altLang="vi-VN" sz="2400" dirty="0"/>
          </a:p>
        </p:txBody>
      </p:sp>
      <p:sp>
        <p:nvSpPr>
          <p:cNvPr id="50" name="Rectangle: Folded Corner 49">
            <a:extLst>
              <a:ext uri="{FF2B5EF4-FFF2-40B4-BE49-F238E27FC236}">
                <a16:creationId xmlns:a16="http://schemas.microsoft.com/office/drawing/2014/main" id="{B95E4487-2351-4DB2-8CAC-599B35EBFC23}"/>
              </a:ext>
            </a:extLst>
          </p:cNvPr>
          <p:cNvSpPr/>
          <p:nvPr/>
        </p:nvSpPr>
        <p:spPr>
          <a:xfrm>
            <a:off x="1276350" y="3229335"/>
            <a:ext cx="7410450" cy="580665"/>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2400" dirty="0" err="1"/>
              <a:t>Công</a:t>
            </a:r>
            <a:r>
              <a:rPr lang="en-US" sz="2400" dirty="0"/>
              <a:t> </a:t>
            </a:r>
            <a:r>
              <a:rPr lang="en-US" sz="2400" dirty="0" err="1"/>
              <a:t>thức</a:t>
            </a:r>
            <a:r>
              <a:rPr lang="en-US" sz="2400" dirty="0"/>
              <a:t>: </a:t>
            </a:r>
            <a:r>
              <a:rPr lang="vi-VN" altLang="vi-VN" sz="2400" dirty="0"/>
              <a:t>P</a:t>
            </a:r>
            <a:r>
              <a:rPr lang="vi-VN" altLang="vi-VN" sz="2400" baseline="-25000" dirty="0"/>
              <a:t>n</a:t>
            </a:r>
            <a:r>
              <a:rPr lang="vi-VN" altLang="vi-VN" sz="2400" dirty="0"/>
              <a:t>=n(n-1)(n-2)...1=n!</a:t>
            </a:r>
          </a:p>
        </p:txBody>
      </p:sp>
      <p:sp>
        <p:nvSpPr>
          <p:cNvPr id="7" name="Rectangle: Folded Corner 6">
            <a:extLst>
              <a:ext uri="{FF2B5EF4-FFF2-40B4-BE49-F238E27FC236}">
                <a16:creationId xmlns:a16="http://schemas.microsoft.com/office/drawing/2014/main" id="{1495BE9D-70B8-4546-B89F-F0F73339BF13}"/>
              </a:ext>
            </a:extLst>
          </p:cNvPr>
          <p:cNvSpPr/>
          <p:nvPr/>
        </p:nvSpPr>
        <p:spPr>
          <a:xfrm>
            <a:off x="1276350" y="3886200"/>
            <a:ext cx="7410450" cy="770709"/>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en-US" sz="2000" dirty="0"/>
          </a:p>
          <a:p>
            <a:r>
              <a:rPr lang="en-US" sz="2000" dirty="0" err="1"/>
              <a:t>Ví</a:t>
            </a:r>
            <a:r>
              <a:rPr lang="en-US" sz="2000" dirty="0"/>
              <a:t> </a:t>
            </a:r>
            <a:r>
              <a:rPr lang="en-US" sz="2000" dirty="0" err="1"/>
              <a:t>dụ</a:t>
            </a:r>
            <a:r>
              <a:rPr lang="en-US" sz="2000" dirty="0"/>
              <a:t> 1: Cho </a:t>
            </a:r>
            <a:r>
              <a:rPr lang="en-US" sz="2000" dirty="0" err="1"/>
              <a:t>tập</a:t>
            </a:r>
            <a:r>
              <a:rPr lang="en-US" sz="2000" dirty="0"/>
              <a:t> A ={1, 2, 3}. </a:t>
            </a:r>
            <a:r>
              <a:rPr lang="en-US" sz="2000" dirty="0" err="1"/>
              <a:t>Có</a:t>
            </a:r>
            <a:r>
              <a:rPr lang="en-US" sz="2000" dirty="0"/>
              <a:t> </a:t>
            </a:r>
            <a:r>
              <a:rPr lang="en-US" sz="2000" dirty="0" err="1"/>
              <a:t>thể</a:t>
            </a:r>
            <a:r>
              <a:rPr lang="en-US" sz="2000" dirty="0"/>
              <a:t> </a:t>
            </a:r>
            <a:r>
              <a:rPr lang="en-US" sz="2000" dirty="0" err="1"/>
              <a:t>tạo</a:t>
            </a:r>
            <a:r>
              <a:rPr lang="en-US" sz="2000" dirty="0"/>
              <a:t> ra bao </a:t>
            </a:r>
            <a:r>
              <a:rPr lang="en-US" sz="2000" dirty="0" err="1"/>
              <a:t>nhiêu</a:t>
            </a:r>
            <a:r>
              <a:rPr lang="en-US" sz="2000" dirty="0"/>
              <a:t> </a:t>
            </a:r>
            <a:r>
              <a:rPr lang="en-US" sz="2000" dirty="0" err="1"/>
              <a:t>số</a:t>
            </a:r>
            <a:r>
              <a:rPr lang="en-US" sz="2000" dirty="0"/>
              <a:t> </a:t>
            </a:r>
            <a:r>
              <a:rPr lang="en-US" sz="2000" dirty="0" err="1"/>
              <a:t>có</a:t>
            </a:r>
            <a:r>
              <a:rPr lang="en-US" sz="2000" dirty="0"/>
              <a:t> 3 </a:t>
            </a:r>
            <a:r>
              <a:rPr lang="en-US" sz="2000" dirty="0" err="1"/>
              <a:t>chữ</a:t>
            </a:r>
            <a:r>
              <a:rPr lang="en-US" sz="2000" dirty="0"/>
              <a:t> </a:t>
            </a:r>
            <a:r>
              <a:rPr lang="en-US" sz="2000" dirty="0" err="1"/>
              <a:t>số</a:t>
            </a:r>
            <a:r>
              <a:rPr lang="en-US" sz="2000" dirty="0"/>
              <a:t> </a:t>
            </a:r>
            <a:r>
              <a:rPr lang="en-US" sz="2000" dirty="0" err="1"/>
              <a:t>khác</a:t>
            </a:r>
            <a:r>
              <a:rPr lang="en-US" sz="2000" dirty="0"/>
              <a:t> </a:t>
            </a:r>
            <a:r>
              <a:rPr lang="en-US" sz="2000" dirty="0" err="1"/>
              <a:t>nhau</a:t>
            </a:r>
            <a:r>
              <a:rPr lang="en-US" sz="2000" dirty="0"/>
              <a:t> </a:t>
            </a:r>
            <a:r>
              <a:rPr lang="en-US" sz="2000" dirty="0" err="1"/>
              <a:t>từ</a:t>
            </a:r>
            <a:r>
              <a:rPr lang="en-US" sz="2000" dirty="0"/>
              <a:t> </a:t>
            </a:r>
            <a:r>
              <a:rPr lang="en-US" sz="2000" dirty="0" err="1"/>
              <a:t>tập</a:t>
            </a:r>
            <a:r>
              <a:rPr lang="en-US" sz="2000" dirty="0"/>
              <a:t> A?</a:t>
            </a:r>
            <a:endParaRPr lang="en-US" sz="2800" dirty="0"/>
          </a:p>
        </p:txBody>
      </p:sp>
      <p:sp>
        <p:nvSpPr>
          <p:cNvPr id="8" name="Rectangle: Folded Corner 7">
            <a:extLst>
              <a:ext uri="{FF2B5EF4-FFF2-40B4-BE49-F238E27FC236}">
                <a16:creationId xmlns:a16="http://schemas.microsoft.com/office/drawing/2014/main" id="{32A81ADA-0E34-4697-8E69-817D22D03952}"/>
              </a:ext>
            </a:extLst>
          </p:cNvPr>
          <p:cNvSpPr/>
          <p:nvPr/>
        </p:nvSpPr>
        <p:spPr>
          <a:xfrm>
            <a:off x="1276350" y="4822374"/>
            <a:ext cx="7410450" cy="136289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2000" dirty="0" err="1"/>
              <a:t>Bài</a:t>
            </a:r>
            <a:r>
              <a:rPr lang="en-US" sz="2000" dirty="0"/>
              <a:t> </a:t>
            </a:r>
            <a:r>
              <a:rPr lang="en-US" sz="2000" dirty="0" err="1"/>
              <a:t>làm</a:t>
            </a:r>
            <a:r>
              <a:rPr lang="en-US" sz="2000" dirty="0"/>
              <a:t>:  </a:t>
            </a:r>
            <a:r>
              <a:rPr lang="en-US" sz="2000" dirty="0" err="1"/>
              <a:t>Các</a:t>
            </a:r>
            <a:r>
              <a:rPr lang="en-US" sz="2000" dirty="0"/>
              <a:t> </a:t>
            </a:r>
            <a:r>
              <a:rPr lang="en-US" sz="2000" dirty="0" err="1"/>
              <a:t>số</a:t>
            </a:r>
            <a:r>
              <a:rPr lang="en-US" sz="2000" dirty="0"/>
              <a:t> </a:t>
            </a:r>
            <a:r>
              <a:rPr lang="en-US" sz="2000" dirty="0" err="1"/>
              <a:t>có</a:t>
            </a:r>
            <a:r>
              <a:rPr lang="en-US" sz="2000" dirty="0"/>
              <a:t> </a:t>
            </a:r>
            <a:r>
              <a:rPr lang="en-US" sz="2000" dirty="0" err="1"/>
              <a:t>thể</a:t>
            </a:r>
            <a:r>
              <a:rPr lang="en-US" sz="2000" dirty="0"/>
              <a:t> </a:t>
            </a:r>
            <a:r>
              <a:rPr lang="en-US" sz="2000" dirty="0" err="1"/>
              <a:t>tạo</a:t>
            </a:r>
            <a:r>
              <a:rPr lang="en-US" sz="2000" dirty="0"/>
              <a:t> ra </a:t>
            </a:r>
            <a:r>
              <a:rPr lang="en-US" sz="2000" dirty="0" err="1"/>
              <a:t>từ</a:t>
            </a:r>
            <a:r>
              <a:rPr lang="en-US" sz="2000" dirty="0"/>
              <a:t> A </a:t>
            </a:r>
            <a:r>
              <a:rPr lang="en-US" sz="2000" dirty="0" err="1"/>
              <a:t>là</a:t>
            </a:r>
            <a:r>
              <a:rPr lang="en-US" sz="2000" dirty="0"/>
              <a:t> 123, 132, 213, 231, 312, 321. </a:t>
            </a:r>
            <a:r>
              <a:rPr lang="en-US" sz="2000" dirty="0" err="1"/>
              <a:t>Mỗi</a:t>
            </a:r>
            <a:r>
              <a:rPr lang="en-US" sz="2000" dirty="0"/>
              <a:t> </a:t>
            </a:r>
            <a:r>
              <a:rPr lang="en-US" sz="2000" dirty="0" err="1"/>
              <a:t>số</a:t>
            </a:r>
            <a:r>
              <a:rPr lang="en-US" sz="2000" dirty="0"/>
              <a:t> </a:t>
            </a:r>
            <a:r>
              <a:rPr lang="en-US" sz="2000" dirty="0" err="1"/>
              <a:t>là</a:t>
            </a:r>
            <a:r>
              <a:rPr lang="en-US" sz="2000" dirty="0"/>
              <a:t> 1 </a:t>
            </a:r>
            <a:r>
              <a:rPr lang="en-US" sz="2000" dirty="0" err="1"/>
              <a:t>hoán</a:t>
            </a:r>
            <a:r>
              <a:rPr lang="en-US" sz="2000" dirty="0"/>
              <a:t> </a:t>
            </a:r>
            <a:r>
              <a:rPr lang="en-US" sz="2000" dirty="0" err="1"/>
              <a:t>vị</a:t>
            </a:r>
            <a:r>
              <a:rPr lang="en-US" sz="2000" dirty="0"/>
              <a:t> </a:t>
            </a:r>
            <a:r>
              <a:rPr lang="en-US" sz="2000" dirty="0" err="1"/>
              <a:t>từ</a:t>
            </a:r>
            <a:r>
              <a:rPr lang="en-US" sz="2000" dirty="0"/>
              <a:t> </a:t>
            </a:r>
            <a:r>
              <a:rPr lang="en-US" sz="2000" dirty="0" err="1"/>
              <a:t>tập</a:t>
            </a:r>
            <a:r>
              <a:rPr lang="en-US" sz="2000" dirty="0"/>
              <a:t> A.</a:t>
            </a:r>
          </a:p>
          <a:p>
            <a:r>
              <a:rPr lang="en-US" sz="2000" dirty="0"/>
              <a:t>Theo </a:t>
            </a:r>
            <a:r>
              <a:rPr lang="en-US" sz="2000" dirty="0" err="1"/>
              <a:t>công</a:t>
            </a:r>
            <a:r>
              <a:rPr lang="en-US" sz="2000" dirty="0"/>
              <a:t> </a:t>
            </a:r>
            <a:r>
              <a:rPr lang="en-US" sz="2000" dirty="0" err="1"/>
              <a:t>thức</a:t>
            </a:r>
            <a:r>
              <a:rPr lang="en-US" sz="2000" dirty="0"/>
              <a:t> </a:t>
            </a:r>
            <a:r>
              <a:rPr lang="en-US" sz="2000" dirty="0" err="1"/>
              <a:t>tính</a:t>
            </a:r>
            <a:r>
              <a:rPr lang="en-US" sz="2000" dirty="0"/>
              <a:t> </a:t>
            </a:r>
            <a:r>
              <a:rPr lang="en-US" sz="2000" dirty="0" err="1"/>
              <a:t>hoán</a:t>
            </a:r>
            <a:r>
              <a:rPr lang="en-US" sz="2000" dirty="0"/>
              <a:t> </a:t>
            </a:r>
            <a:r>
              <a:rPr lang="en-US" sz="2000" dirty="0" err="1"/>
              <a:t>vị</a:t>
            </a:r>
            <a:r>
              <a:rPr lang="en-US" sz="2000" dirty="0"/>
              <a:t>, </a:t>
            </a:r>
            <a:r>
              <a:rPr lang="en-US" sz="2000" dirty="0" err="1"/>
              <a:t>dễ</a:t>
            </a:r>
            <a:r>
              <a:rPr lang="en-US" sz="2000" dirty="0"/>
              <a:t> </a:t>
            </a:r>
            <a:r>
              <a:rPr lang="en-US" sz="2000" dirty="0" err="1"/>
              <a:t>dàng</a:t>
            </a:r>
            <a:r>
              <a:rPr lang="en-US" sz="2000" dirty="0"/>
              <a:t> </a:t>
            </a:r>
            <a:r>
              <a:rPr lang="en-US" sz="2000" dirty="0" err="1"/>
              <a:t>tính</a:t>
            </a:r>
            <a:r>
              <a:rPr lang="en-US" sz="2000" dirty="0"/>
              <a:t> </a:t>
            </a:r>
            <a:r>
              <a:rPr lang="en-US" sz="2000" dirty="0" err="1"/>
              <a:t>được</a:t>
            </a:r>
            <a:r>
              <a:rPr lang="en-US" sz="2000" dirty="0"/>
              <a:t> </a:t>
            </a:r>
            <a:r>
              <a:rPr lang="en-US" sz="2000" dirty="0" err="1"/>
              <a:t>số</a:t>
            </a:r>
            <a:r>
              <a:rPr lang="en-US" sz="2000" dirty="0"/>
              <a:t> </a:t>
            </a:r>
            <a:r>
              <a:rPr lang="en-US" sz="2000" dirty="0" err="1"/>
              <a:t>hoán</a:t>
            </a:r>
            <a:r>
              <a:rPr lang="en-US" sz="2000" dirty="0"/>
              <a:t> </a:t>
            </a:r>
            <a:r>
              <a:rPr lang="en-US" sz="2000" dirty="0" err="1"/>
              <a:t>vị</a:t>
            </a:r>
            <a:r>
              <a:rPr lang="en-US" sz="2000" dirty="0"/>
              <a:t> </a:t>
            </a:r>
            <a:r>
              <a:rPr lang="en-US" sz="2000" dirty="0" err="1"/>
              <a:t>từ</a:t>
            </a:r>
            <a:r>
              <a:rPr lang="en-US" sz="2000" dirty="0"/>
              <a:t> </a:t>
            </a:r>
            <a:r>
              <a:rPr lang="en-US" sz="2000" dirty="0" err="1"/>
              <a:t>các</a:t>
            </a:r>
            <a:r>
              <a:rPr lang="en-US" sz="2000" dirty="0"/>
              <a:t> </a:t>
            </a:r>
            <a:r>
              <a:rPr lang="en-US" sz="2000" dirty="0" err="1"/>
              <a:t>phần</a:t>
            </a:r>
            <a:r>
              <a:rPr lang="en-US" sz="2000" dirty="0"/>
              <a:t> </a:t>
            </a:r>
            <a:r>
              <a:rPr lang="en-US" sz="2000" dirty="0" err="1"/>
              <a:t>tử</a:t>
            </a:r>
            <a:r>
              <a:rPr lang="en-US" sz="2000" dirty="0"/>
              <a:t> </a:t>
            </a:r>
            <a:r>
              <a:rPr lang="en-US" sz="2000" dirty="0" err="1"/>
              <a:t>của</a:t>
            </a:r>
            <a:r>
              <a:rPr lang="en-US" sz="2000" dirty="0"/>
              <a:t> A </a:t>
            </a:r>
            <a:r>
              <a:rPr lang="en-US" sz="2000" dirty="0" err="1"/>
              <a:t>là</a:t>
            </a:r>
            <a:r>
              <a:rPr lang="en-US" sz="2000" dirty="0"/>
              <a:t> P3 = 3! = 3. 2. 1 = 6</a:t>
            </a:r>
          </a:p>
        </p:txBody>
      </p:sp>
    </p:spTree>
    <p:extLst>
      <p:ext uri="{BB962C8B-B14F-4D97-AF65-F5344CB8AC3E}">
        <p14:creationId xmlns:p14="http://schemas.microsoft.com/office/powerpoint/2010/main" val="6868269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0"/>
                                        </p:tgtEl>
                                        <p:attrNameLst>
                                          <p:attrName>style.visibility</p:attrName>
                                        </p:attrNameLst>
                                      </p:cBhvr>
                                      <p:to>
                                        <p:strVal val="visible"/>
                                      </p:to>
                                    </p:set>
                                    <p:anim calcmode="lin" valueType="num">
                                      <p:cBhvr additive="base">
                                        <p:cTn id="13" dur="500" fill="hold"/>
                                        <p:tgtEl>
                                          <p:spTgt spid="50"/>
                                        </p:tgtEl>
                                        <p:attrNameLst>
                                          <p:attrName>ppt_x</p:attrName>
                                        </p:attrNameLst>
                                      </p:cBhvr>
                                      <p:tavLst>
                                        <p:tav tm="0">
                                          <p:val>
                                            <p:strVal val="#ppt_x"/>
                                          </p:val>
                                        </p:tav>
                                        <p:tav tm="100000">
                                          <p:val>
                                            <p:strVal val="#ppt_x"/>
                                          </p:val>
                                        </p:tav>
                                      </p:tavLst>
                                    </p:anim>
                                    <p:anim calcmode="lin" valueType="num">
                                      <p:cBhvr additive="base">
                                        <p:cTn id="14"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0" grpId="0" animBg="1"/>
      <p:bldP spid="7" grpId="0" animBg="1"/>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1.3. </a:t>
            </a:r>
            <a:r>
              <a:rPr lang="en-US" dirty="0" err="1"/>
              <a:t>Các</a:t>
            </a:r>
            <a:r>
              <a:rPr lang="en-US" dirty="0"/>
              <a:t> </a:t>
            </a:r>
            <a:r>
              <a:rPr lang="en-US" dirty="0" err="1"/>
              <a:t>cấu</a:t>
            </a:r>
            <a:r>
              <a:rPr lang="en-US" dirty="0"/>
              <a:t> </a:t>
            </a:r>
            <a:r>
              <a:rPr lang="en-US" dirty="0" err="1"/>
              <a:t>hình</a:t>
            </a:r>
            <a:r>
              <a:rPr lang="en-US" dirty="0"/>
              <a:t> </a:t>
            </a:r>
            <a:r>
              <a:rPr lang="en-US" dirty="0" err="1"/>
              <a:t>tổ</a:t>
            </a:r>
            <a:r>
              <a:rPr lang="en-US" dirty="0"/>
              <a:t> </a:t>
            </a:r>
            <a:r>
              <a:rPr lang="en-US" dirty="0" err="1"/>
              <a:t>hợp</a:t>
            </a:r>
            <a:endParaRPr lang="en-US" dirty="0"/>
          </a:p>
        </p:txBody>
      </p:sp>
      <p:sp>
        <p:nvSpPr>
          <p:cNvPr id="2" name="Rectangle: Folded Corner 1">
            <a:extLst>
              <a:ext uri="{FF2B5EF4-FFF2-40B4-BE49-F238E27FC236}">
                <a16:creationId xmlns:a16="http://schemas.microsoft.com/office/drawing/2014/main" id="{6B090C57-6B10-415A-927B-A753751F5AD3}"/>
              </a:ext>
            </a:extLst>
          </p:cNvPr>
          <p:cNvSpPr/>
          <p:nvPr/>
        </p:nvSpPr>
        <p:spPr>
          <a:xfrm>
            <a:off x="1276350" y="1524000"/>
            <a:ext cx="3143250" cy="5334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b="1" dirty="0" err="1">
                <a:solidFill>
                  <a:schemeClr val="tx1"/>
                </a:solidFill>
              </a:rPr>
              <a:t>Ví</a:t>
            </a:r>
            <a:r>
              <a:rPr lang="en-US" b="1" dirty="0">
                <a:solidFill>
                  <a:schemeClr val="tx1"/>
                </a:solidFill>
              </a:rPr>
              <a:t> </a:t>
            </a:r>
            <a:r>
              <a:rPr lang="en-US" b="1" dirty="0" err="1">
                <a:solidFill>
                  <a:schemeClr val="tx1"/>
                </a:solidFill>
              </a:rPr>
              <a:t>dụ</a:t>
            </a:r>
            <a:r>
              <a:rPr lang="en-US" b="1" dirty="0">
                <a:solidFill>
                  <a:schemeClr val="tx1"/>
                </a:solidFill>
              </a:rPr>
              <a:t> 2: </a:t>
            </a:r>
          </a:p>
        </p:txBody>
      </p:sp>
      <p:sp>
        <p:nvSpPr>
          <p:cNvPr id="47" name="Rectangle: Folded Corner 46">
            <a:extLst>
              <a:ext uri="{FF2B5EF4-FFF2-40B4-BE49-F238E27FC236}">
                <a16:creationId xmlns:a16="http://schemas.microsoft.com/office/drawing/2014/main" id="{8CD60893-CFC3-4E12-9F36-298826700E97}"/>
              </a:ext>
            </a:extLst>
          </p:cNvPr>
          <p:cNvSpPr/>
          <p:nvPr/>
        </p:nvSpPr>
        <p:spPr>
          <a:xfrm>
            <a:off x="1276350" y="2197510"/>
            <a:ext cx="7410450" cy="123149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2000" dirty="0" err="1"/>
              <a:t>Cần</a:t>
            </a:r>
            <a:r>
              <a:rPr lang="en-US" sz="2000" dirty="0"/>
              <a:t> </a:t>
            </a:r>
            <a:r>
              <a:rPr lang="en-US" sz="2000" dirty="0" err="1"/>
              <a:t>sắp</a:t>
            </a:r>
            <a:r>
              <a:rPr lang="en-US" sz="2000" dirty="0"/>
              <a:t> </a:t>
            </a:r>
            <a:r>
              <a:rPr lang="en-US" sz="2000" dirty="0" err="1"/>
              <a:t>xếp</a:t>
            </a:r>
            <a:r>
              <a:rPr lang="en-US" sz="2000" dirty="0"/>
              <a:t> 4 </a:t>
            </a:r>
            <a:r>
              <a:rPr lang="en-US" sz="2000" dirty="0" err="1"/>
              <a:t>sinh</a:t>
            </a:r>
            <a:r>
              <a:rPr lang="en-US" sz="2000" dirty="0"/>
              <a:t> </a:t>
            </a:r>
            <a:r>
              <a:rPr lang="en-US" sz="2000" dirty="0" err="1"/>
              <a:t>viên</a:t>
            </a:r>
            <a:r>
              <a:rPr lang="en-US" sz="2000" dirty="0"/>
              <a:t> </a:t>
            </a:r>
            <a:r>
              <a:rPr lang="en-US" sz="2000" dirty="0" err="1"/>
              <a:t>nữ</a:t>
            </a:r>
            <a:r>
              <a:rPr lang="en-US" sz="2000" dirty="0"/>
              <a:t> </a:t>
            </a:r>
            <a:r>
              <a:rPr lang="en-US" sz="2000" dirty="0" err="1"/>
              <a:t>và</a:t>
            </a:r>
            <a:r>
              <a:rPr lang="en-US" sz="2000" dirty="0"/>
              <a:t> 6 </a:t>
            </a:r>
            <a:r>
              <a:rPr lang="en-US" sz="2000" dirty="0" err="1"/>
              <a:t>sinh</a:t>
            </a:r>
            <a:r>
              <a:rPr lang="en-US" sz="2000" dirty="0"/>
              <a:t> </a:t>
            </a:r>
            <a:r>
              <a:rPr lang="en-US" sz="2000" dirty="0" err="1"/>
              <a:t>viên</a:t>
            </a:r>
            <a:r>
              <a:rPr lang="en-US" sz="2000" dirty="0"/>
              <a:t> </a:t>
            </a:r>
            <a:r>
              <a:rPr lang="en-US" sz="2000" dirty="0" err="1"/>
              <a:t>nam</a:t>
            </a:r>
            <a:r>
              <a:rPr lang="en-US" sz="2000" dirty="0"/>
              <a:t> </a:t>
            </a:r>
            <a:r>
              <a:rPr lang="en-US" sz="2000" dirty="0" err="1"/>
              <a:t>thành</a:t>
            </a:r>
            <a:r>
              <a:rPr lang="en-US" sz="2000" dirty="0"/>
              <a:t> </a:t>
            </a:r>
            <a:r>
              <a:rPr lang="en-US" sz="2000" dirty="0" err="1"/>
              <a:t>một</a:t>
            </a:r>
            <a:r>
              <a:rPr lang="en-US" sz="2000" dirty="0"/>
              <a:t> </a:t>
            </a:r>
            <a:r>
              <a:rPr lang="en-US" sz="2000" dirty="0" err="1"/>
              <a:t>hàng</a:t>
            </a:r>
            <a:r>
              <a:rPr lang="en-US" sz="2000" dirty="0"/>
              <a:t> </a:t>
            </a:r>
            <a:r>
              <a:rPr lang="en-US" sz="2000" dirty="0" err="1"/>
              <a:t>dọc</a:t>
            </a:r>
            <a:r>
              <a:rPr lang="en-US" sz="2000" dirty="0"/>
              <a:t>. </a:t>
            </a:r>
            <a:r>
              <a:rPr lang="en-US" sz="2000" dirty="0" err="1"/>
              <a:t>Hỏi</a:t>
            </a:r>
            <a:r>
              <a:rPr lang="en-US" sz="2000" dirty="0"/>
              <a:t> </a:t>
            </a:r>
            <a:r>
              <a:rPr lang="en-US" sz="2000" dirty="0" err="1"/>
              <a:t>có</a:t>
            </a:r>
            <a:r>
              <a:rPr lang="en-US" sz="2000" dirty="0"/>
              <a:t> bao </a:t>
            </a:r>
            <a:r>
              <a:rPr lang="en-US" sz="2000" dirty="0" err="1"/>
              <a:t>nhiêu</a:t>
            </a:r>
            <a:r>
              <a:rPr lang="en-US" sz="2000" dirty="0"/>
              <a:t> </a:t>
            </a:r>
            <a:r>
              <a:rPr lang="en-US" sz="2000" dirty="0" err="1"/>
              <a:t>cách</a:t>
            </a:r>
            <a:r>
              <a:rPr lang="en-US" sz="2000" dirty="0"/>
              <a:t> </a:t>
            </a:r>
            <a:r>
              <a:rPr lang="en-US" sz="2000" dirty="0" err="1"/>
              <a:t>sắp</a:t>
            </a:r>
            <a:r>
              <a:rPr lang="en-US" sz="2000" dirty="0"/>
              <a:t> </a:t>
            </a:r>
            <a:r>
              <a:rPr lang="en-US" sz="2000" dirty="0" err="1"/>
              <a:t>xếp</a:t>
            </a:r>
            <a:r>
              <a:rPr lang="en-US" sz="2000" dirty="0"/>
              <a:t> </a:t>
            </a:r>
            <a:r>
              <a:rPr lang="en-US" sz="2000" dirty="0" err="1"/>
              <a:t>nếu</a:t>
            </a:r>
            <a:r>
              <a:rPr lang="en-US" sz="2000" dirty="0"/>
              <a:t> </a:t>
            </a:r>
            <a:r>
              <a:rPr lang="en-US" sz="2000" dirty="0" err="1"/>
              <a:t>sinh</a:t>
            </a:r>
            <a:r>
              <a:rPr lang="en-US" sz="2000" dirty="0"/>
              <a:t> </a:t>
            </a:r>
            <a:r>
              <a:rPr lang="en-US" sz="2000" dirty="0" err="1"/>
              <a:t>viên</a:t>
            </a:r>
            <a:r>
              <a:rPr lang="en-US" sz="2000" dirty="0"/>
              <a:t> </a:t>
            </a:r>
            <a:r>
              <a:rPr lang="en-US" sz="2000" dirty="0" err="1"/>
              <a:t>đứng</a:t>
            </a:r>
            <a:r>
              <a:rPr lang="en-US" sz="2000" dirty="0"/>
              <a:t> </a:t>
            </a:r>
            <a:r>
              <a:rPr lang="en-US" sz="2000" dirty="0" err="1"/>
              <a:t>đầu</a:t>
            </a:r>
            <a:r>
              <a:rPr lang="en-US" sz="2000" dirty="0"/>
              <a:t> </a:t>
            </a:r>
            <a:r>
              <a:rPr lang="en-US" sz="2000" dirty="0" err="1"/>
              <a:t>hàng</a:t>
            </a:r>
            <a:r>
              <a:rPr lang="en-US" sz="2000" dirty="0"/>
              <a:t> </a:t>
            </a:r>
            <a:r>
              <a:rPr lang="en-US" sz="2000" dirty="0" err="1"/>
              <a:t>là</a:t>
            </a:r>
            <a:r>
              <a:rPr lang="en-US" sz="2000" dirty="0"/>
              <a:t> </a:t>
            </a:r>
            <a:r>
              <a:rPr lang="en-US" sz="2000" dirty="0" err="1"/>
              <a:t>sinh</a:t>
            </a:r>
            <a:r>
              <a:rPr lang="en-US" sz="2000" dirty="0"/>
              <a:t> </a:t>
            </a:r>
            <a:r>
              <a:rPr lang="en-US" sz="2000" dirty="0" err="1"/>
              <a:t>viên</a:t>
            </a:r>
            <a:r>
              <a:rPr lang="en-US" sz="2000" dirty="0"/>
              <a:t> </a:t>
            </a:r>
            <a:r>
              <a:rPr lang="en-US" sz="2000" dirty="0" err="1"/>
              <a:t>nữ</a:t>
            </a:r>
            <a:r>
              <a:rPr lang="en-US" sz="2000" dirty="0"/>
              <a:t> </a:t>
            </a:r>
            <a:r>
              <a:rPr lang="en-US" sz="2000" dirty="0" err="1"/>
              <a:t>và</a:t>
            </a:r>
            <a:r>
              <a:rPr lang="en-US" sz="2000" dirty="0"/>
              <a:t> </a:t>
            </a:r>
            <a:r>
              <a:rPr lang="en-US" sz="2000" dirty="0" err="1"/>
              <a:t>sinh</a:t>
            </a:r>
            <a:r>
              <a:rPr lang="en-US" sz="2000" dirty="0"/>
              <a:t> </a:t>
            </a:r>
            <a:r>
              <a:rPr lang="en-US" sz="2000" dirty="0" err="1"/>
              <a:t>viên</a:t>
            </a:r>
            <a:r>
              <a:rPr lang="en-US" sz="2000" dirty="0"/>
              <a:t> </a:t>
            </a:r>
            <a:r>
              <a:rPr lang="en-US" sz="2000" dirty="0" err="1"/>
              <a:t>cuối</a:t>
            </a:r>
            <a:r>
              <a:rPr lang="en-US" sz="2000" dirty="0"/>
              <a:t> </a:t>
            </a:r>
            <a:r>
              <a:rPr lang="en-US" sz="2000" dirty="0" err="1"/>
              <a:t>hàng</a:t>
            </a:r>
            <a:r>
              <a:rPr lang="en-US" sz="2000" dirty="0"/>
              <a:t> </a:t>
            </a:r>
            <a:r>
              <a:rPr lang="en-US" sz="2000" dirty="0" err="1"/>
              <a:t>là</a:t>
            </a:r>
            <a:r>
              <a:rPr lang="en-US" sz="2000" dirty="0"/>
              <a:t> </a:t>
            </a:r>
            <a:r>
              <a:rPr lang="en-US" sz="2000" dirty="0" err="1"/>
              <a:t>sinh</a:t>
            </a:r>
            <a:r>
              <a:rPr lang="en-US" sz="2000" dirty="0"/>
              <a:t> </a:t>
            </a:r>
            <a:r>
              <a:rPr lang="en-US" sz="2000" dirty="0" err="1"/>
              <a:t>viên</a:t>
            </a:r>
            <a:r>
              <a:rPr lang="en-US" sz="2000" dirty="0"/>
              <a:t> </a:t>
            </a:r>
            <a:r>
              <a:rPr lang="en-US" sz="2000" dirty="0" err="1"/>
              <a:t>nam</a:t>
            </a:r>
            <a:r>
              <a:rPr lang="en-US" sz="2000" dirty="0"/>
              <a:t> ?</a:t>
            </a:r>
          </a:p>
        </p:txBody>
      </p:sp>
      <p:sp>
        <p:nvSpPr>
          <p:cNvPr id="8" name="Rectangle: Folded Corner 7">
            <a:extLst>
              <a:ext uri="{FF2B5EF4-FFF2-40B4-BE49-F238E27FC236}">
                <a16:creationId xmlns:a16="http://schemas.microsoft.com/office/drawing/2014/main" id="{8A11B589-9CEE-40EF-AE9F-341379DDBE60}"/>
              </a:ext>
            </a:extLst>
          </p:cNvPr>
          <p:cNvSpPr/>
          <p:nvPr/>
        </p:nvSpPr>
        <p:spPr>
          <a:xfrm>
            <a:off x="1248047" y="3581512"/>
            <a:ext cx="3143250" cy="4572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b="1" dirty="0" err="1">
                <a:solidFill>
                  <a:schemeClr val="tx1"/>
                </a:solidFill>
                <a:hlinkClick r:id="rId3" action="ppaction://hlinksldjump"/>
              </a:rPr>
              <a:t>Bài</a:t>
            </a:r>
            <a:r>
              <a:rPr lang="en-US" b="1" dirty="0">
                <a:solidFill>
                  <a:schemeClr val="tx1"/>
                </a:solidFill>
                <a:hlinkClick r:id="rId3" action="ppaction://hlinksldjump"/>
              </a:rPr>
              <a:t> </a:t>
            </a:r>
            <a:r>
              <a:rPr lang="en-US" b="1" dirty="0" err="1">
                <a:solidFill>
                  <a:schemeClr val="tx1"/>
                </a:solidFill>
                <a:hlinkClick r:id="rId3" action="ppaction://hlinksldjump"/>
              </a:rPr>
              <a:t>làm</a:t>
            </a:r>
            <a:r>
              <a:rPr lang="en-US" b="1" dirty="0">
                <a:solidFill>
                  <a:schemeClr val="tx1"/>
                </a:solidFill>
                <a:hlinkClick r:id="rId3" action="ppaction://hlinksldjump"/>
              </a:rPr>
              <a:t>: </a:t>
            </a:r>
            <a:endParaRPr lang="en-US" b="1" dirty="0">
              <a:solidFill>
                <a:schemeClr val="tx1"/>
              </a:solidFill>
            </a:endParaRPr>
          </a:p>
        </p:txBody>
      </p:sp>
      <p:sp>
        <p:nvSpPr>
          <p:cNvPr id="9" name="Rectangle: Folded Corner 8">
            <a:extLst>
              <a:ext uri="{FF2B5EF4-FFF2-40B4-BE49-F238E27FC236}">
                <a16:creationId xmlns:a16="http://schemas.microsoft.com/office/drawing/2014/main" id="{FB90864B-70E1-46A7-807C-F5C08BD0879C}"/>
              </a:ext>
            </a:extLst>
          </p:cNvPr>
          <p:cNvSpPr/>
          <p:nvPr/>
        </p:nvSpPr>
        <p:spPr>
          <a:xfrm>
            <a:off x="1248047" y="7086600"/>
            <a:ext cx="7410450" cy="10668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endParaRPr lang="en-US" altLang="vi-VN" i="1" dirty="0"/>
          </a:p>
        </p:txBody>
      </p:sp>
    </p:spTree>
    <p:extLst>
      <p:ext uri="{BB962C8B-B14F-4D97-AF65-F5344CB8AC3E}">
        <p14:creationId xmlns:p14="http://schemas.microsoft.com/office/powerpoint/2010/main" val="36971960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ircle(in)">
                                      <p:cBhvr>
                                        <p:cTn id="13"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9822D-7147-4465-A826-3C502F1A7471}"/>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9C4B6B45-1D57-4337-91C0-5263C51FBB80}"/>
              </a:ext>
            </a:extLst>
          </p:cNvPr>
          <p:cNvSpPr>
            <a:spLocks noGrp="1"/>
          </p:cNvSpPr>
          <p:nvPr>
            <p:ph idx="1"/>
          </p:nvPr>
        </p:nvSpPr>
        <p:spPr>
          <a:xfrm>
            <a:off x="1276350" y="1600200"/>
            <a:ext cx="7410450" cy="50292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marL="0" indent="0">
              <a:buNone/>
            </a:pPr>
            <a:endParaRPr lang="en-US" sz="2000" dirty="0"/>
          </a:p>
          <a:p>
            <a:pPr marL="0" indent="0">
              <a:buNone/>
            </a:pPr>
            <a:r>
              <a:rPr lang="en-US" sz="2000" dirty="0" err="1"/>
              <a:t>Tổng</a:t>
            </a:r>
            <a:r>
              <a:rPr lang="en-US" sz="2000" dirty="0"/>
              <a:t> </a:t>
            </a:r>
            <a:r>
              <a:rPr lang="en-US" sz="2000" dirty="0" err="1"/>
              <a:t>số</a:t>
            </a:r>
            <a:r>
              <a:rPr lang="en-US" sz="2000" dirty="0"/>
              <a:t> </a:t>
            </a:r>
            <a:r>
              <a:rPr lang="en-US" sz="2000" dirty="0" err="1"/>
              <a:t>sinh</a:t>
            </a:r>
            <a:r>
              <a:rPr lang="en-US" sz="2000" dirty="0"/>
              <a:t> </a:t>
            </a:r>
            <a:r>
              <a:rPr lang="en-US" sz="2000" dirty="0" err="1"/>
              <a:t>viên</a:t>
            </a:r>
            <a:r>
              <a:rPr lang="en-US" sz="2000" dirty="0"/>
              <a:t> </a:t>
            </a:r>
            <a:r>
              <a:rPr lang="en-US" sz="2000" dirty="0" err="1"/>
              <a:t>cần</a:t>
            </a:r>
            <a:r>
              <a:rPr lang="en-US" sz="2000" dirty="0"/>
              <a:t> </a:t>
            </a:r>
            <a:r>
              <a:rPr lang="en-US" sz="2000" dirty="0" err="1"/>
              <a:t>xếp</a:t>
            </a:r>
            <a:r>
              <a:rPr lang="en-US" sz="2000" dirty="0"/>
              <a:t> </a:t>
            </a:r>
            <a:r>
              <a:rPr lang="en-US" sz="2000" dirty="0" err="1"/>
              <a:t>hàng</a:t>
            </a:r>
            <a:r>
              <a:rPr lang="en-US" sz="2000" dirty="0"/>
              <a:t> </a:t>
            </a:r>
            <a:r>
              <a:rPr lang="en-US" sz="2000" dirty="0" err="1"/>
              <a:t>là</a:t>
            </a:r>
            <a:r>
              <a:rPr lang="en-US" sz="2000" dirty="0"/>
              <a:t> 4 + 6 = 10 </a:t>
            </a:r>
            <a:r>
              <a:rPr lang="en-US" sz="2000" dirty="0" err="1"/>
              <a:t>sinh</a:t>
            </a:r>
            <a:r>
              <a:rPr lang="en-US" sz="2000" dirty="0"/>
              <a:t> </a:t>
            </a:r>
            <a:r>
              <a:rPr lang="en-US" sz="2000" dirty="0" err="1"/>
              <a:t>viên</a:t>
            </a:r>
            <a:endParaRPr lang="en-US" sz="2000" dirty="0"/>
          </a:p>
          <a:p>
            <a:pPr marL="0" indent="0">
              <a:buNone/>
            </a:pPr>
            <a:r>
              <a:rPr lang="en-US" sz="2000" dirty="0" err="1"/>
              <a:t>Xếp</a:t>
            </a:r>
            <a:r>
              <a:rPr lang="en-US" sz="2000" dirty="0"/>
              <a:t> 10 </a:t>
            </a:r>
            <a:r>
              <a:rPr lang="en-US" sz="2000" dirty="0" err="1"/>
              <a:t>sinh</a:t>
            </a:r>
            <a:r>
              <a:rPr lang="en-US" sz="2000" dirty="0"/>
              <a:t> </a:t>
            </a:r>
            <a:r>
              <a:rPr lang="en-US" sz="2000" dirty="0" err="1"/>
              <a:t>viên</a:t>
            </a:r>
            <a:r>
              <a:rPr lang="en-US" sz="2000" dirty="0"/>
              <a:t> </a:t>
            </a:r>
            <a:r>
              <a:rPr lang="en-US" sz="2000" dirty="0" err="1"/>
              <a:t>thành</a:t>
            </a:r>
            <a:r>
              <a:rPr lang="en-US" sz="2000" dirty="0"/>
              <a:t> 1 </a:t>
            </a:r>
            <a:r>
              <a:rPr lang="en-US" sz="2000" dirty="0" err="1"/>
              <a:t>hàng</a:t>
            </a:r>
            <a:r>
              <a:rPr lang="en-US" sz="2000" dirty="0"/>
              <a:t> </a:t>
            </a:r>
            <a:r>
              <a:rPr lang="en-US" sz="2000" dirty="0" err="1"/>
              <a:t>dọc</a:t>
            </a:r>
            <a:r>
              <a:rPr lang="en-US" sz="2000" dirty="0"/>
              <a:t>, </a:t>
            </a:r>
            <a:r>
              <a:rPr lang="en-US" sz="2000" dirty="0" err="1"/>
              <a:t>đảm</a:t>
            </a:r>
            <a:r>
              <a:rPr lang="en-US" sz="2000" dirty="0"/>
              <a:t> </a:t>
            </a:r>
            <a:r>
              <a:rPr lang="en-US" sz="2000" dirty="0" err="1"/>
              <a:t>bảo</a:t>
            </a:r>
            <a:r>
              <a:rPr lang="en-US" sz="2000" dirty="0"/>
              <a:t> </a:t>
            </a:r>
            <a:r>
              <a:rPr lang="en-US" sz="2000" dirty="0" err="1"/>
              <a:t>sinh</a:t>
            </a:r>
            <a:r>
              <a:rPr lang="en-US" sz="2000" dirty="0"/>
              <a:t> </a:t>
            </a:r>
            <a:r>
              <a:rPr lang="en-US" sz="2000" dirty="0" err="1"/>
              <a:t>viên</a:t>
            </a:r>
            <a:r>
              <a:rPr lang="en-US" sz="2000" dirty="0"/>
              <a:t> </a:t>
            </a:r>
            <a:r>
              <a:rPr lang="en-US" sz="2000" dirty="0" err="1"/>
              <a:t>đứng</a:t>
            </a:r>
            <a:r>
              <a:rPr lang="en-US" sz="2000" dirty="0"/>
              <a:t> </a:t>
            </a:r>
            <a:r>
              <a:rPr lang="en-US" sz="2000" dirty="0" err="1"/>
              <a:t>đầu</a:t>
            </a:r>
            <a:r>
              <a:rPr lang="en-US" sz="2000" dirty="0"/>
              <a:t> </a:t>
            </a:r>
            <a:r>
              <a:rPr lang="en-US" sz="2000" dirty="0" err="1"/>
              <a:t>tiên</a:t>
            </a:r>
            <a:r>
              <a:rPr lang="en-US" sz="2000" dirty="0"/>
              <a:t> </a:t>
            </a:r>
            <a:r>
              <a:rPr lang="en-US" sz="2000" dirty="0" err="1"/>
              <a:t>là</a:t>
            </a:r>
            <a:r>
              <a:rPr lang="en-US" sz="2000" dirty="0"/>
              <a:t> 1 </a:t>
            </a:r>
            <a:r>
              <a:rPr lang="en-US" sz="2000" dirty="0" err="1"/>
              <a:t>sinh</a:t>
            </a:r>
            <a:r>
              <a:rPr lang="en-US" sz="2000" dirty="0"/>
              <a:t> </a:t>
            </a:r>
            <a:r>
              <a:rPr lang="en-US" sz="2000" dirty="0" err="1"/>
              <a:t>viên</a:t>
            </a:r>
            <a:r>
              <a:rPr lang="en-US" sz="2000" dirty="0"/>
              <a:t> </a:t>
            </a:r>
            <a:r>
              <a:rPr lang="en-US" sz="2000" dirty="0" err="1"/>
              <a:t>nữ</a:t>
            </a:r>
            <a:r>
              <a:rPr lang="en-US" sz="2000" dirty="0"/>
              <a:t>, </a:t>
            </a:r>
            <a:r>
              <a:rPr lang="en-US" sz="2000" dirty="0" err="1"/>
              <a:t>đứng</a:t>
            </a:r>
            <a:r>
              <a:rPr lang="en-US" sz="2000" dirty="0"/>
              <a:t> </a:t>
            </a:r>
            <a:r>
              <a:rPr lang="en-US" sz="2000" dirty="0" err="1"/>
              <a:t>cuối</a:t>
            </a:r>
            <a:r>
              <a:rPr lang="en-US" sz="2000" dirty="0"/>
              <a:t> </a:t>
            </a:r>
            <a:r>
              <a:rPr lang="en-US" sz="2000" dirty="0" err="1"/>
              <a:t>hàng</a:t>
            </a:r>
            <a:r>
              <a:rPr lang="en-US" sz="2000" dirty="0"/>
              <a:t> </a:t>
            </a:r>
            <a:r>
              <a:rPr lang="en-US" sz="2000" dirty="0" err="1"/>
              <a:t>là</a:t>
            </a:r>
            <a:r>
              <a:rPr lang="en-US" sz="2000" dirty="0"/>
              <a:t> 1 </a:t>
            </a:r>
            <a:r>
              <a:rPr lang="en-US" sz="2000" dirty="0" err="1"/>
              <a:t>sinh</a:t>
            </a:r>
            <a:r>
              <a:rPr lang="en-US" sz="2000" dirty="0"/>
              <a:t> </a:t>
            </a:r>
            <a:r>
              <a:rPr lang="en-US" sz="2000" dirty="0" err="1"/>
              <a:t>viên</a:t>
            </a:r>
            <a:r>
              <a:rPr lang="en-US" sz="2000" dirty="0"/>
              <a:t> </a:t>
            </a:r>
            <a:r>
              <a:rPr lang="en-US" sz="2000" dirty="0" err="1"/>
              <a:t>nam</a:t>
            </a:r>
            <a:r>
              <a:rPr lang="en-US" sz="2000" dirty="0"/>
              <a:t>, chia </a:t>
            </a:r>
            <a:r>
              <a:rPr lang="en-US" sz="2000" dirty="0" err="1"/>
              <a:t>quá</a:t>
            </a:r>
            <a:r>
              <a:rPr lang="en-US" sz="2000" dirty="0"/>
              <a:t> </a:t>
            </a:r>
            <a:r>
              <a:rPr lang="en-US" sz="2000" dirty="0" err="1"/>
              <a:t>trình</a:t>
            </a:r>
            <a:r>
              <a:rPr lang="en-US" sz="2000" dirty="0"/>
              <a:t> </a:t>
            </a:r>
            <a:r>
              <a:rPr lang="en-US" sz="2000" dirty="0" err="1"/>
              <a:t>sắp</a:t>
            </a:r>
            <a:r>
              <a:rPr lang="en-US" sz="2000" dirty="0"/>
              <a:t> </a:t>
            </a:r>
            <a:r>
              <a:rPr lang="en-US" sz="2000" dirty="0" err="1"/>
              <a:t>xếp</a:t>
            </a:r>
            <a:r>
              <a:rPr lang="en-US" sz="2000" dirty="0"/>
              <a:t> </a:t>
            </a:r>
            <a:r>
              <a:rPr lang="en-US" sz="2000" dirty="0" err="1"/>
              <a:t>thành</a:t>
            </a:r>
            <a:r>
              <a:rPr lang="en-US" sz="2000" dirty="0"/>
              <a:t> 3 </a:t>
            </a:r>
            <a:r>
              <a:rPr lang="en-US" sz="2000" dirty="0" err="1"/>
              <a:t>giai</a:t>
            </a:r>
            <a:r>
              <a:rPr lang="en-US" sz="2000" dirty="0"/>
              <a:t> </a:t>
            </a:r>
            <a:r>
              <a:rPr lang="en-US" sz="2000" dirty="0" err="1"/>
              <a:t>đoạn</a:t>
            </a:r>
            <a:r>
              <a:rPr lang="en-US" sz="2000" dirty="0"/>
              <a:t>:</a:t>
            </a:r>
          </a:p>
          <a:p>
            <a:pPr marL="0" indent="0">
              <a:buNone/>
            </a:pPr>
            <a:r>
              <a:rPr lang="en-US" sz="2000" dirty="0" err="1"/>
              <a:t>Giai</a:t>
            </a:r>
            <a:r>
              <a:rPr lang="en-US" sz="2000" dirty="0"/>
              <a:t> </a:t>
            </a:r>
            <a:r>
              <a:rPr lang="en-US" sz="2000" dirty="0" err="1"/>
              <a:t>đoạn</a:t>
            </a:r>
            <a:r>
              <a:rPr lang="en-US" sz="2000" dirty="0"/>
              <a:t> 1: </a:t>
            </a:r>
            <a:r>
              <a:rPr lang="en-US" sz="2000" dirty="0" err="1"/>
              <a:t>Xếp</a:t>
            </a:r>
            <a:r>
              <a:rPr lang="en-US" sz="2000" dirty="0"/>
              <a:t> 1 </a:t>
            </a:r>
            <a:r>
              <a:rPr lang="en-US" sz="2000" dirty="0" err="1"/>
              <a:t>sinh</a:t>
            </a:r>
            <a:r>
              <a:rPr lang="en-US" sz="2000" dirty="0"/>
              <a:t> </a:t>
            </a:r>
            <a:r>
              <a:rPr lang="en-US" sz="2000" dirty="0" err="1"/>
              <a:t>viên</a:t>
            </a:r>
            <a:r>
              <a:rPr lang="en-US" sz="2000" dirty="0"/>
              <a:t> </a:t>
            </a:r>
            <a:r>
              <a:rPr lang="en-US" sz="2000" dirty="0" err="1"/>
              <a:t>nữ</a:t>
            </a:r>
            <a:r>
              <a:rPr lang="en-US" sz="2000" dirty="0"/>
              <a:t> </a:t>
            </a:r>
            <a:r>
              <a:rPr lang="en-US" sz="2000" dirty="0" err="1"/>
              <a:t>đứng</a:t>
            </a:r>
            <a:r>
              <a:rPr lang="en-US" sz="2000" dirty="0"/>
              <a:t> </a:t>
            </a:r>
            <a:r>
              <a:rPr lang="en-US" sz="2000" dirty="0" err="1"/>
              <a:t>đầu</a:t>
            </a:r>
            <a:r>
              <a:rPr lang="en-US" sz="2000" dirty="0"/>
              <a:t> </a:t>
            </a:r>
            <a:r>
              <a:rPr lang="en-US" sz="2000" dirty="0" err="1"/>
              <a:t>hàng</a:t>
            </a:r>
            <a:r>
              <a:rPr lang="en-US" sz="2000" dirty="0"/>
              <a:t>, </a:t>
            </a:r>
            <a:r>
              <a:rPr lang="en-US" sz="2000" dirty="0" err="1"/>
              <a:t>chọn</a:t>
            </a:r>
            <a:r>
              <a:rPr lang="en-US" sz="2000" dirty="0"/>
              <a:t> </a:t>
            </a:r>
            <a:r>
              <a:rPr lang="en-US" sz="2000" dirty="0" err="1"/>
              <a:t>từ</a:t>
            </a:r>
            <a:r>
              <a:rPr lang="en-US" sz="2000" dirty="0"/>
              <a:t> 4 </a:t>
            </a:r>
            <a:r>
              <a:rPr lang="en-US" sz="2000" dirty="0" err="1"/>
              <a:t>sinh</a:t>
            </a:r>
            <a:r>
              <a:rPr lang="en-US" sz="2000" dirty="0"/>
              <a:t> </a:t>
            </a:r>
            <a:r>
              <a:rPr lang="en-US" sz="2000" dirty="0" err="1"/>
              <a:t>viên</a:t>
            </a:r>
            <a:r>
              <a:rPr lang="en-US" sz="2000" dirty="0"/>
              <a:t> </a:t>
            </a:r>
            <a:r>
              <a:rPr lang="en-US" sz="2000" dirty="0" err="1"/>
              <a:t>nữ</a:t>
            </a:r>
            <a:r>
              <a:rPr lang="en-US" sz="2000" dirty="0"/>
              <a:t>. </a:t>
            </a:r>
            <a:r>
              <a:rPr lang="en-US" sz="2000" dirty="0" err="1"/>
              <a:t>Như</a:t>
            </a:r>
            <a:r>
              <a:rPr lang="en-US" sz="2000" dirty="0"/>
              <a:t> </a:t>
            </a:r>
            <a:r>
              <a:rPr lang="en-US" sz="2000" dirty="0" err="1"/>
              <a:t>vậy</a:t>
            </a:r>
            <a:r>
              <a:rPr lang="en-US" sz="2000" dirty="0"/>
              <a:t> </a:t>
            </a:r>
            <a:r>
              <a:rPr lang="en-US" sz="2000" dirty="0" err="1"/>
              <a:t>có</a:t>
            </a:r>
            <a:r>
              <a:rPr lang="en-US" sz="2000" dirty="0"/>
              <a:t> 4 </a:t>
            </a:r>
            <a:r>
              <a:rPr lang="en-US" sz="2000" dirty="0" err="1"/>
              <a:t>cách</a:t>
            </a:r>
            <a:r>
              <a:rPr lang="en-US" sz="2000" dirty="0"/>
              <a:t> </a:t>
            </a:r>
            <a:r>
              <a:rPr lang="en-US" sz="2000" dirty="0" err="1"/>
              <a:t>xếp</a:t>
            </a:r>
            <a:endParaRPr lang="en-US" sz="2000" dirty="0"/>
          </a:p>
          <a:p>
            <a:pPr marL="0" indent="0">
              <a:buNone/>
            </a:pPr>
            <a:r>
              <a:rPr lang="en-US" sz="2000" dirty="0" err="1"/>
              <a:t>Giai</a:t>
            </a:r>
            <a:r>
              <a:rPr lang="en-US" sz="2000" dirty="0"/>
              <a:t> </a:t>
            </a:r>
            <a:r>
              <a:rPr lang="en-US" sz="2000" dirty="0" err="1"/>
              <a:t>đoạn</a:t>
            </a:r>
            <a:r>
              <a:rPr lang="en-US" sz="2000" dirty="0"/>
              <a:t> 2: </a:t>
            </a:r>
            <a:r>
              <a:rPr lang="en-US" sz="2000" dirty="0" err="1"/>
              <a:t>Xếp</a:t>
            </a:r>
            <a:r>
              <a:rPr lang="en-US" sz="2000" dirty="0"/>
              <a:t> 1 </a:t>
            </a:r>
            <a:r>
              <a:rPr lang="en-US" sz="2000" dirty="0" err="1"/>
              <a:t>sinh</a:t>
            </a:r>
            <a:r>
              <a:rPr lang="en-US" sz="2000" dirty="0"/>
              <a:t> </a:t>
            </a:r>
            <a:r>
              <a:rPr lang="en-US" sz="2000" dirty="0" err="1"/>
              <a:t>viên</a:t>
            </a:r>
            <a:r>
              <a:rPr lang="en-US" sz="2000" dirty="0"/>
              <a:t> </a:t>
            </a:r>
            <a:r>
              <a:rPr lang="en-US" sz="2000" dirty="0" err="1"/>
              <a:t>nam</a:t>
            </a:r>
            <a:r>
              <a:rPr lang="en-US" sz="2000" dirty="0"/>
              <a:t> </a:t>
            </a:r>
            <a:r>
              <a:rPr lang="en-US" sz="2000" dirty="0" err="1"/>
              <a:t>đứng</a:t>
            </a:r>
            <a:r>
              <a:rPr lang="en-US" sz="2000" dirty="0"/>
              <a:t> ở </a:t>
            </a:r>
            <a:r>
              <a:rPr lang="en-US" sz="2000" dirty="0" err="1"/>
              <a:t>cuối</a:t>
            </a:r>
            <a:r>
              <a:rPr lang="en-US" sz="2000" dirty="0"/>
              <a:t> </a:t>
            </a:r>
            <a:r>
              <a:rPr lang="en-US" sz="2000" dirty="0" err="1"/>
              <a:t>hàng</a:t>
            </a:r>
            <a:r>
              <a:rPr lang="en-US" sz="2000" dirty="0"/>
              <a:t>, </a:t>
            </a:r>
            <a:r>
              <a:rPr lang="en-US" sz="2000" dirty="0" err="1"/>
              <a:t>chọn</a:t>
            </a:r>
            <a:r>
              <a:rPr lang="en-US" sz="2000" dirty="0"/>
              <a:t> </a:t>
            </a:r>
            <a:r>
              <a:rPr lang="en-US" sz="2000" dirty="0" err="1"/>
              <a:t>từ</a:t>
            </a:r>
            <a:r>
              <a:rPr lang="en-US" sz="2000" dirty="0"/>
              <a:t> 6 </a:t>
            </a:r>
            <a:r>
              <a:rPr lang="en-US" sz="2000" dirty="0" err="1"/>
              <a:t>sinh</a:t>
            </a:r>
            <a:r>
              <a:rPr lang="en-US" sz="2000" dirty="0"/>
              <a:t> </a:t>
            </a:r>
            <a:r>
              <a:rPr lang="en-US" sz="2000" dirty="0" err="1"/>
              <a:t>viên</a:t>
            </a:r>
            <a:r>
              <a:rPr lang="en-US" sz="2000" dirty="0"/>
              <a:t> </a:t>
            </a:r>
            <a:r>
              <a:rPr lang="en-US" sz="2000" dirty="0" err="1"/>
              <a:t>nam</a:t>
            </a:r>
            <a:r>
              <a:rPr lang="en-US" sz="2000" dirty="0"/>
              <a:t>. </a:t>
            </a:r>
            <a:r>
              <a:rPr lang="en-US" sz="2000" dirty="0" err="1"/>
              <a:t>Có</a:t>
            </a:r>
            <a:r>
              <a:rPr lang="en-US" sz="2000" dirty="0"/>
              <a:t> 6 </a:t>
            </a:r>
            <a:r>
              <a:rPr lang="en-US" sz="2000" dirty="0" err="1"/>
              <a:t>cách</a:t>
            </a:r>
            <a:r>
              <a:rPr lang="en-US" sz="2000" dirty="0"/>
              <a:t> </a:t>
            </a:r>
            <a:r>
              <a:rPr lang="en-US" sz="2000" dirty="0" err="1"/>
              <a:t>để</a:t>
            </a:r>
            <a:r>
              <a:rPr lang="en-US" sz="2000" dirty="0"/>
              <a:t> </a:t>
            </a:r>
            <a:r>
              <a:rPr lang="en-US" sz="2000" dirty="0" err="1"/>
              <a:t>xếp</a:t>
            </a:r>
            <a:endParaRPr lang="en-US" sz="2000" dirty="0"/>
          </a:p>
          <a:p>
            <a:pPr marL="0" indent="0">
              <a:buNone/>
            </a:pPr>
            <a:r>
              <a:rPr lang="en-US" sz="2000" dirty="0" err="1"/>
              <a:t>Giai</a:t>
            </a:r>
            <a:r>
              <a:rPr lang="en-US" sz="2000" dirty="0"/>
              <a:t> </a:t>
            </a:r>
            <a:r>
              <a:rPr lang="en-US" sz="2000" dirty="0" err="1"/>
              <a:t>đoạn</a:t>
            </a:r>
            <a:r>
              <a:rPr lang="en-US" sz="2000" dirty="0"/>
              <a:t> 3: </a:t>
            </a:r>
            <a:r>
              <a:rPr lang="en-US" sz="2000" dirty="0" err="1"/>
              <a:t>Xếp</a:t>
            </a:r>
            <a:r>
              <a:rPr lang="en-US" sz="2000" dirty="0"/>
              <a:t> 8 </a:t>
            </a:r>
            <a:r>
              <a:rPr lang="en-US" sz="2000" dirty="0" err="1"/>
              <a:t>bạn</a:t>
            </a:r>
            <a:r>
              <a:rPr lang="en-US" sz="2000" dirty="0"/>
              <a:t> </a:t>
            </a:r>
            <a:r>
              <a:rPr lang="en-US" sz="2000" dirty="0" err="1"/>
              <a:t>còn</a:t>
            </a:r>
            <a:r>
              <a:rPr lang="en-US" sz="2000" dirty="0"/>
              <a:t> </a:t>
            </a:r>
            <a:r>
              <a:rPr lang="en-US" sz="2000" dirty="0" err="1"/>
              <a:t>lại</a:t>
            </a:r>
            <a:r>
              <a:rPr lang="en-US" sz="2000" dirty="0"/>
              <a:t> </a:t>
            </a:r>
            <a:r>
              <a:rPr lang="en-US" sz="2000" dirty="0" err="1"/>
              <a:t>vào</a:t>
            </a:r>
            <a:r>
              <a:rPr lang="en-US" sz="2000" dirty="0"/>
              <a:t> </a:t>
            </a:r>
            <a:r>
              <a:rPr lang="en-US" sz="2000" dirty="0" err="1"/>
              <a:t>giữa</a:t>
            </a:r>
            <a:r>
              <a:rPr lang="en-US" sz="2000" dirty="0"/>
              <a:t> </a:t>
            </a:r>
            <a:r>
              <a:rPr lang="en-US" sz="2000" dirty="0" err="1"/>
              <a:t>hàng</a:t>
            </a:r>
            <a:r>
              <a:rPr lang="en-US" sz="2000" dirty="0"/>
              <a:t>. </a:t>
            </a:r>
            <a:r>
              <a:rPr lang="en-US" sz="2000" dirty="0" err="1"/>
              <a:t>Mỗi</a:t>
            </a:r>
            <a:r>
              <a:rPr lang="en-US" sz="2000" dirty="0"/>
              <a:t> </a:t>
            </a:r>
            <a:r>
              <a:rPr lang="en-US" sz="2000" dirty="0" err="1"/>
              <a:t>cách</a:t>
            </a:r>
            <a:r>
              <a:rPr lang="en-US" sz="2000" dirty="0"/>
              <a:t> </a:t>
            </a:r>
            <a:r>
              <a:rPr lang="en-US" sz="2000" dirty="0" err="1"/>
              <a:t>sắp</a:t>
            </a:r>
            <a:r>
              <a:rPr lang="en-US" sz="2000" dirty="0"/>
              <a:t> </a:t>
            </a:r>
            <a:r>
              <a:rPr lang="en-US" sz="2000" dirty="0" err="1"/>
              <a:t>xếp</a:t>
            </a:r>
            <a:r>
              <a:rPr lang="en-US" sz="2000" dirty="0"/>
              <a:t> 8 </a:t>
            </a:r>
            <a:r>
              <a:rPr lang="en-US" sz="2000" dirty="0" err="1"/>
              <a:t>bạn</a:t>
            </a:r>
            <a:r>
              <a:rPr lang="en-US" sz="2000" dirty="0"/>
              <a:t> </a:t>
            </a:r>
            <a:r>
              <a:rPr lang="en-US" sz="2000" dirty="0" err="1"/>
              <a:t>này</a:t>
            </a:r>
            <a:r>
              <a:rPr lang="en-US" sz="2000" dirty="0"/>
              <a:t> </a:t>
            </a:r>
            <a:r>
              <a:rPr lang="en-US" sz="2000" dirty="0" err="1"/>
              <a:t>là</a:t>
            </a:r>
            <a:r>
              <a:rPr lang="en-US" sz="2000" dirty="0"/>
              <a:t> 1 </a:t>
            </a:r>
            <a:r>
              <a:rPr lang="en-US" sz="2000" dirty="0" err="1"/>
              <a:t>hoán</a:t>
            </a:r>
            <a:r>
              <a:rPr lang="en-US" sz="2000" dirty="0"/>
              <a:t> </a:t>
            </a:r>
            <a:r>
              <a:rPr lang="en-US" sz="2000" dirty="0" err="1"/>
              <a:t>vị</a:t>
            </a:r>
            <a:r>
              <a:rPr lang="en-US" sz="2000" dirty="0"/>
              <a:t> </a:t>
            </a:r>
            <a:r>
              <a:rPr lang="en-US" sz="2000" dirty="0" err="1"/>
              <a:t>của</a:t>
            </a:r>
            <a:r>
              <a:rPr lang="en-US" sz="2000" dirty="0"/>
              <a:t> 8 </a:t>
            </a:r>
            <a:r>
              <a:rPr lang="en-US" sz="2000" dirty="0" err="1"/>
              <a:t>vị</a:t>
            </a:r>
            <a:r>
              <a:rPr lang="en-US" sz="2000" dirty="0"/>
              <a:t> </a:t>
            </a:r>
            <a:r>
              <a:rPr lang="en-US" sz="2000" dirty="0" err="1"/>
              <a:t>trí</a:t>
            </a:r>
            <a:r>
              <a:rPr lang="en-US" sz="2000" dirty="0"/>
              <a:t>. Do </a:t>
            </a:r>
            <a:r>
              <a:rPr lang="en-US" sz="2000" dirty="0" err="1"/>
              <a:t>đó</a:t>
            </a:r>
            <a:r>
              <a:rPr lang="en-US" sz="2000" dirty="0"/>
              <a:t>, </a:t>
            </a:r>
            <a:r>
              <a:rPr lang="en-US" sz="2000" dirty="0" err="1"/>
              <a:t>số</a:t>
            </a:r>
            <a:r>
              <a:rPr lang="en-US" sz="2000" dirty="0"/>
              <a:t> </a:t>
            </a:r>
            <a:r>
              <a:rPr lang="en-US" sz="2000" dirty="0" err="1"/>
              <a:t>cách</a:t>
            </a:r>
            <a:r>
              <a:rPr lang="en-US" sz="2000" dirty="0"/>
              <a:t> </a:t>
            </a:r>
            <a:r>
              <a:rPr lang="en-US" sz="2000" dirty="0" err="1"/>
              <a:t>xếp</a:t>
            </a:r>
            <a:r>
              <a:rPr lang="en-US" sz="2000" dirty="0"/>
              <a:t> </a:t>
            </a:r>
            <a:r>
              <a:rPr lang="en-US" sz="2000" dirty="0" err="1"/>
              <a:t>là</a:t>
            </a:r>
            <a:r>
              <a:rPr lang="en-US" sz="2000" dirty="0"/>
              <a:t> P8 = 8!</a:t>
            </a:r>
          </a:p>
          <a:p>
            <a:pPr marL="0" indent="0">
              <a:buNone/>
            </a:pPr>
            <a:r>
              <a:rPr lang="en-US" sz="2000" dirty="0"/>
              <a:t>Theo </a:t>
            </a:r>
            <a:r>
              <a:rPr lang="en-US" sz="2000" dirty="0" err="1"/>
              <a:t>nguyên</a:t>
            </a:r>
            <a:r>
              <a:rPr lang="en-US" sz="2000" dirty="0"/>
              <a:t> </a:t>
            </a:r>
            <a:r>
              <a:rPr lang="en-US" sz="2000" dirty="0" err="1"/>
              <a:t>lý</a:t>
            </a:r>
            <a:r>
              <a:rPr lang="en-US" sz="2000" dirty="0"/>
              <a:t> </a:t>
            </a:r>
            <a:r>
              <a:rPr lang="en-US" sz="2000" dirty="0" err="1"/>
              <a:t>nhân</a:t>
            </a:r>
            <a:r>
              <a:rPr lang="en-US" sz="2000" dirty="0"/>
              <a:t>, </a:t>
            </a:r>
            <a:r>
              <a:rPr lang="en-US" sz="2000" dirty="0" err="1"/>
              <a:t>số</a:t>
            </a:r>
            <a:r>
              <a:rPr lang="en-US" sz="2000" dirty="0"/>
              <a:t> </a:t>
            </a:r>
            <a:r>
              <a:rPr lang="en-US" sz="2000" dirty="0" err="1"/>
              <a:t>cách</a:t>
            </a:r>
            <a:r>
              <a:rPr lang="en-US" sz="2000" dirty="0"/>
              <a:t> </a:t>
            </a:r>
            <a:r>
              <a:rPr lang="en-US" sz="2000" dirty="0" err="1"/>
              <a:t>xếp</a:t>
            </a:r>
            <a:r>
              <a:rPr lang="en-US" sz="2000" dirty="0"/>
              <a:t> 10 </a:t>
            </a:r>
            <a:r>
              <a:rPr lang="en-US" sz="2000" dirty="0" err="1"/>
              <a:t>sinh</a:t>
            </a:r>
            <a:r>
              <a:rPr lang="en-US" sz="2000" dirty="0"/>
              <a:t> </a:t>
            </a:r>
            <a:r>
              <a:rPr lang="en-US" sz="2000" dirty="0" err="1"/>
              <a:t>viên</a:t>
            </a:r>
            <a:r>
              <a:rPr lang="en-US" sz="2000" dirty="0"/>
              <a:t>, </a:t>
            </a:r>
            <a:r>
              <a:rPr lang="en-US" sz="2000" dirty="0" err="1"/>
              <a:t>đảm</a:t>
            </a:r>
            <a:r>
              <a:rPr lang="en-US" sz="2000" dirty="0"/>
              <a:t> </a:t>
            </a:r>
            <a:r>
              <a:rPr lang="en-US" sz="2000" dirty="0" err="1"/>
              <a:t>bảo</a:t>
            </a:r>
            <a:r>
              <a:rPr lang="en-US" sz="2000" dirty="0"/>
              <a:t> </a:t>
            </a:r>
            <a:r>
              <a:rPr lang="en-US" sz="2000" dirty="0" err="1"/>
              <a:t>yêu</a:t>
            </a:r>
            <a:r>
              <a:rPr lang="en-US" sz="2000" dirty="0"/>
              <a:t> </a:t>
            </a:r>
            <a:r>
              <a:rPr lang="en-US" sz="2000" dirty="0" err="1"/>
              <a:t>cầu</a:t>
            </a:r>
            <a:r>
              <a:rPr lang="en-US" sz="2000" dirty="0"/>
              <a:t> </a:t>
            </a:r>
            <a:r>
              <a:rPr lang="en-US" sz="2000" dirty="0" err="1"/>
              <a:t>của</a:t>
            </a:r>
            <a:r>
              <a:rPr lang="en-US" sz="2000" dirty="0"/>
              <a:t> </a:t>
            </a:r>
            <a:r>
              <a:rPr lang="en-US" sz="2000" dirty="0" err="1"/>
              <a:t>đề</a:t>
            </a:r>
            <a:r>
              <a:rPr lang="en-US" sz="2000" dirty="0"/>
              <a:t> </a:t>
            </a:r>
            <a:r>
              <a:rPr lang="en-US" sz="2000" dirty="0" err="1"/>
              <a:t>bài</a:t>
            </a:r>
            <a:r>
              <a:rPr lang="en-US" sz="2000" dirty="0"/>
              <a:t> </a:t>
            </a:r>
            <a:r>
              <a:rPr lang="en-US" sz="2000" dirty="0" err="1"/>
              <a:t>là</a:t>
            </a:r>
            <a:r>
              <a:rPr lang="en-US" sz="2000" dirty="0"/>
              <a:t> 4 x 6 x 8! = 967, 680 (</a:t>
            </a:r>
            <a:r>
              <a:rPr lang="en-US" sz="2000" dirty="0" err="1"/>
              <a:t>cách</a:t>
            </a:r>
            <a:r>
              <a:rPr lang="en-US" sz="2000" dirty="0"/>
              <a:t>)</a:t>
            </a:r>
          </a:p>
        </p:txBody>
      </p:sp>
    </p:spTree>
    <p:extLst>
      <p:ext uri="{BB962C8B-B14F-4D97-AF65-F5344CB8AC3E}">
        <p14:creationId xmlns:p14="http://schemas.microsoft.com/office/powerpoint/2010/main" val="9274900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 calcmode="lin" valueType="num">
                                      <p:cBhvr additive="base">
                                        <p:cTn id="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 calcmode="lin" valueType="num">
                                      <p:cBhvr additive="base">
                                        <p:cTn id="1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 calcmode="lin" valueType="num">
                                      <p:cBhvr additive="base">
                                        <p:cTn id="19"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5" end="5"/>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 calcmode="lin" valueType="num">
                                      <p:cBhvr additive="base">
                                        <p:cTn id="2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1.3. </a:t>
            </a:r>
            <a:r>
              <a:rPr lang="en-US" dirty="0" err="1"/>
              <a:t>Các</a:t>
            </a:r>
            <a:r>
              <a:rPr lang="en-US" dirty="0"/>
              <a:t> </a:t>
            </a:r>
            <a:r>
              <a:rPr lang="en-US" dirty="0" err="1"/>
              <a:t>cấu</a:t>
            </a:r>
            <a:r>
              <a:rPr lang="en-US" dirty="0"/>
              <a:t> </a:t>
            </a:r>
            <a:r>
              <a:rPr lang="en-US" dirty="0" err="1"/>
              <a:t>hình</a:t>
            </a:r>
            <a:r>
              <a:rPr lang="en-US" dirty="0"/>
              <a:t> </a:t>
            </a:r>
            <a:r>
              <a:rPr lang="en-US" dirty="0" err="1"/>
              <a:t>tổ</a:t>
            </a:r>
            <a:r>
              <a:rPr lang="en-US" dirty="0"/>
              <a:t> </a:t>
            </a:r>
            <a:r>
              <a:rPr lang="en-US" dirty="0" err="1"/>
              <a:t>hợp</a:t>
            </a:r>
            <a:endParaRPr lang="en-US" dirty="0"/>
          </a:p>
        </p:txBody>
      </p:sp>
      <p:sp>
        <p:nvSpPr>
          <p:cNvPr id="2" name="Rectangle: Folded Corner 1">
            <a:extLst>
              <a:ext uri="{FF2B5EF4-FFF2-40B4-BE49-F238E27FC236}">
                <a16:creationId xmlns:a16="http://schemas.microsoft.com/office/drawing/2014/main" id="{6B090C57-6B10-415A-927B-A753751F5AD3}"/>
              </a:ext>
            </a:extLst>
          </p:cNvPr>
          <p:cNvSpPr/>
          <p:nvPr/>
        </p:nvSpPr>
        <p:spPr>
          <a:xfrm>
            <a:off x="1276350" y="1371600"/>
            <a:ext cx="4438650" cy="5334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2400" b="1" dirty="0">
                <a:solidFill>
                  <a:schemeClr val="tx1"/>
                </a:solidFill>
              </a:rPr>
              <a:t>1.3.4. </a:t>
            </a:r>
            <a:r>
              <a:rPr lang="en-US" sz="2400" b="1" dirty="0" err="1">
                <a:solidFill>
                  <a:schemeClr val="tx1"/>
                </a:solidFill>
              </a:rPr>
              <a:t>Hoán</a:t>
            </a:r>
            <a:r>
              <a:rPr lang="en-US" sz="2400" b="1" dirty="0">
                <a:solidFill>
                  <a:schemeClr val="tx1"/>
                </a:solidFill>
              </a:rPr>
              <a:t> </a:t>
            </a:r>
            <a:r>
              <a:rPr lang="en-US" sz="2400" b="1" dirty="0" err="1">
                <a:solidFill>
                  <a:schemeClr val="tx1"/>
                </a:solidFill>
              </a:rPr>
              <a:t>vị</a:t>
            </a:r>
            <a:r>
              <a:rPr lang="en-US" sz="2400" b="1" dirty="0">
                <a:solidFill>
                  <a:schemeClr val="tx1"/>
                </a:solidFill>
              </a:rPr>
              <a:t> </a:t>
            </a:r>
            <a:r>
              <a:rPr lang="en-US" sz="2400" b="1" dirty="0" err="1">
                <a:solidFill>
                  <a:schemeClr val="tx1"/>
                </a:solidFill>
              </a:rPr>
              <a:t>lặp</a:t>
            </a:r>
            <a:endParaRPr lang="en-US" sz="2400" b="1" dirty="0">
              <a:solidFill>
                <a:schemeClr val="tx1"/>
              </a:solidFill>
            </a:endParaRPr>
          </a:p>
        </p:txBody>
      </p:sp>
      <p:sp>
        <p:nvSpPr>
          <p:cNvPr id="47" name="Rectangle: Folded Corner 46">
            <a:extLst>
              <a:ext uri="{FF2B5EF4-FFF2-40B4-BE49-F238E27FC236}">
                <a16:creationId xmlns:a16="http://schemas.microsoft.com/office/drawing/2014/main" id="{8CD60893-CFC3-4E12-9F36-298826700E97}"/>
              </a:ext>
            </a:extLst>
          </p:cNvPr>
          <p:cNvSpPr/>
          <p:nvPr/>
        </p:nvSpPr>
        <p:spPr>
          <a:xfrm>
            <a:off x="1276350" y="2081982"/>
            <a:ext cx="7410450" cy="1728018"/>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marL="0" indent="0" algn="just">
              <a:buNone/>
            </a:pPr>
            <a:r>
              <a:rPr lang="en-US" altLang="vi-VN" sz="2400" dirty="0" err="1"/>
              <a:t>Khi</a:t>
            </a:r>
            <a:r>
              <a:rPr lang="en-US" altLang="vi-VN" sz="2400" dirty="0"/>
              <a:t> </a:t>
            </a:r>
            <a:r>
              <a:rPr lang="en-US" altLang="vi-VN" sz="2400" dirty="0" err="1"/>
              <a:t>sắp</a:t>
            </a:r>
            <a:r>
              <a:rPr lang="en-US" altLang="vi-VN" sz="2400" dirty="0"/>
              <a:t> </a:t>
            </a:r>
            <a:r>
              <a:rPr lang="en-US" altLang="vi-VN" sz="2400" dirty="0" err="1"/>
              <a:t>xếp</a:t>
            </a:r>
            <a:r>
              <a:rPr lang="en-US" altLang="vi-VN" sz="2400" dirty="0"/>
              <a:t> </a:t>
            </a:r>
            <a:r>
              <a:rPr lang="en-US" altLang="vi-VN" sz="2400" dirty="0" err="1"/>
              <a:t>thứ</a:t>
            </a:r>
            <a:r>
              <a:rPr lang="en-US" altLang="vi-VN" sz="2400" dirty="0"/>
              <a:t> </a:t>
            </a:r>
            <a:r>
              <a:rPr lang="en-US" altLang="vi-VN" sz="2400" dirty="0" err="1"/>
              <a:t>tự</a:t>
            </a:r>
            <a:r>
              <a:rPr lang="en-US" altLang="vi-VN" sz="2400" dirty="0"/>
              <a:t> </a:t>
            </a:r>
            <a:r>
              <a:rPr lang="en-US" altLang="vi-VN" sz="2400" dirty="0" err="1"/>
              <a:t>cho</a:t>
            </a:r>
            <a:r>
              <a:rPr lang="en-US" altLang="vi-VN" sz="2400" dirty="0"/>
              <a:t> n </a:t>
            </a:r>
            <a:r>
              <a:rPr lang="en-US" altLang="vi-VN" sz="2400" dirty="0" err="1"/>
              <a:t>phần</a:t>
            </a:r>
            <a:r>
              <a:rPr lang="en-US" altLang="vi-VN" sz="2400" dirty="0"/>
              <a:t> </a:t>
            </a:r>
            <a:r>
              <a:rPr lang="en-US" altLang="vi-VN" sz="2400" dirty="0" err="1"/>
              <a:t>tử</a:t>
            </a:r>
            <a:r>
              <a:rPr lang="en-US" altLang="vi-VN" sz="2400" dirty="0"/>
              <a:t> </a:t>
            </a:r>
            <a:r>
              <a:rPr lang="en-US" altLang="vi-VN" sz="2400" dirty="0" err="1"/>
              <a:t>mà</a:t>
            </a:r>
            <a:r>
              <a:rPr lang="en-US" altLang="vi-VN" sz="2400" dirty="0"/>
              <a:t> </a:t>
            </a:r>
            <a:r>
              <a:rPr lang="en-US" altLang="vi-VN" sz="2400" dirty="0" err="1"/>
              <a:t>trong</a:t>
            </a:r>
            <a:r>
              <a:rPr lang="en-US" altLang="vi-VN" sz="2400" dirty="0"/>
              <a:t> </a:t>
            </a:r>
            <a:r>
              <a:rPr lang="en-US" altLang="vi-VN" sz="2400" dirty="0" err="1"/>
              <a:t>đó</a:t>
            </a:r>
            <a:r>
              <a:rPr lang="en-US" altLang="vi-VN" sz="2400" dirty="0"/>
              <a:t> </a:t>
            </a:r>
            <a:r>
              <a:rPr lang="en-US" altLang="vi-VN" sz="2400" dirty="0" err="1"/>
              <a:t>có</a:t>
            </a:r>
            <a:r>
              <a:rPr lang="en-US" altLang="vi-VN" sz="2400" dirty="0"/>
              <a:t> </a:t>
            </a:r>
            <a:r>
              <a:rPr lang="en-US" altLang="vi-VN" sz="2400" dirty="0" err="1"/>
              <a:t>những</a:t>
            </a:r>
            <a:r>
              <a:rPr lang="en-US" altLang="vi-VN" sz="2400" dirty="0"/>
              <a:t> </a:t>
            </a:r>
            <a:r>
              <a:rPr lang="en-US" altLang="vi-VN" sz="2400" dirty="0" err="1"/>
              <a:t>phần</a:t>
            </a:r>
            <a:r>
              <a:rPr lang="en-US" altLang="vi-VN" sz="2400" dirty="0"/>
              <a:t> </a:t>
            </a:r>
            <a:r>
              <a:rPr lang="en-US" altLang="vi-VN" sz="2400" dirty="0" err="1"/>
              <a:t>tử</a:t>
            </a:r>
            <a:r>
              <a:rPr lang="en-US" altLang="vi-VN" sz="2400" dirty="0"/>
              <a:t> </a:t>
            </a:r>
            <a:r>
              <a:rPr lang="en-US" altLang="vi-VN" sz="2400" dirty="0" err="1"/>
              <a:t>giống</a:t>
            </a:r>
            <a:r>
              <a:rPr lang="en-US" altLang="vi-VN" sz="2400" dirty="0"/>
              <a:t> </a:t>
            </a:r>
            <a:r>
              <a:rPr lang="en-US" altLang="vi-VN" sz="2400" dirty="0" err="1"/>
              <a:t>hệt</a:t>
            </a:r>
            <a:r>
              <a:rPr lang="en-US" altLang="vi-VN" sz="2400" dirty="0"/>
              <a:t> </a:t>
            </a:r>
            <a:r>
              <a:rPr lang="en-US" altLang="vi-VN" sz="2400" dirty="0" err="1"/>
              <a:t>nhau</a:t>
            </a:r>
            <a:r>
              <a:rPr lang="en-US" altLang="vi-VN" sz="2400" dirty="0"/>
              <a:t> </a:t>
            </a:r>
            <a:r>
              <a:rPr lang="en-US" altLang="vi-VN" sz="2400" dirty="0" err="1"/>
              <a:t>thì</a:t>
            </a:r>
            <a:r>
              <a:rPr lang="en-US" altLang="vi-VN" sz="2400" dirty="0"/>
              <a:t> </a:t>
            </a:r>
            <a:r>
              <a:rPr lang="en-US" altLang="vi-VN" sz="2400" dirty="0" err="1"/>
              <a:t>hoán</a:t>
            </a:r>
            <a:r>
              <a:rPr lang="en-US" altLang="vi-VN" sz="2400" dirty="0"/>
              <a:t> </a:t>
            </a:r>
            <a:r>
              <a:rPr lang="en-US" altLang="vi-VN" sz="2400" dirty="0" err="1"/>
              <a:t>vị</a:t>
            </a:r>
            <a:r>
              <a:rPr lang="en-US" altLang="vi-VN" sz="2400" dirty="0"/>
              <a:t> </a:t>
            </a:r>
            <a:r>
              <a:rPr lang="en-US" altLang="vi-VN" sz="2400" dirty="0" err="1"/>
              <a:t>lặp</a:t>
            </a:r>
            <a:r>
              <a:rPr lang="en-US" altLang="vi-VN" sz="2400" dirty="0"/>
              <a:t>, , do </a:t>
            </a:r>
            <a:r>
              <a:rPr lang="en-US" altLang="vi-VN" sz="2400" dirty="0" err="1"/>
              <a:t>đó</a:t>
            </a:r>
            <a:r>
              <a:rPr lang="en-US" altLang="vi-VN" sz="2400" dirty="0"/>
              <a:t> </a:t>
            </a:r>
            <a:r>
              <a:rPr lang="en-US" altLang="vi-VN" sz="2400" dirty="0" err="1"/>
              <a:t>có</a:t>
            </a:r>
            <a:r>
              <a:rPr lang="en-US" altLang="vi-VN" sz="2400" dirty="0"/>
              <a:t> </a:t>
            </a:r>
            <a:r>
              <a:rPr lang="en-US" altLang="vi-VN" sz="2400" dirty="0" err="1"/>
              <a:t>hoán</a:t>
            </a:r>
            <a:r>
              <a:rPr lang="en-US" altLang="vi-VN" sz="2400" dirty="0"/>
              <a:t> </a:t>
            </a:r>
            <a:r>
              <a:rPr lang="en-US" altLang="vi-VN" sz="2400" dirty="0" err="1"/>
              <a:t>vị</a:t>
            </a:r>
            <a:r>
              <a:rPr lang="en-US" altLang="vi-VN" sz="2400" dirty="0"/>
              <a:t> </a:t>
            </a:r>
            <a:r>
              <a:rPr lang="en-US" altLang="vi-VN" sz="2400" dirty="0" err="1"/>
              <a:t>được</a:t>
            </a:r>
            <a:r>
              <a:rPr lang="en-US" altLang="vi-VN" sz="2400" dirty="0"/>
              <a:t> </a:t>
            </a:r>
            <a:r>
              <a:rPr lang="en-US" altLang="vi-VN" sz="2400" dirty="0" err="1"/>
              <a:t>tính</a:t>
            </a:r>
            <a:r>
              <a:rPr lang="en-US" altLang="vi-VN" sz="2400" dirty="0"/>
              <a:t> </a:t>
            </a:r>
            <a:r>
              <a:rPr lang="en-US" altLang="vi-VN" sz="2400" dirty="0" err="1"/>
              <a:t>nhiều</a:t>
            </a:r>
            <a:r>
              <a:rPr lang="en-US" altLang="vi-VN" sz="2400" dirty="0"/>
              <a:t> </a:t>
            </a:r>
            <a:r>
              <a:rPr lang="en-US" altLang="vi-VN" sz="2400" dirty="0" err="1"/>
              <a:t>lần</a:t>
            </a:r>
            <a:r>
              <a:rPr lang="en-US" altLang="vi-VN" sz="2400" dirty="0"/>
              <a:t> (</a:t>
            </a:r>
            <a:r>
              <a:rPr lang="en-US" altLang="vi-VN" sz="2400" dirty="0" err="1"/>
              <a:t>tính</a:t>
            </a:r>
            <a:r>
              <a:rPr lang="en-US" altLang="vi-VN" sz="2400" dirty="0"/>
              <a:t> </a:t>
            </a:r>
            <a:r>
              <a:rPr lang="en-US" altLang="vi-VN" sz="2400" dirty="0" err="1"/>
              <a:t>lặp</a:t>
            </a:r>
            <a:r>
              <a:rPr lang="en-US" altLang="vi-VN" sz="2400" dirty="0"/>
              <a:t>, </a:t>
            </a:r>
            <a:r>
              <a:rPr lang="en-US" altLang="vi-VN" sz="2400" dirty="0" err="1"/>
              <a:t>đếm</a:t>
            </a:r>
            <a:r>
              <a:rPr lang="en-US" altLang="vi-VN" sz="2400" dirty="0"/>
              <a:t> </a:t>
            </a:r>
            <a:r>
              <a:rPr lang="en-US" altLang="vi-VN" sz="2400" dirty="0" err="1"/>
              <a:t>lặp</a:t>
            </a:r>
            <a:r>
              <a:rPr lang="en-US" altLang="vi-VN" sz="2400" dirty="0"/>
              <a:t>).  </a:t>
            </a:r>
            <a:r>
              <a:rPr lang="fr-FR" altLang="vi-VN" sz="2400" dirty="0"/>
              <a:t>Ta </a:t>
            </a:r>
            <a:r>
              <a:rPr lang="fr-FR" altLang="vi-VN" sz="2400" dirty="0" err="1"/>
              <a:t>có</a:t>
            </a:r>
            <a:r>
              <a:rPr lang="fr-FR" altLang="vi-VN" sz="2400" dirty="0"/>
              <a:t> </a:t>
            </a:r>
            <a:r>
              <a:rPr lang="fr-FR" altLang="vi-VN" sz="2400" dirty="0" err="1"/>
              <a:t>định</a:t>
            </a:r>
            <a:r>
              <a:rPr lang="fr-FR" altLang="vi-VN" sz="2400" dirty="0"/>
              <a:t> </a:t>
            </a:r>
            <a:r>
              <a:rPr lang="fr-FR" altLang="vi-VN" sz="2400" dirty="0" err="1"/>
              <a:t>lí</a:t>
            </a:r>
            <a:r>
              <a:rPr lang="fr-FR" altLang="vi-VN" sz="2400" dirty="0"/>
              <a:t> </a:t>
            </a:r>
            <a:r>
              <a:rPr lang="fr-FR" altLang="vi-VN" sz="2400" dirty="0" err="1"/>
              <a:t>sau</a:t>
            </a:r>
            <a:r>
              <a:rPr lang="fr-FR" altLang="vi-VN" sz="2400" dirty="0"/>
              <a:t>:</a:t>
            </a:r>
            <a:endParaRPr lang="vi-VN" altLang="vi-VN" sz="2400" dirty="0"/>
          </a:p>
        </p:txBody>
      </p:sp>
      <p:sp>
        <p:nvSpPr>
          <p:cNvPr id="7" name="Rectangle: Folded Corner 6">
            <a:extLst>
              <a:ext uri="{FF2B5EF4-FFF2-40B4-BE49-F238E27FC236}">
                <a16:creationId xmlns:a16="http://schemas.microsoft.com/office/drawing/2014/main" id="{1495BE9D-70B8-4546-B89F-F0F73339BF13}"/>
              </a:ext>
            </a:extLst>
          </p:cNvPr>
          <p:cNvSpPr/>
          <p:nvPr/>
        </p:nvSpPr>
        <p:spPr>
          <a:xfrm>
            <a:off x="1276350" y="3886200"/>
            <a:ext cx="7410450" cy="28956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marL="0" indent="0" algn="just">
              <a:buNone/>
            </a:pPr>
            <a:endParaRPr lang="fr-FR" altLang="vi-VN" sz="2400" dirty="0"/>
          </a:p>
          <a:p>
            <a:pPr marL="0" indent="0" algn="just">
              <a:buNone/>
            </a:pPr>
            <a:endParaRPr lang="fr-FR" altLang="vi-VN" sz="2400" dirty="0"/>
          </a:p>
          <a:p>
            <a:pPr marL="0" indent="0" algn="just">
              <a:buNone/>
            </a:pPr>
            <a:r>
              <a:rPr lang="fr-FR" altLang="vi-VN" sz="2400" dirty="0" err="1"/>
              <a:t>Định</a:t>
            </a:r>
            <a:r>
              <a:rPr lang="fr-FR" altLang="vi-VN" sz="2400" dirty="0"/>
              <a:t> </a:t>
            </a:r>
            <a:r>
              <a:rPr lang="fr-FR" altLang="vi-VN" sz="2400" dirty="0" err="1"/>
              <a:t>lí</a:t>
            </a:r>
            <a:r>
              <a:rPr lang="fr-FR" altLang="vi-VN" sz="2400" dirty="0"/>
              <a:t>:  </a:t>
            </a:r>
            <a:r>
              <a:rPr lang="fr-FR" altLang="vi-VN" sz="2400" dirty="0" err="1"/>
              <a:t>Số</a:t>
            </a:r>
            <a:r>
              <a:rPr lang="fr-FR" altLang="vi-VN" sz="2400" dirty="0"/>
              <a:t> </a:t>
            </a:r>
            <a:r>
              <a:rPr lang="fr-FR" altLang="vi-VN" sz="2400" dirty="0" err="1"/>
              <a:t>hoán</a:t>
            </a:r>
            <a:r>
              <a:rPr lang="fr-FR" altLang="vi-VN" sz="2400" dirty="0"/>
              <a:t> </a:t>
            </a:r>
            <a:r>
              <a:rPr lang="fr-FR" altLang="vi-VN" sz="2400" dirty="0" err="1"/>
              <a:t>vị</a:t>
            </a:r>
            <a:r>
              <a:rPr lang="fr-FR" altLang="vi-VN" sz="2400" dirty="0"/>
              <a:t> </a:t>
            </a:r>
            <a:r>
              <a:rPr lang="fr-FR" altLang="vi-VN" sz="2400" dirty="0" err="1"/>
              <a:t>lặp</a:t>
            </a:r>
            <a:r>
              <a:rPr lang="fr-FR" altLang="vi-VN" sz="2400" dirty="0"/>
              <a:t> </a:t>
            </a:r>
            <a:r>
              <a:rPr lang="fr-FR" altLang="vi-VN" sz="2400" dirty="0" err="1"/>
              <a:t>thật</a:t>
            </a:r>
            <a:r>
              <a:rPr lang="fr-FR" altLang="vi-VN" sz="2400" dirty="0"/>
              <a:t> </a:t>
            </a:r>
            <a:r>
              <a:rPr lang="fr-FR" altLang="vi-VN" sz="2400" dirty="0" err="1"/>
              <a:t>sự</a:t>
            </a:r>
            <a:r>
              <a:rPr lang="fr-FR" altLang="vi-VN" sz="2400" dirty="0"/>
              <a:t> </a:t>
            </a:r>
            <a:r>
              <a:rPr lang="fr-FR" altLang="vi-VN" sz="2400" dirty="0" err="1"/>
              <a:t>khác</a:t>
            </a:r>
            <a:r>
              <a:rPr lang="fr-FR" altLang="vi-VN" sz="2400" dirty="0"/>
              <a:t> </a:t>
            </a:r>
            <a:r>
              <a:rPr lang="fr-FR" altLang="vi-VN" sz="2400" dirty="0" err="1"/>
              <a:t>nhau</a:t>
            </a:r>
            <a:r>
              <a:rPr lang="fr-FR" altLang="vi-VN" sz="2400" dirty="0"/>
              <a:t> </a:t>
            </a:r>
            <a:r>
              <a:rPr lang="fr-FR" altLang="vi-VN" sz="2400" dirty="0" err="1"/>
              <a:t>của</a:t>
            </a:r>
            <a:r>
              <a:rPr lang="fr-FR" altLang="vi-VN" sz="2400" dirty="0"/>
              <a:t> n </a:t>
            </a:r>
            <a:r>
              <a:rPr lang="fr-FR" altLang="vi-VN" sz="2400" dirty="0" err="1"/>
              <a:t>phần</a:t>
            </a:r>
            <a:r>
              <a:rPr lang="fr-FR" altLang="vi-VN" sz="2400" dirty="0"/>
              <a:t> </a:t>
            </a:r>
            <a:r>
              <a:rPr lang="fr-FR" altLang="vi-VN" sz="2400" dirty="0" err="1"/>
              <a:t>tử</a:t>
            </a:r>
            <a:r>
              <a:rPr lang="fr-FR" altLang="vi-VN" sz="2400" dirty="0"/>
              <a:t>, </a:t>
            </a:r>
            <a:r>
              <a:rPr lang="fr-FR" altLang="vi-VN" sz="2400" dirty="0" err="1"/>
              <a:t>trong</a:t>
            </a:r>
            <a:r>
              <a:rPr lang="fr-FR" altLang="vi-VN" sz="2400" dirty="0"/>
              <a:t> </a:t>
            </a:r>
            <a:r>
              <a:rPr lang="fr-FR" altLang="vi-VN" sz="2400" dirty="0" err="1"/>
              <a:t>đó</a:t>
            </a:r>
            <a:r>
              <a:rPr lang="fr-FR" altLang="vi-VN" sz="2400" dirty="0"/>
              <a:t> </a:t>
            </a:r>
            <a:r>
              <a:rPr lang="fr-FR" altLang="vi-VN" sz="2400" dirty="0" err="1"/>
              <a:t>có</a:t>
            </a:r>
            <a:r>
              <a:rPr lang="fr-FR" altLang="vi-VN" sz="2400" dirty="0"/>
              <a:t>:</a:t>
            </a:r>
            <a:endParaRPr lang="vi-VN" altLang="vi-VN" sz="2400" dirty="0"/>
          </a:p>
          <a:p>
            <a:pPr marL="0" indent="0" algn="just">
              <a:buNone/>
            </a:pPr>
            <a:r>
              <a:rPr lang="fr-FR" altLang="vi-VN" sz="2400" dirty="0"/>
              <a:t>                        </a:t>
            </a:r>
            <a:r>
              <a:rPr lang="en-US" altLang="vi-VN" sz="2400" dirty="0"/>
              <a:t>n</a:t>
            </a:r>
            <a:r>
              <a:rPr lang="en-US" altLang="vi-VN" sz="2400" baseline="-25000" dirty="0"/>
              <a:t>1</a:t>
            </a:r>
            <a:r>
              <a:rPr lang="en-US" altLang="vi-VN" sz="2400" dirty="0"/>
              <a:t> </a:t>
            </a:r>
            <a:r>
              <a:rPr lang="en-US" altLang="vi-VN" sz="2400" dirty="0" err="1"/>
              <a:t>phần</a:t>
            </a:r>
            <a:r>
              <a:rPr lang="en-US" altLang="vi-VN" sz="2400" dirty="0"/>
              <a:t> </a:t>
            </a:r>
            <a:r>
              <a:rPr lang="en-US" altLang="vi-VN" sz="2400" dirty="0" err="1"/>
              <a:t>tử</a:t>
            </a:r>
            <a:r>
              <a:rPr lang="en-US" altLang="vi-VN" sz="2400" dirty="0"/>
              <a:t> </a:t>
            </a:r>
            <a:r>
              <a:rPr lang="en-US" altLang="vi-VN" sz="2400" dirty="0" err="1"/>
              <a:t>loại</a:t>
            </a:r>
            <a:r>
              <a:rPr lang="en-US" altLang="vi-VN" sz="2400" dirty="0"/>
              <a:t> 1 </a:t>
            </a:r>
            <a:r>
              <a:rPr lang="en-US" altLang="vi-VN" sz="2400" dirty="0" err="1"/>
              <a:t>giống</a:t>
            </a:r>
            <a:r>
              <a:rPr lang="en-US" altLang="vi-VN" sz="2400" dirty="0"/>
              <a:t> </a:t>
            </a:r>
            <a:r>
              <a:rPr lang="en-US" altLang="vi-VN" sz="2400" dirty="0" err="1"/>
              <a:t>hệt</a:t>
            </a:r>
            <a:r>
              <a:rPr lang="en-US" altLang="vi-VN" sz="2400" dirty="0"/>
              <a:t> </a:t>
            </a:r>
            <a:r>
              <a:rPr lang="en-US" altLang="vi-VN" sz="2400" dirty="0" err="1"/>
              <a:t>nhau</a:t>
            </a:r>
            <a:r>
              <a:rPr lang="en-US" altLang="vi-VN" sz="2400" dirty="0"/>
              <a:t>,</a:t>
            </a:r>
            <a:endParaRPr lang="vi-VN" altLang="vi-VN" sz="2400" dirty="0"/>
          </a:p>
          <a:p>
            <a:pPr marL="0" indent="0" algn="just">
              <a:buNone/>
            </a:pPr>
            <a:r>
              <a:rPr lang="en-US" altLang="vi-VN" sz="2400" dirty="0"/>
              <a:t>                        n</a:t>
            </a:r>
            <a:r>
              <a:rPr lang="en-US" altLang="vi-VN" sz="2400" baseline="-25000" dirty="0"/>
              <a:t>2</a:t>
            </a:r>
            <a:r>
              <a:rPr lang="en-US" altLang="vi-VN" sz="2400" dirty="0"/>
              <a:t> </a:t>
            </a:r>
            <a:r>
              <a:rPr lang="en-US" altLang="vi-VN" sz="2400" dirty="0" err="1"/>
              <a:t>phần</a:t>
            </a:r>
            <a:r>
              <a:rPr lang="en-US" altLang="vi-VN" sz="2400" dirty="0"/>
              <a:t> </a:t>
            </a:r>
            <a:r>
              <a:rPr lang="en-US" altLang="vi-VN" sz="2400" dirty="0" err="1"/>
              <a:t>tử</a:t>
            </a:r>
            <a:r>
              <a:rPr lang="en-US" altLang="vi-VN" sz="2400" dirty="0"/>
              <a:t> </a:t>
            </a:r>
            <a:r>
              <a:rPr lang="en-US" altLang="vi-VN" sz="2400" dirty="0" err="1"/>
              <a:t>loại</a:t>
            </a:r>
            <a:r>
              <a:rPr lang="en-US" altLang="vi-VN" sz="2400" dirty="0"/>
              <a:t> 2 </a:t>
            </a:r>
            <a:r>
              <a:rPr lang="en-US" altLang="vi-VN" sz="2400" dirty="0" err="1"/>
              <a:t>giống</a:t>
            </a:r>
            <a:r>
              <a:rPr lang="en-US" altLang="vi-VN" sz="2400" dirty="0"/>
              <a:t> </a:t>
            </a:r>
            <a:r>
              <a:rPr lang="en-US" altLang="vi-VN" sz="2400" dirty="0" err="1"/>
              <a:t>hệt</a:t>
            </a:r>
            <a:r>
              <a:rPr lang="en-US" altLang="vi-VN" sz="2400" dirty="0"/>
              <a:t> </a:t>
            </a:r>
            <a:r>
              <a:rPr lang="en-US" altLang="vi-VN" sz="2400" dirty="0" err="1"/>
              <a:t>nhau</a:t>
            </a:r>
            <a:r>
              <a:rPr lang="en-US" altLang="vi-VN" sz="2400" dirty="0"/>
              <a:t>,</a:t>
            </a:r>
            <a:endParaRPr lang="vi-VN" altLang="vi-VN" sz="2400" dirty="0"/>
          </a:p>
          <a:p>
            <a:pPr marL="0" indent="0" algn="just">
              <a:buNone/>
            </a:pPr>
            <a:r>
              <a:rPr lang="en-US" altLang="vi-VN" sz="2400" dirty="0"/>
              <a:t>                        ….</a:t>
            </a:r>
            <a:endParaRPr lang="vi-VN" altLang="vi-VN" sz="2400" dirty="0"/>
          </a:p>
          <a:p>
            <a:pPr marL="0" indent="0" algn="just">
              <a:buNone/>
            </a:pPr>
            <a:r>
              <a:rPr lang="en-US" altLang="vi-VN" sz="2400" dirty="0"/>
              <a:t>                       </a:t>
            </a:r>
            <a:r>
              <a:rPr lang="en-US" altLang="vi-VN" sz="2400" dirty="0" err="1"/>
              <a:t>n</a:t>
            </a:r>
            <a:r>
              <a:rPr lang="en-US" altLang="vi-VN" sz="2400" baseline="-25000" dirty="0" err="1"/>
              <a:t>k</a:t>
            </a:r>
            <a:r>
              <a:rPr lang="en-US" altLang="vi-VN" sz="2400" dirty="0"/>
              <a:t> </a:t>
            </a:r>
            <a:r>
              <a:rPr lang="en-US" altLang="vi-VN" sz="2400" dirty="0" err="1"/>
              <a:t>phần</a:t>
            </a:r>
            <a:r>
              <a:rPr lang="en-US" altLang="vi-VN" sz="2400" dirty="0"/>
              <a:t> </a:t>
            </a:r>
            <a:r>
              <a:rPr lang="en-US" altLang="vi-VN" sz="2400" dirty="0" err="1"/>
              <a:t>tử</a:t>
            </a:r>
            <a:r>
              <a:rPr lang="en-US" altLang="vi-VN" sz="2400" dirty="0"/>
              <a:t> </a:t>
            </a:r>
            <a:r>
              <a:rPr lang="en-US" altLang="vi-VN" sz="2400" dirty="0" err="1"/>
              <a:t>loại</a:t>
            </a:r>
            <a:r>
              <a:rPr lang="en-US" altLang="vi-VN" sz="2400" dirty="0"/>
              <a:t> k </a:t>
            </a:r>
            <a:r>
              <a:rPr lang="en-US" altLang="vi-VN" sz="2400" dirty="0" err="1"/>
              <a:t>giống</a:t>
            </a:r>
            <a:r>
              <a:rPr lang="en-US" altLang="vi-VN" sz="2400" dirty="0"/>
              <a:t> </a:t>
            </a:r>
            <a:r>
              <a:rPr lang="en-US" altLang="vi-VN" sz="2400" dirty="0" err="1"/>
              <a:t>hệt</a:t>
            </a:r>
            <a:r>
              <a:rPr lang="en-US" altLang="vi-VN" sz="2400" dirty="0"/>
              <a:t> </a:t>
            </a:r>
            <a:r>
              <a:rPr lang="en-US" altLang="vi-VN" sz="2400" dirty="0" err="1"/>
              <a:t>nhau</a:t>
            </a:r>
            <a:endParaRPr lang="vi-VN" altLang="vi-VN" sz="2400" dirty="0"/>
          </a:p>
          <a:p>
            <a:pPr marL="0" indent="0" algn="just">
              <a:buNone/>
            </a:pPr>
            <a:r>
              <a:rPr lang="en-US" altLang="vi-VN" sz="2400" dirty="0"/>
              <a:t>                          </a:t>
            </a:r>
            <a:r>
              <a:rPr lang="en-US" altLang="vi-VN" sz="2400" dirty="0" err="1"/>
              <a:t>Với</a:t>
            </a:r>
            <a:r>
              <a:rPr lang="en-US" altLang="vi-VN" sz="2400" dirty="0"/>
              <a:t> n</a:t>
            </a:r>
            <a:r>
              <a:rPr lang="en-US" altLang="vi-VN" sz="2400" baseline="-25000" dirty="0"/>
              <a:t>1</a:t>
            </a:r>
            <a:r>
              <a:rPr lang="en-US" altLang="vi-VN" sz="2400" dirty="0"/>
              <a:t> + n</a:t>
            </a:r>
            <a:r>
              <a:rPr lang="en-US" altLang="vi-VN" sz="2400" baseline="-25000" dirty="0"/>
              <a:t>2</a:t>
            </a:r>
            <a:r>
              <a:rPr lang="en-US" altLang="vi-VN" sz="2400" dirty="0"/>
              <a:t> + … + </a:t>
            </a:r>
            <a:r>
              <a:rPr lang="en-US" altLang="vi-VN" sz="2400" dirty="0" err="1"/>
              <a:t>n</a:t>
            </a:r>
            <a:r>
              <a:rPr lang="en-US" altLang="vi-VN" sz="2400" baseline="-25000" dirty="0" err="1"/>
              <a:t>k</a:t>
            </a:r>
            <a:r>
              <a:rPr lang="en-US" altLang="vi-VN" sz="2400" dirty="0"/>
              <a:t> = n </a:t>
            </a:r>
            <a:r>
              <a:rPr lang="en-US" altLang="vi-VN" sz="2400" dirty="0" err="1"/>
              <a:t>là</a:t>
            </a:r>
            <a:endParaRPr lang="vi-VN" altLang="vi-VN" sz="2400" dirty="0"/>
          </a:p>
          <a:p>
            <a:pPr marL="0" indent="0" algn="just">
              <a:buNone/>
            </a:pPr>
            <a:r>
              <a:rPr lang="en-US" altLang="vi-VN" sz="2400" dirty="0"/>
              <a:t>                              </a:t>
            </a:r>
            <a:endParaRPr lang="vi-VN" altLang="vi-VN" sz="2400" dirty="0"/>
          </a:p>
        </p:txBody>
      </p:sp>
    </p:spTree>
    <p:extLst>
      <p:ext uri="{BB962C8B-B14F-4D97-AF65-F5344CB8AC3E}">
        <p14:creationId xmlns:p14="http://schemas.microsoft.com/office/powerpoint/2010/main" val="26688996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1.3. </a:t>
            </a:r>
            <a:r>
              <a:rPr lang="en-US" dirty="0" err="1"/>
              <a:t>Các</a:t>
            </a:r>
            <a:r>
              <a:rPr lang="en-US" dirty="0"/>
              <a:t> </a:t>
            </a:r>
            <a:r>
              <a:rPr lang="en-US" dirty="0" err="1"/>
              <a:t>cấu</a:t>
            </a:r>
            <a:r>
              <a:rPr lang="en-US" dirty="0"/>
              <a:t> </a:t>
            </a:r>
            <a:r>
              <a:rPr lang="en-US" dirty="0" err="1"/>
              <a:t>hình</a:t>
            </a:r>
            <a:r>
              <a:rPr lang="en-US" dirty="0"/>
              <a:t> </a:t>
            </a:r>
            <a:r>
              <a:rPr lang="en-US" dirty="0" err="1"/>
              <a:t>tổ</a:t>
            </a:r>
            <a:r>
              <a:rPr lang="en-US" dirty="0"/>
              <a:t> </a:t>
            </a:r>
            <a:r>
              <a:rPr lang="en-US" dirty="0" err="1"/>
              <a:t>hợp</a:t>
            </a:r>
            <a:endParaRPr lang="en-US" dirty="0"/>
          </a:p>
        </p:txBody>
      </p:sp>
      <p:sp>
        <p:nvSpPr>
          <p:cNvPr id="2" name="Rectangle: Folded Corner 1">
            <a:extLst>
              <a:ext uri="{FF2B5EF4-FFF2-40B4-BE49-F238E27FC236}">
                <a16:creationId xmlns:a16="http://schemas.microsoft.com/office/drawing/2014/main" id="{6B090C57-6B10-415A-927B-A753751F5AD3}"/>
              </a:ext>
            </a:extLst>
          </p:cNvPr>
          <p:cNvSpPr/>
          <p:nvPr/>
        </p:nvSpPr>
        <p:spPr>
          <a:xfrm>
            <a:off x="1276350" y="1371600"/>
            <a:ext cx="4438650" cy="5334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2400" b="1" dirty="0">
                <a:solidFill>
                  <a:schemeClr val="tx1"/>
                </a:solidFill>
              </a:rPr>
              <a:t>1.3.4. </a:t>
            </a:r>
            <a:r>
              <a:rPr lang="en-US" sz="2400" b="1" dirty="0" err="1">
                <a:solidFill>
                  <a:schemeClr val="tx1"/>
                </a:solidFill>
              </a:rPr>
              <a:t>Hoán</a:t>
            </a:r>
            <a:r>
              <a:rPr lang="en-US" sz="2400" b="1" dirty="0">
                <a:solidFill>
                  <a:schemeClr val="tx1"/>
                </a:solidFill>
              </a:rPr>
              <a:t> </a:t>
            </a:r>
            <a:r>
              <a:rPr lang="en-US" sz="2400" b="1" dirty="0" err="1">
                <a:solidFill>
                  <a:schemeClr val="tx1"/>
                </a:solidFill>
              </a:rPr>
              <a:t>vị</a:t>
            </a:r>
            <a:r>
              <a:rPr lang="en-US" sz="2400" b="1" dirty="0">
                <a:solidFill>
                  <a:schemeClr val="tx1"/>
                </a:solidFill>
              </a:rPr>
              <a:t> </a:t>
            </a:r>
            <a:r>
              <a:rPr lang="en-US" sz="2400" b="1" dirty="0" err="1">
                <a:solidFill>
                  <a:schemeClr val="tx1"/>
                </a:solidFill>
              </a:rPr>
              <a:t>lặp</a:t>
            </a:r>
            <a:endParaRPr lang="en-US" sz="2400" b="1" dirty="0">
              <a:solidFill>
                <a:schemeClr val="tx1"/>
              </a:solidFill>
            </a:endParaRPr>
          </a:p>
        </p:txBody>
      </p:sp>
      <p:sp>
        <p:nvSpPr>
          <p:cNvPr id="47" name="Rectangle: Folded Corner 46">
            <a:extLst>
              <a:ext uri="{FF2B5EF4-FFF2-40B4-BE49-F238E27FC236}">
                <a16:creationId xmlns:a16="http://schemas.microsoft.com/office/drawing/2014/main" id="{8CD60893-CFC3-4E12-9F36-298826700E97}"/>
              </a:ext>
            </a:extLst>
          </p:cNvPr>
          <p:cNvSpPr/>
          <p:nvPr/>
        </p:nvSpPr>
        <p:spPr>
          <a:xfrm>
            <a:off x="1276350" y="2081982"/>
            <a:ext cx="7410450" cy="1270818"/>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marL="0" indent="0" algn="just">
              <a:buNone/>
            </a:pPr>
            <a:r>
              <a:rPr lang="en-US" altLang="vi-VN" sz="2400" dirty="0" err="1"/>
              <a:t>Công</a:t>
            </a:r>
            <a:r>
              <a:rPr lang="en-US" altLang="vi-VN" sz="2400" dirty="0"/>
              <a:t> </a:t>
            </a:r>
            <a:r>
              <a:rPr lang="en-US" altLang="vi-VN" sz="2400" dirty="0" err="1"/>
              <a:t>thức</a:t>
            </a:r>
            <a:r>
              <a:rPr lang="en-US" altLang="vi-VN" sz="2400" dirty="0"/>
              <a:t>: </a:t>
            </a:r>
            <a:endParaRPr lang="vi-VN" altLang="vi-VN" sz="2400" dirty="0"/>
          </a:p>
        </p:txBody>
      </p:sp>
      <p:pic>
        <p:nvPicPr>
          <p:cNvPr id="6" name="Picture 2">
            <a:extLst>
              <a:ext uri="{FF2B5EF4-FFF2-40B4-BE49-F238E27FC236}">
                <a16:creationId xmlns:a16="http://schemas.microsoft.com/office/drawing/2014/main" id="{2B2F3AB9-9627-433D-A2B1-60343F008E1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95675" y="2137400"/>
            <a:ext cx="24384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84939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1.3. </a:t>
            </a:r>
            <a:r>
              <a:rPr lang="en-US" dirty="0" err="1"/>
              <a:t>Các</a:t>
            </a:r>
            <a:r>
              <a:rPr lang="en-US" dirty="0"/>
              <a:t> </a:t>
            </a:r>
            <a:r>
              <a:rPr lang="en-US" dirty="0" err="1"/>
              <a:t>cấu</a:t>
            </a:r>
            <a:r>
              <a:rPr lang="en-US" dirty="0"/>
              <a:t> </a:t>
            </a:r>
            <a:r>
              <a:rPr lang="en-US" dirty="0" err="1"/>
              <a:t>hình</a:t>
            </a:r>
            <a:r>
              <a:rPr lang="en-US" dirty="0"/>
              <a:t> </a:t>
            </a:r>
            <a:r>
              <a:rPr lang="en-US" dirty="0" err="1"/>
              <a:t>tổ</a:t>
            </a:r>
            <a:r>
              <a:rPr lang="en-US" dirty="0"/>
              <a:t> </a:t>
            </a:r>
            <a:r>
              <a:rPr lang="en-US" dirty="0" err="1"/>
              <a:t>hợp</a:t>
            </a:r>
            <a:endParaRPr lang="en-US" dirty="0"/>
          </a:p>
        </p:txBody>
      </p:sp>
      <p:sp>
        <p:nvSpPr>
          <p:cNvPr id="2" name="Rectangle: Folded Corner 1">
            <a:extLst>
              <a:ext uri="{FF2B5EF4-FFF2-40B4-BE49-F238E27FC236}">
                <a16:creationId xmlns:a16="http://schemas.microsoft.com/office/drawing/2014/main" id="{6B090C57-6B10-415A-927B-A753751F5AD3}"/>
              </a:ext>
            </a:extLst>
          </p:cNvPr>
          <p:cNvSpPr/>
          <p:nvPr/>
        </p:nvSpPr>
        <p:spPr>
          <a:xfrm>
            <a:off x="1276350" y="1524000"/>
            <a:ext cx="3143250" cy="5334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b="1" dirty="0" err="1">
                <a:solidFill>
                  <a:schemeClr val="tx1"/>
                </a:solidFill>
              </a:rPr>
              <a:t>Ví</a:t>
            </a:r>
            <a:r>
              <a:rPr lang="en-US" b="1" dirty="0">
                <a:solidFill>
                  <a:schemeClr val="tx1"/>
                </a:solidFill>
              </a:rPr>
              <a:t> </a:t>
            </a:r>
            <a:r>
              <a:rPr lang="en-US" b="1" dirty="0" err="1">
                <a:solidFill>
                  <a:schemeClr val="tx1"/>
                </a:solidFill>
              </a:rPr>
              <a:t>dụ</a:t>
            </a:r>
            <a:r>
              <a:rPr lang="en-US" b="1" dirty="0">
                <a:solidFill>
                  <a:schemeClr val="tx1"/>
                </a:solidFill>
              </a:rPr>
              <a:t> 3: </a:t>
            </a:r>
          </a:p>
        </p:txBody>
      </p:sp>
      <p:sp>
        <p:nvSpPr>
          <p:cNvPr id="47" name="Rectangle: Folded Corner 46">
            <a:extLst>
              <a:ext uri="{FF2B5EF4-FFF2-40B4-BE49-F238E27FC236}">
                <a16:creationId xmlns:a16="http://schemas.microsoft.com/office/drawing/2014/main" id="{8CD60893-CFC3-4E12-9F36-298826700E97}"/>
              </a:ext>
            </a:extLst>
          </p:cNvPr>
          <p:cNvSpPr/>
          <p:nvPr/>
        </p:nvSpPr>
        <p:spPr>
          <a:xfrm>
            <a:off x="1276350" y="2197510"/>
            <a:ext cx="7410450" cy="7620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2000" dirty="0" err="1"/>
              <a:t>Có</a:t>
            </a:r>
            <a:r>
              <a:rPr lang="en-US" sz="2000" dirty="0"/>
              <a:t> </a:t>
            </a:r>
            <a:r>
              <a:rPr lang="en-US" sz="2000" dirty="0" err="1"/>
              <a:t>thể</a:t>
            </a:r>
            <a:r>
              <a:rPr lang="en-US" sz="2000" dirty="0"/>
              <a:t> </a:t>
            </a:r>
            <a:r>
              <a:rPr lang="en-US" sz="2000" dirty="0" err="1"/>
              <a:t>nhận</a:t>
            </a:r>
            <a:r>
              <a:rPr lang="en-US" sz="2000" dirty="0"/>
              <a:t> </a:t>
            </a:r>
            <a:r>
              <a:rPr lang="en-US" sz="2000" dirty="0" err="1"/>
              <a:t>được</a:t>
            </a:r>
            <a:r>
              <a:rPr lang="en-US" sz="2000" dirty="0"/>
              <a:t> bao </a:t>
            </a:r>
            <a:r>
              <a:rPr lang="en-US" sz="2000" dirty="0" err="1"/>
              <a:t>nhiêu</a:t>
            </a:r>
            <a:r>
              <a:rPr lang="en-US" sz="2000" dirty="0"/>
              <a:t> </a:t>
            </a:r>
            <a:r>
              <a:rPr lang="en-US" sz="2000" dirty="0" err="1"/>
              <a:t>xâu</a:t>
            </a:r>
            <a:r>
              <a:rPr lang="en-US" sz="2000" dirty="0"/>
              <a:t> </a:t>
            </a:r>
            <a:r>
              <a:rPr lang="en-US" sz="2000" dirty="0" err="1"/>
              <a:t>khác</a:t>
            </a:r>
            <a:r>
              <a:rPr lang="en-US" sz="2000" dirty="0"/>
              <a:t> </a:t>
            </a:r>
            <a:r>
              <a:rPr lang="en-US" sz="2000" dirty="0" err="1"/>
              <a:t>nhau</a:t>
            </a:r>
            <a:r>
              <a:rPr lang="en-US" sz="2000" dirty="0"/>
              <a:t> </a:t>
            </a:r>
            <a:r>
              <a:rPr lang="en-US" sz="2000" dirty="0" err="1"/>
              <a:t>bằng</a:t>
            </a:r>
            <a:r>
              <a:rPr lang="en-US" sz="2000" dirty="0"/>
              <a:t> </a:t>
            </a:r>
            <a:r>
              <a:rPr lang="en-US" sz="2000" dirty="0" err="1"/>
              <a:t>cách</a:t>
            </a:r>
            <a:r>
              <a:rPr lang="en-US" sz="2000" dirty="0"/>
              <a:t> </a:t>
            </a:r>
            <a:r>
              <a:rPr lang="en-US" sz="2000" dirty="0" err="1"/>
              <a:t>sắp</a:t>
            </a:r>
            <a:r>
              <a:rPr lang="en-US" sz="2000" dirty="0"/>
              <a:t> </a:t>
            </a:r>
            <a:r>
              <a:rPr lang="en-US" sz="2000" dirty="0" err="1"/>
              <a:t>xếp</a:t>
            </a:r>
            <a:r>
              <a:rPr lang="en-US" sz="2000" dirty="0"/>
              <a:t> </a:t>
            </a:r>
            <a:r>
              <a:rPr lang="en-US" sz="2000" dirty="0" err="1"/>
              <a:t>lại</a:t>
            </a:r>
            <a:r>
              <a:rPr lang="en-US" sz="2000" dirty="0"/>
              <a:t> </a:t>
            </a:r>
            <a:r>
              <a:rPr lang="en-US" sz="2000" dirty="0" err="1"/>
              <a:t>các</a:t>
            </a:r>
            <a:r>
              <a:rPr lang="en-US" sz="2000" dirty="0"/>
              <a:t> </a:t>
            </a:r>
            <a:r>
              <a:rPr lang="en-US" sz="2000" dirty="0" err="1"/>
              <a:t>chữ</a:t>
            </a:r>
            <a:r>
              <a:rPr lang="en-US" sz="2000" dirty="0"/>
              <a:t> </a:t>
            </a:r>
            <a:r>
              <a:rPr lang="en-US" sz="2000" dirty="0" err="1"/>
              <a:t>cái</a:t>
            </a:r>
            <a:r>
              <a:rPr lang="en-US" sz="2000" dirty="0"/>
              <a:t> </a:t>
            </a:r>
            <a:r>
              <a:rPr lang="en-US" sz="2000" dirty="0" err="1"/>
              <a:t>của</a:t>
            </a:r>
            <a:r>
              <a:rPr lang="en-US" sz="2000" dirty="0"/>
              <a:t> </a:t>
            </a:r>
            <a:r>
              <a:rPr lang="en-US" sz="2000" dirty="0" err="1"/>
              <a:t>từ</a:t>
            </a:r>
            <a:r>
              <a:rPr lang="en-US" sz="2000" dirty="0"/>
              <a:t> SUCCESS?</a:t>
            </a:r>
          </a:p>
        </p:txBody>
      </p:sp>
      <p:sp>
        <p:nvSpPr>
          <p:cNvPr id="9" name="Rectangle: Folded Corner 8">
            <a:extLst>
              <a:ext uri="{FF2B5EF4-FFF2-40B4-BE49-F238E27FC236}">
                <a16:creationId xmlns:a16="http://schemas.microsoft.com/office/drawing/2014/main" id="{FB90864B-70E1-46A7-807C-F5C08BD0879C}"/>
              </a:ext>
            </a:extLst>
          </p:cNvPr>
          <p:cNvSpPr/>
          <p:nvPr/>
        </p:nvSpPr>
        <p:spPr>
          <a:xfrm>
            <a:off x="1248047" y="7086600"/>
            <a:ext cx="7410450" cy="10668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endParaRPr lang="en-US" altLang="vi-VN" i="1" dirty="0"/>
          </a:p>
        </p:txBody>
      </p:sp>
      <p:sp>
        <p:nvSpPr>
          <p:cNvPr id="7" name="Rectangle: Folded Corner 6">
            <a:extLst>
              <a:ext uri="{FF2B5EF4-FFF2-40B4-BE49-F238E27FC236}">
                <a16:creationId xmlns:a16="http://schemas.microsoft.com/office/drawing/2014/main" id="{E1CFBFB4-6184-43D0-AEB7-BB4E9445ED55}"/>
              </a:ext>
            </a:extLst>
          </p:cNvPr>
          <p:cNvSpPr/>
          <p:nvPr/>
        </p:nvSpPr>
        <p:spPr>
          <a:xfrm>
            <a:off x="1283277" y="3200400"/>
            <a:ext cx="3143250" cy="4572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b="1" dirty="0" err="1">
                <a:solidFill>
                  <a:schemeClr val="tx1"/>
                </a:solidFill>
              </a:rPr>
              <a:t>Bài</a:t>
            </a:r>
            <a:r>
              <a:rPr lang="en-US" b="1" dirty="0">
                <a:solidFill>
                  <a:schemeClr val="tx1"/>
                </a:solidFill>
              </a:rPr>
              <a:t> </a:t>
            </a:r>
            <a:r>
              <a:rPr lang="en-US" b="1" dirty="0" err="1">
                <a:solidFill>
                  <a:schemeClr val="tx1"/>
                </a:solidFill>
              </a:rPr>
              <a:t>làm</a:t>
            </a:r>
            <a:r>
              <a:rPr lang="en-US" b="1" dirty="0">
                <a:solidFill>
                  <a:schemeClr val="tx1"/>
                </a:solidFill>
              </a:rPr>
              <a:t>: </a:t>
            </a:r>
          </a:p>
        </p:txBody>
      </p:sp>
      <p:sp>
        <p:nvSpPr>
          <p:cNvPr id="10" name="Rectangle: Folded Corner 9">
            <a:extLst>
              <a:ext uri="{FF2B5EF4-FFF2-40B4-BE49-F238E27FC236}">
                <a16:creationId xmlns:a16="http://schemas.microsoft.com/office/drawing/2014/main" id="{ABED054A-1EF8-4A1A-B7F5-689D36E4F26A}"/>
              </a:ext>
            </a:extLst>
          </p:cNvPr>
          <p:cNvSpPr/>
          <p:nvPr/>
        </p:nvSpPr>
        <p:spPr>
          <a:xfrm>
            <a:off x="1248046" y="3823855"/>
            <a:ext cx="7133953" cy="2360636"/>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2000" dirty="0" err="1">
                <a:solidFill>
                  <a:schemeClr val="tx1"/>
                </a:solidFill>
              </a:rPr>
              <a:t>Từ</a:t>
            </a:r>
            <a:r>
              <a:rPr lang="en-US" sz="2000" dirty="0">
                <a:solidFill>
                  <a:schemeClr val="tx1"/>
                </a:solidFill>
              </a:rPr>
              <a:t> SUCCESS </a:t>
            </a:r>
            <a:r>
              <a:rPr lang="en-US" sz="2000" dirty="0" err="1">
                <a:solidFill>
                  <a:schemeClr val="tx1"/>
                </a:solidFill>
              </a:rPr>
              <a:t>chứa</a:t>
            </a:r>
            <a:r>
              <a:rPr lang="en-US" sz="2000" dirty="0">
                <a:solidFill>
                  <a:schemeClr val="tx1"/>
                </a:solidFill>
              </a:rPr>
              <a:t> 7 </a:t>
            </a:r>
            <a:r>
              <a:rPr lang="en-US" sz="2000" dirty="0" err="1">
                <a:solidFill>
                  <a:schemeClr val="tx1"/>
                </a:solidFill>
              </a:rPr>
              <a:t>ký</a:t>
            </a:r>
            <a:r>
              <a:rPr lang="en-US" sz="2000" dirty="0">
                <a:solidFill>
                  <a:schemeClr val="tx1"/>
                </a:solidFill>
              </a:rPr>
              <a:t> </a:t>
            </a:r>
            <a:r>
              <a:rPr lang="en-US" sz="2000" dirty="0" err="1">
                <a:solidFill>
                  <a:schemeClr val="tx1"/>
                </a:solidFill>
              </a:rPr>
              <a:t>tự</a:t>
            </a:r>
            <a:r>
              <a:rPr lang="en-US" sz="2000" dirty="0">
                <a:solidFill>
                  <a:schemeClr val="tx1"/>
                </a:solidFill>
              </a:rPr>
              <a:t>, </a:t>
            </a:r>
            <a:r>
              <a:rPr lang="en-US" sz="2000" dirty="0" err="1">
                <a:solidFill>
                  <a:schemeClr val="tx1"/>
                </a:solidFill>
              </a:rPr>
              <a:t>trong</a:t>
            </a:r>
            <a:r>
              <a:rPr lang="en-US" sz="2000" dirty="0">
                <a:solidFill>
                  <a:schemeClr val="tx1"/>
                </a:solidFill>
              </a:rPr>
              <a:t> </a:t>
            </a:r>
            <a:r>
              <a:rPr lang="en-US" sz="2000" dirty="0" err="1">
                <a:solidFill>
                  <a:schemeClr val="tx1"/>
                </a:solidFill>
              </a:rPr>
              <a:t>đó</a:t>
            </a:r>
            <a:r>
              <a:rPr lang="en-US" sz="2000" dirty="0">
                <a:solidFill>
                  <a:schemeClr val="tx1"/>
                </a:solidFill>
              </a:rPr>
              <a:t> </a:t>
            </a:r>
            <a:r>
              <a:rPr lang="en-US" sz="2000" dirty="0" err="1">
                <a:solidFill>
                  <a:schemeClr val="tx1"/>
                </a:solidFill>
              </a:rPr>
              <a:t>có</a:t>
            </a:r>
            <a:r>
              <a:rPr lang="en-US" sz="2000" dirty="0">
                <a:solidFill>
                  <a:schemeClr val="tx1"/>
                </a:solidFill>
              </a:rPr>
              <a:t> 3 </a:t>
            </a:r>
            <a:r>
              <a:rPr lang="en-US" sz="2000" dirty="0" err="1">
                <a:solidFill>
                  <a:schemeClr val="tx1"/>
                </a:solidFill>
              </a:rPr>
              <a:t>ký</a:t>
            </a:r>
            <a:r>
              <a:rPr lang="en-US" sz="2000" dirty="0">
                <a:solidFill>
                  <a:schemeClr val="tx1"/>
                </a:solidFill>
              </a:rPr>
              <a:t> </a:t>
            </a:r>
            <a:r>
              <a:rPr lang="en-US" sz="2000" dirty="0" err="1">
                <a:solidFill>
                  <a:schemeClr val="tx1"/>
                </a:solidFill>
              </a:rPr>
              <a:t>tự</a:t>
            </a:r>
            <a:r>
              <a:rPr lang="en-US" sz="2000" dirty="0">
                <a:solidFill>
                  <a:schemeClr val="tx1"/>
                </a:solidFill>
              </a:rPr>
              <a:t> S, 1 </a:t>
            </a:r>
            <a:r>
              <a:rPr lang="en-US" sz="2000" dirty="0" err="1">
                <a:solidFill>
                  <a:schemeClr val="tx1"/>
                </a:solidFill>
              </a:rPr>
              <a:t>ký</a:t>
            </a:r>
            <a:r>
              <a:rPr lang="en-US" sz="2000" dirty="0">
                <a:solidFill>
                  <a:schemeClr val="tx1"/>
                </a:solidFill>
              </a:rPr>
              <a:t> </a:t>
            </a:r>
            <a:r>
              <a:rPr lang="en-US" sz="2000" dirty="0" err="1">
                <a:solidFill>
                  <a:schemeClr val="tx1"/>
                </a:solidFill>
              </a:rPr>
              <a:t>tự</a:t>
            </a:r>
            <a:r>
              <a:rPr lang="en-US" sz="2000" dirty="0">
                <a:solidFill>
                  <a:schemeClr val="tx1"/>
                </a:solidFill>
              </a:rPr>
              <a:t> U, 2 </a:t>
            </a:r>
            <a:r>
              <a:rPr lang="en-US" sz="2000" dirty="0" err="1">
                <a:solidFill>
                  <a:schemeClr val="tx1"/>
                </a:solidFill>
              </a:rPr>
              <a:t>ký</a:t>
            </a:r>
            <a:r>
              <a:rPr lang="en-US" sz="2000" dirty="0">
                <a:solidFill>
                  <a:schemeClr val="tx1"/>
                </a:solidFill>
              </a:rPr>
              <a:t> </a:t>
            </a:r>
            <a:r>
              <a:rPr lang="en-US" sz="2000" dirty="0" err="1">
                <a:solidFill>
                  <a:schemeClr val="tx1"/>
                </a:solidFill>
              </a:rPr>
              <a:t>tự</a:t>
            </a:r>
            <a:r>
              <a:rPr lang="en-US" sz="2000" dirty="0">
                <a:solidFill>
                  <a:schemeClr val="tx1"/>
                </a:solidFill>
              </a:rPr>
              <a:t> C </a:t>
            </a:r>
            <a:r>
              <a:rPr lang="en-US" sz="2000" dirty="0" err="1">
                <a:solidFill>
                  <a:schemeClr val="tx1"/>
                </a:solidFill>
              </a:rPr>
              <a:t>và</a:t>
            </a:r>
            <a:r>
              <a:rPr lang="en-US" sz="2000" dirty="0">
                <a:solidFill>
                  <a:schemeClr val="tx1"/>
                </a:solidFill>
              </a:rPr>
              <a:t> 1 </a:t>
            </a:r>
            <a:r>
              <a:rPr lang="en-US" sz="2000" dirty="0" err="1">
                <a:solidFill>
                  <a:schemeClr val="tx1"/>
                </a:solidFill>
              </a:rPr>
              <a:t>ký</a:t>
            </a:r>
            <a:r>
              <a:rPr lang="en-US" sz="2000" dirty="0">
                <a:solidFill>
                  <a:schemeClr val="tx1"/>
                </a:solidFill>
              </a:rPr>
              <a:t> </a:t>
            </a:r>
            <a:r>
              <a:rPr lang="en-US" sz="2000" dirty="0" err="1">
                <a:solidFill>
                  <a:schemeClr val="tx1"/>
                </a:solidFill>
              </a:rPr>
              <a:t>tự</a:t>
            </a:r>
            <a:r>
              <a:rPr lang="en-US" sz="2000" dirty="0">
                <a:solidFill>
                  <a:schemeClr val="tx1"/>
                </a:solidFill>
              </a:rPr>
              <a:t> E.</a:t>
            </a:r>
          </a:p>
          <a:p>
            <a:r>
              <a:rPr lang="en-US" sz="2000" dirty="0" err="1">
                <a:solidFill>
                  <a:schemeClr val="tx1"/>
                </a:solidFill>
              </a:rPr>
              <a:t>Mỗi</a:t>
            </a:r>
            <a:r>
              <a:rPr lang="en-US" sz="2000" dirty="0">
                <a:solidFill>
                  <a:schemeClr val="tx1"/>
                </a:solidFill>
              </a:rPr>
              <a:t> </a:t>
            </a:r>
            <a:r>
              <a:rPr lang="en-US" sz="2000" dirty="0" err="1">
                <a:solidFill>
                  <a:schemeClr val="tx1"/>
                </a:solidFill>
              </a:rPr>
              <a:t>sự</a:t>
            </a:r>
            <a:r>
              <a:rPr lang="en-US" sz="2000" dirty="0">
                <a:solidFill>
                  <a:schemeClr val="tx1"/>
                </a:solidFill>
              </a:rPr>
              <a:t> </a:t>
            </a:r>
            <a:r>
              <a:rPr lang="en-US" sz="2000" dirty="0" err="1">
                <a:solidFill>
                  <a:schemeClr val="tx1"/>
                </a:solidFill>
              </a:rPr>
              <a:t>sắp</a:t>
            </a:r>
            <a:r>
              <a:rPr lang="en-US" sz="2000" dirty="0">
                <a:solidFill>
                  <a:schemeClr val="tx1"/>
                </a:solidFill>
              </a:rPr>
              <a:t> </a:t>
            </a:r>
            <a:r>
              <a:rPr lang="en-US" sz="2000" dirty="0" err="1">
                <a:solidFill>
                  <a:schemeClr val="tx1"/>
                </a:solidFill>
              </a:rPr>
              <a:t>xếp</a:t>
            </a:r>
            <a:r>
              <a:rPr lang="en-US" sz="2000" dirty="0">
                <a:solidFill>
                  <a:schemeClr val="tx1"/>
                </a:solidFill>
              </a:rPr>
              <a:t> </a:t>
            </a:r>
            <a:r>
              <a:rPr lang="en-US" sz="2000" dirty="0" err="1">
                <a:solidFill>
                  <a:schemeClr val="tx1"/>
                </a:solidFill>
              </a:rPr>
              <a:t>lại</a:t>
            </a:r>
            <a:r>
              <a:rPr lang="en-US" sz="2000" dirty="0">
                <a:solidFill>
                  <a:schemeClr val="tx1"/>
                </a:solidFill>
              </a:rPr>
              <a:t> </a:t>
            </a:r>
            <a:r>
              <a:rPr lang="en-US" sz="2000" dirty="0" err="1">
                <a:solidFill>
                  <a:schemeClr val="tx1"/>
                </a:solidFill>
              </a:rPr>
              <a:t>các</a:t>
            </a:r>
            <a:r>
              <a:rPr lang="en-US" sz="2000" dirty="0">
                <a:solidFill>
                  <a:schemeClr val="tx1"/>
                </a:solidFill>
              </a:rPr>
              <a:t> </a:t>
            </a:r>
            <a:r>
              <a:rPr lang="en-US" sz="2000" dirty="0" err="1">
                <a:solidFill>
                  <a:schemeClr val="tx1"/>
                </a:solidFill>
              </a:rPr>
              <a:t>ký</a:t>
            </a:r>
            <a:r>
              <a:rPr lang="en-US" sz="2000" dirty="0">
                <a:solidFill>
                  <a:schemeClr val="tx1"/>
                </a:solidFill>
              </a:rPr>
              <a:t> </a:t>
            </a:r>
            <a:r>
              <a:rPr lang="en-US" sz="2000" dirty="0" err="1">
                <a:solidFill>
                  <a:schemeClr val="tx1"/>
                </a:solidFill>
              </a:rPr>
              <a:t>tự</a:t>
            </a:r>
            <a:r>
              <a:rPr lang="en-US" sz="2000" dirty="0">
                <a:solidFill>
                  <a:schemeClr val="tx1"/>
                </a:solidFill>
              </a:rPr>
              <a:t> </a:t>
            </a:r>
            <a:r>
              <a:rPr lang="en-US" sz="2000" dirty="0" err="1">
                <a:solidFill>
                  <a:schemeClr val="tx1"/>
                </a:solidFill>
              </a:rPr>
              <a:t>của</a:t>
            </a:r>
            <a:r>
              <a:rPr lang="en-US" sz="2000" dirty="0">
                <a:solidFill>
                  <a:schemeClr val="tx1"/>
                </a:solidFill>
              </a:rPr>
              <a:t> </a:t>
            </a:r>
            <a:r>
              <a:rPr lang="en-US" sz="2000" dirty="0" err="1">
                <a:solidFill>
                  <a:schemeClr val="tx1"/>
                </a:solidFill>
              </a:rPr>
              <a:t>từ</a:t>
            </a:r>
            <a:r>
              <a:rPr lang="en-US" sz="2000" dirty="0">
                <a:solidFill>
                  <a:schemeClr val="tx1"/>
                </a:solidFill>
              </a:rPr>
              <a:t> SUCCESS </a:t>
            </a:r>
            <a:r>
              <a:rPr lang="en-US" sz="2000" dirty="0" err="1">
                <a:solidFill>
                  <a:schemeClr val="tx1"/>
                </a:solidFill>
              </a:rPr>
              <a:t>là</a:t>
            </a:r>
            <a:r>
              <a:rPr lang="en-US" sz="2000" dirty="0">
                <a:solidFill>
                  <a:schemeClr val="tx1"/>
                </a:solidFill>
              </a:rPr>
              <a:t> 1 </a:t>
            </a:r>
            <a:r>
              <a:rPr lang="en-US" sz="2000" dirty="0" err="1">
                <a:solidFill>
                  <a:schemeClr val="tx1"/>
                </a:solidFill>
              </a:rPr>
              <a:t>hoán</a:t>
            </a:r>
            <a:r>
              <a:rPr lang="en-US" sz="2000" dirty="0">
                <a:solidFill>
                  <a:schemeClr val="tx1"/>
                </a:solidFill>
              </a:rPr>
              <a:t> </a:t>
            </a:r>
            <a:r>
              <a:rPr lang="en-US" sz="2000" dirty="0" err="1">
                <a:solidFill>
                  <a:schemeClr val="tx1"/>
                </a:solidFill>
              </a:rPr>
              <a:t>vị</a:t>
            </a:r>
            <a:r>
              <a:rPr lang="en-US" sz="2000" dirty="0">
                <a:solidFill>
                  <a:schemeClr val="tx1"/>
                </a:solidFill>
              </a:rPr>
              <a:t> </a:t>
            </a:r>
            <a:r>
              <a:rPr lang="en-US" sz="2000" dirty="0" err="1">
                <a:solidFill>
                  <a:schemeClr val="tx1"/>
                </a:solidFill>
              </a:rPr>
              <a:t>lặp</a:t>
            </a:r>
            <a:r>
              <a:rPr lang="en-US" sz="2000" dirty="0">
                <a:solidFill>
                  <a:schemeClr val="tx1"/>
                </a:solidFill>
              </a:rPr>
              <a:t> </a:t>
            </a:r>
            <a:r>
              <a:rPr lang="en-US" sz="2000" dirty="0" err="1">
                <a:solidFill>
                  <a:schemeClr val="tx1"/>
                </a:solidFill>
              </a:rPr>
              <a:t>của</a:t>
            </a:r>
            <a:r>
              <a:rPr lang="en-US" sz="2000" dirty="0">
                <a:solidFill>
                  <a:schemeClr val="tx1"/>
                </a:solidFill>
              </a:rPr>
              <a:t> 7 </a:t>
            </a:r>
            <a:r>
              <a:rPr lang="en-US" sz="2000" dirty="0" err="1">
                <a:solidFill>
                  <a:schemeClr val="tx1"/>
                </a:solidFill>
              </a:rPr>
              <a:t>ký</a:t>
            </a:r>
            <a:r>
              <a:rPr lang="en-US" sz="2000" dirty="0">
                <a:solidFill>
                  <a:schemeClr val="tx1"/>
                </a:solidFill>
              </a:rPr>
              <a:t> </a:t>
            </a:r>
            <a:r>
              <a:rPr lang="en-US" sz="2000" dirty="0" err="1">
                <a:solidFill>
                  <a:schemeClr val="tx1"/>
                </a:solidFill>
              </a:rPr>
              <a:t>tự</a:t>
            </a:r>
            <a:r>
              <a:rPr lang="en-US" sz="2000" dirty="0">
                <a:solidFill>
                  <a:schemeClr val="tx1"/>
                </a:solidFill>
              </a:rPr>
              <a:t>.</a:t>
            </a:r>
          </a:p>
          <a:p>
            <a:r>
              <a:rPr lang="en-US" sz="2000" dirty="0">
                <a:solidFill>
                  <a:schemeClr val="tx1"/>
                </a:solidFill>
              </a:rPr>
              <a:t>Do </a:t>
            </a:r>
            <a:r>
              <a:rPr lang="en-US" sz="2000" dirty="0" err="1">
                <a:solidFill>
                  <a:schemeClr val="tx1"/>
                </a:solidFill>
              </a:rPr>
              <a:t>đó</a:t>
            </a:r>
            <a:r>
              <a:rPr lang="en-US" sz="2000" dirty="0">
                <a:solidFill>
                  <a:schemeClr val="tx1"/>
                </a:solidFill>
              </a:rPr>
              <a:t>, </a:t>
            </a:r>
            <a:r>
              <a:rPr lang="en-US" sz="2000" dirty="0" err="1">
                <a:solidFill>
                  <a:schemeClr val="tx1"/>
                </a:solidFill>
              </a:rPr>
              <a:t>số</a:t>
            </a:r>
            <a:r>
              <a:rPr lang="en-US" sz="2000" dirty="0">
                <a:solidFill>
                  <a:schemeClr val="tx1"/>
                </a:solidFill>
              </a:rPr>
              <a:t> </a:t>
            </a:r>
            <a:r>
              <a:rPr lang="en-US" sz="2000" dirty="0" err="1">
                <a:solidFill>
                  <a:schemeClr val="tx1"/>
                </a:solidFill>
              </a:rPr>
              <a:t>hoán</a:t>
            </a:r>
            <a:r>
              <a:rPr lang="en-US" sz="2000" dirty="0">
                <a:solidFill>
                  <a:schemeClr val="tx1"/>
                </a:solidFill>
              </a:rPr>
              <a:t> </a:t>
            </a:r>
            <a:r>
              <a:rPr lang="en-US" sz="2000" dirty="0" err="1">
                <a:solidFill>
                  <a:schemeClr val="tx1"/>
                </a:solidFill>
              </a:rPr>
              <a:t>vị</a:t>
            </a:r>
            <a:r>
              <a:rPr lang="en-US" sz="2000" dirty="0">
                <a:solidFill>
                  <a:schemeClr val="tx1"/>
                </a:solidFill>
              </a:rPr>
              <a:t> (</a:t>
            </a:r>
            <a:r>
              <a:rPr lang="en-US" sz="2000" dirty="0" err="1">
                <a:solidFill>
                  <a:schemeClr val="tx1"/>
                </a:solidFill>
              </a:rPr>
              <a:t>số</a:t>
            </a:r>
            <a:r>
              <a:rPr lang="en-US" sz="2000" dirty="0">
                <a:solidFill>
                  <a:schemeClr val="tx1"/>
                </a:solidFill>
              </a:rPr>
              <a:t> </a:t>
            </a:r>
            <a:r>
              <a:rPr lang="en-US" sz="2000" dirty="0" err="1">
                <a:solidFill>
                  <a:schemeClr val="tx1"/>
                </a:solidFill>
              </a:rPr>
              <a:t>xâu</a:t>
            </a:r>
            <a:r>
              <a:rPr lang="en-US" sz="2000" dirty="0">
                <a:solidFill>
                  <a:schemeClr val="tx1"/>
                </a:solidFill>
              </a:rPr>
              <a:t> </a:t>
            </a:r>
            <a:r>
              <a:rPr lang="en-US" sz="2000" dirty="0" err="1">
                <a:solidFill>
                  <a:schemeClr val="tx1"/>
                </a:solidFill>
              </a:rPr>
              <a:t>khác</a:t>
            </a:r>
            <a:r>
              <a:rPr lang="en-US" sz="2000" dirty="0">
                <a:solidFill>
                  <a:schemeClr val="tx1"/>
                </a:solidFill>
              </a:rPr>
              <a:t> </a:t>
            </a:r>
            <a:r>
              <a:rPr lang="en-US" sz="2000" dirty="0" err="1">
                <a:solidFill>
                  <a:schemeClr val="tx1"/>
                </a:solidFill>
              </a:rPr>
              <a:t>nhau</a:t>
            </a:r>
            <a:r>
              <a:rPr lang="en-US" sz="2000" dirty="0">
                <a:solidFill>
                  <a:schemeClr val="tx1"/>
                </a:solidFill>
              </a:rPr>
              <a:t>) </a:t>
            </a:r>
            <a:r>
              <a:rPr lang="en-US" sz="2000" dirty="0" err="1">
                <a:solidFill>
                  <a:schemeClr val="tx1"/>
                </a:solidFill>
              </a:rPr>
              <a:t>là</a:t>
            </a:r>
            <a:endParaRPr lang="en-US" sz="2000" dirty="0">
              <a:solidFill>
                <a:schemeClr val="tx1"/>
              </a:solidFill>
            </a:endParaRPr>
          </a:p>
          <a:p>
            <a:r>
              <a:rPr lang="en-US" sz="2000" dirty="0">
                <a:solidFill>
                  <a:schemeClr val="tx1"/>
                </a:solidFill>
              </a:rPr>
              <a:t>7! / (3! 𝑥 1! 𝑥 2! 𝑥 1!)=420</a:t>
            </a:r>
          </a:p>
        </p:txBody>
      </p:sp>
    </p:spTree>
    <p:extLst>
      <p:ext uri="{BB962C8B-B14F-4D97-AF65-F5344CB8AC3E}">
        <p14:creationId xmlns:p14="http://schemas.microsoft.com/office/powerpoint/2010/main" val="15399044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ircle(in)">
                                      <p:cBhvr>
                                        <p:cTn id="13" dur="20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circle(in)">
                                      <p:cBhvr>
                                        <p:cTn id="18"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7" grpId="0" animBg="1"/>
      <p:bldP spid="10"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1.3. </a:t>
            </a:r>
            <a:r>
              <a:rPr lang="en-US" dirty="0" err="1"/>
              <a:t>Các</a:t>
            </a:r>
            <a:r>
              <a:rPr lang="en-US" dirty="0"/>
              <a:t> </a:t>
            </a:r>
            <a:r>
              <a:rPr lang="en-US" dirty="0" err="1"/>
              <a:t>cấu</a:t>
            </a:r>
            <a:r>
              <a:rPr lang="en-US" dirty="0"/>
              <a:t> </a:t>
            </a:r>
            <a:r>
              <a:rPr lang="en-US" dirty="0" err="1"/>
              <a:t>hình</a:t>
            </a:r>
            <a:r>
              <a:rPr lang="en-US" dirty="0"/>
              <a:t> </a:t>
            </a:r>
            <a:r>
              <a:rPr lang="en-US" dirty="0" err="1"/>
              <a:t>tổ</a:t>
            </a:r>
            <a:r>
              <a:rPr lang="en-US" dirty="0"/>
              <a:t> </a:t>
            </a:r>
            <a:r>
              <a:rPr lang="en-US" dirty="0" err="1"/>
              <a:t>hợp</a:t>
            </a:r>
            <a:endParaRPr lang="en-US" dirty="0"/>
          </a:p>
        </p:txBody>
      </p:sp>
      <p:sp>
        <p:nvSpPr>
          <p:cNvPr id="2" name="Rectangle: Folded Corner 1">
            <a:extLst>
              <a:ext uri="{FF2B5EF4-FFF2-40B4-BE49-F238E27FC236}">
                <a16:creationId xmlns:a16="http://schemas.microsoft.com/office/drawing/2014/main" id="{6B090C57-6B10-415A-927B-A753751F5AD3}"/>
              </a:ext>
            </a:extLst>
          </p:cNvPr>
          <p:cNvSpPr/>
          <p:nvPr/>
        </p:nvSpPr>
        <p:spPr>
          <a:xfrm>
            <a:off x="1276350" y="1371600"/>
            <a:ext cx="4438650" cy="5334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2400" b="1" dirty="0">
                <a:solidFill>
                  <a:schemeClr val="tx1"/>
                </a:solidFill>
              </a:rPr>
              <a:t>1.3.5. </a:t>
            </a:r>
            <a:r>
              <a:rPr lang="en-US" sz="2400" b="1" dirty="0" err="1">
                <a:solidFill>
                  <a:schemeClr val="tx1"/>
                </a:solidFill>
              </a:rPr>
              <a:t>Tổ</a:t>
            </a:r>
            <a:r>
              <a:rPr lang="en-US" sz="2400" b="1" dirty="0">
                <a:solidFill>
                  <a:schemeClr val="tx1"/>
                </a:solidFill>
              </a:rPr>
              <a:t> </a:t>
            </a:r>
            <a:r>
              <a:rPr lang="en-US" sz="2400" b="1" dirty="0" err="1">
                <a:solidFill>
                  <a:schemeClr val="tx1"/>
                </a:solidFill>
              </a:rPr>
              <a:t>hợp</a:t>
            </a:r>
            <a:r>
              <a:rPr lang="en-US" sz="2400" b="1" dirty="0">
                <a:solidFill>
                  <a:schemeClr val="tx1"/>
                </a:solidFill>
              </a:rPr>
              <a:t> </a:t>
            </a:r>
            <a:r>
              <a:rPr lang="en-US" sz="2400" b="1" dirty="0" err="1">
                <a:solidFill>
                  <a:schemeClr val="tx1"/>
                </a:solidFill>
              </a:rPr>
              <a:t>không</a:t>
            </a:r>
            <a:r>
              <a:rPr lang="en-US" sz="2400" b="1" dirty="0">
                <a:solidFill>
                  <a:schemeClr val="tx1"/>
                </a:solidFill>
              </a:rPr>
              <a:t> </a:t>
            </a:r>
            <a:r>
              <a:rPr lang="en-US" sz="2400" b="1" dirty="0" err="1">
                <a:solidFill>
                  <a:schemeClr val="tx1"/>
                </a:solidFill>
              </a:rPr>
              <a:t>lặp</a:t>
            </a:r>
            <a:endParaRPr lang="en-US" sz="2400" b="1" dirty="0">
              <a:solidFill>
                <a:schemeClr val="tx1"/>
              </a:solidFill>
            </a:endParaRPr>
          </a:p>
        </p:txBody>
      </p:sp>
      <p:sp>
        <p:nvSpPr>
          <p:cNvPr id="47" name="Rectangle: Folded Corner 46">
            <a:extLst>
              <a:ext uri="{FF2B5EF4-FFF2-40B4-BE49-F238E27FC236}">
                <a16:creationId xmlns:a16="http://schemas.microsoft.com/office/drawing/2014/main" id="{8CD60893-CFC3-4E12-9F36-298826700E97}"/>
              </a:ext>
            </a:extLst>
          </p:cNvPr>
          <p:cNvSpPr/>
          <p:nvPr/>
        </p:nvSpPr>
        <p:spPr>
          <a:xfrm>
            <a:off x="1276350" y="2081982"/>
            <a:ext cx="7410450" cy="1347018"/>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just" eaLnBrk="1" hangingPunct="1">
              <a:buFont typeface="Wingdings" panose="05000000000000000000" pitchFamily="2" charset="2"/>
              <a:buNone/>
            </a:pPr>
            <a:r>
              <a:rPr lang="vi-VN" altLang="vi-VN" sz="2400" dirty="0"/>
              <a:t>Tổ hợp chập k từ n phần tử là cách chọn không phân biệt thứ tự k phần tử lấy từ tập n phần tử đã cho, mỗi phần tử không được lấy lặp lại</a:t>
            </a:r>
          </a:p>
        </p:txBody>
      </p:sp>
      <p:sp>
        <p:nvSpPr>
          <p:cNvPr id="7" name="Rectangle: Folded Corner 6">
            <a:extLst>
              <a:ext uri="{FF2B5EF4-FFF2-40B4-BE49-F238E27FC236}">
                <a16:creationId xmlns:a16="http://schemas.microsoft.com/office/drawing/2014/main" id="{1495BE9D-70B8-4546-B89F-F0F73339BF13}"/>
              </a:ext>
            </a:extLst>
          </p:cNvPr>
          <p:cNvSpPr/>
          <p:nvPr/>
        </p:nvSpPr>
        <p:spPr>
          <a:xfrm>
            <a:off x="1276350" y="3886200"/>
            <a:ext cx="7410450" cy="16002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marL="0" indent="0" algn="just">
              <a:buNone/>
            </a:pPr>
            <a:r>
              <a:rPr lang="en-US" altLang="vi-VN" sz="2400" dirty="0" err="1"/>
              <a:t>Công</a:t>
            </a:r>
            <a:r>
              <a:rPr lang="en-US" altLang="vi-VN" sz="2400" dirty="0"/>
              <a:t> </a:t>
            </a:r>
            <a:r>
              <a:rPr lang="en-US" altLang="vi-VN" sz="2400" dirty="0" err="1"/>
              <a:t>thức</a:t>
            </a:r>
            <a:r>
              <a:rPr lang="en-US" altLang="vi-VN" sz="2400" dirty="0"/>
              <a:t>: </a:t>
            </a:r>
            <a:r>
              <a:rPr lang="en-US" altLang="vi-VN" sz="2400" dirty="0" err="1"/>
              <a:t>C</a:t>
            </a:r>
            <a:r>
              <a:rPr lang="en-US" altLang="vi-VN" sz="2400" baseline="30000" dirty="0" err="1"/>
              <a:t>k</a:t>
            </a:r>
            <a:r>
              <a:rPr lang="en-US" altLang="vi-VN" sz="2400" baseline="-25000" dirty="0" err="1"/>
              <a:t>n</a:t>
            </a:r>
            <a:r>
              <a:rPr lang="en-US" dirty="0"/>
              <a:t>  </a:t>
            </a:r>
            <a:endParaRPr lang="vi-VN" altLang="vi-VN" sz="2400" dirty="0"/>
          </a:p>
        </p:txBody>
      </p:sp>
      <p:pic>
        <p:nvPicPr>
          <p:cNvPr id="3" name="Picture 2">
            <a:extLst>
              <a:ext uri="{FF2B5EF4-FFF2-40B4-BE49-F238E27FC236}">
                <a16:creationId xmlns:a16="http://schemas.microsoft.com/office/drawing/2014/main" id="{E3E45453-3742-4318-B0F2-B4BBDE1B1B9F}"/>
              </a:ext>
            </a:extLst>
          </p:cNvPr>
          <p:cNvPicPr>
            <a:picLocks noChangeAspect="1"/>
          </p:cNvPicPr>
          <p:nvPr/>
        </p:nvPicPr>
        <p:blipFill rotWithShape="1">
          <a:blip r:embed="rId3"/>
          <a:srcRect l="48333" t="63340" r="42500" b="30731"/>
          <a:stretch/>
        </p:blipFill>
        <p:spPr>
          <a:xfrm>
            <a:off x="3467966" y="4114799"/>
            <a:ext cx="2514595" cy="914401"/>
          </a:xfrm>
          <a:prstGeom prst="rect">
            <a:avLst/>
          </a:prstGeom>
        </p:spPr>
      </p:pic>
    </p:spTree>
    <p:extLst>
      <p:ext uri="{BB962C8B-B14F-4D97-AF65-F5344CB8AC3E}">
        <p14:creationId xmlns:p14="http://schemas.microsoft.com/office/powerpoint/2010/main" val="23167345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par>
                                <p:cTn id="15" presetID="6" presetClass="entr" presetSubtype="16"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ircle(in)">
                                      <p:cBhvr>
                                        <p:cTn id="1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323975" y="510572"/>
            <a:ext cx="6496050" cy="762000"/>
          </a:xfrm>
        </p:spPr>
        <p:txBody>
          <a:bodyPr/>
          <a:lstStyle/>
          <a:p>
            <a:r>
              <a:rPr lang="en-US" sz="3200" dirty="0"/>
              <a:t>Why must </a:t>
            </a:r>
            <a:r>
              <a:rPr lang="en-US" sz="3200"/>
              <a:t>learn discrete </a:t>
            </a:r>
            <a:r>
              <a:rPr lang="en-US" sz="3200" dirty="0"/>
              <a:t>math?</a:t>
            </a:r>
          </a:p>
        </p:txBody>
      </p:sp>
      <p:grpSp>
        <p:nvGrpSpPr>
          <p:cNvPr id="12292" name="Group 4"/>
          <p:cNvGrpSpPr>
            <a:grpSpLocks/>
          </p:cNvGrpSpPr>
          <p:nvPr/>
        </p:nvGrpSpPr>
        <p:grpSpPr bwMode="auto">
          <a:xfrm>
            <a:off x="869950" y="1626091"/>
            <a:ext cx="2385363" cy="4774709"/>
            <a:chOff x="528" y="1392"/>
            <a:chExt cx="1158" cy="2085"/>
          </a:xfrm>
        </p:grpSpPr>
        <p:sp>
          <p:nvSpPr>
            <p:cNvPr id="12293" name="AutoShape 5"/>
            <p:cNvSpPr>
              <a:spLocks noChangeArrowheads="1"/>
            </p:cNvSpPr>
            <p:nvPr/>
          </p:nvSpPr>
          <p:spPr bwMode="gray">
            <a:xfrm>
              <a:off x="528" y="1392"/>
              <a:ext cx="1158" cy="2085"/>
            </a:xfrm>
            <a:prstGeom prst="roundRect">
              <a:avLst>
                <a:gd name="adj" fmla="val 16667"/>
              </a:avLst>
            </a:prstGeom>
            <a:gradFill rotWithShape="1">
              <a:gsLst>
                <a:gs pos="0">
                  <a:schemeClr val="accent1"/>
                </a:gs>
                <a:gs pos="100000">
                  <a:schemeClr val="accent1">
                    <a:gamma/>
                    <a:shade val="76078"/>
                    <a:invGamma/>
                  </a:schemeClr>
                </a:gs>
              </a:gsLst>
              <a:lin ang="5400000" scaled="1"/>
            </a:gradFill>
            <a:ln w="38100">
              <a:solidFill>
                <a:schemeClr val="bg1"/>
              </a:solidFill>
              <a:round/>
              <a:headEnd/>
              <a:tailEnd/>
            </a:ln>
            <a:effectLst>
              <a:outerShdw dist="107763" dir="2700000" algn="ctr" rotWithShape="0">
                <a:srgbClr val="808080">
                  <a:alpha val="50000"/>
                </a:srgbClr>
              </a:outerShdw>
            </a:effectLst>
          </p:spPr>
          <p:txBody>
            <a:bodyPr wrap="none" anchor="ctr"/>
            <a:lstStyle/>
            <a:p>
              <a:endParaRPr lang="en-US"/>
            </a:p>
          </p:txBody>
        </p:sp>
        <p:sp>
          <p:nvSpPr>
            <p:cNvPr id="12294" name="AutoShape 6"/>
            <p:cNvSpPr>
              <a:spLocks noChangeArrowheads="1"/>
            </p:cNvSpPr>
            <p:nvPr/>
          </p:nvSpPr>
          <p:spPr bwMode="gray">
            <a:xfrm>
              <a:off x="576" y="1416"/>
              <a:ext cx="1063" cy="288"/>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r>
                <a:rPr lang="en-US" dirty="0" err="1"/>
                <a:t>Lý</a:t>
              </a:r>
              <a:r>
                <a:rPr lang="en-US" dirty="0"/>
                <a:t> do 1</a:t>
              </a:r>
            </a:p>
          </p:txBody>
        </p:sp>
      </p:grpSp>
      <p:grpSp>
        <p:nvGrpSpPr>
          <p:cNvPr id="12295" name="Group 7"/>
          <p:cNvGrpSpPr>
            <a:grpSpLocks/>
          </p:cNvGrpSpPr>
          <p:nvPr/>
        </p:nvGrpSpPr>
        <p:grpSpPr bwMode="auto">
          <a:xfrm>
            <a:off x="3354188" y="1626091"/>
            <a:ext cx="3101829" cy="4774709"/>
            <a:chOff x="2287" y="1392"/>
            <a:chExt cx="1158" cy="2085"/>
          </a:xfrm>
        </p:grpSpPr>
        <p:sp>
          <p:nvSpPr>
            <p:cNvPr id="12296" name="AutoShape 8"/>
            <p:cNvSpPr>
              <a:spLocks noChangeArrowheads="1"/>
            </p:cNvSpPr>
            <p:nvPr/>
          </p:nvSpPr>
          <p:spPr bwMode="gray">
            <a:xfrm>
              <a:off x="2287" y="1392"/>
              <a:ext cx="1158" cy="2085"/>
            </a:xfrm>
            <a:prstGeom prst="roundRect">
              <a:avLst>
                <a:gd name="adj" fmla="val 16667"/>
              </a:avLst>
            </a:prstGeom>
            <a:gradFill rotWithShape="1">
              <a:gsLst>
                <a:gs pos="0">
                  <a:schemeClr val="accent2"/>
                </a:gs>
                <a:gs pos="100000">
                  <a:schemeClr val="accent2">
                    <a:gamma/>
                    <a:shade val="85882"/>
                    <a:invGamma/>
                  </a:schemeClr>
                </a:gs>
              </a:gsLst>
              <a:lin ang="5400000" scaled="1"/>
            </a:gradFill>
            <a:ln w="38100">
              <a:solidFill>
                <a:schemeClr val="bg1"/>
              </a:solidFill>
              <a:round/>
              <a:headEnd/>
              <a:tailEnd/>
            </a:ln>
            <a:effectLst>
              <a:outerShdw dist="107763" dir="2700000" algn="ctr" rotWithShape="0">
                <a:srgbClr val="808080">
                  <a:alpha val="50000"/>
                </a:srgbClr>
              </a:outerShdw>
            </a:effectLst>
          </p:spPr>
          <p:txBody>
            <a:bodyPr wrap="none" anchor="ctr"/>
            <a:lstStyle/>
            <a:p>
              <a:endParaRPr lang="en-US"/>
            </a:p>
          </p:txBody>
        </p:sp>
        <p:sp>
          <p:nvSpPr>
            <p:cNvPr id="12297" name="AutoShape 9"/>
            <p:cNvSpPr>
              <a:spLocks noChangeArrowheads="1"/>
            </p:cNvSpPr>
            <p:nvPr/>
          </p:nvSpPr>
          <p:spPr bwMode="gray">
            <a:xfrm>
              <a:off x="2333" y="1416"/>
              <a:ext cx="1063" cy="288"/>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r>
                <a:rPr lang="en-US" dirty="0" err="1"/>
                <a:t>Lý</a:t>
              </a:r>
              <a:r>
                <a:rPr lang="en-US" dirty="0"/>
                <a:t> do 2</a:t>
              </a:r>
            </a:p>
          </p:txBody>
        </p:sp>
      </p:grpSp>
      <p:grpSp>
        <p:nvGrpSpPr>
          <p:cNvPr id="12298" name="Group 10"/>
          <p:cNvGrpSpPr>
            <a:grpSpLocks/>
          </p:cNvGrpSpPr>
          <p:nvPr/>
        </p:nvGrpSpPr>
        <p:grpSpPr bwMode="auto">
          <a:xfrm>
            <a:off x="6499225" y="1626091"/>
            <a:ext cx="2385363" cy="4774709"/>
            <a:chOff x="4074" y="1392"/>
            <a:chExt cx="1158" cy="2085"/>
          </a:xfrm>
        </p:grpSpPr>
        <p:sp>
          <p:nvSpPr>
            <p:cNvPr id="12299" name="AutoShape 11"/>
            <p:cNvSpPr>
              <a:spLocks noChangeArrowheads="1"/>
            </p:cNvSpPr>
            <p:nvPr/>
          </p:nvSpPr>
          <p:spPr bwMode="gray">
            <a:xfrm>
              <a:off x="4074" y="1392"/>
              <a:ext cx="1158" cy="2085"/>
            </a:xfrm>
            <a:prstGeom prst="roundRect">
              <a:avLst>
                <a:gd name="adj" fmla="val 16667"/>
              </a:avLst>
            </a:prstGeom>
            <a:gradFill rotWithShape="1">
              <a:gsLst>
                <a:gs pos="0">
                  <a:schemeClr val="accent1"/>
                </a:gs>
                <a:gs pos="100000">
                  <a:schemeClr val="accent1">
                    <a:gamma/>
                    <a:shade val="72941"/>
                    <a:invGamma/>
                  </a:schemeClr>
                </a:gs>
              </a:gsLst>
              <a:lin ang="5400000" scaled="1"/>
            </a:gradFill>
            <a:ln w="38100">
              <a:solidFill>
                <a:schemeClr val="bg1"/>
              </a:solidFill>
              <a:round/>
              <a:headEnd/>
              <a:tailEnd/>
            </a:ln>
            <a:effectLst>
              <a:outerShdw dist="107763" dir="2700000" algn="ctr" rotWithShape="0">
                <a:srgbClr val="808080">
                  <a:alpha val="50000"/>
                </a:srgbClr>
              </a:outerShdw>
            </a:effectLst>
          </p:spPr>
          <p:txBody>
            <a:bodyPr wrap="none" anchor="ctr"/>
            <a:lstStyle/>
            <a:p>
              <a:endParaRPr lang="en-US"/>
            </a:p>
          </p:txBody>
        </p:sp>
        <p:sp>
          <p:nvSpPr>
            <p:cNvPr id="12300" name="AutoShape 12"/>
            <p:cNvSpPr>
              <a:spLocks noChangeArrowheads="1"/>
            </p:cNvSpPr>
            <p:nvPr/>
          </p:nvSpPr>
          <p:spPr bwMode="gray">
            <a:xfrm>
              <a:off x="4122" y="1422"/>
              <a:ext cx="1063" cy="288"/>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r>
                <a:rPr lang="en-US" dirty="0" err="1"/>
                <a:t>Lý</a:t>
              </a:r>
              <a:r>
                <a:rPr lang="en-US" dirty="0"/>
                <a:t> do 3</a:t>
              </a:r>
            </a:p>
          </p:txBody>
        </p:sp>
      </p:grpSp>
      <p:sp>
        <p:nvSpPr>
          <p:cNvPr id="12301" name="Text Box 13"/>
          <p:cNvSpPr txBox="1">
            <a:spLocks noChangeArrowheads="1"/>
          </p:cNvSpPr>
          <p:nvPr/>
        </p:nvSpPr>
        <p:spPr bwMode="gray">
          <a:xfrm>
            <a:off x="919234" y="2358791"/>
            <a:ext cx="2274129" cy="2677656"/>
          </a:xfrm>
          <a:prstGeom prst="rect">
            <a:avLst/>
          </a:prstGeom>
          <a:noFill/>
          <a:ln w="9525">
            <a:noFill/>
            <a:miter lim="800000"/>
            <a:headEnd/>
            <a:tailEnd/>
          </a:ln>
          <a:effectLst/>
        </p:spPr>
        <p:txBody>
          <a:bodyPr wrap="square">
            <a:spAutoFit/>
          </a:bodyPr>
          <a:lstStyle/>
          <a:p>
            <a:pPr algn="just">
              <a:defRPr/>
            </a:pPr>
            <a:r>
              <a:rPr lang="en-US" sz="2400" dirty="0"/>
              <a:t>N</a:t>
            </a:r>
            <a:r>
              <a:rPr lang="vi-VN" sz="2400" dirty="0"/>
              <a:t>gười học có thể phát triển khả năng </a:t>
            </a:r>
            <a:r>
              <a:rPr lang="vi-VN" sz="2400" b="1" dirty="0"/>
              <a:t>to</a:t>
            </a:r>
            <a:r>
              <a:rPr lang="vi-VN" sz="2400" dirty="0"/>
              <a:t>án học, </a:t>
            </a:r>
            <a:r>
              <a:rPr lang="en-US" sz="2400" dirty="0" err="1"/>
              <a:t>dễ</a:t>
            </a:r>
            <a:r>
              <a:rPr lang="en-US" sz="2400" dirty="0"/>
              <a:t> </a:t>
            </a:r>
            <a:r>
              <a:rPr lang="en-US" sz="2400" dirty="0" err="1"/>
              <a:t>dàng</a:t>
            </a:r>
            <a:r>
              <a:rPr lang="en-US" sz="2400" dirty="0"/>
              <a:t> </a:t>
            </a:r>
            <a:r>
              <a:rPr lang="en-US" sz="2400" dirty="0" err="1"/>
              <a:t>trong</a:t>
            </a:r>
            <a:r>
              <a:rPr lang="en-US" sz="2400" dirty="0"/>
              <a:t> </a:t>
            </a:r>
            <a:r>
              <a:rPr lang="en-US" sz="2400" dirty="0" err="1"/>
              <a:t>việc</a:t>
            </a:r>
            <a:r>
              <a:rPr lang="en-US" sz="2400" dirty="0"/>
              <a:t> </a:t>
            </a:r>
            <a:r>
              <a:rPr lang="en-US" sz="2400" dirty="0" err="1"/>
              <a:t>tiến</a:t>
            </a:r>
            <a:r>
              <a:rPr lang="en-US" sz="2400" dirty="0"/>
              <a:t> </a:t>
            </a:r>
            <a:r>
              <a:rPr lang="en-US" sz="2400" dirty="0" err="1"/>
              <a:t>xa</a:t>
            </a:r>
            <a:r>
              <a:rPr lang="en-US" sz="2400" dirty="0"/>
              <a:t> h</a:t>
            </a:r>
            <a:r>
              <a:rPr lang="vi-VN" sz="2400" dirty="0"/>
              <a:t>ơ</a:t>
            </a:r>
            <a:r>
              <a:rPr lang="en-US" sz="2400" dirty="0"/>
              <a:t>n </a:t>
            </a:r>
            <a:r>
              <a:rPr lang="en-US" sz="2400" dirty="0" err="1"/>
              <a:t>trong</a:t>
            </a:r>
            <a:r>
              <a:rPr lang="en-US" sz="2400" dirty="0"/>
              <a:t> </a:t>
            </a:r>
            <a:r>
              <a:rPr lang="en-US" sz="2400" dirty="0" err="1"/>
              <a:t>ngành</a:t>
            </a:r>
            <a:r>
              <a:rPr lang="en-US" sz="2400" dirty="0"/>
              <a:t> tin </a:t>
            </a:r>
            <a:r>
              <a:rPr lang="en-US" sz="2400" dirty="0" err="1"/>
              <a:t>học</a:t>
            </a:r>
            <a:endParaRPr lang="en-US" sz="2400" dirty="0"/>
          </a:p>
        </p:txBody>
      </p:sp>
      <p:sp>
        <p:nvSpPr>
          <p:cNvPr id="12302" name="Text Box 14"/>
          <p:cNvSpPr txBox="1">
            <a:spLocks noChangeArrowheads="1"/>
          </p:cNvSpPr>
          <p:nvPr/>
        </p:nvSpPr>
        <p:spPr bwMode="gray">
          <a:xfrm>
            <a:off x="3354189" y="2404170"/>
            <a:ext cx="3101828" cy="3785652"/>
          </a:xfrm>
          <a:prstGeom prst="rect">
            <a:avLst/>
          </a:prstGeom>
          <a:noFill/>
          <a:ln w="9525">
            <a:noFill/>
            <a:miter lim="800000"/>
            <a:headEnd/>
            <a:tailEnd/>
          </a:ln>
          <a:effectLst/>
        </p:spPr>
        <p:txBody>
          <a:bodyPr wrap="square">
            <a:spAutoFit/>
          </a:bodyPr>
          <a:lstStyle/>
          <a:p>
            <a:pPr algn="just">
              <a:spcBef>
                <a:spcPct val="50000"/>
              </a:spcBef>
            </a:pPr>
            <a:r>
              <a:rPr lang="en-US" sz="2000" dirty="0"/>
              <a:t>C</a:t>
            </a:r>
            <a:r>
              <a:rPr lang="vi-VN" sz="2000" dirty="0"/>
              <a:t>ung cấp cơ sở </a:t>
            </a:r>
            <a:r>
              <a:rPr lang="vi-VN" sz="2000" b="1" dirty="0"/>
              <a:t>to</a:t>
            </a:r>
            <a:r>
              <a:rPr lang="vi-VN" sz="2000" dirty="0"/>
              <a:t>án học để người học có thể tiếp tục các khóa học của khoa học máy tính, bao gồm: cấu trúc dữ liệu, thuật </a:t>
            </a:r>
            <a:r>
              <a:rPr lang="vi-VN" sz="2000" b="1" dirty="0"/>
              <a:t>to</a:t>
            </a:r>
            <a:r>
              <a:rPr lang="vi-VN" sz="2000" dirty="0"/>
              <a:t>án, lý thuyết cơ sở dữ liệu, lý thuyết automat, ngôn ngữ hình thức, trình biên dịch, bảo mật máy tính, thiết kế mạch máy tính, mạng máy tính và hệ điều hành</a:t>
            </a:r>
            <a:endParaRPr lang="en-US" sz="2000" b="1" dirty="0">
              <a:solidFill>
                <a:schemeClr val="bg1"/>
              </a:solidFill>
              <a:cs typeface="Arial" charset="0"/>
            </a:endParaRPr>
          </a:p>
        </p:txBody>
      </p:sp>
      <p:sp>
        <p:nvSpPr>
          <p:cNvPr id="12303" name="Text Box 15"/>
          <p:cNvSpPr txBox="1">
            <a:spLocks noChangeArrowheads="1"/>
          </p:cNvSpPr>
          <p:nvPr/>
        </p:nvSpPr>
        <p:spPr bwMode="gray">
          <a:xfrm>
            <a:off x="6533238" y="2412135"/>
            <a:ext cx="2274129" cy="3477875"/>
          </a:xfrm>
          <a:prstGeom prst="rect">
            <a:avLst/>
          </a:prstGeom>
          <a:noFill/>
          <a:ln w="9525">
            <a:noFill/>
            <a:miter lim="800000"/>
            <a:headEnd/>
            <a:tailEnd/>
          </a:ln>
          <a:effectLst/>
        </p:spPr>
        <p:txBody>
          <a:bodyPr wrap="square">
            <a:spAutoFit/>
          </a:bodyPr>
          <a:lstStyle/>
          <a:p>
            <a:pPr algn="just">
              <a:defRPr/>
            </a:pPr>
            <a:r>
              <a:rPr lang="en-US" sz="2000" b="1" dirty="0"/>
              <a:t>T</a:t>
            </a:r>
            <a:r>
              <a:rPr lang="vi-VN" sz="2000" b="1" dirty="0"/>
              <a:t>o</a:t>
            </a:r>
            <a:r>
              <a:rPr lang="vi-VN" sz="2000" dirty="0"/>
              <a:t>án tập hợp và lý thuyết đồ thị. </a:t>
            </a:r>
            <a:r>
              <a:rPr lang="en-US" sz="2000" dirty="0" err="1"/>
              <a:t>Là</a:t>
            </a:r>
            <a:r>
              <a:rPr lang="en-US" sz="2000" dirty="0"/>
              <a:t> </a:t>
            </a:r>
            <a:r>
              <a:rPr lang="en-US" sz="2000" dirty="0" err="1"/>
              <a:t>nền</a:t>
            </a:r>
            <a:r>
              <a:rPr lang="en-US" sz="2000" dirty="0"/>
              <a:t> </a:t>
            </a:r>
            <a:r>
              <a:rPr lang="en-US" sz="2000" dirty="0" err="1"/>
              <a:t>tảng</a:t>
            </a:r>
            <a:r>
              <a:rPr lang="en-US" sz="2000" dirty="0"/>
              <a:t> </a:t>
            </a:r>
            <a:r>
              <a:rPr lang="en-US" sz="2000" dirty="0" err="1"/>
              <a:t>cho</a:t>
            </a:r>
            <a:r>
              <a:rPr lang="en-US" sz="2000" dirty="0"/>
              <a:t> </a:t>
            </a:r>
            <a:r>
              <a:rPr lang="en-US" sz="2000" dirty="0" err="1"/>
              <a:t>sinh</a:t>
            </a:r>
            <a:r>
              <a:rPr lang="en-US" sz="2000" dirty="0"/>
              <a:t> </a:t>
            </a:r>
            <a:r>
              <a:rPr lang="en-US" sz="2000" dirty="0" err="1"/>
              <a:t>viên</a:t>
            </a:r>
            <a:r>
              <a:rPr lang="en-US" sz="2000" dirty="0"/>
              <a:t> </a:t>
            </a:r>
            <a:r>
              <a:rPr lang="en-US" sz="2000" dirty="0" err="1"/>
              <a:t>nắm</a:t>
            </a:r>
            <a:r>
              <a:rPr lang="en-US" sz="2000" dirty="0"/>
              <a:t> đ</a:t>
            </a:r>
            <a:r>
              <a:rPr lang="vi-VN" sz="2000" dirty="0"/>
              <a:t>ư</a:t>
            </a:r>
            <a:r>
              <a:rPr lang="en-US" sz="2000" dirty="0" err="1"/>
              <a:t>ợc</a:t>
            </a:r>
            <a:r>
              <a:rPr lang="en-US" sz="2000" dirty="0"/>
              <a:t> </a:t>
            </a:r>
            <a:r>
              <a:rPr lang="en-US" sz="2000" dirty="0" err="1"/>
              <a:t>các</a:t>
            </a:r>
            <a:r>
              <a:rPr lang="en-US" sz="2000" dirty="0"/>
              <a:t> </a:t>
            </a:r>
            <a:r>
              <a:rPr lang="en-US" sz="2000" dirty="0" err="1"/>
              <a:t>thuật</a:t>
            </a:r>
            <a:r>
              <a:rPr lang="en-US" sz="2000" dirty="0"/>
              <a:t> </a:t>
            </a:r>
            <a:r>
              <a:rPr lang="en-US" sz="2000" dirty="0" err="1"/>
              <a:t>toán</a:t>
            </a:r>
            <a:r>
              <a:rPr lang="vi-VN" sz="2000" dirty="0"/>
              <a:t>. Bởi vậy, tại hầu hết các trường đại học, môn </a:t>
            </a:r>
            <a:r>
              <a:rPr lang="vi-VN" sz="2000" b="1" dirty="0"/>
              <a:t>To</a:t>
            </a:r>
            <a:r>
              <a:rPr lang="vi-VN" sz="2000" dirty="0"/>
              <a:t>án học rời rạc là bắt buộc với sinh viên bậc đại học.</a:t>
            </a:r>
            <a:endParaRPr lang="en-US" sz="20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292"/>
                                        </p:tgtEl>
                                        <p:attrNameLst>
                                          <p:attrName>style.visibility</p:attrName>
                                        </p:attrNameLst>
                                      </p:cBhvr>
                                      <p:to>
                                        <p:strVal val="visible"/>
                                      </p:to>
                                    </p:set>
                                    <p:anim calcmode="lin" valueType="num">
                                      <p:cBhvr additive="base">
                                        <p:cTn id="7" dur="500" fill="hold"/>
                                        <p:tgtEl>
                                          <p:spTgt spid="12292"/>
                                        </p:tgtEl>
                                        <p:attrNameLst>
                                          <p:attrName>ppt_x</p:attrName>
                                        </p:attrNameLst>
                                      </p:cBhvr>
                                      <p:tavLst>
                                        <p:tav tm="0">
                                          <p:val>
                                            <p:strVal val="#ppt_x"/>
                                          </p:val>
                                        </p:tav>
                                        <p:tav tm="100000">
                                          <p:val>
                                            <p:strVal val="#ppt_x"/>
                                          </p:val>
                                        </p:tav>
                                      </p:tavLst>
                                    </p:anim>
                                    <p:anim calcmode="lin" valueType="num">
                                      <p:cBhvr additive="base">
                                        <p:cTn id="8" dur="500" fill="hold"/>
                                        <p:tgtEl>
                                          <p:spTgt spid="1229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301"/>
                                        </p:tgtEl>
                                        <p:attrNameLst>
                                          <p:attrName>style.visibility</p:attrName>
                                        </p:attrNameLst>
                                      </p:cBhvr>
                                      <p:to>
                                        <p:strVal val="visible"/>
                                      </p:to>
                                    </p:set>
                                    <p:anim calcmode="lin" valueType="num">
                                      <p:cBhvr additive="base">
                                        <p:cTn id="11" dur="500" fill="hold"/>
                                        <p:tgtEl>
                                          <p:spTgt spid="12301"/>
                                        </p:tgtEl>
                                        <p:attrNameLst>
                                          <p:attrName>ppt_x</p:attrName>
                                        </p:attrNameLst>
                                      </p:cBhvr>
                                      <p:tavLst>
                                        <p:tav tm="0">
                                          <p:val>
                                            <p:strVal val="#ppt_x"/>
                                          </p:val>
                                        </p:tav>
                                        <p:tav tm="100000">
                                          <p:val>
                                            <p:strVal val="#ppt_x"/>
                                          </p:val>
                                        </p:tav>
                                      </p:tavLst>
                                    </p:anim>
                                    <p:anim calcmode="lin" valueType="num">
                                      <p:cBhvr additive="base">
                                        <p:cTn id="12" dur="500" fill="hold"/>
                                        <p:tgtEl>
                                          <p:spTgt spid="1230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1" presetClass="exit" presetSubtype="1" fill="hold" nodeType="clickEffect">
                                  <p:stCondLst>
                                    <p:cond delay="0"/>
                                  </p:stCondLst>
                                  <p:childTnLst>
                                    <p:animEffect transition="out" filter="wheel(1)">
                                      <p:cBhvr>
                                        <p:cTn id="16" dur="2000"/>
                                        <p:tgtEl>
                                          <p:spTgt spid="12292"/>
                                        </p:tgtEl>
                                      </p:cBhvr>
                                    </p:animEffect>
                                    <p:set>
                                      <p:cBhvr>
                                        <p:cTn id="17" dur="1" fill="hold">
                                          <p:stCondLst>
                                            <p:cond delay="1999"/>
                                          </p:stCondLst>
                                        </p:cTn>
                                        <p:tgtEl>
                                          <p:spTgt spid="12292"/>
                                        </p:tgtEl>
                                        <p:attrNameLst>
                                          <p:attrName>style.visibility</p:attrName>
                                        </p:attrNameLst>
                                      </p:cBhvr>
                                      <p:to>
                                        <p:strVal val="hidden"/>
                                      </p:to>
                                    </p:set>
                                  </p:childTnLst>
                                </p:cTn>
                              </p:par>
                              <p:par>
                                <p:cTn id="18" presetID="21" presetClass="exit" presetSubtype="1" fill="hold" grpId="1" nodeType="withEffect">
                                  <p:stCondLst>
                                    <p:cond delay="0"/>
                                  </p:stCondLst>
                                  <p:childTnLst>
                                    <p:animEffect transition="out" filter="wheel(1)">
                                      <p:cBhvr>
                                        <p:cTn id="19" dur="2000"/>
                                        <p:tgtEl>
                                          <p:spTgt spid="12301"/>
                                        </p:tgtEl>
                                      </p:cBhvr>
                                    </p:animEffect>
                                    <p:set>
                                      <p:cBhvr>
                                        <p:cTn id="20" dur="1" fill="hold">
                                          <p:stCondLst>
                                            <p:cond delay="1999"/>
                                          </p:stCondLst>
                                        </p:cTn>
                                        <p:tgtEl>
                                          <p:spTgt spid="1230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295"/>
                                        </p:tgtEl>
                                        <p:attrNameLst>
                                          <p:attrName>style.visibility</p:attrName>
                                        </p:attrNameLst>
                                      </p:cBhvr>
                                      <p:to>
                                        <p:strVal val="visible"/>
                                      </p:to>
                                    </p:set>
                                    <p:anim calcmode="lin" valueType="num">
                                      <p:cBhvr additive="base">
                                        <p:cTn id="25" dur="500" fill="hold"/>
                                        <p:tgtEl>
                                          <p:spTgt spid="12295"/>
                                        </p:tgtEl>
                                        <p:attrNameLst>
                                          <p:attrName>ppt_x</p:attrName>
                                        </p:attrNameLst>
                                      </p:cBhvr>
                                      <p:tavLst>
                                        <p:tav tm="0">
                                          <p:val>
                                            <p:strVal val="#ppt_x"/>
                                          </p:val>
                                        </p:tav>
                                        <p:tav tm="100000">
                                          <p:val>
                                            <p:strVal val="#ppt_x"/>
                                          </p:val>
                                        </p:tav>
                                      </p:tavLst>
                                    </p:anim>
                                    <p:anim calcmode="lin" valueType="num">
                                      <p:cBhvr additive="base">
                                        <p:cTn id="26" dur="500" fill="hold"/>
                                        <p:tgtEl>
                                          <p:spTgt spid="1229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2302"/>
                                        </p:tgtEl>
                                        <p:attrNameLst>
                                          <p:attrName>style.visibility</p:attrName>
                                        </p:attrNameLst>
                                      </p:cBhvr>
                                      <p:to>
                                        <p:strVal val="visible"/>
                                      </p:to>
                                    </p:set>
                                    <p:anim calcmode="lin" valueType="num">
                                      <p:cBhvr additive="base">
                                        <p:cTn id="29" dur="500" fill="hold"/>
                                        <p:tgtEl>
                                          <p:spTgt spid="12302"/>
                                        </p:tgtEl>
                                        <p:attrNameLst>
                                          <p:attrName>ppt_x</p:attrName>
                                        </p:attrNameLst>
                                      </p:cBhvr>
                                      <p:tavLst>
                                        <p:tav tm="0">
                                          <p:val>
                                            <p:strVal val="#ppt_x"/>
                                          </p:val>
                                        </p:tav>
                                        <p:tav tm="100000">
                                          <p:val>
                                            <p:strVal val="#ppt_x"/>
                                          </p:val>
                                        </p:tav>
                                      </p:tavLst>
                                    </p:anim>
                                    <p:anim calcmode="lin" valueType="num">
                                      <p:cBhvr additive="base">
                                        <p:cTn id="30" dur="500" fill="hold"/>
                                        <p:tgtEl>
                                          <p:spTgt spid="1230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1" presetClass="exit" presetSubtype="0" fill="hold" nodeType="clickEffect">
                                  <p:stCondLst>
                                    <p:cond delay="0"/>
                                  </p:stCondLst>
                                  <p:childTnLst>
                                    <p:anim calcmode="lin" valueType="num">
                                      <p:cBhvr>
                                        <p:cTn id="34" dur="1000"/>
                                        <p:tgtEl>
                                          <p:spTgt spid="12295"/>
                                        </p:tgtEl>
                                        <p:attrNameLst>
                                          <p:attrName>ppt_w</p:attrName>
                                        </p:attrNameLst>
                                      </p:cBhvr>
                                      <p:tavLst>
                                        <p:tav tm="0">
                                          <p:val>
                                            <p:strVal val="ppt_w"/>
                                          </p:val>
                                        </p:tav>
                                        <p:tav tm="100000">
                                          <p:val>
                                            <p:fltVal val="0"/>
                                          </p:val>
                                        </p:tav>
                                      </p:tavLst>
                                    </p:anim>
                                    <p:anim calcmode="lin" valueType="num">
                                      <p:cBhvr>
                                        <p:cTn id="35" dur="1000"/>
                                        <p:tgtEl>
                                          <p:spTgt spid="12295"/>
                                        </p:tgtEl>
                                        <p:attrNameLst>
                                          <p:attrName>ppt_h</p:attrName>
                                        </p:attrNameLst>
                                      </p:cBhvr>
                                      <p:tavLst>
                                        <p:tav tm="0">
                                          <p:val>
                                            <p:strVal val="ppt_h"/>
                                          </p:val>
                                        </p:tav>
                                        <p:tav tm="100000">
                                          <p:val>
                                            <p:fltVal val="0"/>
                                          </p:val>
                                        </p:tav>
                                      </p:tavLst>
                                    </p:anim>
                                    <p:anim calcmode="lin" valueType="num">
                                      <p:cBhvr>
                                        <p:cTn id="36" dur="1000"/>
                                        <p:tgtEl>
                                          <p:spTgt spid="12295"/>
                                        </p:tgtEl>
                                        <p:attrNameLst>
                                          <p:attrName>style.rotation</p:attrName>
                                        </p:attrNameLst>
                                      </p:cBhvr>
                                      <p:tavLst>
                                        <p:tav tm="0">
                                          <p:val>
                                            <p:fltVal val="0"/>
                                          </p:val>
                                        </p:tav>
                                        <p:tav tm="100000">
                                          <p:val>
                                            <p:fltVal val="90"/>
                                          </p:val>
                                        </p:tav>
                                      </p:tavLst>
                                    </p:anim>
                                    <p:animEffect transition="out" filter="fade">
                                      <p:cBhvr>
                                        <p:cTn id="37" dur="1000"/>
                                        <p:tgtEl>
                                          <p:spTgt spid="12295"/>
                                        </p:tgtEl>
                                      </p:cBhvr>
                                    </p:animEffect>
                                    <p:set>
                                      <p:cBhvr>
                                        <p:cTn id="38" dur="1" fill="hold">
                                          <p:stCondLst>
                                            <p:cond delay="999"/>
                                          </p:stCondLst>
                                        </p:cTn>
                                        <p:tgtEl>
                                          <p:spTgt spid="12295"/>
                                        </p:tgtEl>
                                        <p:attrNameLst>
                                          <p:attrName>style.visibility</p:attrName>
                                        </p:attrNameLst>
                                      </p:cBhvr>
                                      <p:to>
                                        <p:strVal val="hidden"/>
                                      </p:to>
                                    </p:set>
                                  </p:childTnLst>
                                </p:cTn>
                              </p:par>
                              <p:par>
                                <p:cTn id="39" presetID="31" presetClass="exit" presetSubtype="0" fill="hold" grpId="1" nodeType="withEffect">
                                  <p:stCondLst>
                                    <p:cond delay="0"/>
                                  </p:stCondLst>
                                  <p:childTnLst>
                                    <p:anim calcmode="lin" valueType="num">
                                      <p:cBhvr>
                                        <p:cTn id="40" dur="1000"/>
                                        <p:tgtEl>
                                          <p:spTgt spid="12302"/>
                                        </p:tgtEl>
                                        <p:attrNameLst>
                                          <p:attrName>ppt_w</p:attrName>
                                        </p:attrNameLst>
                                      </p:cBhvr>
                                      <p:tavLst>
                                        <p:tav tm="0">
                                          <p:val>
                                            <p:strVal val="ppt_w"/>
                                          </p:val>
                                        </p:tav>
                                        <p:tav tm="100000">
                                          <p:val>
                                            <p:fltVal val="0"/>
                                          </p:val>
                                        </p:tav>
                                      </p:tavLst>
                                    </p:anim>
                                    <p:anim calcmode="lin" valueType="num">
                                      <p:cBhvr>
                                        <p:cTn id="41" dur="1000"/>
                                        <p:tgtEl>
                                          <p:spTgt spid="12302"/>
                                        </p:tgtEl>
                                        <p:attrNameLst>
                                          <p:attrName>ppt_h</p:attrName>
                                        </p:attrNameLst>
                                      </p:cBhvr>
                                      <p:tavLst>
                                        <p:tav tm="0">
                                          <p:val>
                                            <p:strVal val="ppt_h"/>
                                          </p:val>
                                        </p:tav>
                                        <p:tav tm="100000">
                                          <p:val>
                                            <p:fltVal val="0"/>
                                          </p:val>
                                        </p:tav>
                                      </p:tavLst>
                                    </p:anim>
                                    <p:anim calcmode="lin" valueType="num">
                                      <p:cBhvr>
                                        <p:cTn id="42" dur="1000"/>
                                        <p:tgtEl>
                                          <p:spTgt spid="12302"/>
                                        </p:tgtEl>
                                        <p:attrNameLst>
                                          <p:attrName>style.rotation</p:attrName>
                                        </p:attrNameLst>
                                      </p:cBhvr>
                                      <p:tavLst>
                                        <p:tav tm="0">
                                          <p:val>
                                            <p:fltVal val="0"/>
                                          </p:val>
                                        </p:tav>
                                        <p:tav tm="100000">
                                          <p:val>
                                            <p:fltVal val="90"/>
                                          </p:val>
                                        </p:tav>
                                      </p:tavLst>
                                    </p:anim>
                                    <p:animEffect transition="out" filter="fade">
                                      <p:cBhvr>
                                        <p:cTn id="43" dur="1000"/>
                                        <p:tgtEl>
                                          <p:spTgt spid="12302"/>
                                        </p:tgtEl>
                                      </p:cBhvr>
                                    </p:animEffect>
                                    <p:set>
                                      <p:cBhvr>
                                        <p:cTn id="44" dur="1" fill="hold">
                                          <p:stCondLst>
                                            <p:cond delay="999"/>
                                          </p:stCondLst>
                                        </p:cTn>
                                        <p:tgtEl>
                                          <p:spTgt spid="1230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2298"/>
                                        </p:tgtEl>
                                        <p:attrNameLst>
                                          <p:attrName>style.visibility</p:attrName>
                                        </p:attrNameLst>
                                      </p:cBhvr>
                                      <p:to>
                                        <p:strVal val="visible"/>
                                      </p:to>
                                    </p:set>
                                    <p:anim calcmode="lin" valueType="num">
                                      <p:cBhvr additive="base">
                                        <p:cTn id="49" dur="500" fill="hold"/>
                                        <p:tgtEl>
                                          <p:spTgt spid="12298"/>
                                        </p:tgtEl>
                                        <p:attrNameLst>
                                          <p:attrName>ppt_x</p:attrName>
                                        </p:attrNameLst>
                                      </p:cBhvr>
                                      <p:tavLst>
                                        <p:tav tm="0">
                                          <p:val>
                                            <p:strVal val="#ppt_x"/>
                                          </p:val>
                                        </p:tav>
                                        <p:tav tm="100000">
                                          <p:val>
                                            <p:strVal val="#ppt_x"/>
                                          </p:val>
                                        </p:tav>
                                      </p:tavLst>
                                    </p:anim>
                                    <p:anim calcmode="lin" valueType="num">
                                      <p:cBhvr additive="base">
                                        <p:cTn id="50" dur="500" fill="hold"/>
                                        <p:tgtEl>
                                          <p:spTgt spid="12298"/>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2303"/>
                                        </p:tgtEl>
                                        <p:attrNameLst>
                                          <p:attrName>style.visibility</p:attrName>
                                        </p:attrNameLst>
                                      </p:cBhvr>
                                      <p:to>
                                        <p:strVal val="visible"/>
                                      </p:to>
                                    </p:set>
                                    <p:anim calcmode="lin" valueType="num">
                                      <p:cBhvr additive="base">
                                        <p:cTn id="53" dur="500" fill="hold"/>
                                        <p:tgtEl>
                                          <p:spTgt spid="12303"/>
                                        </p:tgtEl>
                                        <p:attrNameLst>
                                          <p:attrName>ppt_x</p:attrName>
                                        </p:attrNameLst>
                                      </p:cBhvr>
                                      <p:tavLst>
                                        <p:tav tm="0">
                                          <p:val>
                                            <p:strVal val="#ppt_x"/>
                                          </p:val>
                                        </p:tav>
                                        <p:tav tm="100000">
                                          <p:val>
                                            <p:strVal val="#ppt_x"/>
                                          </p:val>
                                        </p:tav>
                                      </p:tavLst>
                                    </p:anim>
                                    <p:anim calcmode="lin" valueType="num">
                                      <p:cBhvr additive="base">
                                        <p:cTn id="54" dur="500" fill="hold"/>
                                        <p:tgtEl>
                                          <p:spTgt spid="12303"/>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53" presetClass="exit" presetSubtype="32" fill="hold" nodeType="clickEffect">
                                  <p:stCondLst>
                                    <p:cond delay="0"/>
                                  </p:stCondLst>
                                  <p:childTnLst>
                                    <p:anim calcmode="lin" valueType="num">
                                      <p:cBhvr>
                                        <p:cTn id="58" dur="500"/>
                                        <p:tgtEl>
                                          <p:spTgt spid="12298"/>
                                        </p:tgtEl>
                                        <p:attrNameLst>
                                          <p:attrName>ppt_w</p:attrName>
                                        </p:attrNameLst>
                                      </p:cBhvr>
                                      <p:tavLst>
                                        <p:tav tm="0">
                                          <p:val>
                                            <p:strVal val="ppt_w"/>
                                          </p:val>
                                        </p:tav>
                                        <p:tav tm="100000">
                                          <p:val>
                                            <p:fltVal val="0"/>
                                          </p:val>
                                        </p:tav>
                                      </p:tavLst>
                                    </p:anim>
                                    <p:anim calcmode="lin" valueType="num">
                                      <p:cBhvr>
                                        <p:cTn id="59" dur="500"/>
                                        <p:tgtEl>
                                          <p:spTgt spid="12298"/>
                                        </p:tgtEl>
                                        <p:attrNameLst>
                                          <p:attrName>ppt_h</p:attrName>
                                        </p:attrNameLst>
                                      </p:cBhvr>
                                      <p:tavLst>
                                        <p:tav tm="0">
                                          <p:val>
                                            <p:strVal val="ppt_h"/>
                                          </p:val>
                                        </p:tav>
                                        <p:tav tm="100000">
                                          <p:val>
                                            <p:fltVal val="0"/>
                                          </p:val>
                                        </p:tav>
                                      </p:tavLst>
                                    </p:anim>
                                    <p:animEffect transition="out" filter="fade">
                                      <p:cBhvr>
                                        <p:cTn id="60" dur="500"/>
                                        <p:tgtEl>
                                          <p:spTgt spid="12298"/>
                                        </p:tgtEl>
                                      </p:cBhvr>
                                    </p:animEffect>
                                    <p:set>
                                      <p:cBhvr>
                                        <p:cTn id="61" dur="1" fill="hold">
                                          <p:stCondLst>
                                            <p:cond delay="499"/>
                                          </p:stCondLst>
                                        </p:cTn>
                                        <p:tgtEl>
                                          <p:spTgt spid="12298"/>
                                        </p:tgtEl>
                                        <p:attrNameLst>
                                          <p:attrName>style.visibility</p:attrName>
                                        </p:attrNameLst>
                                      </p:cBhvr>
                                      <p:to>
                                        <p:strVal val="hidden"/>
                                      </p:to>
                                    </p:set>
                                  </p:childTnLst>
                                </p:cTn>
                              </p:par>
                              <p:par>
                                <p:cTn id="62" presetID="53" presetClass="exit" presetSubtype="32" fill="hold" grpId="1" nodeType="withEffect">
                                  <p:stCondLst>
                                    <p:cond delay="0"/>
                                  </p:stCondLst>
                                  <p:childTnLst>
                                    <p:anim calcmode="lin" valueType="num">
                                      <p:cBhvr>
                                        <p:cTn id="63" dur="500"/>
                                        <p:tgtEl>
                                          <p:spTgt spid="12303"/>
                                        </p:tgtEl>
                                        <p:attrNameLst>
                                          <p:attrName>ppt_w</p:attrName>
                                        </p:attrNameLst>
                                      </p:cBhvr>
                                      <p:tavLst>
                                        <p:tav tm="0">
                                          <p:val>
                                            <p:strVal val="ppt_w"/>
                                          </p:val>
                                        </p:tav>
                                        <p:tav tm="100000">
                                          <p:val>
                                            <p:fltVal val="0"/>
                                          </p:val>
                                        </p:tav>
                                      </p:tavLst>
                                    </p:anim>
                                    <p:anim calcmode="lin" valueType="num">
                                      <p:cBhvr>
                                        <p:cTn id="64" dur="500"/>
                                        <p:tgtEl>
                                          <p:spTgt spid="12303"/>
                                        </p:tgtEl>
                                        <p:attrNameLst>
                                          <p:attrName>ppt_h</p:attrName>
                                        </p:attrNameLst>
                                      </p:cBhvr>
                                      <p:tavLst>
                                        <p:tav tm="0">
                                          <p:val>
                                            <p:strVal val="ppt_h"/>
                                          </p:val>
                                        </p:tav>
                                        <p:tav tm="100000">
                                          <p:val>
                                            <p:fltVal val="0"/>
                                          </p:val>
                                        </p:tav>
                                      </p:tavLst>
                                    </p:anim>
                                    <p:animEffect transition="out" filter="fade">
                                      <p:cBhvr>
                                        <p:cTn id="65" dur="500"/>
                                        <p:tgtEl>
                                          <p:spTgt spid="12303"/>
                                        </p:tgtEl>
                                      </p:cBhvr>
                                    </p:animEffect>
                                    <p:set>
                                      <p:cBhvr>
                                        <p:cTn id="66" dur="1" fill="hold">
                                          <p:stCondLst>
                                            <p:cond delay="499"/>
                                          </p:stCondLst>
                                        </p:cTn>
                                        <p:tgtEl>
                                          <p:spTgt spid="123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01" grpId="0"/>
      <p:bldP spid="12301" grpId="1"/>
      <p:bldP spid="12302" grpId="0"/>
      <p:bldP spid="12302" grpId="1"/>
      <p:bldP spid="12303" grpId="0"/>
      <p:bldP spid="12303"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1.3. </a:t>
            </a:r>
            <a:r>
              <a:rPr lang="en-US" dirty="0" err="1"/>
              <a:t>Các</a:t>
            </a:r>
            <a:r>
              <a:rPr lang="en-US" dirty="0"/>
              <a:t> </a:t>
            </a:r>
            <a:r>
              <a:rPr lang="en-US" dirty="0" err="1"/>
              <a:t>cấu</a:t>
            </a:r>
            <a:r>
              <a:rPr lang="en-US" dirty="0"/>
              <a:t> </a:t>
            </a:r>
            <a:r>
              <a:rPr lang="en-US" dirty="0" err="1"/>
              <a:t>hình</a:t>
            </a:r>
            <a:r>
              <a:rPr lang="en-US" dirty="0"/>
              <a:t> </a:t>
            </a:r>
            <a:r>
              <a:rPr lang="en-US" dirty="0" err="1"/>
              <a:t>tổ</a:t>
            </a:r>
            <a:r>
              <a:rPr lang="en-US" dirty="0"/>
              <a:t> </a:t>
            </a:r>
            <a:r>
              <a:rPr lang="en-US" dirty="0" err="1"/>
              <a:t>hợp</a:t>
            </a:r>
            <a:endParaRPr lang="en-US" dirty="0"/>
          </a:p>
        </p:txBody>
      </p:sp>
      <p:sp>
        <p:nvSpPr>
          <p:cNvPr id="2" name="Rectangle: Folded Corner 1">
            <a:extLst>
              <a:ext uri="{FF2B5EF4-FFF2-40B4-BE49-F238E27FC236}">
                <a16:creationId xmlns:a16="http://schemas.microsoft.com/office/drawing/2014/main" id="{6B090C57-6B10-415A-927B-A753751F5AD3}"/>
              </a:ext>
            </a:extLst>
          </p:cNvPr>
          <p:cNvSpPr/>
          <p:nvPr/>
        </p:nvSpPr>
        <p:spPr>
          <a:xfrm>
            <a:off x="1276350" y="1524000"/>
            <a:ext cx="3143250" cy="5334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b="1" dirty="0" err="1">
                <a:solidFill>
                  <a:schemeClr val="tx1"/>
                </a:solidFill>
              </a:rPr>
              <a:t>Ví</a:t>
            </a:r>
            <a:r>
              <a:rPr lang="en-US" b="1" dirty="0">
                <a:solidFill>
                  <a:schemeClr val="tx1"/>
                </a:solidFill>
              </a:rPr>
              <a:t> </a:t>
            </a:r>
            <a:r>
              <a:rPr lang="en-US" b="1" dirty="0" err="1">
                <a:solidFill>
                  <a:schemeClr val="tx1"/>
                </a:solidFill>
              </a:rPr>
              <a:t>dụ</a:t>
            </a:r>
            <a:r>
              <a:rPr lang="en-US" b="1" dirty="0">
                <a:solidFill>
                  <a:schemeClr val="tx1"/>
                </a:solidFill>
              </a:rPr>
              <a:t> 4: </a:t>
            </a:r>
          </a:p>
        </p:txBody>
      </p:sp>
      <p:sp>
        <p:nvSpPr>
          <p:cNvPr id="47" name="Rectangle: Folded Corner 46">
            <a:extLst>
              <a:ext uri="{FF2B5EF4-FFF2-40B4-BE49-F238E27FC236}">
                <a16:creationId xmlns:a16="http://schemas.microsoft.com/office/drawing/2014/main" id="{8CD60893-CFC3-4E12-9F36-298826700E97}"/>
              </a:ext>
            </a:extLst>
          </p:cNvPr>
          <p:cNvSpPr/>
          <p:nvPr/>
        </p:nvSpPr>
        <p:spPr>
          <a:xfrm>
            <a:off x="1276350" y="2197510"/>
            <a:ext cx="7410450" cy="7620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just" eaLnBrk="1" hangingPunct="1">
              <a:buFont typeface="Wingdings" panose="05000000000000000000" pitchFamily="2" charset="2"/>
              <a:buNone/>
            </a:pPr>
            <a:r>
              <a:rPr lang="en-US" altLang="vi-VN" sz="2000" dirty="0" err="1"/>
              <a:t>Lớp</a:t>
            </a:r>
            <a:r>
              <a:rPr lang="en-US" altLang="vi-VN" sz="2000" dirty="0"/>
              <a:t> TH22</a:t>
            </a:r>
            <a:r>
              <a:rPr lang="vi-VN" altLang="vi-VN" sz="2000" dirty="0"/>
              <a:t>, </a:t>
            </a:r>
            <a:r>
              <a:rPr lang="en-US" altLang="vi-VN" sz="2000" dirty="0" err="1"/>
              <a:t>có</a:t>
            </a:r>
            <a:r>
              <a:rPr lang="en-US" altLang="vi-VN" sz="2000" dirty="0"/>
              <a:t> 21 </a:t>
            </a:r>
            <a:r>
              <a:rPr lang="en-US" altLang="vi-VN" sz="2000" dirty="0" err="1"/>
              <a:t>người</a:t>
            </a:r>
            <a:r>
              <a:rPr lang="en-US" altLang="vi-VN" sz="2000" dirty="0"/>
              <a:t>, </a:t>
            </a:r>
            <a:r>
              <a:rPr lang="en-US" altLang="vi-VN" sz="2000" dirty="0" err="1"/>
              <a:t>cần</a:t>
            </a:r>
            <a:r>
              <a:rPr lang="en-US" altLang="vi-VN" sz="2000" dirty="0"/>
              <a:t> </a:t>
            </a:r>
            <a:r>
              <a:rPr lang="en-US" altLang="vi-VN" sz="2000" dirty="0" err="1"/>
              <a:t>chọn</a:t>
            </a:r>
            <a:r>
              <a:rPr lang="en-US" altLang="vi-VN" sz="2000" dirty="0"/>
              <a:t> 3 </a:t>
            </a:r>
            <a:r>
              <a:rPr lang="en-US" altLang="vi-VN" sz="2000" dirty="0" err="1"/>
              <a:t>người</a:t>
            </a:r>
            <a:r>
              <a:rPr lang="en-US" altLang="vi-VN" sz="2000" dirty="0"/>
              <a:t> </a:t>
            </a:r>
            <a:r>
              <a:rPr lang="en-US" altLang="vi-VN" sz="2000" dirty="0" err="1"/>
              <a:t>đi</a:t>
            </a:r>
            <a:r>
              <a:rPr lang="en-US" altLang="vi-VN" sz="2000" dirty="0"/>
              <a:t> </a:t>
            </a:r>
            <a:r>
              <a:rPr lang="en-US" altLang="vi-VN" sz="2000" dirty="0" err="1"/>
              <a:t>tham</a:t>
            </a:r>
            <a:r>
              <a:rPr lang="en-US" altLang="vi-VN" sz="2000" dirty="0"/>
              <a:t> </a:t>
            </a:r>
            <a:r>
              <a:rPr lang="en-US" altLang="vi-VN" sz="2000" dirty="0" err="1"/>
              <a:t>dự</a:t>
            </a:r>
            <a:r>
              <a:rPr lang="en-US" altLang="vi-VN" sz="2000" dirty="0"/>
              <a:t> </a:t>
            </a:r>
            <a:r>
              <a:rPr lang="en-US" altLang="vi-VN" sz="2000" dirty="0" err="1"/>
              <a:t>thi</a:t>
            </a:r>
            <a:r>
              <a:rPr lang="en-US" altLang="vi-VN" sz="2000" dirty="0"/>
              <a:t> Olympic, </a:t>
            </a:r>
            <a:r>
              <a:rPr lang="en-US" altLang="vi-VN" sz="2000" dirty="0" err="1"/>
              <a:t>hỏi</a:t>
            </a:r>
            <a:r>
              <a:rPr lang="en-US" altLang="vi-VN" sz="2000" dirty="0"/>
              <a:t> </a:t>
            </a:r>
            <a:r>
              <a:rPr lang="en-US" altLang="vi-VN" sz="2000" dirty="0" err="1"/>
              <a:t>có</a:t>
            </a:r>
            <a:r>
              <a:rPr lang="en-US" altLang="vi-VN" sz="2000" dirty="0"/>
              <a:t> bao </a:t>
            </a:r>
            <a:r>
              <a:rPr lang="en-US" altLang="vi-VN" sz="2000" dirty="0" err="1"/>
              <a:t>nhiêu</a:t>
            </a:r>
            <a:r>
              <a:rPr lang="en-US" altLang="vi-VN" sz="2000" dirty="0"/>
              <a:t> </a:t>
            </a:r>
            <a:r>
              <a:rPr lang="en-US" altLang="vi-VN" sz="2000" dirty="0" err="1"/>
              <a:t>cách</a:t>
            </a:r>
            <a:r>
              <a:rPr lang="en-US" altLang="vi-VN" sz="2000" dirty="0"/>
              <a:t> </a:t>
            </a:r>
            <a:r>
              <a:rPr lang="en-US" altLang="vi-VN" sz="2000" dirty="0" err="1"/>
              <a:t>chọn</a:t>
            </a:r>
            <a:endParaRPr lang="vi-VN" altLang="vi-VN" sz="2000" dirty="0"/>
          </a:p>
        </p:txBody>
      </p:sp>
      <p:sp>
        <p:nvSpPr>
          <p:cNvPr id="9" name="Rectangle: Folded Corner 8">
            <a:extLst>
              <a:ext uri="{FF2B5EF4-FFF2-40B4-BE49-F238E27FC236}">
                <a16:creationId xmlns:a16="http://schemas.microsoft.com/office/drawing/2014/main" id="{FB90864B-70E1-46A7-807C-F5C08BD0879C}"/>
              </a:ext>
            </a:extLst>
          </p:cNvPr>
          <p:cNvSpPr/>
          <p:nvPr/>
        </p:nvSpPr>
        <p:spPr>
          <a:xfrm>
            <a:off x="1248047" y="7086600"/>
            <a:ext cx="7410450" cy="10668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endParaRPr lang="en-US" altLang="vi-VN" i="1" dirty="0"/>
          </a:p>
        </p:txBody>
      </p:sp>
      <p:sp>
        <p:nvSpPr>
          <p:cNvPr id="7" name="Rectangle: Folded Corner 6">
            <a:extLst>
              <a:ext uri="{FF2B5EF4-FFF2-40B4-BE49-F238E27FC236}">
                <a16:creationId xmlns:a16="http://schemas.microsoft.com/office/drawing/2014/main" id="{E1CFBFB4-6184-43D0-AEB7-BB4E9445ED55}"/>
              </a:ext>
            </a:extLst>
          </p:cNvPr>
          <p:cNvSpPr/>
          <p:nvPr/>
        </p:nvSpPr>
        <p:spPr>
          <a:xfrm>
            <a:off x="1283277" y="3200400"/>
            <a:ext cx="3143250" cy="4572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b="1" dirty="0" err="1">
                <a:solidFill>
                  <a:schemeClr val="tx1"/>
                </a:solidFill>
              </a:rPr>
              <a:t>Bài</a:t>
            </a:r>
            <a:r>
              <a:rPr lang="en-US" b="1" dirty="0">
                <a:solidFill>
                  <a:schemeClr val="tx1"/>
                </a:solidFill>
              </a:rPr>
              <a:t> </a:t>
            </a:r>
            <a:r>
              <a:rPr lang="en-US" b="1" dirty="0" err="1">
                <a:solidFill>
                  <a:schemeClr val="tx1"/>
                </a:solidFill>
              </a:rPr>
              <a:t>làm</a:t>
            </a:r>
            <a:r>
              <a:rPr lang="en-US" b="1" dirty="0">
                <a:solidFill>
                  <a:schemeClr val="tx1"/>
                </a:solidFill>
              </a:rPr>
              <a:t>: </a:t>
            </a:r>
          </a:p>
        </p:txBody>
      </p:sp>
      <p:sp>
        <p:nvSpPr>
          <p:cNvPr id="10" name="Rectangle: Folded Corner 9">
            <a:extLst>
              <a:ext uri="{FF2B5EF4-FFF2-40B4-BE49-F238E27FC236}">
                <a16:creationId xmlns:a16="http://schemas.microsoft.com/office/drawing/2014/main" id="{ABED054A-1EF8-4A1A-B7F5-689D36E4F26A}"/>
              </a:ext>
            </a:extLst>
          </p:cNvPr>
          <p:cNvSpPr/>
          <p:nvPr/>
        </p:nvSpPr>
        <p:spPr>
          <a:xfrm>
            <a:off x="1248046" y="3823855"/>
            <a:ext cx="7133953" cy="2360636"/>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en-US" sz="2000" dirty="0">
              <a:solidFill>
                <a:schemeClr val="tx1"/>
              </a:solidFill>
            </a:endParaRPr>
          </a:p>
        </p:txBody>
      </p:sp>
    </p:spTree>
    <p:extLst>
      <p:ext uri="{BB962C8B-B14F-4D97-AF65-F5344CB8AC3E}">
        <p14:creationId xmlns:p14="http://schemas.microsoft.com/office/powerpoint/2010/main" val="7793654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ircle(in)">
                                      <p:cBhvr>
                                        <p:cTn id="13" dur="20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circle(in)">
                                      <p:cBhvr>
                                        <p:cTn id="18"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7" grpId="0" animBg="1"/>
      <p:bldP spid="1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1.3. </a:t>
            </a:r>
            <a:r>
              <a:rPr lang="en-US" dirty="0" err="1"/>
              <a:t>Các</a:t>
            </a:r>
            <a:r>
              <a:rPr lang="en-US" dirty="0"/>
              <a:t> </a:t>
            </a:r>
            <a:r>
              <a:rPr lang="en-US" dirty="0" err="1"/>
              <a:t>cấu</a:t>
            </a:r>
            <a:r>
              <a:rPr lang="en-US" dirty="0"/>
              <a:t> </a:t>
            </a:r>
            <a:r>
              <a:rPr lang="en-US" dirty="0" err="1"/>
              <a:t>hình</a:t>
            </a:r>
            <a:r>
              <a:rPr lang="en-US" dirty="0"/>
              <a:t> </a:t>
            </a:r>
            <a:r>
              <a:rPr lang="en-US" dirty="0" err="1"/>
              <a:t>tổ</a:t>
            </a:r>
            <a:r>
              <a:rPr lang="en-US" dirty="0"/>
              <a:t> </a:t>
            </a:r>
            <a:r>
              <a:rPr lang="en-US" dirty="0" err="1"/>
              <a:t>hợp</a:t>
            </a:r>
            <a:endParaRPr lang="en-US" dirty="0"/>
          </a:p>
        </p:txBody>
      </p:sp>
      <p:sp>
        <p:nvSpPr>
          <p:cNvPr id="2" name="Rectangle: Folded Corner 1">
            <a:extLst>
              <a:ext uri="{FF2B5EF4-FFF2-40B4-BE49-F238E27FC236}">
                <a16:creationId xmlns:a16="http://schemas.microsoft.com/office/drawing/2014/main" id="{6B090C57-6B10-415A-927B-A753751F5AD3}"/>
              </a:ext>
            </a:extLst>
          </p:cNvPr>
          <p:cNvSpPr/>
          <p:nvPr/>
        </p:nvSpPr>
        <p:spPr>
          <a:xfrm>
            <a:off x="1276350" y="1524000"/>
            <a:ext cx="3143250" cy="5334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b="1" dirty="0" err="1">
                <a:solidFill>
                  <a:schemeClr val="tx1"/>
                </a:solidFill>
              </a:rPr>
              <a:t>Ví</a:t>
            </a:r>
            <a:r>
              <a:rPr lang="en-US" b="1" dirty="0">
                <a:solidFill>
                  <a:schemeClr val="tx1"/>
                </a:solidFill>
              </a:rPr>
              <a:t> </a:t>
            </a:r>
            <a:r>
              <a:rPr lang="en-US" b="1" dirty="0" err="1">
                <a:solidFill>
                  <a:schemeClr val="tx1"/>
                </a:solidFill>
              </a:rPr>
              <a:t>dụ</a:t>
            </a:r>
            <a:r>
              <a:rPr lang="en-US" b="1" dirty="0">
                <a:solidFill>
                  <a:schemeClr val="tx1"/>
                </a:solidFill>
              </a:rPr>
              <a:t> 5: </a:t>
            </a:r>
          </a:p>
        </p:txBody>
      </p:sp>
      <p:sp>
        <p:nvSpPr>
          <p:cNvPr id="47" name="Rectangle: Folded Corner 46">
            <a:extLst>
              <a:ext uri="{FF2B5EF4-FFF2-40B4-BE49-F238E27FC236}">
                <a16:creationId xmlns:a16="http://schemas.microsoft.com/office/drawing/2014/main" id="{8CD60893-CFC3-4E12-9F36-298826700E97}"/>
              </a:ext>
            </a:extLst>
          </p:cNvPr>
          <p:cNvSpPr/>
          <p:nvPr/>
        </p:nvSpPr>
        <p:spPr>
          <a:xfrm>
            <a:off x="1276350" y="2197509"/>
            <a:ext cx="7410450" cy="1598635"/>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dirty="0" err="1"/>
              <a:t>Một</a:t>
            </a:r>
            <a:r>
              <a:rPr lang="en-US" dirty="0"/>
              <a:t> </a:t>
            </a:r>
            <a:r>
              <a:rPr lang="en-US" dirty="0" err="1"/>
              <a:t>bác</a:t>
            </a:r>
            <a:r>
              <a:rPr lang="en-US" dirty="0"/>
              <a:t> </a:t>
            </a:r>
            <a:r>
              <a:rPr lang="en-US" dirty="0" err="1"/>
              <a:t>nông</a:t>
            </a:r>
            <a:r>
              <a:rPr lang="en-US" dirty="0"/>
              <a:t> </a:t>
            </a:r>
            <a:r>
              <a:rPr lang="en-US" dirty="0" err="1"/>
              <a:t>dân</a:t>
            </a:r>
            <a:r>
              <a:rPr lang="en-US" dirty="0"/>
              <a:t> </a:t>
            </a:r>
            <a:r>
              <a:rPr lang="en-US" dirty="0" err="1"/>
              <a:t>được</a:t>
            </a:r>
            <a:r>
              <a:rPr lang="en-US" dirty="0"/>
              <a:t> </a:t>
            </a:r>
            <a:r>
              <a:rPr lang="en-US" dirty="0" err="1"/>
              <a:t>tặng</a:t>
            </a:r>
            <a:r>
              <a:rPr lang="en-US" dirty="0"/>
              <a:t> 12 </a:t>
            </a:r>
            <a:r>
              <a:rPr lang="en-US" dirty="0" err="1"/>
              <a:t>cây</a:t>
            </a:r>
            <a:r>
              <a:rPr lang="en-US" dirty="0"/>
              <a:t> </a:t>
            </a:r>
            <a:r>
              <a:rPr lang="en-US" dirty="0" err="1"/>
              <a:t>giống</a:t>
            </a:r>
            <a:r>
              <a:rPr lang="en-US" dirty="0"/>
              <a:t>, </a:t>
            </a:r>
            <a:r>
              <a:rPr lang="en-US" dirty="0" err="1"/>
              <a:t>trong</a:t>
            </a:r>
            <a:r>
              <a:rPr lang="en-US" dirty="0"/>
              <a:t> </a:t>
            </a:r>
            <a:r>
              <a:rPr lang="en-US" dirty="0" err="1"/>
              <a:t>đó</a:t>
            </a:r>
            <a:r>
              <a:rPr lang="en-US" dirty="0"/>
              <a:t> </a:t>
            </a:r>
            <a:r>
              <a:rPr lang="en-US" dirty="0" err="1"/>
              <a:t>có</a:t>
            </a:r>
            <a:r>
              <a:rPr lang="en-US" dirty="0"/>
              <a:t> 6 </a:t>
            </a:r>
            <a:r>
              <a:rPr lang="en-US" dirty="0" err="1"/>
              <a:t>cây</a:t>
            </a:r>
            <a:r>
              <a:rPr lang="en-US" dirty="0"/>
              <a:t> </a:t>
            </a:r>
            <a:r>
              <a:rPr lang="en-US" dirty="0" err="1"/>
              <a:t>xoài</a:t>
            </a:r>
            <a:r>
              <a:rPr lang="en-US" dirty="0"/>
              <a:t>, 4 </a:t>
            </a:r>
            <a:r>
              <a:rPr lang="en-US" dirty="0" err="1"/>
              <a:t>cây</a:t>
            </a:r>
            <a:r>
              <a:rPr lang="en-US" dirty="0"/>
              <a:t> </a:t>
            </a:r>
            <a:r>
              <a:rPr lang="en-US" dirty="0" err="1"/>
              <a:t>mít</a:t>
            </a:r>
            <a:r>
              <a:rPr lang="en-US" dirty="0"/>
              <a:t> </a:t>
            </a:r>
            <a:r>
              <a:rPr lang="en-US" dirty="0" err="1"/>
              <a:t>và</a:t>
            </a:r>
            <a:r>
              <a:rPr lang="en-US" dirty="0"/>
              <a:t> 2 </a:t>
            </a:r>
            <a:r>
              <a:rPr lang="en-US" dirty="0" err="1"/>
              <a:t>cây</a:t>
            </a:r>
            <a:r>
              <a:rPr lang="en-US" dirty="0"/>
              <a:t> </a:t>
            </a:r>
            <a:r>
              <a:rPr lang="en-US" dirty="0" err="1"/>
              <a:t>ổi</a:t>
            </a:r>
            <a:r>
              <a:rPr lang="en-US" dirty="0"/>
              <a:t>. </a:t>
            </a:r>
            <a:r>
              <a:rPr lang="en-US" dirty="0" err="1"/>
              <a:t>Bác</a:t>
            </a:r>
            <a:r>
              <a:rPr lang="en-US" dirty="0"/>
              <a:t> </a:t>
            </a:r>
            <a:r>
              <a:rPr lang="en-US" dirty="0" err="1"/>
              <a:t>muốn</a:t>
            </a:r>
            <a:r>
              <a:rPr lang="en-US" dirty="0"/>
              <a:t> </a:t>
            </a:r>
            <a:r>
              <a:rPr lang="en-US" dirty="0" err="1"/>
              <a:t>chọn</a:t>
            </a:r>
            <a:r>
              <a:rPr lang="en-US" dirty="0"/>
              <a:t> ra 6 </a:t>
            </a:r>
            <a:r>
              <a:rPr lang="en-US" dirty="0" err="1"/>
              <a:t>cây</a:t>
            </a:r>
            <a:r>
              <a:rPr lang="en-US" dirty="0"/>
              <a:t> </a:t>
            </a:r>
            <a:r>
              <a:rPr lang="en-US" dirty="0" err="1"/>
              <a:t>giống</a:t>
            </a:r>
            <a:r>
              <a:rPr lang="en-US" dirty="0"/>
              <a:t> </a:t>
            </a:r>
            <a:r>
              <a:rPr lang="en-US" dirty="0" err="1"/>
              <a:t>để</a:t>
            </a:r>
            <a:r>
              <a:rPr lang="en-US" dirty="0"/>
              <a:t> </a:t>
            </a:r>
            <a:r>
              <a:rPr lang="en-US" dirty="0" err="1"/>
              <a:t>trồng</a:t>
            </a:r>
            <a:r>
              <a:rPr lang="en-US" dirty="0"/>
              <a:t> ra </a:t>
            </a:r>
            <a:r>
              <a:rPr lang="en-US" dirty="0" err="1"/>
              <a:t>vườn</a:t>
            </a:r>
            <a:r>
              <a:rPr lang="en-US" dirty="0"/>
              <a:t> </a:t>
            </a:r>
            <a:r>
              <a:rPr lang="en-US" dirty="0" err="1"/>
              <a:t>của</a:t>
            </a:r>
            <a:r>
              <a:rPr lang="en-US" dirty="0"/>
              <a:t> </a:t>
            </a:r>
            <a:r>
              <a:rPr lang="en-US" dirty="0" err="1"/>
              <a:t>mình</a:t>
            </a:r>
            <a:r>
              <a:rPr lang="en-US" dirty="0"/>
              <a:t>. </a:t>
            </a:r>
            <a:r>
              <a:rPr lang="en-US" dirty="0" err="1"/>
              <a:t>Hỏi</a:t>
            </a:r>
            <a:r>
              <a:rPr lang="en-US" dirty="0"/>
              <a:t> </a:t>
            </a:r>
            <a:r>
              <a:rPr lang="en-US" dirty="0" err="1"/>
              <a:t>có</a:t>
            </a:r>
            <a:r>
              <a:rPr lang="en-US" dirty="0"/>
              <a:t> bao </a:t>
            </a:r>
            <a:r>
              <a:rPr lang="en-US" dirty="0" err="1"/>
              <a:t>nhiêu</a:t>
            </a:r>
            <a:r>
              <a:rPr lang="en-US" dirty="0"/>
              <a:t> </a:t>
            </a:r>
            <a:r>
              <a:rPr lang="en-US" dirty="0" err="1"/>
              <a:t>cách</a:t>
            </a:r>
            <a:r>
              <a:rPr lang="en-US" dirty="0"/>
              <a:t> </a:t>
            </a:r>
            <a:r>
              <a:rPr lang="en-US" dirty="0" err="1"/>
              <a:t>để</a:t>
            </a:r>
            <a:r>
              <a:rPr lang="en-US" dirty="0"/>
              <a:t> </a:t>
            </a:r>
            <a:r>
              <a:rPr lang="en-US" dirty="0" err="1"/>
              <a:t>bác</a:t>
            </a:r>
            <a:r>
              <a:rPr lang="en-US" dirty="0"/>
              <a:t> :</a:t>
            </a:r>
          </a:p>
          <a:p>
            <a:pPr marL="342900" lvl="0" indent="-342900">
              <a:buFont typeface="+mj-lt"/>
              <a:buAutoNum type="alphaLcPeriod"/>
            </a:pPr>
            <a:r>
              <a:rPr lang="en-US" dirty="0" err="1"/>
              <a:t>Chọn</a:t>
            </a:r>
            <a:r>
              <a:rPr lang="en-US" dirty="0"/>
              <a:t> ra </a:t>
            </a:r>
            <a:r>
              <a:rPr lang="en-US" dirty="0" err="1"/>
              <a:t>mỗi</a:t>
            </a:r>
            <a:r>
              <a:rPr lang="en-US" dirty="0"/>
              <a:t> </a:t>
            </a:r>
            <a:r>
              <a:rPr lang="en-US" dirty="0" err="1"/>
              <a:t>loại</a:t>
            </a:r>
            <a:r>
              <a:rPr lang="en-US" dirty="0"/>
              <a:t> </a:t>
            </a:r>
            <a:r>
              <a:rPr lang="en-US" dirty="0" err="1"/>
              <a:t>đúng</a:t>
            </a:r>
            <a:r>
              <a:rPr lang="en-US" dirty="0"/>
              <a:t> 2 </a:t>
            </a:r>
            <a:r>
              <a:rPr lang="en-US" dirty="0" err="1"/>
              <a:t>cây</a:t>
            </a:r>
            <a:endParaRPr lang="en-US" dirty="0"/>
          </a:p>
          <a:p>
            <a:pPr marL="342900" lvl="0" indent="-342900">
              <a:buFont typeface="+mj-lt"/>
              <a:buAutoNum type="alphaLcPeriod"/>
            </a:pPr>
            <a:r>
              <a:rPr lang="en-US" dirty="0" err="1"/>
              <a:t>Chọn</a:t>
            </a:r>
            <a:r>
              <a:rPr lang="en-US" dirty="0"/>
              <a:t> </a:t>
            </a:r>
            <a:r>
              <a:rPr lang="en-US" dirty="0" err="1"/>
              <a:t>mỗi</a:t>
            </a:r>
            <a:r>
              <a:rPr lang="en-US" dirty="0"/>
              <a:t> </a:t>
            </a:r>
            <a:r>
              <a:rPr lang="en-US" dirty="0" err="1"/>
              <a:t>loại</a:t>
            </a:r>
            <a:r>
              <a:rPr lang="en-US" dirty="0"/>
              <a:t> </a:t>
            </a:r>
            <a:r>
              <a:rPr lang="en-US" dirty="0" err="1"/>
              <a:t>có</a:t>
            </a:r>
            <a:r>
              <a:rPr lang="en-US" dirty="0"/>
              <a:t> </a:t>
            </a:r>
            <a:r>
              <a:rPr lang="en-US" dirty="0" err="1"/>
              <a:t>ít</a:t>
            </a:r>
            <a:r>
              <a:rPr lang="en-US" dirty="0"/>
              <a:t> </a:t>
            </a:r>
            <a:r>
              <a:rPr lang="en-US" dirty="0" err="1"/>
              <a:t>nhất</a:t>
            </a:r>
            <a:r>
              <a:rPr lang="en-US" dirty="0"/>
              <a:t> 1 </a:t>
            </a:r>
            <a:r>
              <a:rPr lang="en-US" dirty="0" err="1"/>
              <a:t>cây</a:t>
            </a:r>
            <a:r>
              <a:rPr lang="en-US" dirty="0"/>
              <a:t>.</a:t>
            </a:r>
          </a:p>
        </p:txBody>
      </p:sp>
      <p:sp>
        <p:nvSpPr>
          <p:cNvPr id="9" name="Rectangle: Folded Corner 8">
            <a:extLst>
              <a:ext uri="{FF2B5EF4-FFF2-40B4-BE49-F238E27FC236}">
                <a16:creationId xmlns:a16="http://schemas.microsoft.com/office/drawing/2014/main" id="{FB90864B-70E1-46A7-807C-F5C08BD0879C}"/>
              </a:ext>
            </a:extLst>
          </p:cNvPr>
          <p:cNvSpPr/>
          <p:nvPr/>
        </p:nvSpPr>
        <p:spPr>
          <a:xfrm>
            <a:off x="1248047" y="7086600"/>
            <a:ext cx="7410450" cy="10668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endParaRPr lang="en-US" altLang="vi-VN" i="1" dirty="0"/>
          </a:p>
        </p:txBody>
      </p:sp>
      <p:sp>
        <p:nvSpPr>
          <p:cNvPr id="7" name="Rectangle: Folded Corner 6">
            <a:extLst>
              <a:ext uri="{FF2B5EF4-FFF2-40B4-BE49-F238E27FC236}">
                <a16:creationId xmlns:a16="http://schemas.microsoft.com/office/drawing/2014/main" id="{E1CFBFB4-6184-43D0-AEB7-BB4E9445ED55}"/>
              </a:ext>
            </a:extLst>
          </p:cNvPr>
          <p:cNvSpPr/>
          <p:nvPr/>
        </p:nvSpPr>
        <p:spPr>
          <a:xfrm>
            <a:off x="1276350" y="4085526"/>
            <a:ext cx="3143250" cy="4572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b="1" dirty="0" err="1">
                <a:solidFill>
                  <a:schemeClr val="tx1"/>
                </a:solidFill>
              </a:rPr>
              <a:t>Bài</a:t>
            </a:r>
            <a:r>
              <a:rPr lang="en-US" b="1" dirty="0">
                <a:solidFill>
                  <a:schemeClr val="tx1"/>
                </a:solidFill>
              </a:rPr>
              <a:t> </a:t>
            </a:r>
            <a:r>
              <a:rPr lang="en-US" b="1" dirty="0" err="1">
                <a:solidFill>
                  <a:schemeClr val="tx1"/>
                </a:solidFill>
              </a:rPr>
              <a:t>làm</a:t>
            </a:r>
            <a:r>
              <a:rPr lang="en-US" b="1" dirty="0">
                <a:solidFill>
                  <a:schemeClr val="tx1"/>
                </a:solidFill>
              </a:rPr>
              <a:t>: </a:t>
            </a:r>
          </a:p>
        </p:txBody>
      </p:sp>
    </p:spTree>
    <p:extLst>
      <p:ext uri="{BB962C8B-B14F-4D97-AF65-F5344CB8AC3E}">
        <p14:creationId xmlns:p14="http://schemas.microsoft.com/office/powerpoint/2010/main" val="12163591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ircle(in)">
                                      <p:cBhvr>
                                        <p:cTn id="13"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1.3. </a:t>
            </a:r>
            <a:r>
              <a:rPr lang="en-US" dirty="0" err="1"/>
              <a:t>Các</a:t>
            </a:r>
            <a:r>
              <a:rPr lang="en-US" dirty="0"/>
              <a:t> </a:t>
            </a:r>
            <a:r>
              <a:rPr lang="en-US" dirty="0" err="1"/>
              <a:t>cấu</a:t>
            </a:r>
            <a:r>
              <a:rPr lang="en-US" dirty="0"/>
              <a:t> </a:t>
            </a:r>
            <a:r>
              <a:rPr lang="en-US" dirty="0" err="1"/>
              <a:t>hình</a:t>
            </a:r>
            <a:r>
              <a:rPr lang="en-US" dirty="0"/>
              <a:t> </a:t>
            </a:r>
            <a:r>
              <a:rPr lang="en-US" dirty="0" err="1"/>
              <a:t>tổ</a:t>
            </a:r>
            <a:r>
              <a:rPr lang="en-US" dirty="0"/>
              <a:t> </a:t>
            </a:r>
            <a:r>
              <a:rPr lang="en-US" dirty="0" err="1"/>
              <a:t>hợp</a:t>
            </a:r>
            <a:endParaRPr lang="en-US" dirty="0"/>
          </a:p>
        </p:txBody>
      </p:sp>
      <p:sp>
        <p:nvSpPr>
          <p:cNvPr id="2" name="Rectangle: Folded Corner 1">
            <a:extLst>
              <a:ext uri="{FF2B5EF4-FFF2-40B4-BE49-F238E27FC236}">
                <a16:creationId xmlns:a16="http://schemas.microsoft.com/office/drawing/2014/main" id="{6B090C57-6B10-415A-927B-A753751F5AD3}"/>
              </a:ext>
            </a:extLst>
          </p:cNvPr>
          <p:cNvSpPr/>
          <p:nvPr/>
        </p:nvSpPr>
        <p:spPr>
          <a:xfrm>
            <a:off x="1276350" y="1371600"/>
            <a:ext cx="4438650" cy="5334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2400" b="1" dirty="0">
                <a:solidFill>
                  <a:schemeClr val="tx1"/>
                </a:solidFill>
              </a:rPr>
              <a:t>1.3.6. </a:t>
            </a:r>
            <a:r>
              <a:rPr lang="en-US" sz="2400" b="1" dirty="0" err="1">
                <a:solidFill>
                  <a:schemeClr val="tx1"/>
                </a:solidFill>
              </a:rPr>
              <a:t>Tổ</a:t>
            </a:r>
            <a:r>
              <a:rPr lang="en-US" sz="2400" b="1" dirty="0">
                <a:solidFill>
                  <a:schemeClr val="tx1"/>
                </a:solidFill>
              </a:rPr>
              <a:t> </a:t>
            </a:r>
            <a:r>
              <a:rPr lang="en-US" sz="2400" b="1" dirty="0" err="1">
                <a:solidFill>
                  <a:schemeClr val="tx1"/>
                </a:solidFill>
              </a:rPr>
              <a:t>hợp</a:t>
            </a:r>
            <a:r>
              <a:rPr lang="en-US" sz="2400" b="1" dirty="0">
                <a:solidFill>
                  <a:schemeClr val="tx1"/>
                </a:solidFill>
              </a:rPr>
              <a:t> </a:t>
            </a:r>
            <a:r>
              <a:rPr lang="en-US" sz="2400" b="1" dirty="0" err="1">
                <a:solidFill>
                  <a:schemeClr val="tx1"/>
                </a:solidFill>
              </a:rPr>
              <a:t>lặp</a:t>
            </a:r>
            <a:endParaRPr lang="en-US" sz="2400" b="1" dirty="0">
              <a:solidFill>
                <a:schemeClr val="tx1"/>
              </a:solidFill>
            </a:endParaRPr>
          </a:p>
        </p:txBody>
      </p:sp>
      <p:sp>
        <p:nvSpPr>
          <p:cNvPr id="47" name="Rectangle: Folded Corner 46">
            <a:extLst>
              <a:ext uri="{FF2B5EF4-FFF2-40B4-BE49-F238E27FC236}">
                <a16:creationId xmlns:a16="http://schemas.microsoft.com/office/drawing/2014/main" id="{8CD60893-CFC3-4E12-9F36-298826700E97}"/>
              </a:ext>
            </a:extLst>
          </p:cNvPr>
          <p:cNvSpPr/>
          <p:nvPr/>
        </p:nvSpPr>
        <p:spPr>
          <a:xfrm>
            <a:off x="1276350" y="2081982"/>
            <a:ext cx="7410450" cy="1347018"/>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2400" dirty="0" err="1"/>
              <a:t>Mỗi</a:t>
            </a:r>
            <a:r>
              <a:rPr lang="en-US" sz="2400" dirty="0"/>
              <a:t> </a:t>
            </a:r>
            <a:r>
              <a:rPr lang="en-US" sz="2400" dirty="0" err="1"/>
              <a:t>cách</a:t>
            </a:r>
            <a:r>
              <a:rPr lang="en-US" sz="2400" dirty="0"/>
              <a:t> </a:t>
            </a:r>
            <a:r>
              <a:rPr lang="en-US" sz="2400" dirty="0" err="1"/>
              <a:t>chọn</a:t>
            </a:r>
            <a:r>
              <a:rPr lang="en-US" sz="2400" dirty="0"/>
              <a:t> ra k </a:t>
            </a:r>
            <a:r>
              <a:rPr lang="en-US" sz="2400" dirty="0" err="1"/>
              <a:t>vật</a:t>
            </a:r>
            <a:r>
              <a:rPr lang="en-US" sz="2400" dirty="0"/>
              <a:t> </a:t>
            </a:r>
            <a:r>
              <a:rPr lang="en-US" sz="2400" dirty="0" err="1"/>
              <a:t>từ</a:t>
            </a:r>
            <a:r>
              <a:rPr lang="en-US" sz="2400" dirty="0"/>
              <a:t> n </a:t>
            </a:r>
            <a:r>
              <a:rPr lang="en-US" sz="2400" dirty="0" err="1"/>
              <a:t>loại</a:t>
            </a:r>
            <a:r>
              <a:rPr lang="en-US" sz="2400" dirty="0"/>
              <a:t> </a:t>
            </a:r>
            <a:r>
              <a:rPr lang="en-US" sz="2400" dirty="0" err="1"/>
              <a:t>vật</a:t>
            </a:r>
            <a:r>
              <a:rPr lang="en-US" sz="2400" dirty="0"/>
              <a:t> </a:t>
            </a:r>
            <a:r>
              <a:rPr lang="en-US" sz="2400" dirty="0" err="1"/>
              <a:t>khác</a:t>
            </a:r>
            <a:r>
              <a:rPr lang="en-US" sz="2400" dirty="0"/>
              <a:t> </a:t>
            </a:r>
            <a:r>
              <a:rPr lang="en-US" sz="2400" dirty="0" err="1"/>
              <a:t>nhau</a:t>
            </a:r>
            <a:r>
              <a:rPr lang="en-US" sz="2400" dirty="0"/>
              <a:t> (</a:t>
            </a:r>
            <a:r>
              <a:rPr lang="en-US" sz="2400" dirty="0" err="1"/>
              <a:t>trong</a:t>
            </a:r>
            <a:r>
              <a:rPr lang="en-US" sz="2400" dirty="0"/>
              <a:t> </a:t>
            </a:r>
            <a:r>
              <a:rPr lang="en-US" sz="2400" dirty="0" err="1"/>
              <a:t>đó</a:t>
            </a:r>
            <a:r>
              <a:rPr lang="en-US" sz="2400" dirty="0"/>
              <a:t> </a:t>
            </a:r>
            <a:r>
              <a:rPr lang="en-US" sz="2400" dirty="0" err="1"/>
              <a:t>mỗi</a:t>
            </a:r>
            <a:r>
              <a:rPr lang="en-US" sz="2400" dirty="0"/>
              <a:t> </a:t>
            </a:r>
            <a:r>
              <a:rPr lang="en-US" sz="2400" dirty="0" err="1"/>
              <a:t>loại</a:t>
            </a:r>
            <a:r>
              <a:rPr lang="en-US" sz="2400" dirty="0"/>
              <a:t> </a:t>
            </a:r>
            <a:r>
              <a:rPr lang="en-US" sz="2400" dirty="0" err="1"/>
              <a:t>vật</a:t>
            </a:r>
            <a:r>
              <a:rPr lang="en-US" sz="2400" dirty="0"/>
              <a:t> </a:t>
            </a:r>
            <a:r>
              <a:rPr lang="en-US" sz="2400" dirty="0" err="1"/>
              <a:t>có</a:t>
            </a:r>
            <a:r>
              <a:rPr lang="en-US" sz="2400" dirty="0"/>
              <a:t> </a:t>
            </a:r>
            <a:r>
              <a:rPr lang="en-US" sz="2400" dirty="0" err="1"/>
              <a:t>thể</a:t>
            </a:r>
            <a:r>
              <a:rPr lang="en-US" sz="2400" dirty="0"/>
              <a:t> </a:t>
            </a:r>
            <a:r>
              <a:rPr lang="en-US" sz="2400" dirty="0" err="1"/>
              <a:t>được</a:t>
            </a:r>
            <a:r>
              <a:rPr lang="en-US" sz="2400" dirty="0"/>
              <a:t> </a:t>
            </a:r>
            <a:r>
              <a:rPr lang="en-US" sz="2400" dirty="0" err="1"/>
              <a:t>chọn</a:t>
            </a:r>
            <a:r>
              <a:rPr lang="en-US" sz="2400" dirty="0"/>
              <a:t> </a:t>
            </a:r>
            <a:r>
              <a:rPr lang="en-US" sz="2400" dirty="0" err="1"/>
              <a:t>lại</a:t>
            </a:r>
            <a:r>
              <a:rPr lang="en-US" sz="2400" dirty="0"/>
              <a:t> </a:t>
            </a:r>
            <a:r>
              <a:rPr lang="en-US" sz="2400" dirty="0" err="1"/>
              <a:t>nhiều</a:t>
            </a:r>
            <a:r>
              <a:rPr lang="en-US" sz="2400" dirty="0"/>
              <a:t> </a:t>
            </a:r>
            <a:r>
              <a:rPr lang="en-US" sz="2400" dirty="0" err="1"/>
              <a:t>lần</a:t>
            </a:r>
            <a:r>
              <a:rPr lang="en-US" sz="2400" dirty="0"/>
              <a:t>) </a:t>
            </a:r>
            <a:r>
              <a:rPr lang="en-US" sz="2400" dirty="0" err="1"/>
              <a:t>được</a:t>
            </a:r>
            <a:r>
              <a:rPr lang="en-US" sz="2400" dirty="0"/>
              <a:t> </a:t>
            </a:r>
            <a:r>
              <a:rPr lang="en-US" sz="2400" dirty="0" err="1"/>
              <a:t>gọi</a:t>
            </a:r>
            <a:r>
              <a:rPr lang="en-US" sz="2400" dirty="0"/>
              <a:t> </a:t>
            </a:r>
            <a:r>
              <a:rPr lang="en-US" sz="2400" dirty="0" err="1"/>
              <a:t>là</a:t>
            </a:r>
            <a:r>
              <a:rPr lang="en-US" sz="2400" dirty="0"/>
              <a:t> </a:t>
            </a:r>
            <a:r>
              <a:rPr lang="en-US" sz="2400" dirty="0" err="1"/>
              <a:t>tổ</a:t>
            </a:r>
            <a:r>
              <a:rPr lang="en-US" sz="2400" dirty="0"/>
              <a:t> </a:t>
            </a:r>
            <a:r>
              <a:rPr lang="en-US" sz="2400" dirty="0" err="1"/>
              <a:t>hợp</a:t>
            </a:r>
            <a:r>
              <a:rPr lang="en-US" sz="2400" dirty="0"/>
              <a:t> </a:t>
            </a:r>
            <a:r>
              <a:rPr lang="en-US" sz="2400" dirty="0" err="1"/>
              <a:t>lặp</a:t>
            </a:r>
            <a:r>
              <a:rPr lang="en-US" sz="2400" dirty="0"/>
              <a:t> </a:t>
            </a:r>
            <a:r>
              <a:rPr lang="en-US" sz="2400" dirty="0" err="1"/>
              <a:t>chập</a:t>
            </a:r>
            <a:r>
              <a:rPr lang="en-US" sz="2400" dirty="0"/>
              <a:t> k </a:t>
            </a:r>
            <a:r>
              <a:rPr lang="en-US" sz="2400" dirty="0" err="1"/>
              <a:t>của</a:t>
            </a:r>
            <a:r>
              <a:rPr lang="en-US" sz="2400" dirty="0"/>
              <a:t> n</a:t>
            </a:r>
          </a:p>
        </p:txBody>
      </p:sp>
      <p:sp>
        <p:nvSpPr>
          <p:cNvPr id="5" name="TextBox 4">
            <a:extLst>
              <a:ext uri="{FF2B5EF4-FFF2-40B4-BE49-F238E27FC236}">
                <a16:creationId xmlns:a16="http://schemas.microsoft.com/office/drawing/2014/main" id="{9FF1CD5C-0299-4151-8857-C681959E7C0D}"/>
              </a:ext>
            </a:extLst>
          </p:cNvPr>
          <p:cNvSpPr txBox="1"/>
          <p:nvPr/>
        </p:nvSpPr>
        <p:spPr>
          <a:xfrm>
            <a:off x="1276350" y="3605982"/>
            <a:ext cx="7486650" cy="209288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marL="0" indent="0">
              <a:buNone/>
            </a:pPr>
            <a:r>
              <a:rPr lang="vi-VN" altLang="vi-VN" sz="2000" dirty="0"/>
              <a:t>Số tổ hợp lặp chập k từ tập n phần tử, ký hiệu là 𝐾</a:t>
            </a:r>
            <a:r>
              <a:rPr lang="en-US" altLang="vi-VN" sz="2000" baseline="30000" dirty="0" err="1"/>
              <a:t>k</a:t>
            </a:r>
            <a:r>
              <a:rPr lang="en-US" altLang="vi-VN" sz="2000" baseline="-25000" dirty="0" err="1"/>
              <a:t>n</a:t>
            </a:r>
            <a:endParaRPr lang="vi-VN" altLang="vi-VN" sz="2000" baseline="-25000" dirty="0"/>
          </a:p>
          <a:p>
            <a:pPr marL="0" indent="0">
              <a:buNone/>
            </a:pPr>
            <a:r>
              <a:rPr lang="en-US" altLang="vi-VN" sz="2000" dirty="0"/>
              <a:t>C</a:t>
            </a:r>
            <a:r>
              <a:rPr lang="vi-VN" altLang="vi-VN" sz="2000" dirty="0"/>
              <a:t>ông thức</a:t>
            </a:r>
            <a:r>
              <a:rPr lang="en-US" altLang="vi-VN" sz="2000" dirty="0"/>
              <a:t>:</a:t>
            </a:r>
            <a:r>
              <a:rPr lang="vi-VN" altLang="vi-VN" sz="2000" dirty="0"/>
              <a:t>  </a:t>
            </a:r>
            <a:endParaRPr lang="en-US" altLang="vi-VN" sz="2000" dirty="0"/>
          </a:p>
          <a:p>
            <a:pPr marL="0" indent="0">
              <a:buNone/>
            </a:pPr>
            <a:endParaRPr lang="en-US" altLang="vi-VN" dirty="0"/>
          </a:p>
          <a:p>
            <a:pPr marL="0" indent="0">
              <a:buNone/>
            </a:pPr>
            <a:endParaRPr lang="en-US" altLang="vi-VN" dirty="0"/>
          </a:p>
          <a:p>
            <a:pPr marL="0" indent="0">
              <a:buNone/>
            </a:pPr>
            <a:endParaRPr lang="en-US" altLang="vi-VN" dirty="0"/>
          </a:p>
          <a:p>
            <a:pPr marL="0" indent="0">
              <a:buNone/>
            </a:pPr>
            <a:endParaRPr lang="vi-VN" altLang="vi-VN" dirty="0"/>
          </a:p>
          <a:p>
            <a:endParaRPr lang="en-US" dirty="0"/>
          </a:p>
        </p:txBody>
      </p:sp>
      <p:pic>
        <p:nvPicPr>
          <p:cNvPr id="4" name="Picture 3">
            <a:extLst>
              <a:ext uri="{FF2B5EF4-FFF2-40B4-BE49-F238E27FC236}">
                <a16:creationId xmlns:a16="http://schemas.microsoft.com/office/drawing/2014/main" id="{C0139C08-2E67-47B6-A7E6-2101E9A1C888}"/>
              </a:ext>
            </a:extLst>
          </p:cNvPr>
          <p:cNvPicPr>
            <a:picLocks noChangeAspect="1"/>
          </p:cNvPicPr>
          <p:nvPr/>
        </p:nvPicPr>
        <p:blipFill rotWithShape="1">
          <a:blip r:embed="rId3"/>
          <a:srcRect l="21487" t="41106" r="55834" b="51483"/>
          <a:stretch/>
        </p:blipFill>
        <p:spPr>
          <a:xfrm>
            <a:off x="2362200" y="4419600"/>
            <a:ext cx="5806440" cy="1066800"/>
          </a:xfrm>
          <a:prstGeom prst="rect">
            <a:avLst/>
          </a:prstGeom>
        </p:spPr>
      </p:pic>
    </p:spTree>
    <p:extLst>
      <p:ext uri="{BB962C8B-B14F-4D97-AF65-F5344CB8AC3E}">
        <p14:creationId xmlns:p14="http://schemas.microsoft.com/office/powerpoint/2010/main" val="19106497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1.3. </a:t>
            </a:r>
            <a:r>
              <a:rPr lang="en-US" dirty="0" err="1"/>
              <a:t>Các</a:t>
            </a:r>
            <a:r>
              <a:rPr lang="en-US" dirty="0"/>
              <a:t> </a:t>
            </a:r>
            <a:r>
              <a:rPr lang="en-US" dirty="0" err="1"/>
              <a:t>cấu</a:t>
            </a:r>
            <a:r>
              <a:rPr lang="en-US" dirty="0"/>
              <a:t> </a:t>
            </a:r>
            <a:r>
              <a:rPr lang="en-US" dirty="0" err="1"/>
              <a:t>hình</a:t>
            </a:r>
            <a:r>
              <a:rPr lang="en-US" dirty="0"/>
              <a:t> </a:t>
            </a:r>
            <a:r>
              <a:rPr lang="en-US" dirty="0" err="1"/>
              <a:t>tổ</a:t>
            </a:r>
            <a:r>
              <a:rPr lang="en-US" dirty="0"/>
              <a:t> </a:t>
            </a:r>
            <a:r>
              <a:rPr lang="en-US" dirty="0" err="1"/>
              <a:t>hợp</a:t>
            </a:r>
            <a:endParaRPr lang="en-US" dirty="0"/>
          </a:p>
        </p:txBody>
      </p:sp>
      <p:sp>
        <p:nvSpPr>
          <p:cNvPr id="2" name="Rectangle: Folded Corner 1">
            <a:extLst>
              <a:ext uri="{FF2B5EF4-FFF2-40B4-BE49-F238E27FC236}">
                <a16:creationId xmlns:a16="http://schemas.microsoft.com/office/drawing/2014/main" id="{6B090C57-6B10-415A-927B-A753751F5AD3}"/>
              </a:ext>
            </a:extLst>
          </p:cNvPr>
          <p:cNvSpPr/>
          <p:nvPr/>
        </p:nvSpPr>
        <p:spPr>
          <a:xfrm>
            <a:off x="1276350" y="1524000"/>
            <a:ext cx="3143250" cy="5334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2400" b="1" dirty="0" err="1">
                <a:solidFill>
                  <a:schemeClr val="tx1"/>
                </a:solidFill>
              </a:rPr>
              <a:t>Ví</a:t>
            </a:r>
            <a:r>
              <a:rPr lang="en-US" sz="2400" b="1" dirty="0">
                <a:solidFill>
                  <a:schemeClr val="tx1"/>
                </a:solidFill>
              </a:rPr>
              <a:t> </a:t>
            </a:r>
            <a:r>
              <a:rPr lang="en-US" sz="2400" b="1" dirty="0" err="1">
                <a:solidFill>
                  <a:schemeClr val="tx1"/>
                </a:solidFill>
              </a:rPr>
              <a:t>dụ</a:t>
            </a:r>
            <a:r>
              <a:rPr lang="en-US" sz="2400" b="1" dirty="0">
                <a:solidFill>
                  <a:schemeClr val="tx1"/>
                </a:solidFill>
              </a:rPr>
              <a:t> 5: </a:t>
            </a:r>
          </a:p>
        </p:txBody>
      </p:sp>
      <p:sp>
        <p:nvSpPr>
          <p:cNvPr id="47" name="Rectangle: Folded Corner 46">
            <a:extLst>
              <a:ext uri="{FF2B5EF4-FFF2-40B4-BE49-F238E27FC236}">
                <a16:creationId xmlns:a16="http://schemas.microsoft.com/office/drawing/2014/main" id="{8CD60893-CFC3-4E12-9F36-298826700E97}"/>
              </a:ext>
            </a:extLst>
          </p:cNvPr>
          <p:cNvSpPr/>
          <p:nvPr/>
        </p:nvSpPr>
        <p:spPr>
          <a:xfrm>
            <a:off x="1276350" y="2197509"/>
            <a:ext cx="7410450" cy="183774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2400" dirty="0" err="1"/>
              <a:t>Một</a:t>
            </a:r>
            <a:r>
              <a:rPr lang="en-US" sz="2400" dirty="0"/>
              <a:t> </a:t>
            </a:r>
            <a:r>
              <a:rPr lang="en-US" sz="2400" dirty="0" err="1"/>
              <a:t>cửa</a:t>
            </a:r>
            <a:r>
              <a:rPr lang="en-US" sz="2400" dirty="0"/>
              <a:t> </a:t>
            </a:r>
            <a:r>
              <a:rPr lang="en-US" sz="2400" dirty="0" err="1"/>
              <a:t>hàng</a:t>
            </a:r>
            <a:r>
              <a:rPr lang="en-US" sz="2400" dirty="0"/>
              <a:t> </a:t>
            </a:r>
            <a:r>
              <a:rPr lang="en-US" sz="2400" dirty="0" err="1"/>
              <a:t>bánh</a:t>
            </a:r>
            <a:r>
              <a:rPr lang="en-US" sz="2400" dirty="0"/>
              <a:t> </a:t>
            </a:r>
            <a:r>
              <a:rPr lang="en-US" sz="2400" dirty="0" err="1"/>
              <a:t>bích</a:t>
            </a:r>
            <a:r>
              <a:rPr lang="en-US" sz="2400" dirty="0"/>
              <a:t> </a:t>
            </a:r>
            <a:r>
              <a:rPr lang="en-US" sz="2400" dirty="0" err="1"/>
              <a:t>quy</a:t>
            </a:r>
            <a:r>
              <a:rPr lang="en-US" sz="2400" dirty="0"/>
              <a:t> </a:t>
            </a:r>
            <a:r>
              <a:rPr lang="en-US" sz="2400" dirty="0" err="1"/>
              <a:t>có</a:t>
            </a:r>
            <a:r>
              <a:rPr lang="en-US" sz="2400" dirty="0"/>
              <a:t> 4 </a:t>
            </a:r>
            <a:r>
              <a:rPr lang="en-US" sz="2400" dirty="0" err="1"/>
              <a:t>loại</a:t>
            </a:r>
            <a:r>
              <a:rPr lang="en-US" sz="2400" dirty="0"/>
              <a:t> </a:t>
            </a:r>
            <a:r>
              <a:rPr lang="en-US" sz="2400" dirty="0" err="1"/>
              <a:t>khác</a:t>
            </a:r>
            <a:r>
              <a:rPr lang="en-US" sz="2400" dirty="0"/>
              <a:t> </a:t>
            </a:r>
            <a:r>
              <a:rPr lang="en-US" sz="2400" dirty="0" err="1"/>
              <a:t>nhau</a:t>
            </a:r>
            <a:r>
              <a:rPr lang="en-US" sz="2400" dirty="0"/>
              <a:t>. </a:t>
            </a:r>
            <a:r>
              <a:rPr lang="en-US" sz="2400" dirty="0" err="1"/>
              <a:t>Có</a:t>
            </a:r>
            <a:r>
              <a:rPr lang="en-US" sz="2400" dirty="0"/>
              <a:t> bao </a:t>
            </a:r>
            <a:r>
              <a:rPr lang="en-US" sz="2400" dirty="0" err="1"/>
              <a:t>nhiêu</a:t>
            </a:r>
            <a:r>
              <a:rPr lang="en-US" sz="2400" dirty="0"/>
              <a:t> </a:t>
            </a:r>
            <a:r>
              <a:rPr lang="en-US" sz="2400" dirty="0" err="1"/>
              <a:t>cách</a:t>
            </a:r>
            <a:r>
              <a:rPr lang="en-US" sz="2400" dirty="0"/>
              <a:t> </a:t>
            </a:r>
            <a:r>
              <a:rPr lang="en-US" sz="2400" dirty="0" err="1"/>
              <a:t>chọn</a:t>
            </a:r>
            <a:r>
              <a:rPr lang="en-US" sz="2400" dirty="0"/>
              <a:t> 6 </a:t>
            </a:r>
            <a:r>
              <a:rPr lang="en-US" sz="2400" dirty="0" err="1"/>
              <a:t>hộp</a:t>
            </a:r>
            <a:r>
              <a:rPr lang="en-US" sz="2400" dirty="0"/>
              <a:t> </a:t>
            </a:r>
            <a:r>
              <a:rPr lang="en-US" sz="2400" dirty="0" err="1"/>
              <a:t>bánh</a:t>
            </a:r>
            <a:r>
              <a:rPr lang="en-US" sz="2400" dirty="0"/>
              <a:t>? </a:t>
            </a:r>
            <a:r>
              <a:rPr lang="en-US" sz="2400" dirty="0" err="1"/>
              <a:t>Giả</a:t>
            </a:r>
            <a:r>
              <a:rPr lang="en-US" sz="2400" dirty="0"/>
              <a:t> </a:t>
            </a:r>
            <a:r>
              <a:rPr lang="en-US" sz="2400" dirty="0" err="1"/>
              <a:t>sử</a:t>
            </a:r>
            <a:r>
              <a:rPr lang="en-US" sz="2400" dirty="0"/>
              <a:t> </a:t>
            </a:r>
            <a:r>
              <a:rPr lang="en-US" sz="2400" dirty="0" err="1"/>
              <a:t>là</a:t>
            </a:r>
            <a:r>
              <a:rPr lang="en-US" sz="2400" dirty="0"/>
              <a:t> ta </a:t>
            </a:r>
            <a:r>
              <a:rPr lang="en-US" sz="2400" dirty="0" err="1"/>
              <a:t>chỉ</a:t>
            </a:r>
            <a:r>
              <a:rPr lang="en-US" sz="2400" dirty="0"/>
              <a:t> </a:t>
            </a:r>
            <a:r>
              <a:rPr lang="en-US" sz="2400" dirty="0" err="1"/>
              <a:t>quan</a:t>
            </a:r>
            <a:r>
              <a:rPr lang="en-US" sz="2400" dirty="0"/>
              <a:t> </a:t>
            </a:r>
            <a:r>
              <a:rPr lang="en-US" sz="2400" dirty="0" err="1"/>
              <a:t>tâm</a:t>
            </a:r>
            <a:r>
              <a:rPr lang="en-US" sz="2400" dirty="0"/>
              <a:t> </a:t>
            </a:r>
            <a:r>
              <a:rPr lang="en-US" sz="2400" dirty="0" err="1"/>
              <a:t>đến</a:t>
            </a:r>
            <a:r>
              <a:rPr lang="en-US" sz="2400" dirty="0"/>
              <a:t> </a:t>
            </a:r>
            <a:r>
              <a:rPr lang="en-US" sz="2400" dirty="0" err="1"/>
              <a:t>loại</a:t>
            </a:r>
            <a:r>
              <a:rPr lang="en-US" sz="2400" dirty="0"/>
              <a:t> </a:t>
            </a:r>
            <a:r>
              <a:rPr lang="en-US" sz="2400" dirty="0" err="1"/>
              <a:t>bánh</a:t>
            </a:r>
            <a:r>
              <a:rPr lang="en-US" sz="2400" dirty="0"/>
              <a:t> </a:t>
            </a:r>
            <a:r>
              <a:rPr lang="en-US" sz="2400" dirty="0" err="1"/>
              <a:t>mà</a:t>
            </a:r>
            <a:r>
              <a:rPr lang="en-US" sz="2400" dirty="0"/>
              <a:t> ta </a:t>
            </a:r>
            <a:r>
              <a:rPr lang="en-US" sz="2400" dirty="0" err="1"/>
              <a:t>không</a:t>
            </a:r>
            <a:r>
              <a:rPr lang="en-US" sz="2400" dirty="0"/>
              <a:t> </a:t>
            </a:r>
            <a:r>
              <a:rPr lang="en-US" sz="2400" dirty="0" err="1"/>
              <a:t>quan</a:t>
            </a:r>
            <a:r>
              <a:rPr lang="en-US" sz="2400" dirty="0"/>
              <a:t> </a:t>
            </a:r>
            <a:r>
              <a:rPr lang="en-US" sz="2400" dirty="0" err="1"/>
              <a:t>tâm</a:t>
            </a:r>
            <a:r>
              <a:rPr lang="en-US" sz="2400" dirty="0"/>
              <a:t> </a:t>
            </a:r>
            <a:r>
              <a:rPr lang="en-US" sz="2400" dirty="0" err="1"/>
              <a:t>đến</a:t>
            </a:r>
            <a:r>
              <a:rPr lang="en-US" sz="2400" dirty="0"/>
              <a:t> </a:t>
            </a:r>
            <a:r>
              <a:rPr lang="en-US" sz="2400" dirty="0" err="1"/>
              <a:t>hộp</a:t>
            </a:r>
            <a:r>
              <a:rPr lang="en-US" sz="2400" dirty="0"/>
              <a:t> </a:t>
            </a:r>
            <a:r>
              <a:rPr lang="en-US" sz="2400" dirty="0" err="1"/>
              <a:t>bánh</a:t>
            </a:r>
            <a:r>
              <a:rPr lang="en-US" sz="2400" dirty="0"/>
              <a:t> </a:t>
            </a:r>
            <a:r>
              <a:rPr lang="en-US" sz="2400" dirty="0" err="1"/>
              <a:t>cụ</a:t>
            </a:r>
            <a:r>
              <a:rPr lang="en-US" sz="2400" dirty="0"/>
              <a:t> </a:t>
            </a:r>
            <a:r>
              <a:rPr lang="en-US" sz="2400" dirty="0" err="1"/>
              <a:t>thể</a:t>
            </a:r>
            <a:r>
              <a:rPr lang="en-US" sz="2400" dirty="0"/>
              <a:t> </a:t>
            </a:r>
            <a:r>
              <a:rPr lang="en-US" sz="2400" dirty="0" err="1"/>
              <a:t>nào</a:t>
            </a:r>
            <a:r>
              <a:rPr lang="en-US" sz="2400" dirty="0"/>
              <a:t> </a:t>
            </a:r>
            <a:r>
              <a:rPr lang="en-US" sz="2400" dirty="0" err="1"/>
              <a:t>và</a:t>
            </a:r>
            <a:r>
              <a:rPr lang="en-US" sz="2400" dirty="0"/>
              <a:t> </a:t>
            </a:r>
            <a:r>
              <a:rPr lang="en-US" sz="2400" dirty="0" err="1"/>
              <a:t>thứ</a:t>
            </a:r>
            <a:r>
              <a:rPr lang="en-US" sz="2400" dirty="0"/>
              <a:t> </a:t>
            </a:r>
            <a:r>
              <a:rPr lang="en-US" sz="2400" dirty="0" err="1"/>
              <a:t>tự</a:t>
            </a:r>
            <a:r>
              <a:rPr lang="en-US" sz="2400" dirty="0"/>
              <a:t> </a:t>
            </a:r>
            <a:r>
              <a:rPr lang="en-US" sz="2400" dirty="0" err="1"/>
              <a:t>chọn</a:t>
            </a:r>
            <a:r>
              <a:rPr lang="en-US" sz="2400" dirty="0"/>
              <a:t> </a:t>
            </a:r>
            <a:r>
              <a:rPr lang="en-US" sz="2400" dirty="0" err="1"/>
              <a:t>chúng</a:t>
            </a:r>
            <a:r>
              <a:rPr lang="en-US" sz="2400" dirty="0"/>
              <a:t>.</a:t>
            </a:r>
          </a:p>
        </p:txBody>
      </p:sp>
      <p:sp>
        <p:nvSpPr>
          <p:cNvPr id="9" name="Rectangle: Folded Corner 8">
            <a:extLst>
              <a:ext uri="{FF2B5EF4-FFF2-40B4-BE49-F238E27FC236}">
                <a16:creationId xmlns:a16="http://schemas.microsoft.com/office/drawing/2014/main" id="{FB90864B-70E1-46A7-807C-F5C08BD0879C}"/>
              </a:ext>
            </a:extLst>
          </p:cNvPr>
          <p:cNvSpPr/>
          <p:nvPr/>
        </p:nvSpPr>
        <p:spPr>
          <a:xfrm>
            <a:off x="1248047" y="7086600"/>
            <a:ext cx="7410450" cy="10668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endParaRPr lang="en-US" altLang="vi-VN" i="1" dirty="0"/>
          </a:p>
        </p:txBody>
      </p:sp>
      <p:sp>
        <p:nvSpPr>
          <p:cNvPr id="7" name="Rectangle: Folded Corner 6">
            <a:extLst>
              <a:ext uri="{FF2B5EF4-FFF2-40B4-BE49-F238E27FC236}">
                <a16:creationId xmlns:a16="http://schemas.microsoft.com/office/drawing/2014/main" id="{E1CFBFB4-6184-43D0-AEB7-BB4E9445ED55}"/>
              </a:ext>
            </a:extLst>
          </p:cNvPr>
          <p:cNvSpPr/>
          <p:nvPr/>
        </p:nvSpPr>
        <p:spPr>
          <a:xfrm>
            <a:off x="1248047" y="4111450"/>
            <a:ext cx="3143250" cy="4572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b="1" dirty="0" err="1">
                <a:solidFill>
                  <a:schemeClr val="tx1"/>
                </a:solidFill>
              </a:rPr>
              <a:t>Bài</a:t>
            </a:r>
            <a:r>
              <a:rPr lang="en-US" b="1" dirty="0">
                <a:solidFill>
                  <a:schemeClr val="tx1"/>
                </a:solidFill>
              </a:rPr>
              <a:t> </a:t>
            </a:r>
            <a:r>
              <a:rPr lang="en-US" b="1" dirty="0" err="1">
                <a:solidFill>
                  <a:schemeClr val="tx1"/>
                </a:solidFill>
              </a:rPr>
              <a:t>làm</a:t>
            </a:r>
            <a:r>
              <a:rPr lang="en-US" b="1" dirty="0">
                <a:solidFill>
                  <a:schemeClr val="tx1"/>
                </a:solidFill>
              </a:rPr>
              <a:t>: </a:t>
            </a:r>
          </a:p>
        </p:txBody>
      </p:sp>
      <p:sp>
        <p:nvSpPr>
          <p:cNvPr id="10" name="Rectangle: Folded Corner 9">
            <a:extLst>
              <a:ext uri="{FF2B5EF4-FFF2-40B4-BE49-F238E27FC236}">
                <a16:creationId xmlns:a16="http://schemas.microsoft.com/office/drawing/2014/main" id="{ABED054A-1EF8-4A1A-B7F5-689D36E4F26A}"/>
              </a:ext>
            </a:extLst>
          </p:cNvPr>
          <p:cNvSpPr/>
          <p:nvPr/>
        </p:nvSpPr>
        <p:spPr>
          <a:xfrm>
            <a:off x="1276350" y="4704287"/>
            <a:ext cx="7382147" cy="183774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2000" dirty="0" err="1">
                <a:solidFill>
                  <a:schemeClr val="tx1"/>
                </a:solidFill>
              </a:rPr>
              <a:t>Số</a:t>
            </a:r>
            <a:r>
              <a:rPr lang="en-US" sz="2000" dirty="0">
                <a:solidFill>
                  <a:schemeClr val="tx1"/>
                </a:solidFill>
              </a:rPr>
              <a:t> </a:t>
            </a:r>
            <a:r>
              <a:rPr lang="en-US" sz="2000" dirty="0" err="1">
                <a:solidFill>
                  <a:schemeClr val="tx1"/>
                </a:solidFill>
              </a:rPr>
              <a:t>cách</a:t>
            </a:r>
            <a:r>
              <a:rPr lang="en-US" sz="2000" dirty="0">
                <a:solidFill>
                  <a:schemeClr val="tx1"/>
                </a:solidFill>
              </a:rPr>
              <a:t> </a:t>
            </a:r>
            <a:r>
              <a:rPr lang="en-US" sz="2000" dirty="0" err="1">
                <a:solidFill>
                  <a:schemeClr val="tx1"/>
                </a:solidFill>
              </a:rPr>
              <a:t>chọn</a:t>
            </a:r>
            <a:r>
              <a:rPr lang="en-US" sz="2000" dirty="0">
                <a:solidFill>
                  <a:schemeClr val="tx1"/>
                </a:solidFill>
              </a:rPr>
              <a:t> 6 </a:t>
            </a:r>
            <a:r>
              <a:rPr lang="en-US" sz="2000" dirty="0" err="1">
                <a:solidFill>
                  <a:schemeClr val="tx1"/>
                </a:solidFill>
              </a:rPr>
              <a:t>hộp</a:t>
            </a:r>
            <a:r>
              <a:rPr lang="en-US" sz="2000" dirty="0">
                <a:solidFill>
                  <a:schemeClr val="tx1"/>
                </a:solidFill>
              </a:rPr>
              <a:t> </a:t>
            </a:r>
            <a:r>
              <a:rPr lang="en-US" sz="2000" dirty="0" err="1">
                <a:solidFill>
                  <a:schemeClr val="tx1"/>
                </a:solidFill>
              </a:rPr>
              <a:t>bánh</a:t>
            </a:r>
            <a:r>
              <a:rPr lang="en-US" sz="2000" dirty="0">
                <a:solidFill>
                  <a:schemeClr val="tx1"/>
                </a:solidFill>
              </a:rPr>
              <a:t> </a:t>
            </a:r>
            <a:r>
              <a:rPr lang="en-US" sz="2000" dirty="0" err="1">
                <a:solidFill>
                  <a:schemeClr val="tx1"/>
                </a:solidFill>
              </a:rPr>
              <a:t>bằng</a:t>
            </a:r>
            <a:r>
              <a:rPr lang="en-US" sz="2000" dirty="0">
                <a:solidFill>
                  <a:schemeClr val="tx1"/>
                </a:solidFill>
              </a:rPr>
              <a:t> </a:t>
            </a:r>
            <a:r>
              <a:rPr lang="en-US" sz="2000" dirty="0" err="1">
                <a:solidFill>
                  <a:schemeClr val="tx1"/>
                </a:solidFill>
              </a:rPr>
              <a:t>số</a:t>
            </a:r>
            <a:r>
              <a:rPr lang="en-US" sz="2000" dirty="0">
                <a:solidFill>
                  <a:schemeClr val="tx1"/>
                </a:solidFill>
              </a:rPr>
              <a:t> </a:t>
            </a:r>
            <a:r>
              <a:rPr lang="en-US" sz="2000" dirty="0" err="1">
                <a:solidFill>
                  <a:schemeClr val="tx1"/>
                </a:solidFill>
              </a:rPr>
              <a:t>tổ</a:t>
            </a:r>
            <a:r>
              <a:rPr lang="en-US" sz="2000" dirty="0">
                <a:solidFill>
                  <a:schemeClr val="tx1"/>
                </a:solidFill>
              </a:rPr>
              <a:t> </a:t>
            </a:r>
            <a:r>
              <a:rPr lang="en-US" sz="2000" dirty="0" err="1">
                <a:solidFill>
                  <a:schemeClr val="tx1"/>
                </a:solidFill>
              </a:rPr>
              <a:t>hợp</a:t>
            </a:r>
            <a:r>
              <a:rPr lang="en-US" sz="2000" dirty="0">
                <a:solidFill>
                  <a:schemeClr val="tx1"/>
                </a:solidFill>
              </a:rPr>
              <a:t> </a:t>
            </a:r>
            <a:r>
              <a:rPr lang="en-US" sz="2000" dirty="0" err="1">
                <a:solidFill>
                  <a:schemeClr val="tx1"/>
                </a:solidFill>
              </a:rPr>
              <a:t>lặp</a:t>
            </a:r>
            <a:r>
              <a:rPr lang="en-US" sz="2000" dirty="0">
                <a:solidFill>
                  <a:schemeClr val="tx1"/>
                </a:solidFill>
              </a:rPr>
              <a:t> </a:t>
            </a:r>
            <a:r>
              <a:rPr lang="en-US" sz="2000" dirty="0" err="1">
                <a:solidFill>
                  <a:schemeClr val="tx1"/>
                </a:solidFill>
              </a:rPr>
              <a:t>chập</a:t>
            </a:r>
            <a:r>
              <a:rPr lang="en-US" sz="2000" dirty="0">
                <a:solidFill>
                  <a:schemeClr val="tx1"/>
                </a:solidFill>
              </a:rPr>
              <a:t> 6 </a:t>
            </a:r>
            <a:r>
              <a:rPr lang="en-US" sz="2000" dirty="0" err="1">
                <a:solidFill>
                  <a:schemeClr val="tx1"/>
                </a:solidFill>
              </a:rPr>
              <a:t>của</a:t>
            </a:r>
            <a:r>
              <a:rPr lang="en-US" sz="2000" dirty="0">
                <a:solidFill>
                  <a:schemeClr val="tx1"/>
                </a:solidFill>
              </a:rPr>
              <a:t> 4 </a:t>
            </a:r>
            <a:r>
              <a:rPr lang="en-US" sz="2000" dirty="0" err="1">
                <a:solidFill>
                  <a:schemeClr val="tx1"/>
                </a:solidFill>
              </a:rPr>
              <a:t>phần</a:t>
            </a:r>
            <a:r>
              <a:rPr lang="en-US" sz="2000" dirty="0">
                <a:solidFill>
                  <a:schemeClr val="tx1"/>
                </a:solidFill>
              </a:rPr>
              <a:t> </a:t>
            </a:r>
            <a:r>
              <a:rPr lang="en-US" sz="2000" dirty="0" err="1">
                <a:solidFill>
                  <a:schemeClr val="tx1"/>
                </a:solidFill>
              </a:rPr>
              <a:t>tử</a:t>
            </a:r>
            <a:r>
              <a:rPr lang="en-US" sz="2000" dirty="0">
                <a:solidFill>
                  <a:schemeClr val="tx1"/>
                </a:solidFill>
              </a:rPr>
              <a:t>.  </a:t>
            </a:r>
          </a:p>
          <a:p>
            <a:r>
              <a:rPr lang="en-US" sz="2000" dirty="0" err="1">
                <a:solidFill>
                  <a:schemeClr val="tx1"/>
                </a:solidFill>
              </a:rPr>
              <a:t>Số</a:t>
            </a:r>
            <a:r>
              <a:rPr lang="en-US" sz="2000" dirty="0">
                <a:solidFill>
                  <a:schemeClr val="tx1"/>
                </a:solidFill>
              </a:rPr>
              <a:t> </a:t>
            </a:r>
            <a:r>
              <a:rPr lang="en-US" sz="2000" dirty="0" err="1">
                <a:solidFill>
                  <a:schemeClr val="tx1"/>
                </a:solidFill>
              </a:rPr>
              <a:t>cách</a:t>
            </a:r>
            <a:r>
              <a:rPr lang="en-US" sz="2000" dirty="0">
                <a:solidFill>
                  <a:schemeClr val="tx1"/>
                </a:solidFill>
              </a:rPr>
              <a:t> </a:t>
            </a:r>
            <a:r>
              <a:rPr lang="en-US" sz="2000" dirty="0" err="1">
                <a:solidFill>
                  <a:schemeClr val="tx1"/>
                </a:solidFill>
              </a:rPr>
              <a:t>chọn</a:t>
            </a:r>
            <a:r>
              <a:rPr lang="en-US" sz="2000" dirty="0">
                <a:solidFill>
                  <a:schemeClr val="tx1"/>
                </a:solidFill>
              </a:rPr>
              <a:t> </a:t>
            </a:r>
            <a:r>
              <a:rPr lang="en-US" sz="2000" dirty="0" err="1">
                <a:solidFill>
                  <a:schemeClr val="tx1"/>
                </a:solidFill>
              </a:rPr>
              <a:t>là</a:t>
            </a:r>
            <a:r>
              <a:rPr lang="en-US" sz="2000" dirty="0">
                <a:solidFill>
                  <a:schemeClr val="tx1"/>
                </a:solidFill>
              </a:rPr>
              <a:t> 𝐾(4,6)=C(6,4+6−1)=C(6,9)=9! / 3!.6! ==84 </a:t>
            </a:r>
            <a:r>
              <a:rPr lang="en-US" sz="2000" dirty="0" err="1">
                <a:solidFill>
                  <a:schemeClr val="tx1"/>
                </a:solidFill>
              </a:rPr>
              <a:t>cách</a:t>
            </a:r>
            <a:r>
              <a:rPr lang="en-US" sz="2000" dirty="0">
                <a:solidFill>
                  <a:schemeClr val="tx1"/>
                </a:solidFill>
              </a:rPr>
              <a:t> </a:t>
            </a:r>
            <a:r>
              <a:rPr lang="en-US" sz="2000" dirty="0" err="1">
                <a:solidFill>
                  <a:schemeClr val="tx1"/>
                </a:solidFill>
              </a:rPr>
              <a:t>chọn</a:t>
            </a:r>
            <a:r>
              <a:rPr lang="en-US" sz="2000" dirty="0">
                <a:solidFill>
                  <a:schemeClr val="tx1"/>
                </a:solidFill>
              </a:rPr>
              <a:t> 6 </a:t>
            </a:r>
            <a:r>
              <a:rPr lang="en-US" sz="2000" dirty="0" err="1">
                <a:solidFill>
                  <a:schemeClr val="tx1"/>
                </a:solidFill>
              </a:rPr>
              <a:t>hộp</a:t>
            </a:r>
            <a:r>
              <a:rPr lang="en-US" sz="2000" dirty="0">
                <a:solidFill>
                  <a:schemeClr val="tx1"/>
                </a:solidFill>
              </a:rPr>
              <a:t> </a:t>
            </a:r>
            <a:r>
              <a:rPr lang="en-US" sz="2000" dirty="0" err="1">
                <a:solidFill>
                  <a:schemeClr val="tx1"/>
                </a:solidFill>
              </a:rPr>
              <a:t>bánh</a:t>
            </a:r>
            <a:r>
              <a:rPr lang="en-US" sz="2000" dirty="0">
                <a:solidFill>
                  <a:schemeClr val="tx1"/>
                </a:solidFill>
              </a:rPr>
              <a:t> </a:t>
            </a:r>
            <a:r>
              <a:rPr lang="en-US" sz="2000" dirty="0" err="1">
                <a:solidFill>
                  <a:schemeClr val="tx1"/>
                </a:solidFill>
              </a:rPr>
              <a:t>bích</a:t>
            </a:r>
            <a:r>
              <a:rPr lang="en-US" sz="2000" dirty="0">
                <a:solidFill>
                  <a:schemeClr val="tx1"/>
                </a:solidFill>
              </a:rPr>
              <a:t> </a:t>
            </a:r>
            <a:r>
              <a:rPr lang="en-US" sz="2000" dirty="0" err="1">
                <a:solidFill>
                  <a:schemeClr val="tx1"/>
                </a:solidFill>
              </a:rPr>
              <a:t>quy</a:t>
            </a:r>
            <a:r>
              <a:rPr lang="en-US" sz="2000" dirty="0">
                <a:solidFill>
                  <a:schemeClr val="tx1"/>
                </a:solidFill>
              </a:rPr>
              <a:t>. </a:t>
            </a:r>
          </a:p>
        </p:txBody>
      </p:sp>
    </p:spTree>
    <p:extLst>
      <p:ext uri="{BB962C8B-B14F-4D97-AF65-F5344CB8AC3E}">
        <p14:creationId xmlns:p14="http://schemas.microsoft.com/office/powerpoint/2010/main" val="5236376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ircle(in)">
                                      <p:cBhvr>
                                        <p:cTn id="13" dur="20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circle(in)">
                                      <p:cBhvr>
                                        <p:cTn id="18"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7" grpId="0" animBg="1"/>
      <p:bldP spid="10"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7BF25-B4F4-4295-ACEA-045EAA150A10}"/>
              </a:ext>
            </a:extLst>
          </p:cNvPr>
          <p:cNvSpPr>
            <a:spLocks noGrp="1"/>
          </p:cNvSpPr>
          <p:nvPr>
            <p:ph type="title"/>
          </p:nvPr>
        </p:nvSpPr>
        <p:spPr/>
        <p:txBody>
          <a:bodyPr/>
          <a:lstStyle/>
          <a:p>
            <a:r>
              <a:rPr lang="en-US" sz="3600" dirty="0" err="1"/>
              <a:t>Bảng</a:t>
            </a:r>
            <a:r>
              <a:rPr lang="en-US" sz="3600" dirty="0"/>
              <a:t> so </a:t>
            </a:r>
            <a:r>
              <a:rPr lang="en-US" sz="3600" dirty="0" err="1"/>
              <a:t>sánh</a:t>
            </a:r>
            <a:r>
              <a:rPr lang="en-US" sz="3600" dirty="0"/>
              <a:t> </a:t>
            </a:r>
            <a:r>
              <a:rPr lang="en-US" sz="3600" dirty="0" err="1"/>
              <a:t>các</a:t>
            </a:r>
            <a:r>
              <a:rPr lang="en-US" sz="3600" dirty="0"/>
              <a:t> </a:t>
            </a:r>
            <a:r>
              <a:rPr lang="en-US" sz="3600" dirty="0" err="1"/>
              <a:t>cấu</a:t>
            </a:r>
            <a:r>
              <a:rPr lang="en-US" sz="3600" dirty="0"/>
              <a:t> </a:t>
            </a:r>
            <a:r>
              <a:rPr lang="en-US" sz="3600" dirty="0" err="1"/>
              <a:t>hình</a:t>
            </a:r>
            <a:endParaRPr lang="en-US" sz="3600" dirty="0"/>
          </a:p>
        </p:txBody>
      </p:sp>
      <p:grpSp>
        <p:nvGrpSpPr>
          <p:cNvPr id="6" name="Group 5">
            <a:extLst>
              <a:ext uri="{FF2B5EF4-FFF2-40B4-BE49-F238E27FC236}">
                <a16:creationId xmlns:a16="http://schemas.microsoft.com/office/drawing/2014/main" id="{A21E9922-0183-4A5E-A500-866CB5591FE2}"/>
              </a:ext>
            </a:extLst>
          </p:cNvPr>
          <p:cNvGrpSpPr/>
          <p:nvPr/>
        </p:nvGrpSpPr>
        <p:grpSpPr>
          <a:xfrm>
            <a:off x="887601" y="1676400"/>
            <a:ext cx="8096250" cy="5181600"/>
            <a:chOff x="2090305" y="1378772"/>
            <a:chExt cx="8096250" cy="5181600"/>
          </a:xfrm>
        </p:grpSpPr>
        <mc:AlternateContent xmlns:mc="http://schemas.openxmlformats.org/markup-compatibility/2006" xmlns:a14="http://schemas.microsoft.com/office/drawing/2010/main">
          <mc:Choice Requires="a14">
            <p:graphicFrame>
              <p:nvGraphicFramePr>
                <p:cNvPr id="7" name="Group 58">
                  <a:extLst>
                    <a:ext uri="{FF2B5EF4-FFF2-40B4-BE49-F238E27FC236}">
                      <a16:creationId xmlns:a16="http://schemas.microsoft.com/office/drawing/2014/main" id="{F2283A92-FD06-46D0-917C-BC8D26718B90}"/>
                    </a:ext>
                  </a:extLst>
                </p:cNvPr>
                <p:cNvGraphicFramePr>
                  <a:graphicFrameLocks/>
                </p:cNvGraphicFramePr>
                <p:nvPr>
                  <p:extLst>
                    <p:ext uri="{D42A27DB-BD31-4B8C-83A1-F6EECF244321}">
                      <p14:modId xmlns:p14="http://schemas.microsoft.com/office/powerpoint/2010/main" val="1354683946"/>
                    </p:ext>
                  </p:extLst>
                </p:nvPr>
              </p:nvGraphicFramePr>
              <p:xfrm>
                <a:off x="2090305" y="1378772"/>
                <a:ext cx="8096250" cy="4914074"/>
              </p:xfrm>
              <a:graphic>
                <a:graphicData uri="http://schemas.openxmlformats.org/drawingml/2006/table">
                  <a:tbl>
                    <a:tblPr/>
                    <a:tblGrid>
                      <a:gridCol w="3074555">
                        <a:extLst>
                          <a:ext uri="{9D8B030D-6E8A-4147-A177-3AD203B41FA5}">
                            <a16:colId xmlns:a16="http://schemas.microsoft.com/office/drawing/2014/main" val="20000"/>
                          </a:ext>
                        </a:extLst>
                      </a:gridCol>
                      <a:gridCol w="1599622">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2126673">
                        <a:extLst>
                          <a:ext uri="{9D8B030D-6E8A-4147-A177-3AD203B41FA5}">
                            <a16:colId xmlns:a16="http://schemas.microsoft.com/office/drawing/2014/main" val="20003"/>
                          </a:ext>
                        </a:extLst>
                      </a:gridCol>
                    </a:tblGrid>
                    <a:tr h="74381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vi-VN" sz="2000" b="0" i="0" u="none" strike="noStrike" cap="none" normalizeH="0" baseline="0" dirty="0">
                                <a:ln>
                                  <a:noFill/>
                                </a:ln>
                                <a:solidFill>
                                  <a:schemeClr val="tx1"/>
                                </a:solidFill>
                                <a:effectLst/>
                                <a:latin typeface="Tahoma" pitchFamily="34" charset="0"/>
                              </a:rPr>
                              <a:t>Khái niệm</a:t>
                            </a:r>
                            <a:endParaRPr kumimoji="0" lang="en-US" sz="2000" b="0" i="0" u="none" strike="noStrike" cap="none" normalizeH="0" baseline="0" dirty="0">
                              <a:ln>
                                <a:noFill/>
                              </a:ln>
                              <a:solidFill>
                                <a:schemeClr val="tx1"/>
                              </a:solidFill>
                              <a:effectLst/>
                              <a:latin typeface="Tahoma" pitchFamily="34"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vi-VN" sz="2000" b="0" i="0" u="none" strike="noStrike" cap="none" normalizeH="0" baseline="0" dirty="0">
                                <a:ln>
                                  <a:noFill/>
                                </a:ln>
                                <a:solidFill>
                                  <a:schemeClr val="tx1"/>
                                </a:solidFill>
                                <a:effectLst/>
                                <a:latin typeface="Tahoma" pitchFamily="34" charset="0"/>
                              </a:rPr>
                              <a:t>Kể đến thứ tự lấy</a:t>
                            </a:r>
                            <a:endParaRPr kumimoji="0" lang="en-US" sz="2000" b="0" i="0" u="none" strike="noStrike" cap="none" normalizeH="0" baseline="0" dirty="0">
                              <a:ln>
                                <a:noFill/>
                              </a:ln>
                              <a:solidFill>
                                <a:schemeClr val="tx1"/>
                              </a:solidFill>
                              <a:effectLst/>
                              <a:latin typeface="Tahoma" pitchFamily="34"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vi-VN" sz="2000" b="0" i="0" u="none" strike="noStrike" cap="none" normalizeH="0" baseline="0" dirty="0">
                                <a:ln>
                                  <a:noFill/>
                                </a:ln>
                                <a:solidFill>
                                  <a:schemeClr val="tx1"/>
                                </a:solidFill>
                                <a:effectLst/>
                                <a:latin typeface="Tahoma" pitchFamily="34" charset="0"/>
                              </a:rPr>
                              <a:t>Lặp lại </a:t>
                            </a:r>
                            <a:endParaRPr kumimoji="0" lang="en-US" sz="2000" b="0" i="0" u="none" strike="noStrike" cap="none" normalizeH="0" baseline="0" dirty="0">
                              <a:ln>
                                <a:noFill/>
                              </a:ln>
                              <a:solidFill>
                                <a:schemeClr val="tx1"/>
                              </a:solidFill>
                              <a:effectLst/>
                              <a:latin typeface="Tahoma" pitchFamily="34"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vi-VN" sz="2000" b="0" i="0" u="none" strike="noStrike" cap="none" normalizeH="0" baseline="0" dirty="0">
                                <a:ln>
                                  <a:noFill/>
                                </a:ln>
                                <a:solidFill>
                                  <a:schemeClr val="tx1"/>
                                </a:solidFill>
                                <a:effectLst/>
                                <a:latin typeface="Tahoma" pitchFamily="34" charset="0"/>
                              </a:rPr>
                              <a:t>Công thức</a:t>
                            </a:r>
                            <a:endParaRPr kumimoji="0" lang="en-US" sz="2000" b="0" i="0" u="none" strike="noStrike" cap="none" normalizeH="0" baseline="0" dirty="0">
                              <a:ln>
                                <a:noFill/>
                              </a:ln>
                              <a:solidFill>
                                <a:schemeClr val="tx1"/>
                              </a:solidFill>
                              <a:effectLst/>
                              <a:latin typeface="Tahoma" pitchFamily="34" charset="0"/>
                            </a:endParaRP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25076">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vi-VN" sz="2000" b="0" i="0" u="none" strike="noStrike" cap="none" normalizeH="0" baseline="0" dirty="0">
                                <a:ln>
                                  <a:noFill/>
                                </a:ln>
                                <a:solidFill>
                                  <a:schemeClr val="tx1"/>
                                </a:solidFill>
                                <a:effectLst/>
                                <a:latin typeface="Tahoma" pitchFamily="34" charset="0"/>
                              </a:rPr>
                              <a:t>Chỉnh hợp lặp chập k từ n phần tử</a:t>
                            </a:r>
                            <a:endParaRPr kumimoji="0" lang="en-US" sz="2000" b="0" i="0" u="none" strike="noStrike" cap="none" normalizeH="0" baseline="0" dirty="0">
                              <a:ln>
                                <a:noFill/>
                              </a:ln>
                              <a:solidFill>
                                <a:schemeClr val="tx1"/>
                              </a:solidFill>
                              <a:effectLst/>
                              <a:latin typeface="Tahoma" pitchFamily="34"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vi-VN" sz="2000" b="0" i="0" u="none" strike="noStrike" cap="none" normalizeH="0" baseline="0">
                                <a:ln>
                                  <a:noFill/>
                                </a:ln>
                                <a:solidFill>
                                  <a:schemeClr val="tx1"/>
                                </a:solidFill>
                                <a:effectLst/>
                                <a:latin typeface="Tahoma" pitchFamily="34" charset="0"/>
                              </a:rPr>
                              <a:t>Có</a:t>
                            </a:r>
                            <a:endParaRPr kumimoji="0" lang="en-US" sz="2000" b="0" i="0" u="none" strike="noStrike" cap="none" normalizeH="0" baseline="0">
                              <a:ln>
                                <a:noFill/>
                              </a:ln>
                              <a:solidFill>
                                <a:schemeClr val="tx1"/>
                              </a:solidFill>
                              <a:effectLst/>
                              <a:latin typeface="Tahoma" pitchFamily="34"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vi-VN" sz="2000" b="0" i="0" u="none" strike="noStrike" cap="none" normalizeH="0" baseline="0">
                                <a:ln>
                                  <a:noFill/>
                                </a:ln>
                                <a:solidFill>
                                  <a:schemeClr val="tx1"/>
                                </a:solidFill>
                                <a:effectLst/>
                                <a:latin typeface="Tahoma" pitchFamily="34" charset="0"/>
                              </a:rPr>
                              <a:t>Có</a:t>
                            </a:r>
                            <a:endParaRPr kumimoji="0" lang="en-US" sz="2000" b="0" i="0" u="none" strike="noStrike" cap="none" normalizeH="0" baseline="0">
                              <a:ln>
                                <a:noFill/>
                              </a:ln>
                              <a:solidFill>
                                <a:schemeClr val="tx1"/>
                              </a:solidFill>
                              <a:effectLst/>
                              <a:latin typeface="Tahoma" pitchFamily="34"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000" b="0" i="0" u="none" strike="noStrike" cap="none" normalizeH="0" baseline="0" dirty="0">
                              <a:ln>
                                <a:noFill/>
                              </a:ln>
                              <a:solidFill>
                                <a:schemeClr val="tx1"/>
                              </a:solidFill>
                              <a:effectLst/>
                              <a:latin typeface="Tahoma" pitchFamily="34" charset="0"/>
                            </a:endParaRP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25076">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vi-VN" sz="2000" b="0" i="0" u="none" strike="noStrike" cap="none" normalizeH="0" baseline="0" dirty="0">
                                <a:ln>
                                  <a:noFill/>
                                </a:ln>
                                <a:solidFill>
                                  <a:schemeClr val="tx1"/>
                                </a:solidFill>
                                <a:effectLst/>
                                <a:latin typeface="Tahoma" pitchFamily="34" charset="0"/>
                              </a:rPr>
                              <a:t>Chỉnh hợp không lặp chập k từ n phần tử</a:t>
                            </a:r>
                            <a:endParaRPr kumimoji="0" lang="en-US" sz="2000" b="0" i="0" u="none" strike="noStrike" cap="none" normalizeH="0" baseline="0" dirty="0">
                              <a:ln>
                                <a:noFill/>
                              </a:ln>
                              <a:solidFill>
                                <a:schemeClr val="tx1"/>
                              </a:solidFill>
                              <a:effectLst/>
                              <a:latin typeface="Tahoma" pitchFamily="34"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vi-VN" sz="2000" b="0" i="0" u="none" strike="noStrike" cap="none" normalizeH="0" baseline="0" dirty="0">
                                <a:ln>
                                  <a:noFill/>
                                </a:ln>
                                <a:solidFill>
                                  <a:schemeClr val="tx1"/>
                                </a:solidFill>
                                <a:effectLst/>
                                <a:latin typeface="Tahoma" pitchFamily="34" charset="0"/>
                              </a:rPr>
                              <a:t>Có </a:t>
                            </a:r>
                            <a:endParaRPr kumimoji="0" lang="en-US" sz="2000" b="0" i="0" u="none" strike="noStrike" cap="none" normalizeH="0" baseline="0" dirty="0">
                              <a:ln>
                                <a:noFill/>
                              </a:ln>
                              <a:solidFill>
                                <a:schemeClr val="tx1"/>
                              </a:solidFill>
                              <a:effectLst/>
                              <a:latin typeface="Tahoma" pitchFamily="34"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vi-VN" sz="2000" b="0" i="0" u="none" strike="noStrike" cap="none" normalizeH="0" baseline="0">
                                <a:ln>
                                  <a:noFill/>
                                </a:ln>
                                <a:solidFill>
                                  <a:schemeClr val="tx1"/>
                                </a:solidFill>
                                <a:effectLst/>
                                <a:latin typeface="Tahoma" pitchFamily="34" charset="0"/>
                              </a:rPr>
                              <a:t>Không</a:t>
                            </a:r>
                            <a:endParaRPr kumimoji="0" lang="en-US" sz="2000" b="0" i="0" u="none" strike="noStrike" cap="none" normalizeH="0" baseline="0">
                              <a:ln>
                                <a:noFill/>
                              </a:ln>
                              <a:solidFill>
                                <a:schemeClr val="tx1"/>
                              </a:solidFill>
                              <a:effectLst/>
                              <a:latin typeface="Tahoma" pitchFamily="34"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Tahoma" pitchFamily="34" charset="0"/>
                              </a:rPr>
                              <a:t>A</a:t>
                            </a:r>
                            <a:r>
                              <a:rPr kumimoji="0" lang="vi-VN" sz="2000" b="0" i="0" u="none" strike="noStrike" cap="none" normalizeH="0" baseline="30000" dirty="0">
                                <a:ln>
                                  <a:noFill/>
                                </a:ln>
                                <a:solidFill>
                                  <a:schemeClr val="tx1"/>
                                </a:solidFill>
                                <a:effectLst/>
                                <a:latin typeface="Tahoma" pitchFamily="34" charset="0"/>
                              </a:rPr>
                              <a:t>k</a:t>
                            </a:r>
                            <a:r>
                              <a:rPr kumimoji="0" lang="vi-VN" sz="2000" b="0" i="0" u="none" strike="noStrike" cap="none" normalizeH="0" baseline="-25000" dirty="0">
                                <a:ln>
                                  <a:noFill/>
                                </a:ln>
                                <a:solidFill>
                                  <a:schemeClr val="tx1"/>
                                </a:solidFill>
                                <a:effectLst/>
                                <a:latin typeface="Tahoma" pitchFamily="34" charset="0"/>
                              </a:rPr>
                              <a:t>n</a:t>
                            </a:r>
                            <a:r>
                              <a:rPr kumimoji="0" lang="vi-VN" sz="2000" b="0" i="0" u="none" strike="noStrike" cap="none" normalizeH="0" baseline="0" dirty="0">
                                <a:ln>
                                  <a:noFill/>
                                </a:ln>
                                <a:solidFill>
                                  <a:schemeClr val="tx1"/>
                                </a:solidFill>
                                <a:effectLst/>
                                <a:latin typeface="Tahoma" pitchFamily="34" charset="0"/>
                              </a:rPr>
                              <a:t>=n!/(</a:t>
                            </a:r>
                            <a:r>
                              <a:rPr kumimoji="0" lang="vi-VN" sz="2000" b="0" i="0" u="none" strike="noStrike" cap="none" normalizeH="0" baseline="0">
                                <a:ln>
                                  <a:noFill/>
                                </a:ln>
                                <a:solidFill>
                                  <a:schemeClr val="tx1"/>
                                </a:solidFill>
                                <a:effectLst/>
                                <a:latin typeface="Tahoma" pitchFamily="34" charset="0"/>
                              </a:rPr>
                              <a:t>n-k)!</a:t>
                            </a:r>
                            <a:endParaRPr kumimoji="0" lang="en-US" sz="2000" b="0" i="0" u="none" strike="noStrike" cap="none" normalizeH="0" baseline="0" dirty="0">
                              <a:ln>
                                <a:noFill/>
                              </a:ln>
                              <a:solidFill>
                                <a:schemeClr val="tx1"/>
                              </a:solidFill>
                              <a:effectLst/>
                              <a:latin typeface="Tahoma" pitchFamily="34" charset="0"/>
                            </a:endParaRP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25076">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vi-VN" sz="2000" b="0" i="0" u="none" strike="noStrike" cap="none" normalizeH="0" baseline="0">
                                <a:ln>
                                  <a:noFill/>
                                </a:ln>
                                <a:solidFill>
                                  <a:schemeClr val="tx1"/>
                                </a:solidFill>
                                <a:effectLst/>
                                <a:latin typeface="Tahoma" pitchFamily="34" charset="0"/>
                              </a:rPr>
                              <a:t>Tổ hợp chập k từ n phần tử</a:t>
                            </a:r>
                            <a:endParaRPr kumimoji="0" lang="en-US" sz="2000" b="0" i="0" u="none" strike="noStrike" cap="none" normalizeH="0" baseline="0">
                              <a:ln>
                                <a:noFill/>
                              </a:ln>
                              <a:solidFill>
                                <a:schemeClr val="tx1"/>
                              </a:solidFill>
                              <a:effectLst/>
                              <a:latin typeface="Tahoma" pitchFamily="34"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vi-VN" sz="2000" b="0" i="0" u="none" strike="noStrike" cap="none" normalizeH="0" baseline="0" dirty="0">
                                <a:ln>
                                  <a:noFill/>
                                </a:ln>
                                <a:solidFill>
                                  <a:schemeClr val="tx1"/>
                                </a:solidFill>
                                <a:effectLst/>
                                <a:latin typeface="Tahoma" pitchFamily="34" charset="0"/>
                              </a:rPr>
                              <a:t>Không </a:t>
                            </a:r>
                            <a:endParaRPr kumimoji="0" lang="en-US" sz="2000" b="0" i="0" u="none" strike="noStrike" cap="none" normalizeH="0" baseline="0" dirty="0">
                              <a:ln>
                                <a:noFill/>
                              </a:ln>
                              <a:solidFill>
                                <a:schemeClr val="tx1"/>
                              </a:solidFill>
                              <a:effectLst/>
                              <a:latin typeface="Tahoma" pitchFamily="34"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vi-VN" sz="2000" b="0" i="0" u="none" strike="noStrike" cap="none" normalizeH="0" baseline="0">
                                <a:ln>
                                  <a:noFill/>
                                </a:ln>
                                <a:solidFill>
                                  <a:schemeClr val="tx1"/>
                                </a:solidFill>
                                <a:effectLst/>
                                <a:latin typeface="Tahoma" pitchFamily="34" charset="0"/>
                              </a:rPr>
                              <a:t>Không</a:t>
                            </a:r>
                            <a:endParaRPr kumimoji="0" lang="en-US" sz="2000" b="0" i="0" u="none" strike="noStrike" cap="none" normalizeH="0" baseline="0">
                              <a:ln>
                                <a:noFill/>
                              </a:ln>
                              <a:solidFill>
                                <a:schemeClr val="tx1"/>
                              </a:solidFill>
                              <a:effectLst/>
                              <a:latin typeface="Tahoma" pitchFamily="34"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vi-VN" sz="2000" b="0" i="0" u="none" strike="noStrike" cap="none" normalizeH="0" baseline="0" dirty="0">
                                <a:ln>
                                  <a:noFill/>
                                </a:ln>
                                <a:solidFill>
                                  <a:schemeClr val="tx1"/>
                                </a:solidFill>
                                <a:effectLst/>
                                <a:latin typeface="Tahoma" pitchFamily="34" charset="0"/>
                              </a:rPr>
                              <a:t>C</a:t>
                            </a:r>
                            <a:r>
                              <a:rPr kumimoji="0" lang="vi-VN" sz="2000" b="0" i="0" u="none" strike="noStrike" cap="none" normalizeH="0" baseline="30000" dirty="0">
                                <a:ln>
                                  <a:noFill/>
                                </a:ln>
                                <a:solidFill>
                                  <a:schemeClr val="tx1"/>
                                </a:solidFill>
                                <a:effectLst/>
                                <a:latin typeface="Tahoma" pitchFamily="34" charset="0"/>
                              </a:rPr>
                              <a:t>k</a:t>
                            </a:r>
                            <a:r>
                              <a:rPr kumimoji="0" lang="vi-VN" sz="2000" b="0" i="0" u="none" strike="noStrike" cap="none" normalizeH="0" baseline="-25000" dirty="0">
                                <a:ln>
                                  <a:noFill/>
                                </a:ln>
                                <a:solidFill>
                                  <a:schemeClr val="tx1"/>
                                </a:solidFill>
                                <a:effectLst/>
                                <a:latin typeface="Tahoma" pitchFamily="34" charset="0"/>
                              </a:rPr>
                              <a:t>n</a:t>
                            </a:r>
                            <a:r>
                              <a:rPr kumimoji="0" lang="vi-VN" sz="2000" b="0" i="0" u="none" strike="noStrike" cap="none" normalizeH="0" baseline="0" dirty="0">
                                <a:ln>
                                  <a:noFill/>
                                </a:ln>
                                <a:solidFill>
                                  <a:schemeClr val="tx1"/>
                                </a:solidFill>
                                <a:effectLst/>
                                <a:latin typeface="Tahoma" pitchFamily="34" charset="0"/>
                              </a:rPr>
                              <a:t>=n!/(n-k)!k!</a:t>
                            </a:r>
                            <a:endParaRPr kumimoji="0" lang="en-US" sz="2000" b="0" i="0" u="none" strike="noStrike" cap="none" normalizeH="0" baseline="0" dirty="0">
                              <a:ln>
                                <a:noFill/>
                              </a:ln>
                              <a:solidFill>
                                <a:schemeClr val="tx1"/>
                              </a:solidFill>
                              <a:effectLst/>
                              <a:latin typeface="Tahoma" pitchFamily="34" charset="0"/>
                            </a:endParaRP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err="1">
                                <a:ln>
                                  <a:noFill/>
                                </a:ln>
                                <a:solidFill>
                                  <a:schemeClr val="tx1"/>
                                </a:solidFill>
                                <a:effectLst/>
                                <a:latin typeface="Tahoma" pitchFamily="34" charset="0"/>
                              </a:rPr>
                              <a:t>Tổ</a:t>
                            </a:r>
                            <a:r>
                              <a:rPr kumimoji="0" lang="en-US" sz="2000" b="0" i="0" u="none" strike="noStrike" cap="none" normalizeH="0" baseline="0" dirty="0">
                                <a:ln>
                                  <a:noFill/>
                                </a:ln>
                                <a:solidFill>
                                  <a:schemeClr val="tx1"/>
                                </a:solidFill>
                                <a:effectLst/>
                                <a:latin typeface="Tahoma" pitchFamily="34" charset="0"/>
                              </a:rPr>
                              <a:t> </a:t>
                            </a:r>
                            <a:r>
                              <a:rPr kumimoji="0" lang="en-US" sz="2000" b="0" i="0" u="none" strike="noStrike" cap="none" normalizeH="0" baseline="0" dirty="0" err="1">
                                <a:ln>
                                  <a:noFill/>
                                </a:ln>
                                <a:solidFill>
                                  <a:schemeClr val="tx1"/>
                                </a:solidFill>
                                <a:effectLst/>
                                <a:latin typeface="Tahoma" pitchFamily="34" charset="0"/>
                              </a:rPr>
                              <a:t>hợp</a:t>
                            </a:r>
                            <a:r>
                              <a:rPr kumimoji="0" lang="en-US" sz="2000" b="0" i="0" u="none" strike="noStrike" cap="none" normalizeH="0" baseline="0" dirty="0">
                                <a:ln>
                                  <a:noFill/>
                                </a:ln>
                                <a:solidFill>
                                  <a:schemeClr val="tx1"/>
                                </a:solidFill>
                                <a:effectLst/>
                                <a:latin typeface="Tahoma" pitchFamily="34" charset="0"/>
                              </a:rPr>
                              <a:t> </a:t>
                            </a:r>
                            <a:r>
                              <a:rPr kumimoji="0" lang="en-US" sz="2000" b="0" i="0" u="none" strike="noStrike" cap="none" normalizeH="0" baseline="0" dirty="0" err="1">
                                <a:ln>
                                  <a:noFill/>
                                </a:ln>
                                <a:solidFill>
                                  <a:schemeClr val="tx1"/>
                                </a:solidFill>
                                <a:effectLst/>
                                <a:latin typeface="Tahoma" pitchFamily="34" charset="0"/>
                              </a:rPr>
                              <a:t>lặp</a:t>
                            </a:r>
                            <a:r>
                              <a:rPr kumimoji="0" lang="en-US" sz="2000" b="0" i="0" u="none" strike="noStrike" cap="none" normalizeH="0" baseline="0" dirty="0">
                                <a:ln>
                                  <a:noFill/>
                                </a:ln>
                                <a:solidFill>
                                  <a:schemeClr val="tx1"/>
                                </a:solidFill>
                                <a:effectLst/>
                                <a:latin typeface="Tahoma" pitchFamily="34" charset="0"/>
                              </a:rPr>
                              <a:t> n </a:t>
                            </a:r>
                            <a:r>
                              <a:rPr kumimoji="0" lang="en-US" sz="2000" b="0" i="0" u="none" strike="noStrike" cap="none" normalizeH="0" baseline="0" dirty="0" err="1">
                                <a:ln>
                                  <a:noFill/>
                                </a:ln>
                                <a:solidFill>
                                  <a:schemeClr val="tx1"/>
                                </a:solidFill>
                                <a:effectLst/>
                                <a:latin typeface="Tahoma" pitchFamily="34" charset="0"/>
                              </a:rPr>
                              <a:t>của</a:t>
                            </a:r>
                            <a:r>
                              <a:rPr kumimoji="0" lang="en-US" sz="2000" b="0" i="0" u="none" strike="noStrike" cap="none" normalizeH="0" baseline="0" dirty="0">
                                <a:ln>
                                  <a:noFill/>
                                </a:ln>
                                <a:solidFill>
                                  <a:schemeClr val="tx1"/>
                                </a:solidFill>
                                <a:effectLst/>
                                <a:latin typeface="Tahoma" pitchFamily="34" charset="0"/>
                              </a:rPr>
                              <a:t> m </a:t>
                            </a:r>
                            <a:r>
                              <a:rPr kumimoji="0" lang="en-US" sz="2000" b="0" i="0" u="none" strike="noStrike" cap="none" normalizeH="0" baseline="0" dirty="0" err="1">
                                <a:ln>
                                  <a:noFill/>
                                </a:ln>
                                <a:solidFill>
                                  <a:schemeClr val="tx1"/>
                                </a:solidFill>
                                <a:effectLst/>
                                <a:latin typeface="Tahoma" pitchFamily="34" charset="0"/>
                              </a:rPr>
                              <a:t>phần</a:t>
                            </a:r>
                            <a:r>
                              <a:rPr kumimoji="0" lang="en-US" sz="2000" b="0" i="0" u="none" strike="noStrike" cap="none" normalizeH="0" baseline="0" dirty="0">
                                <a:ln>
                                  <a:noFill/>
                                </a:ln>
                                <a:solidFill>
                                  <a:schemeClr val="tx1"/>
                                </a:solidFill>
                                <a:effectLst/>
                                <a:latin typeface="Tahoma" pitchFamily="34" charset="0"/>
                              </a:rPr>
                              <a:t> </a:t>
                            </a:r>
                            <a:r>
                              <a:rPr kumimoji="0" lang="en-US" sz="2000" b="0" i="0" u="none" strike="noStrike" cap="none" normalizeH="0" baseline="0" dirty="0" err="1">
                                <a:ln>
                                  <a:noFill/>
                                </a:ln>
                                <a:solidFill>
                                  <a:schemeClr val="tx1"/>
                                </a:solidFill>
                                <a:effectLst/>
                                <a:latin typeface="Tahoma" pitchFamily="34" charset="0"/>
                              </a:rPr>
                              <a:t>tử</a:t>
                            </a:r>
                            <a:endParaRPr kumimoji="0" lang="en-US" sz="2000" b="0" i="0" u="none" strike="noStrike" cap="none" normalizeH="0" baseline="0" dirty="0">
                              <a:ln>
                                <a:noFill/>
                              </a:ln>
                              <a:solidFill>
                                <a:schemeClr val="tx1"/>
                              </a:solidFill>
                              <a:effectLst/>
                              <a:latin typeface="Tahoma" pitchFamily="34"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err="1">
                                <a:ln>
                                  <a:noFill/>
                                </a:ln>
                                <a:solidFill>
                                  <a:schemeClr val="tx1"/>
                                </a:solidFill>
                                <a:effectLst/>
                                <a:latin typeface="Tahoma" pitchFamily="34" charset="0"/>
                              </a:rPr>
                              <a:t>Không</a:t>
                            </a:r>
                            <a:endParaRPr kumimoji="0" lang="en-US" sz="2000" b="0" i="0" u="none" strike="noStrike" cap="none" normalizeH="0" baseline="0" dirty="0">
                              <a:ln>
                                <a:noFill/>
                              </a:ln>
                              <a:solidFill>
                                <a:schemeClr val="tx1"/>
                              </a:solidFill>
                              <a:effectLst/>
                              <a:latin typeface="Tahoma" pitchFamily="34"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err="1">
                                <a:ln>
                                  <a:noFill/>
                                </a:ln>
                                <a:solidFill>
                                  <a:schemeClr val="tx1"/>
                                </a:solidFill>
                                <a:effectLst/>
                                <a:latin typeface="Tahoma" pitchFamily="34" charset="0"/>
                              </a:rPr>
                              <a:t>có</a:t>
                            </a:r>
                            <a:endParaRPr kumimoji="0" lang="en-US" sz="2000" b="0" i="0" u="none" strike="noStrike" cap="none" normalizeH="0" baseline="0" dirty="0">
                              <a:ln>
                                <a:noFill/>
                              </a:ln>
                              <a:solidFill>
                                <a:schemeClr val="tx1"/>
                              </a:solidFill>
                              <a:effectLst/>
                              <a:latin typeface="Tahoma" pitchFamily="34"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lang="en-US" sz="2000" b="1" dirty="0">
                              <a:latin typeface="Times New Roman" panose="02020603050405020304" pitchFamily="18" charset="0"/>
                              <a:cs typeface="Times New Roman" panose="02020603050405020304" pitchFamily="18" charset="0"/>
                            </a:endParaRP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19713779"/>
                        </a:ext>
                      </a:extLst>
                    </a:tr>
                    <a:tr h="49699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err="1">
                                <a:ln>
                                  <a:noFill/>
                                </a:ln>
                                <a:solidFill>
                                  <a:schemeClr val="tx1"/>
                                </a:solidFill>
                                <a:effectLst/>
                                <a:latin typeface="Tahoma" pitchFamily="34" charset="0"/>
                              </a:rPr>
                              <a:t>Hoán</a:t>
                            </a:r>
                            <a:r>
                              <a:rPr kumimoji="0" lang="en-US" sz="2000" b="0" i="0" u="none" strike="noStrike" cap="none" normalizeH="0" baseline="0" dirty="0">
                                <a:ln>
                                  <a:noFill/>
                                </a:ln>
                                <a:solidFill>
                                  <a:schemeClr val="tx1"/>
                                </a:solidFill>
                                <a:effectLst/>
                                <a:latin typeface="Tahoma" pitchFamily="34" charset="0"/>
                              </a:rPr>
                              <a:t> </a:t>
                            </a:r>
                            <a:r>
                              <a:rPr kumimoji="0" lang="en-US" sz="2000" b="0" i="0" u="none" strike="noStrike" cap="none" normalizeH="0" baseline="0" dirty="0" err="1">
                                <a:ln>
                                  <a:noFill/>
                                </a:ln>
                                <a:solidFill>
                                  <a:schemeClr val="tx1"/>
                                </a:solidFill>
                                <a:effectLst/>
                                <a:latin typeface="Tahoma" pitchFamily="34" charset="0"/>
                              </a:rPr>
                              <a:t>vị</a:t>
                            </a:r>
                            <a:endParaRPr kumimoji="0" lang="en-US" sz="2000" b="0" i="0" u="none" strike="noStrike" cap="none" normalizeH="0" baseline="0" dirty="0">
                              <a:ln>
                                <a:noFill/>
                              </a:ln>
                              <a:solidFill>
                                <a:schemeClr val="tx1"/>
                              </a:solidFill>
                              <a:effectLst/>
                              <a:latin typeface="Tahoma" pitchFamily="34"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err="1">
                                <a:ln>
                                  <a:noFill/>
                                </a:ln>
                                <a:solidFill>
                                  <a:schemeClr val="tx1"/>
                                </a:solidFill>
                                <a:effectLst/>
                                <a:latin typeface="Tahoma" pitchFamily="34" charset="0"/>
                              </a:rPr>
                              <a:t>Có</a:t>
                            </a:r>
                            <a:r>
                              <a:rPr kumimoji="0" lang="en-US" sz="2000" b="0" i="0" u="none" strike="noStrike" cap="none" normalizeH="0" baseline="0" dirty="0">
                                <a:ln>
                                  <a:noFill/>
                                </a:ln>
                                <a:solidFill>
                                  <a:schemeClr val="tx1"/>
                                </a:solidFill>
                                <a:effectLst/>
                                <a:latin typeface="Tahoma" pitchFamily="34" charset="0"/>
                              </a:rPr>
                              <a:t> </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err="1">
                                <a:ln>
                                  <a:noFill/>
                                </a:ln>
                                <a:solidFill>
                                  <a:schemeClr val="tx1"/>
                                </a:solidFill>
                                <a:effectLst/>
                                <a:latin typeface="Tahoma" pitchFamily="34" charset="0"/>
                              </a:rPr>
                              <a:t>không</a:t>
                            </a:r>
                            <a:endParaRPr kumimoji="0" lang="en-US" sz="2000" b="0" i="0" u="none" strike="noStrike" cap="none" normalizeH="0" baseline="0" dirty="0">
                              <a:ln>
                                <a:noFill/>
                              </a:ln>
                              <a:solidFill>
                                <a:schemeClr val="tx1"/>
                              </a:solidFill>
                              <a:effectLst/>
                              <a:latin typeface="Tahoma" pitchFamily="34"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sz="2000" b="0" i="0" u="none" strike="noStrike" cap="none" normalizeH="0" baseline="0" dirty="0" err="1">
                                <a:ln>
                                  <a:noFill/>
                                </a:ln>
                                <a:solidFill>
                                  <a:schemeClr val="tx1"/>
                                </a:solidFill>
                                <a:effectLst/>
                                <a:latin typeface="Tahoma" pitchFamily="34" charset="0"/>
                              </a:rPr>
                              <a:t>Pn</a:t>
                            </a:r>
                            <a:r>
                              <a:rPr kumimoji="0" lang="en-US" sz="2000" b="0" i="0" u="none" strike="noStrike" cap="none" normalizeH="0" baseline="0" dirty="0">
                                <a:ln>
                                  <a:noFill/>
                                </a:ln>
                                <a:solidFill>
                                  <a:schemeClr val="tx1"/>
                                </a:solidFill>
                                <a:effectLst/>
                                <a:latin typeface="Tahoma" pitchFamily="34" charset="0"/>
                              </a:rPr>
                              <a:t>=n!</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9699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err="1">
                                <a:ln>
                                  <a:noFill/>
                                </a:ln>
                                <a:solidFill>
                                  <a:schemeClr val="tx1"/>
                                </a:solidFill>
                                <a:effectLst/>
                                <a:latin typeface="Tahoma" pitchFamily="34" charset="0"/>
                              </a:rPr>
                              <a:t>Hoán</a:t>
                            </a:r>
                            <a:r>
                              <a:rPr kumimoji="0" lang="en-US" sz="2000" b="0" i="0" u="none" strike="noStrike" cap="none" normalizeH="0" baseline="0" dirty="0">
                                <a:ln>
                                  <a:noFill/>
                                </a:ln>
                                <a:solidFill>
                                  <a:schemeClr val="tx1"/>
                                </a:solidFill>
                                <a:effectLst/>
                                <a:latin typeface="Tahoma" pitchFamily="34" charset="0"/>
                              </a:rPr>
                              <a:t> </a:t>
                            </a:r>
                            <a:r>
                              <a:rPr kumimoji="0" lang="en-US" sz="2000" b="0" i="0" u="none" strike="noStrike" cap="none" normalizeH="0" baseline="0" dirty="0" err="1">
                                <a:ln>
                                  <a:noFill/>
                                </a:ln>
                                <a:solidFill>
                                  <a:schemeClr val="tx1"/>
                                </a:solidFill>
                                <a:effectLst/>
                                <a:latin typeface="Tahoma" pitchFamily="34" charset="0"/>
                              </a:rPr>
                              <a:t>vị</a:t>
                            </a:r>
                            <a:r>
                              <a:rPr kumimoji="0" lang="en-US" sz="2000" b="0" i="0" u="none" strike="noStrike" cap="none" normalizeH="0" baseline="0" dirty="0">
                                <a:ln>
                                  <a:noFill/>
                                </a:ln>
                                <a:solidFill>
                                  <a:schemeClr val="tx1"/>
                                </a:solidFill>
                                <a:effectLst/>
                                <a:latin typeface="Tahoma" pitchFamily="34" charset="0"/>
                              </a:rPr>
                              <a:t> </a:t>
                            </a:r>
                            <a:r>
                              <a:rPr kumimoji="0" lang="en-US" sz="2000" b="0" i="0" u="none" strike="noStrike" cap="none" normalizeH="0" baseline="0" dirty="0" err="1">
                                <a:ln>
                                  <a:noFill/>
                                </a:ln>
                                <a:solidFill>
                                  <a:schemeClr val="tx1"/>
                                </a:solidFill>
                                <a:effectLst/>
                                <a:latin typeface="Tahoma" pitchFamily="34" charset="0"/>
                              </a:rPr>
                              <a:t>lặp</a:t>
                            </a:r>
                            <a:endParaRPr kumimoji="0" lang="en-US" sz="2000" b="0" i="0" u="none" strike="noStrike" cap="none" normalizeH="0" baseline="0" dirty="0">
                              <a:ln>
                                <a:noFill/>
                              </a:ln>
                              <a:solidFill>
                                <a:schemeClr val="tx1"/>
                              </a:solidFill>
                              <a:effectLst/>
                              <a:latin typeface="Tahoma" pitchFamily="34"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err="1">
                                <a:ln>
                                  <a:noFill/>
                                </a:ln>
                                <a:solidFill>
                                  <a:schemeClr val="tx1"/>
                                </a:solidFill>
                                <a:effectLst/>
                                <a:latin typeface="Tahoma" pitchFamily="34" charset="0"/>
                              </a:rPr>
                              <a:t>Có</a:t>
                            </a:r>
                            <a:r>
                              <a:rPr kumimoji="0" lang="en-US" sz="2000" b="0" i="0" u="none" strike="noStrike" cap="none" normalizeH="0" baseline="0" dirty="0">
                                <a:ln>
                                  <a:noFill/>
                                </a:ln>
                                <a:solidFill>
                                  <a:schemeClr val="tx1"/>
                                </a:solidFill>
                                <a:effectLst/>
                                <a:latin typeface="Tahoma" pitchFamily="34" charset="0"/>
                              </a:rPr>
                              <a:t> </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Tahoma" pitchFamily="34" charset="0"/>
                              </a:rPr>
                              <a:t>Không</a:t>
                            </a:r>
                            <a:endParaRPr kumimoji="0" lang="en-US" sz="2000" b="0" i="0" u="none" strike="noStrike" cap="none" normalizeH="0" baseline="0" dirty="0">
                              <a:ln>
                                <a:noFill/>
                              </a:ln>
                              <a:solidFill>
                                <a:schemeClr val="tx1"/>
                              </a:solidFill>
                              <a:effectLst/>
                              <a:latin typeface="Tahoma" pitchFamily="34"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kumimoji="0" lang="en-US" sz="2000" b="0" i="0" u="none" strike="noStrike" cap="none" normalizeH="0" baseline="0" dirty="0">
                              <a:ln>
                                <a:noFill/>
                              </a:ln>
                              <a:solidFill>
                                <a:schemeClr val="tx1"/>
                              </a:solidFill>
                              <a:effectLst/>
                              <a:latin typeface="Tahoma" pitchFamily="34" charset="0"/>
                            </a:endParaRP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mc:Choice>
          <mc:Fallback xmlns="">
            <p:graphicFrame>
              <p:nvGraphicFramePr>
                <p:cNvPr id="7" name="Group 58">
                  <a:extLst>
                    <a:ext uri="{FF2B5EF4-FFF2-40B4-BE49-F238E27FC236}">
                      <a16:creationId xmlns:a16="http://schemas.microsoft.com/office/drawing/2014/main" id="{F2283A92-FD06-46D0-917C-BC8D26718B90}"/>
                    </a:ext>
                  </a:extLst>
                </p:cNvPr>
                <p:cNvGraphicFramePr>
                  <a:graphicFrameLocks/>
                </p:cNvGraphicFramePr>
                <p:nvPr>
                  <p:extLst>
                    <p:ext uri="{D42A27DB-BD31-4B8C-83A1-F6EECF244321}">
                      <p14:modId xmlns:p14="http://schemas.microsoft.com/office/powerpoint/2010/main" val="1354683946"/>
                    </p:ext>
                  </p:extLst>
                </p:nvPr>
              </p:nvGraphicFramePr>
              <p:xfrm>
                <a:off x="2090305" y="1378772"/>
                <a:ext cx="8096250" cy="4914074"/>
              </p:xfrm>
              <a:graphic>
                <a:graphicData uri="http://schemas.openxmlformats.org/drawingml/2006/table">
                  <a:tbl>
                    <a:tblPr/>
                    <a:tblGrid>
                      <a:gridCol w="3074555">
                        <a:extLst>
                          <a:ext uri="{9D8B030D-6E8A-4147-A177-3AD203B41FA5}">
                            <a16:colId xmlns:a16="http://schemas.microsoft.com/office/drawing/2014/main" val="20000"/>
                          </a:ext>
                        </a:extLst>
                      </a:gridCol>
                      <a:gridCol w="1599622">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2126673">
                        <a:extLst>
                          <a:ext uri="{9D8B030D-6E8A-4147-A177-3AD203B41FA5}">
                            <a16:colId xmlns:a16="http://schemas.microsoft.com/office/drawing/2014/main" val="20003"/>
                          </a:ext>
                        </a:extLst>
                      </a:gridCol>
                    </a:tblGrid>
                    <a:tr h="74381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vi-VN" sz="2000" b="0" i="0" u="none" strike="noStrike" cap="none" normalizeH="0" baseline="0" dirty="0">
                                <a:ln>
                                  <a:noFill/>
                                </a:ln>
                                <a:solidFill>
                                  <a:schemeClr val="tx1"/>
                                </a:solidFill>
                                <a:effectLst/>
                                <a:latin typeface="Tahoma" pitchFamily="34" charset="0"/>
                              </a:rPr>
                              <a:t>Khái niệm</a:t>
                            </a:r>
                            <a:endParaRPr kumimoji="0" lang="en-US" sz="2000" b="0" i="0" u="none" strike="noStrike" cap="none" normalizeH="0" baseline="0" dirty="0">
                              <a:ln>
                                <a:noFill/>
                              </a:ln>
                              <a:solidFill>
                                <a:schemeClr val="tx1"/>
                              </a:solidFill>
                              <a:effectLst/>
                              <a:latin typeface="Tahoma" pitchFamily="34"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vi-VN" sz="2000" b="0" i="0" u="none" strike="noStrike" cap="none" normalizeH="0" baseline="0" dirty="0">
                                <a:ln>
                                  <a:noFill/>
                                </a:ln>
                                <a:solidFill>
                                  <a:schemeClr val="tx1"/>
                                </a:solidFill>
                                <a:effectLst/>
                                <a:latin typeface="Tahoma" pitchFamily="34" charset="0"/>
                              </a:rPr>
                              <a:t>Kể đến thứ tự lấy</a:t>
                            </a:r>
                            <a:endParaRPr kumimoji="0" lang="en-US" sz="2000" b="0" i="0" u="none" strike="noStrike" cap="none" normalizeH="0" baseline="0" dirty="0">
                              <a:ln>
                                <a:noFill/>
                              </a:ln>
                              <a:solidFill>
                                <a:schemeClr val="tx1"/>
                              </a:solidFill>
                              <a:effectLst/>
                              <a:latin typeface="Tahoma" pitchFamily="34"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vi-VN" sz="2000" b="0" i="0" u="none" strike="noStrike" cap="none" normalizeH="0" baseline="0" dirty="0">
                                <a:ln>
                                  <a:noFill/>
                                </a:ln>
                                <a:solidFill>
                                  <a:schemeClr val="tx1"/>
                                </a:solidFill>
                                <a:effectLst/>
                                <a:latin typeface="Tahoma" pitchFamily="34" charset="0"/>
                              </a:rPr>
                              <a:t>Lặp lại </a:t>
                            </a:r>
                            <a:endParaRPr kumimoji="0" lang="en-US" sz="2000" b="0" i="0" u="none" strike="noStrike" cap="none" normalizeH="0" baseline="0" dirty="0">
                              <a:ln>
                                <a:noFill/>
                              </a:ln>
                              <a:solidFill>
                                <a:schemeClr val="tx1"/>
                              </a:solidFill>
                              <a:effectLst/>
                              <a:latin typeface="Tahoma" pitchFamily="34"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vi-VN" sz="2000" b="0" i="0" u="none" strike="noStrike" cap="none" normalizeH="0" baseline="0" dirty="0">
                                <a:ln>
                                  <a:noFill/>
                                </a:ln>
                                <a:solidFill>
                                  <a:schemeClr val="tx1"/>
                                </a:solidFill>
                                <a:effectLst/>
                                <a:latin typeface="Tahoma" pitchFamily="34" charset="0"/>
                              </a:rPr>
                              <a:t>Công thức</a:t>
                            </a:r>
                            <a:endParaRPr kumimoji="0" lang="en-US" sz="2000" b="0" i="0" u="none" strike="noStrike" cap="none" normalizeH="0" baseline="0" dirty="0">
                              <a:ln>
                                <a:noFill/>
                              </a:ln>
                              <a:solidFill>
                                <a:schemeClr val="tx1"/>
                              </a:solidFill>
                              <a:effectLst/>
                              <a:latin typeface="Tahoma" pitchFamily="34" charset="0"/>
                            </a:endParaRP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25076">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vi-VN" sz="2000" b="0" i="0" u="none" strike="noStrike" cap="none" normalizeH="0" baseline="0" dirty="0">
                                <a:ln>
                                  <a:noFill/>
                                </a:ln>
                                <a:solidFill>
                                  <a:schemeClr val="tx1"/>
                                </a:solidFill>
                                <a:effectLst/>
                                <a:latin typeface="Tahoma" pitchFamily="34" charset="0"/>
                              </a:rPr>
                              <a:t>Chỉnh hợp lặp chập k từ n phần tử</a:t>
                            </a:r>
                            <a:endParaRPr kumimoji="0" lang="en-US" sz="2000" b="0" i="0" u="none" strike="noStrike" cap="none" normalizeH="0" baseline="0" dirty="0">
                              <a:ln>
                                <a:noFill/>
                              </a:ln>
                              <a:solidFill>
                                <a:schemeClr val="tx1"/>
                              </a:solidFill>
                              <a:effectLst/>
                              <a:latin typeface="Tahoma" pitchFamily="34"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vi-VN" sz="2000" b="0" i="0" u="none" strike="noStrike" cap="none" normalizeH="0" baseline="0">
                                <a:ln>
                                  <a:noFill/>
                                </a:ln>
                                <a:solidFill>
                                  <a:schemeClr val="tx1"/>
                                </a:solidFill>
                                <a:effectLst/>
                                <a:latin typeface="Tahoma" pitchFamily="34" charset="0"/>
                              </a:rPr>
                              <a:t>Có</a:t>
                            </a:r>
                            <a:endParaRPr kumimoji="0" lang="en-US" sz="2000" b="0" i="0" u="none" strike="noStrike" cap="none" normalizeH="0" baseline="0">
                              <a:ln>
                                <a:noFill/>
                              </a:ln>
                              <a:solidFill>
                                <a:schemeClr val="tx1"/>
                              </a:solidFill>
                              <a:effectLst/>
                              <a:latin typeface="Tahoma" pitchFamily="34"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vi-VN" sz="2000" b="0" i="0" u="none" strike="noStrike" cap="none" normalizeH="0" baseline="0">
                                <a:ln>
                                  <a:noFill/>
                                </a:ln>
                                <a:solidFill>
                                  <a:schemeClr val="tx1"/>
                                </a:solidFill>
                                <a:effectLst/>
                                <a:latin typeface="Tahoma" pitchFamily="34" charset="0"/>
                              </a:rPr>
                              <a:t>Có</a:t>
                            </a:r>
                            <a:endParaRPr kumimoji="0" lang="en-US" sz="2000" b="0" i="0" u="none" strike="noStrike" cap="none" normalizeH="0" baseline="0">
                              <a:ln>
                                <a:noFill/>
                              </a:ln>
                              <a:solidFill>
                                <a:schemeClr val="tx1"/>
                              </a:solidFill>
                              <a:effectLst/>
                              <a:latin typeface="Tahoma" pitchFamily="34"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000" b="0" i="0" u="none" strike="noStrike" cap="none" normalizeH="0" baseline="0" dirty="0">
                              <a:ln>
                                <a:noFill/>
                              </a:ln>
                              <a:solidFill>
                                <a:schemeClr val="tx1"/>
                              </a:solidFill>
                              <a:effectLst/>
                              <a:latin typeface="Tahoma" pitchFamily="34" charset="0"/>
                            </a:endParaRP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25076">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vi-VN" sz="2000" b="0" i="0" u="none" strike="noStrike" cap="none" normalizeH="0" baseline="0" dirty="0">
                                <a:ln>
                                  <a:noFill/>
                                </a:ln>
                                <a:solidFill>
                                  <a:schemeClr val="tx1"/>
                                </a:solidFill>
                                <a:effectLst/>
                                <a:latin typeface="Tahoma" pitchFamily="34" charset="0"/>
                              </a:rPr>
                              <a:t>Chỉnh hợp không lặp chập k từ n phần tử</a:t>
                            </a:r>
                            <a:endParaRPr kumimoji="0" lang="en-US" sz="2000" b="0" i="0" u="none" strike="noStrike" cap="none" normalizeH="0" baseline="0" dirty="0">
                              <a:ln>
                                <a:noFill/>
                              </a:ln>
                              <a:solidFill>
                                <a:schemeClr val="tx1"/>
                              </a:solidFill>
                              <a:effectLst/>
                              <a:latin typeface="Tahoma" pitchFamily="34"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vi-VN" sz="2000" b="0" i="0" u="none" strike="noStrike" cap="none" normalizeH="0" baseline="0" dirty="0">
                                <a:ln>
                                  <a:noFill/>
                                </a:ln>
                                <a:solidFill>
                                  <a:schemeClr val="tx1"/>
                                </a:solidFill>
                                <a:effectLst/>
                                <a:latin typeface="Tahoma" pitchFamily="34" charset="0"/>
                              </a:rPr>
                              <a:t>Có </a:t>
                            </a:r>
                            <a:endParaRPr kumimoji="0" lang="en-US" sz="2000" b="0" i="0" u="none" strike="noStrike" cap="none" normalizeH="0" baseline="0" dirty="0">
                              <a:ln>
                                <a:noFill/>
                              </a:ln>
                              <a:solidFill>
                                <a:schemeClr val="tx1"/>
                              </a:solidFill>
                              <a:effectLst/>
                              <a:latin typeface="Tahoma" pitchFamily="34"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vi-VN" sz="2000" b="0" i="0" u="none" strike="noStrike" cap="none" normalizeH="0" baseline="0">
                                <a:ln>
                                  <a:noFill/>
                                </a:ln>
                                <a:solidFill>
                                  <a:schemeClr val="tx1"/>
                                </a:solidFill>
                                <a:effectLst/>
                                <a:latin typeface="Tahoma" pitchFamily="34" charset="0"/>
                              </a:rPr>
                              <a:t>Không</a:t>
                            </a:r>
                            <a:endParaRPr kumimoji="0" lang="en-US" sz="2000" b="0" i="0" u="none" strike="noStrike" cap="none" normalizeH="0" baseline="0">
                              <a:ln>
                                <a:noFill/>
                              </a:ln>
                              <a:solidFill>
                                <a:schemeClr val="tx1"/>
                              </a:solidFill>
                              <a:effectLst/>
                              <a:latin typeface="Tahoma" pitchFamily="34"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Tahoma" pitchFamily="34" charset="0"/>
                              </a:rPr>
                              <a:t>A</a:t>
                            </a:r>
                            <a:r>
                              <a:rPr kumimoji="0" lang="vi-VN" sz="2000" b="0" i="0" u="none" strike="noStrike" cap="none" normalizeH="0" baseline="30000" dirty="0">
                                <a:ln>
                                  <a:noFill/>
                                </a:ln>
                                <a:solidFill>
                                  <a:schemeClr val="tx1"/>
                                </a:solidFill>
                                <a:effectLst/>
                                <a:latin typeface="Tahoma" pitchFamily="34" charset="0"/>
                              </a:rPr>
                              <a:t>k</a:t>
                            </a:r>
                            <a:r>
                              <a:rPr kumimoji="0" lang="vi-VN" sz="2000" b="0" i="0" u="none" strike="noStrike" cap="none" normalizeH="0" baseline="-25000" dirty="0">
                                <a:ln>
                                  <a:noFill/>
                                </a:ln>
                                <a:solidFill>
                                  <a:schemeClr val="tx1"/>
                                </a:solidFill>
                                <a:effectLst/>
                                <a:latin typeface="Tahoma" pitchFamily="34" charset="0"/>
                              </a:rPr>
                              <a:t>n</a:t>
                            </a:r>
                            <a:r>
                              <a:rPr kumimoji="0" lang="vi-VN" sz="2000" b="0" i="0" u="none" strike="noStrike" cap="none" normalizeH="0" baseline="0" dirty="0">
                                <a:ln>
                                  <a:noFill/>
                                </a:ln>
                                <a:solidFill>
                                  <a:schemeClr val="tx1"/>
                                </a:solidFill>
                                <a:effectLst/>
                                <a:latin typeface="Tahoma" pitchFamily="34" charset="0"/>
                              </a:rPr>
                              <a:t>=n!/(</a:t>
                            </a:r>
                            <a:r>
                              <a:rPr kumimoji="0" lang="vi-VN" sz="2000" b="0" i="0" u="none" strike="noStrike" cap="none" normalizeH="0" baseline="0">
                                <a:ln>
                                  <a:noFill/>
                                </a:ln>
                                <a:solidFill>
                                  <a:schemeClr val="tx1"/>
                                </a:solidFill>
                                <a:effectLst/>
                                <a:latin typeface="Tahoma" pitchFamily="34" charset="0"/>
                              </a:rPr>
                              <a:t>n-k)!</a:t>
                            </a:r>
                            <a:endParaRPr kumimoji="0" lang="en-US" sz="2000" b="0" i="0" u="none" strike="noStrike" cap="none" normalizeH="0" baseline="0" dirty="0">
                              <a:ln>
                                <a:noFill/>
                              </a:ln>
                              <a:solidFill>
                                <a:schemeClr val="tx1"/>
                              </a:solidFill>
                              <a:effectLst/>
                              <a:latin typeface="Tahoma" pitchFamily="34" charset="0"/>
                            </a:endParaRP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25076">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vi-VN" sz="2000" b="0" i="0" u="none" strike="noStrike" cap="none" normalizeH="0" baseline="0">
                                <a:ln>
                                  <a:noFill/>
                                </a:ln>
                                <a:solidFill>
                                  <a:schemeClr val="tx1"/>
                                </a:solidFill>
                                <a:effectLst/>
                                <a:latin typeface="Tahoma" pitchFamily="34" charset="0"/>
                              </a:rPr>
                              <a:t>Tổ hợp chập k từ n phần tử</a:t>
                            </a:r>
                            <a:endParaRPr kumimoji="0" lang="en-US" sz="2000" b="0" i="0" u="none" strike="noStrike" cap="none" normalizeH="0" baseline="0">
                              <a:ln>
                                <a:noFill/>
                              </a:ln>
                              <a:solidFill>
                                <a:schemeClr val="tx1"/>
                              </a:solidFill>
                              <a:effectLst/>
                              <a:latin typeface="Tahoma" pitchFamily="34"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vi-VN" sz="2000" b="0" i="0" u="none" strike="noStrike" cap="none" normalizeH="0" baseline="0" dirty="0">
                                <a:ln>
                                  <a:noFill/>
                                </a:ln>
                                <a:solidFill>
                                  <a:schemeClr val="tx1"/>
                                </a:solidFill>
                                <a:effectLst/>
                                <a:latin typeface="Tahoma" pitchFamily="34" charset="0"/>
                              </a:rPr>
                              <a:t>Không </a:t>
                            </a:r>
                            <a:endParaRPr kumimoji="0" lang="en-US" sz="2000" b="0" i="0" u="none" strike="noStrike" cap="none" normalizeH="0" baseline="0" dirty="0">
                              <a:ln>
                                <a:noFill/>
                              </a:ln>
                              <a:solidFill>
                                <a:schemeClr val="tx1"/>
                              </a:solidFill>
                              <a:effectLst/>
                              <a:latin typeface="Tahoma" pitchFamily="34"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vi-VN" sz="2000" b="0" i="0" u="none" strike="noStrike" cap="none" normalizeH="0" baseline="0">
                                <a:ln>
                                  <a:noFill/>
                                </a:ln>
                                <a:solidFill>
                                  <a:schemeClr val="tx1"/>
                                </a:solidFill>
                                <a:effectLst/>
                                <a:latin typeface="Tahoma" pitchFamily="34" charset="0"/>
                              </a:rPr>
                              <a:t>Không</a:t>
                            </a:r>
                            <a:endParaRPr kumimoji="0" lang="en-US" sz="2000" b="0" i="0" u="none" strike="noStrike" cap="none" normalizeH="0" baseline="0">
                              <a:ln>
                                <a:noFill/>
                              </a:ln>
                              <a:solidFill>
                                <a:schemeClr val="tx1"/>
                              </a:solidFill>
                              <a:effectLst/>
                              <a:latin typeface="Tahoma" pitchFamily="34"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vi-VN" sz="2000" b="0" i="0" u="none" strike="noStrike" cap="none" normalizeH="0" baseline="0" dirty="0">
                                <a:ln>
                                  <a:noFill/>
                                </a:ln>
                                <a:solidFill>
                                  <a:schemeClr val="tx1"/>
                                </a:solidFill>
                                <a:effectLst/>
                                <a:latin typeface="Tahoma" pitchFamily="34" charset="0"/>
                              </a:rPr>
                              <a:t>C</a:t>
                            </a:r>
                            <a:r>
                              <a:rPr kumimoji="0" lang="vi-VN" sz="2000" b="0" i="0" u="none" strike="noStrike" cap="none" normalizeH="0" baseline="30000" dirty="0">
                                <a:ln>
                                  <a:noFill/>
                                </a:ln>
                                <a:solidFill>
                                  <a:schemeClr val="tx1"/>
                                </a:solidFill>
                                <a:effectLst/>
                                <a:latin typeface="Tahoma" pitchFamily="34" charset="0"/>
                              </a:rPr>
                              <a:t>k</a:t>
                            </a:r>
                            <a:r>
                              <a:rPr kumimoji="0" lang="vi-VN" sz="2000" b="0" i="0" u="none" strike="noStrike" cap="none" normalizeH="0" baseline="-25000" dirty="0">
                                <a:ln>
                                  <a:noFill/>
                                </a:ln>
                                <a:solidFill>
                                  <a:schemeClr val="tx1"/>
                                </a:solidFill>
                                <a:effectLst/>
                                <a:latin typeface="Tahoma" pitchFamily="34" charset="0"/>
                              </a:rPr>
                              <a:t>n</a:t>
                            </a:r>
                            <a:r>
                              <a:rPr kumimoji="0" lang="vi-VN" sz="2000" b="0" i="0" u="none" strike="noStrike" cap="none" normalizeH="0" baseline="0" dirty="0">
                                <a:ln>
                                  <a:noFill/>
                                </a:ln>
                                <a:solidFill>
                                  <a:schemeClr val="tx1"/>
                                </a:solidFill>
                                <a:effectLst/>
                                <a:latin typeface="Tahoma" pitchFamily="34" charset="0"/>
                              </a:rPr>
                              <a:t>=n!/(n-k)!k!</a:t>
                            </a:r>
                            <a:endParaRPr kumimoji="0" lang="en-US" sz="2000" b="0" i="0" u="none" strike="noStrike" cap="none" normalizeH="0" baseline="0" dirty="0">
                              <a:ln>
                                <a:noFill/>
                              </a:ln>
                              <a:solidFill>
                                <a:schemeClr val="tx1"/>
                              </a:solidFill>
                              <a:effectLst/>
                              <a:latin typeface="Tahoma" pitchFamily="34" charset="0"/>
                            </a:endParaRP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err="1">
                                <a:ln>
                                  <a:noFill/>
                                </a:ln>
                                <a:solidFill>
                                  <a:schemeClr val="tx1"/>
                                </a:solidFill>
                                <a:effectLst/>
                                <a:latin typeface="Tahoma" pitchFamily="34" charset="0"/>
                              </a:rPr>
                              <a:t>Tổ</a:t>
                            </a:r>
                            <a:r>
                              <a:rPr kumimoji="0" lang="en-US" sz="2000" b="0" i="0" u="none" strike="noStrike" cap="none" normalizeH="0" baseline="0" dirty="0">
                                <a:ln>
                                  <a:noFill/>
                                </a:ln>
                                <a:solidFill>
                                  <a:schemeClr val="tx1"/>
                                </a:solidFill>
                                <a:effectLst/>
                                <a:latin typeface="Tahoma" pitchFamily="34" charset="0"/>
                              </a:rPr>
                              <a:t> </a:t>
                            </a:r>
                            <a:r>
                              <a:rPr kumimoji="0" lang="en-US" sz="2000" b="0" i="0" u="none" strike="noStrike" cap="none" normalizeH="0" baseline="0" dirty="0" err="1">
                                <a:ln>
                                  <a:noFill/>
                                </a:ln>
                                <a:solidFill>
                                  <a:schemeClr val="tx1"/>
                                </a:solidFill>
                                <a:effectLst/>
                                <a:latin typeface="Tahoma" pitchFamily="34" charset="0"/>
                              </a:rPr>
                              <a:t>hợp</a:t>
                            </a:r>
                            <a:r>
                              <a:rPr kumimoji="0" lang="en-US" sz="2000" b="0" i="0" u="none" strike="noStrike" cap="none" normalizeH="0" baseline="0" dirty="0">
                                <a:ln>
                                  <a:noFill/>
                                </a:ln>
                                <a:solidFill>
                                  <a:schemeClr val="tx1"/>
                                </a:solidFill>
                                <a:effectLst/>
                                <a:latin typeface="Tahoma" pitchFamily="34" charset="0"/>
                              </a:rPr>
                              <a:t> </a:t>
                            </a:r>
                            <a:r>
                              <a:rPr kumimoji="0" lang="en-US" sz="2000" b="0" i="0" u="none" strike="noStrike" cap="none" normalizeH="0" baseline="0" dirty="0" err="1">
                                <a:ln>
                                  <a:noFill/>
                                </a:ln>
                                <a:solidFill>
                                  <a:schemeClr val="tx1"/>
                                </a:solidFill>
                                <a:effectLst/>
                                <a:latin typeface="Tahoma" pitchFamily="34" charset="0"/>
                              </a:rPr>
                              <a:t>lặp</a:t>
                            </a:r>
                            <a:r>
                              <a:rPr kumimoji="0" lang="en-US" sz="2000" b="0" i="0" u="none" strike="noStrike" cap="none" normalizeH="0" baseline="0" dirty="0">
                                <a:ln>
                                  <a:noFill/>
                                </a:ln>
                                <a:solidFill>
                                  <a:schemeClr val="tx1"/>
                                </a:solidFill>
                                <a:effectLst/>
                                <a:latin typeface="Tahoma" pitchFamily="34" charset="0"/>
                              </a:rPr>
                              <a:t> n </a:t>
                            </a:r>
                            <a:r>
                              <a:rPr kumimoji="0" lang="en-US" sz="2000" b="0" i="0" u="none" strike="noStrike" cap="none" normalizeH="0" baseline="0" dirty="0" err="1">
                                <a:ln>
                                  <a:noFill/>
                                </a:ln>
                                <a:solidFill>
                                  <a:schemeClr val="tx1"/>
                                </a:solidFill>
                                <a:effectLst/>
                                <a:latin typeface="Tahoma" pitchFamily="34" charset="0"/>
                              </a:rPr>
                              <a:t>của</a:t>
                            </a:r>
                            <a:r>
                              <a:rPr kumimoji="0" lang="en-US" sz="2000" b="0" i="0" u="none" strike="noStrike" cap="none" normalizeH="0" baseline="0" dirty="0">
                                <a:ln>
                                  <a:noFill/>
                                </a:ln>
                                <a:solidFill>
                                  <a:schemeClr val="tx1"/>
                                </a:solidFill>
                                <a:effectLst/>
                                <a:latin typeface="Tahoma" pitchFamily="34" charset="0"/>
                              </a:rPr>
                              <a:t> m </a:t>
                            </a:r>
                            <a:r>
                              <a:rPr kumimoji="0" lang="en-US" sz="2000" b="0" i="0" u="none" strike="noStrike" cap="none" normalizeH="0" baseline="0" dirty="0" err="1">
                                <a:ln>
                                  <a:noFill/>
                                </a:ln>
                                <a:solidFill>
                                  <a:schemeClr val="tx1"/>
                                </a:solidFill>
                                <a:effectLst/>
                                <a:latin typeface="Tahoma" pitchFamily="34" charset="0"/>
                              </a:rPr>
                              <a:t>phần</a:t>
                            </a:r>
                            <a:r>
                              <a:rPr kumimoji="0" lang="en-US" sz="2000" b="0" i="0" u="none" strike="noStrike" cap="none" normalizeH="0" baseline="0" dirty="0">
                                <a:ln>
                                  <a:noFill/>
                                </a:ln>
                                <a:solidFill>
                                  <a:schemeClr val="tx1"/>
                                </a:solidFill>
                                <a:effectLst/>
                                <a:latin typeface="Tahoma" pitchFamily="34" charset="0"/>
                              </a:rPr>
                              <a:t> </a:t>
                            </a:r>
                            <a:r>
                              <a:rPr kumimoji="0" lang="en-US" sz="2000" b="0" i="0" u="none" strike="noStrike" cap="none" normalizeH="0" baseline="0" dirty="0" err="1">
                                <a:ln>
                                  <a:noFill/>
                                </a:ln>
                                <a:solidFill>
                                  <a:schemeClr val="tx1"/>
                                </a:solidFill>
                                <a:effectLst/>
                                <a:latin typeface="Tahoma" pitchFamily="34" charset="0"/>
                              </a:rPr>
                              <a:t>tử</a:t>
                            </a:r>
                            <a:endParaRPr kumimoji="0" lang="en-US" sz="2000" b="0" i="0" u="none" strike="noStrike" cap="none" normalizeH="0" baseline="0" dirty="0">
                              <a:ln>
                                <a:noFill/>
                              </a:ln>
                              <a:solidFill>
                                <a:schemeClr val="tx1"/>
                              </a:solidFill>
                              <a:effectLst/>
                              <a:latin typeface="Tahoma" pitchFamily="34"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err="1">
                                <a:ln>
                                  <a:noFill/>
                                </a:ln>
                                <a:solidFill>
                                  <a:schemeClr val="tx1"/>
                                </a:solidFill>
                                <a:effectLst/>
                                <a:latin typeface="Tahoma" pitchFamily="34" charset="0"/>
                              </a:rPr>
                              <a:t>Không</a:t>
                            </a:r>
                            <a:endParaRPr kumimoji="0" lang="en-US" sz="2000" b="0" i="0" u="none" strike="noStrike" cap="none" normalizeH="0" baseline="0" dirty="0">
                              <a:ln>
                                <a:noFill/>
                              </a:ln>
                              <a:solidFill>
                                <a:schemeClr val="tx1"/>
                              </a:solidFill>
                              <a:effectLst/>
                              <a:latin typeface="Tahoma" pitchFamily="34"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err="1">
                                <a:ln>
                                  <a:noFill/>
                                </a:ln>
                                <a:solidFill>
                                  <a:schemeClr val="tx1"/>
                                </a:solidFill>
                                <a:effectLst/>
                                <a:latin typeface="Tahoma" pitchFamily="34" charset="0"/>
                              </a:rPr>
                              <a:t>có</a:t>
                            </a:r>
                            <a:endParaRPr kumimoji="0" lang="en-US" sz="2000" b="0" i="0" u="none" strike="noStrike" cap="none" normalizeH="0" baseline="0" dirty="0">
                              <a:ln>
                                <a:noFill/>
                              </a:ln>
                              <a:solidFill>
                                <a:schemeClr val="tx1"/>
                              </a:solidFill>
                              <a:effectLst/>
                              <a:latin typeface="Tahoma" pitchFamily="34"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lang="en-US" sz="2000" b="1" dirty="0">
                              <a:latin typeface="Times New Roman" panose="02020603050405020304" pitchFamily="18" charset="0"/>
                              <a:cs typeface="Times New Roman" panose="02020603050405020304" pitchFamily="18" charset="0"/>
                            </a:endParaRP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19713779"/>
                        </a:ext>
                      </a:extLst>
                    </a:tr>
                    <a:tr h="49699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err="1">
                                <a:ln>
                                  <a:noFill/>
                                </a:ln>
                                <a:solidFill>
                                  <a:schemeClr val="tx1"/>
                                </a:solidFill>
                                <a:effectLst/>
                                <a:latin typeface="Tahoma" pitchFamily="34" charset="0"/>
                              </a:rPr>
                              <a:t>Hoán</a:t>
                            </a:r>
                            <a:r>
                              <a:rPr kumimoji="0" lang="en-US" sz="2000" b="0" i="0" u="none" strike="noStrike" cap="none" normalizeH="0" baseline="0" dirty="0">
                                <a:ln>
                                  <a:noFill/>
                                </a:ln>
                                <a:solidFill>
                                  <a:schemeClr val="tx1"/>
                                </a:solidFill>
                                <a:effectLst/>
                                <a:latin typeface="Tahoma" pitchFamily="34" charset="0"/>
                              </a:rPr>
                              <a:t> </a:t>
                            </a:r>
                            <a:r>
                              <a:rPr kumimoji="0" lang="en-US" sz="2000" b="0" i="0" u="none" strike="noStrike" cap="none" normalizeH="0" baseline="0" dirty="0" err="1">
                                <a:ln>
                                  <a:noFill/>
                                </a:ln>
                                <a:solidFill>
                                  <a:schemeClr val="tx1"/>
                                </a:solidFill>
                                <a:effectLst/>
                                <a:latin typeface="Tahoma" pitchFamily="34" charset="0"/>
                              </a:rPr>
                              <a:t>vị</a:t>
                            </a:r>
                            <a:endParaRPr kumimoji="0" lang="en-US" sz="2000" b="0" i="0" u="none" strike="noStrike" cap="none" normalizeH="0" baseline="0" dirty="0">
                              <a:ln>
                                <a:noFill/>
                              </a:ln>
                              <a:solidFill>
                                <a:schemeClr val="tx1"/>
                              </a:solidFill>
                              <a:effectLst/>
                              <a:latin typeface="Tahoma" pitchFamily="34"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err="1">
                                <a:ln>
                                  <a:noFill/>
                                </a:ln>
                                <a:solidFill>
                                  <a:schemeClr val="tx1"/>
                                </a:solidFill>
                                <a:effectLst/>
                                <a:latin typeface="Tahoma" pitchFamily="34" charset="0"/>
                              </a:rPr>
                              <a:t>Có</a:t>
                            </a:r>
                            <a:r>
                              <a:rPr kumimoji="0" lang="en-US" sz="2000" b="0" i="0" u="none" strike="noStrike" cap="none" normalizeH="0" baseline="0" dirty="0">
                                <a:ln>
                                  <a:noFill/>
                                </a:ln>
                                <a:solidFill>
                                  <a:schemeClr val="tx1"/>
                                </a:solidFill>
                                <a:effectLst/>
                                <a:latin typeface="Tahoma" pitchFamily="34" charset="0"/>
                              </a:rPr>
                              <a:t> </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err="1">
                                <a:ln>
                                  <a:noFill/>
                                </a:ln>
                                <a:solidFill>
                                  <a:schemeClr val="tx1"/>
                                </a:solidFill>
                                <a:effectLst/>
                                <a:latin typeface="Tahoma" pitchFamily="34" charset="0"/>
                              </a:rPr>
                              <a:t>không</a:t>
                            </a:r>
                            <a:endParaRPr kumimoji="0" lang="en-US" sz="2000" b="0" i="0" u="none" strike="noStrike" cap="none" normalizeH="0" baseline="0" dirty="0">
                              <a:ln>
                                <a:noFill/>
                              </a:ln>
                              <a:solidFill>
                                <a:schemeClr val="tx1"/>
                              </a:solidFill>
                              <a:effectLst/>
                              <a:latin typeface="Tahoma" pitchFamily="34"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sz="2000" b="0" i="0" u="none" strike="noStrike" cap="none" normalizeH="0" baseline="0" dirty="0" err="1">
                                <a:ln>
                                  <a:noFill/>
                                </a:ln>
                                <a:solidFill>
                                  <a:schemeClr val="tx1"/>
                                </a:solidFill>
                                <a:effectLst/>
                                <a:latin typeface="Tahoma" pitchFamily="34" charset="0"/>
                              </a:rPr>
                              <a:t>Pn</a:t>
                            </a:r>
                            <a:r>
                              <a:rPr kumimoji="0" lang="en-US" sz="2000" b="0" i="0" u="none" strike="noStrike" cap="none" normalizeH="0" baseline="0" dirty="0">
                                <a:ln>
                                  <a:noFill/>
                                </a:ln>
                                <a:solidFill>
                                  <a:schemeClr val="tx1"/>
                                </a:solidFill>
                                <a:effectLst/>
                                <a:latin typeface="Tahoma" pitchFamily="34" charset="0"/>
                              </a:rPr>
                              <a:t>=n!</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9699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err="1">
                                <a:ln>
                                  <a:noFill/>
                                </a:ln>
                                <a:solidFill>
                                  <a:schemeClr val="tx1"/>
                                </a:solidFill>
                                <a:effectLst/>
                                <a:latin typeface="Tahoma" pitchFamily="34" charset="0"/>
                              </a:rPr>
                              <a:t>Hoán</a:t>
                            </a:r>
                            <a:r>
                              <a:rPr kumimoji="0" lang="en-US" sz="2000" b="0" i="0" u="none" strike="noStrike" cap="none" normalizeH="0" baseline="0" dirty="0">
                                <a:ln>
                                  <a:noFill/>
                                </a:ln>
                                <a:solidFill>
                                  <a:schemeClr val="tx1"/>
                                </a:solidFill>
                                <a:effectLst/>
                                <a:latin typeface="Tahoma" pitchFamily="34" charset="0"/>
                              </a:rPr>
                              <a:t> </a:t>
                            </a:r>
                            <a:r>
                              <a:rPr kumimoji="0" lang="en-US" sz="2000" b="0" i="0" u="none" strike="noStrike" cap="none" normalizeH="0" baseline="0" dirty="0" err="1">
                                <a:ln>
                                  <a:noFill/>
                                </a:ln>
                                <a:solidFill>
                                  <a:schemeClr val="tx1"/>
                                </a:solidFill>
                                <a:effectLst/>
                                <a:latin typeface="Tahoma" pitchFamily="34" charset="0"/>
                              </a:rPr>
                              <a:t>vị</a:t>
                            </a:r>
                            <a:r>
                              <a:rPr kumimoji="0" lang="en-US" sz="2000" b="0" i="0" u="none" strike="noStrike" cap="none" normalizeH="0" baseline="0" dirty="0">
                                <a:ln>
                                  <a:noFill/>
                                </a:ln>
                                <a:solidFill>
                                  <a:schemeClr val="tx1"/>
                                </a:solidFill>
                                <a:effectLst/>
                                <a:latin typeface="Tahoma" pitchFamily="34" charset="0"/>
                              </a:rPr>
                              <a:t> </a:t>
                            </a:r>
                            <a:r>
                              <a:rPr kumimoji="0" lang="en-US" sz="2000" b="0" i="0" u="none" strike="noStrike" cap="none" normalizeH="0" baseline="0" dirty="0" err="1">
                                <a:ln>
                                  <a:noFill/>
                                </a:ln>
                                <a:solidFill>
                                  <a:schemeClr val="tx1"/>
                                </a:solidFill>
                                <a:effectLst/>
                                <a:latin typeface="Tahoma" pitchFamily="34" charset="0"/>
                              </a:rPr>
                              <a:t>lặp</a:t>
                            </a:r>
                            <a:endParaRPr kumimoji="0" lang="en-US" sz="2000" b="0" i="0" u="none" strike="noStrike" cap="none" normalizeH="0" baseline="0" dirty="0">
                              <a:ln>
                                <a:noFill/>
                              </a:ln>
                              <a:solidFill>
                                <a:schemeClr val="tx1"/>
                              </a:solidFill>
                              <a:effectLst/>
                              <a:latin typeface="Tahoma" pitchFamily="34"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err="1">
                                <a:ln>
                                  <a:noFill/>
                                </a:ln>
                                <a:solidFill>
                                  <a:schemeClr val="tx1"/>
                                </a:solidFill>
                                <a:effectLst/>
                                <a:latin typeface="Tahoma" pitchFamily="34" charset="0"/>
                              </a:rPr>
                              <a:t>Có</a:t>
                            </a:r>
                            <a:r>
                              <a:rPr kumimoji="0" lang="en-US" sz="2000" b="0" i="0" u="none" strike="noStrike" cap="none" normalizeH="0" baseline="0" dirty="0">
                                <a:ln>
                                  <a:noFill/>
                                </a:ln>
                                <a:solidFill>
                                  <a:schemeClr val="tx1"/>
                                </a:solidFill>
                                <a:effectLst/>
                                <a:latin typeface="Tahoma" pitchFamily="34" charset="0"/>
                              </a:rPr>
                              <a:t> </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Tahoma" pitchFamily="34" charset="0"/>
                              </a:rPr>
                              <a:t>Không</a:t>
                            </a:r>
                            <a:endParaRPr kumimoji="0" lang="en-US" sz="2000" b="0" i="0" u="none" strike="noStrike" cap="none" normalizeH="0" baseline="0" dirty="0">
                              <a:ln>
                                <a:noFill/>
                              </a:ln>
                              <a:solidFill>
                                <a:schemeClr val="tx1"/>
                              </a:solidFill>
                              <a:effectLst/>
                              <a:latin typeface="Tahoma" pitchFamily="34"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kumimoji="0" lang="en-US" sz="2000" b="0" i="0" u="none" strike="noStrike" cap="none" normalizeH="0" baseline="0" dirty="0">
                              <a:ln>
                                <a:noFill/>
                              </a:ln>
                              <a:solidFill>
                                <a:schemeClr val="tx1"/>
                              </a:solidFill>
                              <a:effectLst/>
                              <a:latin typeface="Tahoma" pitchFamily="34" charset="0"/>
                            </a:endParaRP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62982A3-EEE8-4FDD-833D-FDFC1616170B}"/>
                    </a:ext>
                  </a:extLst>
                </p:cNvPr>
                <p:cNvSpPr txBox="1"/>
                <p:nvPr/>
              </p:nvSpPr>
              <p:spPr>
                <a:xfrm>
                  <a:off x="8336973" y="2315921"/>
                  <a:ext cx="1454727" cy="5008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i="1" smtClean="0">
                                <a:latin typeface="Cambria Math" panose="02040503050406030204" pitchFamily="18" charset="0"/>
                              </a:rPr>
                            </m:ctrlPr>
                          </m:accPr>
                          <m:e>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𝐴</m:t>
                                </m:r>
                              </m:e>
                              <m:sub>
                                <m:r>
                                  <a:rPr lang="en-US" sz="2800" b="0" i="1" smtClean="0">
                                    <a:latin typeface="Cambria Math" panose="02040503050406030204" pitchFamily="18" charset="0"/>
                                  </a:rPr>
                                  <m:t>𝑛</m:t>
                                </m:r>
                              </m:sub>
                              <m:sup>
                                <m:r>
                                  <a:rPr lang="en-US" sz="2800" b="0" i="1" smtClean="0">
                                    <a:latin typeface="Cambria Math" panose="02040503050406030204" pitchFamily="18" charset="0"/>
                                  </a:rPr>
                                  <m:t>𝑘</m:t>
                                </m:r>
                              </m:sup>
                            </m:sSubSup>
                          </m:e>
                        </m:acc>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𝑘</m:t>
                            </m:r>
                          </m:sup>
                        </m:sSup>
                      </m:oMath>
                    </m:oMathPara>
                  </a14:m>
                  <a:endParaRPr lang="en-US" dirty="0"/>
                </a:p>
              </p:txBody>
            </p:sp>
          </mc:Choice>
          <mc:Fallback xmlns="">
            <p:sp>
              <p:nvSpPr>
                <p:cNvPr id="8" name="TextBox 7">
                  <a:extLst>
                    <a:ext uri="{FF2B5EF4-FFF2-40B4-BE49-F238E27FC236}">
                      <a16:creationId xmlns:a16="http://schemas.microsoft.com/office/drawing/2014/main" id="{A62982A3-EEE8-4FDD-833D-FDFC1616170B}"/>
                    </a:ext>
                  </a:extLst>
                </p:cNvPr>
                <p:cNvSpPr txBox="1">
                  <a:spLocks noRot="1" noChangeAspect="1" noMove="1" noResize="1" noEditPoints="1" noAdjustHandles="1" noChangeArrowheads="1" noChangeShapeType="1" noTextEdit="1"/>
                </p:cNvSpPr>
                <p:nvPr/>
              </p:nvSpPr>
              <p:spPr>
                <a:xfrm>
                  <a:off x="8336973" y="2315921"/>
                  <a:ext cx="1454727" cy="500843"/>
                </a:xfrm>
                <a:prstGeom prst="rect">
                  <a:avLst/>
                </a:prstGeom>
                <a:blipFill>
                  <a:blip r:embed="rId2"/>
                  <a:stretch>
                    <a:fillRect/>
                  </a:stretch>
                </a:blipFill>
              </p:spPr>
              <p:txBody>
                <a:bodyPr/>
                <a:lstStyle/>
                <a:p>
                  <a:r>
                    <a:rPr lang="en-US">
                      <a:noFill/>
                    </a:rPr>
                    <a:t> </a:t>
                  </a:r>
                </a:p>
              </p:txBody>
            </p:sp>
          </mc:Fallback>
        </mc:AlternateContent>
        <p:pic>
          <p:nvPicPr>
            <p:cNvPr id="9" name="Picture 2">
              <a:extLst>
                <a:ext uri="{FF2B5EF4-FFF2-40B4-BE49-F238E27FC236}">
                  <a16:creationId xmlns:a16="http://schemas.microsoft.com/office/drawing/2014/main" id="{9520FE7A-7CDE-449D-8F5C-61A7DD8489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70718" y="5770311"/>
              <a:ext cx="1787236" cy="790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 name="Picture 10">
            <a:extLst>
              <a:ext uri="{FF2B5EF4-FFF2-40B4-BE49-F238E27FC236}">
                <a16:creationId xmlns:a16="http://schemas.microsoft.com/office/drawing/2014/main" id="{15E953C2-8099-4CAF-AE2F-9BC1B598B1EA}"/>
              </a:ext>
            </a:extLst>
          </p:cNvPr>
          <p:cNvPicPr>
            <a:picLocks noChangeAspect="1"/>
          </p:cNvPicPr>
          <p:nvPr/>
        </p:nvPicPr>
        <p:blipFill rotWithShape="1">
          <a:blip r:embed="rId4"/>
          <a:srcRect l="21487" t="41106" r="55834" b="51483"/>
          <a:stretch/>
        </p:blipFill>
        <p:spPr>
          <a:xfrm>
            <a:off x="6132882" y="4914900"/>
            <a:ext cx="2903220" cy="533400"/>
          </a:xfrm>
          <a:prstGeom prst="rect">
            <a:avLst/>
          </a:prstGeom>
        </p:spPr>
      </p:pic>
    </p:spTree>
    <p:extLst>
      <p:ext uri="{BB962C8B-B14F-4D97-AF65-F5344CB8AC3E}">
        <p14:creationId xmlns:p14="http://schemas.microsoft.com/office/powerpoint/2010/main" val="41739652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41B9-9342-4462-8C9D-B9683F8D0E2E}"/>
              </a:ext>
            </a:extLst>
          </p:cNvPr>
          <p:cNvSpPr>
            <a:spLocks noGrp="1"/>
          </p:cNvSpPr>
          <p:nvPr>
            <p:ph type="title"/>
          </p:nvPr>
        </p:nvSpPr>
        <p:spPr/>
        <p:txBody>
          <a:bodyPr/>
          <a:lstStyle/>
          <a:p>
            <a:r>
              <a:rPr lang="en-US" dirty="0" err="1"/>
              <a:t>Các</a:t>
            </a:r>
            <a:r>
              <a:rPr lang="en-US" dirty="0"/>
              <a:t> </a:t>
            </a:r>
            <a:r>
              <a:rPr lang="en-US" dirty="0" err="1"/>
              <a:t>tính</a:t>
            </a:r>
            <a:r>
              <a:rPr lang="en-US" dirty="0"/>
              <a:t> </a:t>
            </a:r>
            <a:r>
              <a:rPr lang="en-US" dirty="0" err="1"/>
              <a:t>chất</a:t>
            </a:r>
            <a:r>
              <a:rPr lang="en-US" dirty="0"/>
              <a:t> </a:t>
            </a:r>
            <a:r>
              <a:rPr lang="en-US" dirty="0" err="1"/>
              <a:t>của</a:t>
            </a:r>
            <a:r>
              <a:rPr lang="en-US" dirty="0"/>
              <a:t> </a:t>
            </a:r>
            <a:r>
              <a:rPr lang="en-US" dirty="0" err="1"/>
              <a:t>tổ</a:t>
            </a:r>
            <a:r>
              <a:rPr lang="en-US" dirty="0"/>
              <a:t> </a:t>
            </a:r>
            <a:r>
              <a:rPr lang="en-US" dirty="0" err="1"/>
              <a:t>hợp</a:t>
            </a:r>
            <a:endParaRPr lang="en-US" dirty="0"/>
          </a:p>
        </p:txBody>
      </p:sp>
      <p:pic>
        <p:nvPicPr>
          <p:cNvPr id="4" name="Picture 3">
            <a:extLst>
              <a:ext uri="{FF2B5EF4-FFF2-40B4-BE49-F238E27FC236}">
                <a16:creationId xmlns:a16="http://schemas.microsoft.com/office/drawing/2014/main" id="{B83E2B0C-DF74-43BC-94B4-1138A9D279D1}"/>
              </a:ext>
            </a:extLst>
          </p:cNvPr>
          <p:cNvPicPr>
            <a:picLocks noChangeAspect="1"/>
          </p:cNvPicPr>
          <p:nvPr/>
        </p:nvPicPr>
        <p:blipFill rotWithShape="1">
          <a:blip r:embed="rId2"/>
          <a:srcRect l="16667" t="17391" r="26666" b="18874"/>
          <a:stretch/>
        </p:blipFill>
        <p:spPr>
          <a:xfrm>
            <a:off x="1248640" y="1600200"/>
            <a:ext cx="7438159" cy="4703543"/>
          </a:xfrm>
          <a:prstGeom prst="rect">
            <a:avLst/>
          </a:prstGeom>
        </p:spPr>
      </p:pic>
    </p:spTree>
    <p:extLst>
      <p:ext uri="{BB962C8B-B14F-4D97-AF65-F5344CB8AC3E}">
        <p14:creationId xmlns:p14="http://schemas.microsoft.com/office/powerpoint/2010/main" val="35112717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sz="2800" dirty="0"/>
              <a:t>CH</a:t>
            </a:r>
            <a:r>
              <a:rPr lang="vi-VN" sz="2800" dirty="0"/>
              <a:t>Ư</a:t>
            </a:r>
            <a:r>
              <a:rPr lang="en-US" sz="2800" dirty="0"/>
              <a:t>ƠNG 1: LÝ THUYẾT TỔ HỢP</a:t>
            </a:r>
          </a:p>
        </p:txBody>
      </p:sp>
      <p:sp>
        <p:nvSpPr>
          <p:cNvPr id="17411" name="AutoShape 3"/>
          <p:cNvSpPr>
            <a:spLocks noChangeArrowheads="1"/>
          </p:cNvSpPr>
          <p:nvPr/>
        </p:nvSpPr>
        <p:spPr bwMode="ltGray">
          <a:xfrm>
            <a:off x="2907298" y="3060134"/>
            <a:ext cx="4976694" cy="746101"/>
          </a:xfrm>
          <a:prstGeom prst="roundRect">
            <a:avLst>
              <a:gd name="adj" fmla="val 9144"/>
            </a:avLst>
          </a:prstGeom>
          <a:solidFill>
            <a:srgbClr val="F8F8F8"/>
          </a:solidFill>
          <a:ln w="28575">
            <a:solidFill>
              <a:schemeClr val="accent1"/>
            </a:solidFill>
            <a:round/>
            <a:headEnd/>
            <a:tailEnd/>
          </a:ln>
          <a:effectLst/>
        </p:spPr>
        <p:txBody>
          <a:bodyPr wrap="none" anchor="ctr"/>
          <a:lstStyle/>
          <a:p>
            <a:endParaRPr lang="en-US"/>
          </a:p>
        </p:txBody>
      </p:sp>
      <p:sp>
        <p:nvSpPr>
          <p:cNvPr id="17412" name="AutoShape 4"/>
          <p:cNvSpPr>
            <a:spLocks noChangeArrowheads="1"/>
          </p:cNvSpPr>
          <p:nvPr/>
        </p:nvSpPr>
        <p:spPr bwMode="gray">
          <a:xfrm>
            <a:off x="2937778" y="3916496"/>
            <a:ext cx="4976694" cy="759733"/>
          </a:xfrm>
          <a:prstGeom prst="roundRect">
            <a:avLst>
              <a:gd name="adj" fmla="val 9144"/>
            </a:avLst>
          </a:prstGeom>
          <a:solidFill>
            <a:srgbClr val="F8F8F8"/>
          </a:solidFill>
          <a:ln w="28575">
            <a:solidFill>
              <a:schemeClr val="accent2"/>
            </a:solidFill>
            <a:round/>
            <a:headEnd/>
            <a:tailEnd/>
          </a:ln>
          <a:effectLst/>
        </p:spPr>
        <p:txBody>
          <a:bodyPr wrap="none" anchor="ctr"/>
          <a:lstStyle/>
          <a:p>
            <a:endParaRPr lang="en-US"/>
          </a:p>
        </p:txBody>
      </p:sp>
      <p:sp>
        <p:nvSpPr>
          <p:cNvPr id="17415" name="AutoShape 7"/>
          <p:cNvSpPr>
            <a:spLocks noChangeArrowheads="1"/>
          </p:cNvSpPr>
          <p:nvPr/>
        </p:nvSpPr>
        <p:spPr bwMode="gray">
          <a:xfrm>
            <a:off x="2236341" y="4729263"/>
            <a:ext cx="5654182" cy="753371"/>
          </a:xfrm>
          <a:prstGeom prst="roundRect">
            <a:avLst>
              <a:gd name="adj" fmla="val 9144"/>
            </a:avLst>
          </a:prstGeom>
          <a:solidFill>
            <a:srgbClr val="F8F8F8"/>
          </a:solidFill>
          <a:ln w="28575">
            <a:solidFill>
              <a:schemeClr val="hlink"/>
            </a:solidFill>
            <a:round/>
            <a:headEnd/>
            <a:tailEnd/>
          </a:ln>
          <a:effectLst/>
        </p:spPr>
        <p:txBody>
          <a:bodyPr wrap="none" anchor="ctr"/>
          <a:lstStyle/>
          <a:p>
            <a:endParaRPr lang="en-US"/>
          </a:p>
        </p:txBody>
      </p:sp>
      <p:sp>
        <p:nvSpPr>
          <p:cNvPr id="17423" name="Text Box 15"/>
          <p:cNvSpPr txBox="1">
            <a:spLocks noChangeArrowheads="1"/>
          </p:cNvSpPr>
          <p:nvPr/>
        </p:nvSpPr>
        <p:spPr bwMode="gray">
          <a:xfrm>
            <a:off x="3106554" y="4852577"/>
            <a:ext cx="3575811" cy="467051"/>
          </a:xfrm>
          <a:prstGeom prst="rect">
            <a:avLst/>
          </a:prstGeom>
          <a:noFill/>
          <a:ln w="9525" algn="ctr">
            <a:noFill/>
            <a:miter lim="800000"/>
            <a:headEnd/>
            <a:tailEnd/>
          </a:ln>
          <a:effectLst/>
        </p:spPr>
        <p:txBody>
          <a:bodyPr wrap="square">
            <a:spAutoFit/>
          </a:bodyPr>
          <a:lstStyle/>
          <a:p>
            <a:pPr>
              <a:lnSpc>
                <a:spcPct val="110000"/>
              </a:lnSpc>
              <a:spcBef>
                <a:spcPct val="50000"/>
              </a:spcBef>
            </a:pPr>
            <a:r>
              <a:rPr lang="en-US" sz="2400" b="1" dirty="0">
                <a:solidFill>
                  <a:srgbClr val="000000"/>
                </a:solidFill>
                <a:cs typeface="Arial" charset="0"/>
              </a:rPr>
              <a:t>1.1. </a:t>
            </a:r>
            <a:r>
              <a:rPr lang="en-US" sz="2400" b="1" dirty="0" err="1">
                <a:solidFill>
                  <a:srgbClr val="000000"/>
                </a:solidFill>
                <a:cs typeface="Arial" charset="0"/>
              </a:rPr>
              <a:t>Khái</a:t>
            </a:r>
            <a:r>
              <a:rPr lang="en-US" sz="2400" b="1" dirty="0">
                <a:solidFill>
                  <a:srgbClr val="000000"/>
                </a:solidFill>
                <a:cs typeface="Arial" charset="0"/>
              </a:rPr>
              <a:t> </a:t>
            </a:r>
            <a:r>
              <a:rPr lang="en-US" sz="2400" b="1" dirty="0" err="1">
                <a:solidFill>
                  <a:srgbClr val="000000"/>
                </a:solidFill>
                <a:cs typeface="Arial" charset="0"/>
              </a:rPr>
              <a:t>niệm</a:t>
            </a:r>
            <a:r>
              <a:rPr lang="en-US" sz="2400" b="1" dirty="0">
                <a:solidFill>
                  <a:srgbClr val="000000"/>
                </a:solidFill>
                <a:cs typeface="Arial" charset="0"/>
              </a:rPr>
              <a:t> </a:t>
            </a:r>
            <a:r>
              <a:rPr lang="en-US" sz="2400" b="1" dirty="0" err="1">
                <a:solidFill>
                  <a:srgbClr val="000000"/>
                </a:solidFill>
                <a:cs typeface="Arial" charset="0"/>
              </a:rPr>
              <a:t>tập</a:t>
            </a:r>
            <a:r>
              <a:rPr lang="en-US" sz="2400" b="1" dirty="0">
                <a:solidFill>
                  <a:srgbClr val="000000"/>
                </a:solidFill>
                <a:cs typeface="Arial" charset="0"/>
              </a:rPr>
              <a:t> </a:t>
            </a:r>
            <a:r>
              <a:rPr lang="en-US" sz="2400" b="1" dirty="0" err="1">
                <a:solidFill>
                  <a:srgbClr val="000000"/>
                </a:solidFill>
                <a:cs typeface="Arial" charset="0"/>
              </a:rPr>
              <a:t>hợp</a:t>
            </a:r>
            <a:endParaRPr lang="en-US" sz="2400" b="1" dirty="0">
              <a:solidFill>
                <a:srgbClr val="000000"/>
              </a:solidFill>
              <a:cs typeface="Arial" charset="0"/>
            </a:endParaRPr>
          </a:p>
        </p:txBody>
      </p:sp>
      <p:sp>
        <p:nvSpPr>
          <p:cNvPr id="17424" name="Text Box 16"/>
          <p:cNvSpPr txBox="1">
            <a:spLocks noChangeArrowheads="1"/>
          </p:cNvSpPr>
          <p:nvPr/>
        </p:nvSpPr>
        <p:spPr bwMode="gray">
          <a:xfrm>
            <a:off x="4152882" y="3154564"/>
            <a:ext cx="3717283" cy="467051"/>
          </a:xfrm>
          <a:prstGeom prst="rect">
            <a:avLst/>
          </a:prstGeom>
          <a:noFill/>
          <a:ln w="9525" algn="ctr">
            <a:noFill/>
            <a:miter lim="800000"/>
            <a:headEnd/>
            <a:tailEnd/>
          </a:ln>
          <a:effectLst/>
        </p:spPr>
        <p:txBody>
          <a:bodyPr wrap="square">
            <a:spAutoFit/>
          </a:bodyPr>
          <a:lstStyle/>
          <a:p>
            <a:pPr>
              <a:lnSpc>
                <a:spcPct val="110000"/>
              </a:lnSpc>
              <a:spcBef>
                <a:spcPct val="50000"/>
              </a:spcBef>
            </a:pPr>
            <a:r>
              <a:rPr lang="en-US" sz="2400" b="1" dirty="0">
                <a:solidFill>
                  <a:srgbClr val="000000"/>
                </a:solidFill>
                <a:cs typeface="Arial" charset="0"/>
              </a:rPr>
              <a:t>1.3. </a:t>
            </a:r>
            <a:r>
              <a:rPr lang="en-US" sz="2400" b="1" dirty="0" err="1">
                <a:solidFill>
                  <a:srgbClr val="000000"/>
                </a:solidFill>
                <a:cs typeface="Arial" charset="0"/>
              </a:rPr>
              <a:t>Các</a:t>
            </a:r>
            <a:r>
              <a:rPr lang="en-US" sz="2400" b="1" dirty="0">
                <a:solidFill>
                  <a:srgbClr val="000000"/>
                </a:solidFill>
                <a:cs typeface="Arial" charset="0"/>
              </a:rPr>
              <a:t> </a:t>
            </a:r>
            <a:r>
              <a:rPr lang="en-US" sz="2400" b="1" dirty="0" err="1">
                <a:solidFill>
                  <a:srgbClr val="000000"/>
                </a:solidFill>
                <a:cs typeface="Arial" charset="0"/>
              </a:rPr>
              <a:t>cấu</a:t>
            </a:r>
            <a:r>
              <a:rPr lang="en-US" sz="2400" b="1" dirty="0">
                <a:solidFill>
                  <a:srgbClr val="000000"/>
                </a:solidFill>
                <a:cs typeface="Arial" charset="0"/>
              </a:rPr>
              <a:t> </a:t>
            </a:r>
            <a:r>
              <a:rPr lang="en-US" sz="2400" b="1" dirty="0" err="1">
                <a:solidFill>
                  <a:srgbClr val="000000"/>
                </a:solidFill>
                <a:cs typeface="Arial" charset="0"/>
              </a:rPr>
              <a:t>hình</a:t>
            </a:r>
            <a:r>
              <a:rPr lang="en-US" sz="2400" b="1" dirty="0">
                <a:solidFill>
                  <a:srgbClr val="000000"/>
                </a:solidFill>
                <a:cs typeface="Arial" charset="0"/>
              </a:rPr>
              <a:t> </a:t>
            </a:r>
            <a:r>
              <a:rPr lang="en-US" sz="2400" b="1" dirty="0" err="1">
                <a:solidFill>
                  <a:srgbClr val="000000"/>
                </a:solidFill>
                <a:cs typeface="Arial" charset="0"/>
              </a:rPr>
              <a:t>tổ</a:t>
            </a:r>
            <a:r>
              <a:rPr lang="en-US" sz="2400" b="1" dirty="0">
                <a:solidFill>
                  <a:srgbClr val="000000"/>
                </a:solidFill>
                <a:cs typeface="Arial" charset="0"/>
              </a:rPr>
              <a:t> </a:t>
            </a:r>
            <a:r>
              <a:rPr lang="en-US" sz="2400" b="1" dirty="0" err="1">
                <a:solidFill>
                  <a:srgbClr val="000000"/>
                </a:solidFill>
                <a:cs typeface="Arial" charset="0"/>
              </a:rPr>
              <a:t>hợp</a:t>
            </a:r>
            <a:endParaRPr lang="en-US" sz="2400" b="1" dirty="0">
              <a:solidFill>
                <a:srgbClr val="000000"/>
              </a:solidFill>
              <a:cs typeface="Arial" charset="0"/>
            </a:endParaRPr>
          </a:p>
        </p:txBody>
      </p:sp>
      <p:sp>
        <p:nvSpPr>
          <p:cNvPr id="17425" name="Text Box 17"/>
          <p:cNvSpPr txBox="1">
            <a:spLocks noChangeArrowheads="1"/>
          </p:cNvSpPr>
          <p:nvPr/>
        </p:nvSpPr>
        <p:spPr bwMode="gray">
          <a:xfrm>
            <a:off x="3757937" y="3931997"/>
            <a:ext cx="3571063" cy="467051"/>
          </a:xfrm>
          <a:prstGeom prst="rect">
            <a:avLst/>
          </a:prstGeom>
          <a:noFill/>
          <a:ln w="9525" algn="ctr">
            <a:noFill/>
            <a:miter lim="800000"/>
            <a:headEnd/>
            <a:tailEnd/>
          </a:ln>
          <a:effectLst/>
        </p:spPr>
        <p:txBody>
          <a:bodyPr wrap="square">
            <a:spAutoFit/>
          </a:bodyPr>
          <a:lstStyle/>
          <a:p>
            <a:pPr>
              <a:lnSpc>
                <a:spcPct val="110000"/>
              </a:lnSpc>
              <a:spcBef>
                <a:spcPct val="50000"/>
              </a:spcBef>
            </a:pPr>
            <a:r>
              <a:rPr lang="en-US" sz="2400" b="1" dirty="0">
                <a:solidFill>
                  <a:srgbClr val="000000"/>
                </a:solidFill>
                <a:cs typeface="Arial" charset="0"/>
              </a:rPr>
              <a:t>1.2. </a:t>
            </a:r>
            <a:r>
              <a:rPr lang="en-US" sz="2400" b="1" dirty="0" err="1">
                <a:solidFill>
                  <a:srgbClr val="000000"/>
                </a:solidFill>
                <a:cs typeface="Arial" charset="0"/>
              </a:rPr>
              <a:t>Nguyên</a:t>
            </a:r>
            <a:r>
              <a:rPr lang="en-US" sz="2400" b="1" dirty="0">
                <a:solidFill>
                  <a:srgbClr val="000000"/>
                </a:solidFill>
                <a:cs typeface="Arial" charset="0"/>
              </a:rPr>
              <a:t> </a:t>
            </a:r>
            <a:r>
              <a:rPr lang="en-US" sz="2400" b="1" dirty="0" err="1">
                <a:solidFill>
                  <a:srgbClr val="000000"/>
                </a:solidFill>
                <a:cs typeface="Arial" charset="0"/>
              </a:rPr>
              <a:t>lý</a:t>
            </a:r>
            <a:r>
              <a:rPr lang="en-US" sz="2400" b="1" dirty="0">
                <a:solidFill>
                  <a:srgbClr val="000000"/>
                </a:solidFill>
                <a:cs typeface="Arial" charset="0"/>
              </a:rPr>
              <a:t> </a:t>
            </a:r>
            <a:r>
              <a:rPr lang="en-US" sz="2400" b="1" dirty="0" err="1">
                <a:solidFill>
                  <a:srgbClr val="000000"/>
                </a:solidFill>
                <a:cs typeface="Arial" charset="0"/>
              </a:rPr>
              <a:t>đếm</a:t>
            </a:r>
            <a:endParaRPr lang="en-US" sz="2400" b="1" dirty="0">
              <a:solidFill>
                <a:srgbClr val="000000"/>
              </a:solidFill>
              <a:cs typeface="Arial" charset="0"/>
            </a:endParaRPr>
          </a:p>
        </p:txBody>
      </p:sp>
      <p:sp>
        <p:nvSpPr>
          <p:cNvPr id="18" name="AutoShape 3">
            <a:extLst>
              <a:ext uri="{FF2B5EF4-FFF2-40B4-BE49-F238E27FC236}">
                <a16:creationId xmlns:a16="http://schemas.microsoft.com/office/drawing/2014/main" id="{257A9A3B-26E6-4EB0-B611-C62381B28454}"/>
              </a:ext>
            </a:extLst>
          </p:cNvPr>
          <p:cNvSpPr>
            <a:spLocks noChangeArrowheads="1"/>
          </p:cNvSpPr>
          <p:nvPr/>
        </p:nvSpPr>
        <p:spPr bwMode="ltGray">
          <a:xfrm>
            <a:off x="3216319" y="2334734"/>
            <a:ext cx="4692742" cy="748340"/>
          </a:xfrm>
          <a:prstGeom prst="roundRect">
            <a:avLst>
              <a:gd name="adj" fmla="val 9144"/>
            </a:avLst>
          </a:prstGeom>
          <a:solidFill>
            <a:srgbClr val="F8F8F8"/>
          </a:solidFill>
          <a:ln w="28575">
            <a:solidFill>
              <a:schemeClr val="accent1"/>
            </a:solidFill>
            <a:round/>
            <a:headEnd/>
            <a:tailEnd/>
          </a:ln>
          <a:effectLst/>
        </p:spPr>
        <p:txBody>
          <a:bodyPr wrap="none" anchor="ctr"/>
          <a:lstStyle/>
          <a:p>
            <a:endParaRPr lang="en-US"/>
          </a:p>
        </p:txBody>
      </p:sp>
      <p:sp>
        <p:nvSpPr>
          <p:cNvPr id="20" name="WordArt 11">
            <a:extLst>
              <a:ext uri="{FF2B5EF4-FFF2-40B4-BE49-F238E27FC236}">
                <a16:creationId xmlns:a16="http://schemas.microsoft.com/office/drawing/2014/main" id="{482079AF-9B1E-4B01-B788-2EC6F83072A1}"/>
              </a:ext>
            </a:extLst>
          </p:cNvPr>
          <p:cNvSpPr>
            <a:spLocks noChangeArrowheads="1" noChangeShapeType="1" noTextEdit="1"/>
          </p:cNvSpPr>
          <p:nvPr/>
        </p:nvSpPr>
        <p:spPr bwMode="gray">
          <a:xfrm rot="5400000">
            <a:off x="3221496" y="2172118"/>
            <a:ext cx="453011" cy="267175"/>
          </a:xfrm>
          <a:prstGeom prst="rect">
            <a:avLst/>
          </a:prstGeom>
        </p:spPr>
        <p:txBody>
          <a:bodyPr wrap="none" fromWordArt="1">
            <a:prstTxWarp prst="textPlain">
              <a:avLst>
                <a:gd name="adj" fmla="val 50000"/>
              </a:avLst>
            </a:prstTxWarp>
          </a:bodyPr>
          <a:lstStyle/>
          <a:p>
            <a:pPr algn="ctr"/>
            <a:r>
              <a:rPr lang="en-US" sz="2000" kern="10">
                <a:ln w="19050">
                  <a:noFill/>
                  <a:round/>
                  <a:headEnd/>
                  <a:tailEnd/>
                </a:ln>
                <a:solidFill>
                  <a:srgbClr val="F8F8F8"/>
                </a:solidFill>
                <a:effectLst>
                  <a:prstShdw prst="shdw17" dist="17961" dir="13500000">
                    <a:srgbClr val="080808"/>
                  </a:prstShdw>
                </a:effectLst>
                <a:latin typeface="Arial Black"/>
              </a:rPr>
              <a:t>Jump</a:t>
            </a:r>
          </a:p>
        </p:txBody>
      </p:sp>
      <p:sp>
        <p:nvSpPr>
          <p:cNvPr id="22" name="Text Box 16">
            <a:extLst>
              <a:ext uri="{FF2B5EF4-FFF2-40B4-BE49-F238E27FC236}">
                <a16:creationId xmlns:a16="http://schemas.microsoft.com/office/drawing/2014/main" id="{0FB3FF31-09C2-4721-AA37-9EA9DFADFD20}"/>
              </a:ext>
            </a:extLst>
          </p:cNvPr>
          <p:cNvSpPr txBox="1">
            <a:spLocks noChangeArrowheads="1"/>
          </p:cNvSpPr>
          <p:nvPr/>
        </p:nvSpPr>
        <p:spPr bwMode="gray">
          <a:xfrm>
            <a:off x="4572000" y="2362200"/>
            <a:ext cx="3132971" cy="467051"/>
          </a:xfrm>
          <a:prstGeom prst="rect">
            <a:avLst/>
          </a:prstGeom>
          <a:noFill/>
          <a:ln w="9525" algn="ctr">
            <a:noFill/>
            <a:miter lim="800000"/>
            <a:headEnd/>
            <a:tailEnd/>
          </a:ln>
          <a:effectLst/>
        </p:spPr>
        <p:txBody>
          <a:bodyPr wrap="square">
            <a:spAutoFit/>
          </a:bodyPr>
          <a:lstStyle/>
          <a:p>
            <a:pPr>
              <a:lnSpc>
                <a:spcPct val="110000"/>
              </a:lnSpc>
              <a:spcBef>
                <a:spcPct val="50000"/>
              </a:spcBef>
            </a:pPr>
            <a:r>
              <a:rPr lang="en-US" sz="2400" b="1" dirty="0">
                <a:solidFill>
                  <a:srgbClr val="000000"/>
                </a:solidFill>
                <a:cs typeface="Arial" charset="0"/>
              </a:rPr>
              <a:t>1.4. </a:t>
            </a:r>
            <a:r>
              <a:rPr lang="en-US" sz="2400" b="1" dirty="0" err="1">
                <a:solidFill>
                  <a:srgbClr val="000000"/>
                </a:solidFill>
                <a:cs typeface="Arial" charset="0"/>
              </a:rPr>
              <a:t>Hệ</a:t>
            </a:r>
            <a:r>
              <a:rPr lang="en-US" sz="2400" b="1" dirty="0">
                <a:solidFill>
                  <a:srgbClr val="000000"/>
                </a:solidFill>
                <a:cs typeface="Arial" charset="0"/>
              </a:rPr>
              <a:t> </a:t>
            </a:r>
            <a:r>
              <a:rPr lang="en-US" sz="2400" b="1" dirty="0" err="1">
                <a:solidFill>
                  <a:srgbClr val="000000"/>
                </a:solidFill>
                <a:cs typeface="Arial" charset="0"/>
              </a:rPr>
              <a:t>thức</a:t>
            </a:r>
            <a:r>
              <a:rPr lang="en-US" sz="2400" b="1" dirty="0">
                <a:solidFill>
                  <a:srgbClr val="000000"/>
                </a:solidFill>
                <a:cs typeface="Arial" charset="0"/>
              </a:rPr>
              <a:t> </a:t>
            </a:r>
            <a:r>
              <a:rPr lang="en-US" sz="2400" b="1" dirty="0" err="1">
                <a:solidFill>
                  <a:srgbClr val="000000"/>
                </a:solidFill>
                <a:cs typeface="Arial" charset="0"/>
              </a:rPr>
              <a:t>đệ</a:t>
            </a:r>
            <a:r>
              <a:rPr lang="en-US" sz="2400" b="1" dirty="0">
                <a:solidFill>
                  <a:srgbClr val="000000"/>
                </a:solidFill>
                <a:cs typeface="Arial" charset="0"/>
              </a:rPr>
              <a:t> qui</a:t>
            </a:r>
          </a:p>
        </p:txBody>
      </p:sp>
      <p:sp>
        <p:nvSpPr>
          <p:cNvPr id="17418" name="WordArt 10"/>
          <p:cNvSpPr>
            <a:spLocks noChangeArrowheads="1" noChangeShapeType="1" noTextEdit="1"/>
          </p:cNvSpPr>
          <p:nvPr/>
        </p:nvSpPr>
        <p:spPr bwMode="gray">
          <a:xfrm rot="5400000">
            <a:off x="1451627" y="4734679"/>
            <a:ext cx="391681" cy="231106"/>
          </a:xfrm>
          <a:prstGeom prst="rect">
            <a:avLst/>
          </a:prstGeom>
        </p:spPr>
        <p:txBody>
          <a:bodyPr wrap="none" fromWordArt="1">
            <a:prstTxWarp prst="textPlain">
              <a:avLst>
                <a:gd name="adj" fmla="val 50000"/>
              </a:avLst>
            </a:prstTxWarp>
          </a:bodyPr>
          <a:lstStyle/>
          <a:p>
            <a:pPr algn="ctr"/>
            <a:r>
              <a:rPr lang="en-US" sz="3600" kern="10">
                <a:ln w="19050">
                  <a:noFill/>
                  <a:round/>
                  <a:headEnd/>
                  <a:tailEnd/>
                </a:ln>
                <a:solidFill>
                  <a:srgbClr val="F8F8F8"/>
                </a:solidFill>
                <a:effectLst>
                  <a:prstShdw prst="shdw17" dist="17961" dir="13500000">
                    <a:srgbClr val="080808"/>
                  </a:prstShdw>
                </a:effectLst>
                <a:latin typeface="Arial Black"/>
              </a:rPr>
              <a:t>Start</a:t>
            </a:r>
          </a:p>
        </p:txBody>
      </p:sp>
      <p:sp>
        <p:nvSpPr>
          <p:cNvPr id="19" name="AutoShape 5">
            <a:extLst>
              <a:ext uri="{FF2B5EF4-FFF2-40B4-BE49-F238E27FC236}">
                <a16:creationId xmlns:a16="http://schemas.microsoft.com/office/drawing/2014/main" id="{8F7870DC-7F3E-4379-9D56-F5CAE8B38690}"/>
              </a:ext>
            </a:extLst>
          </p:cNvPr>
          <p:cNvSpPr>
            <a:spLocks noChangeArrowheads="1"/>
          </p:cNvSpPr>
          <p:nvPr/>
        </p:nvSpPr>
        <p:spPr bwMode="gray">
          <a:xfrm>
            <a:off x="2578976" y="2017949"/>
            <a:ext cx="2292637" cy="1025437"/>
          </a:xfrm>
          <a:prstGeom prst="upArrow">
            <a:avLst>
              <a:gd name="adj1" fmla="val 50000"/>
              <a:gd name="adj2" fmla="val 18667"/>
            </a:avLst>
          </a:prstGeom>
          <a:gradFill rotWithShape="1">
            <a:gsLst>
              <a:gs pos="0">
                <a:schemeClr val="accent1">
                  <a:gamma/>
                  <a:shade val="66275"/>
                  <a:invGamma/>
                </a:schemeClr>
              </a:gs>
              <a:gs pos="100000">
                <a:schemeClr val="accent1"/>
              </a:gs>
            </a:gsLst>
            <a:lin ang="18900000" scaled="1"/>
          </a:gradFill>
          <a:ln w="19050">
            <a:noFill/>
            <a:miter lim="800000"/>
            <a:headEnd/>
            <a:tailEnd/>
          </a:ln>
          <a:effectLst/>
          <a:scene3d>
            <a:camera prst="legacyPerspectiveBottomRight"/>
            <a:lightRig rig="legacyFlat1" dir="t"/>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1" name="Text Box 12">
            <a:extLst>
              <a:ext uri="{FF2B5EF4-FFF2-40B4-BE49-F238E27FC236}">
                <a16:creationId xmlns:a16="http://schemas.microsoft.com/office/drawing/2014/main" id="{67C0171B-9C8F-4F75-AEDC-3EE5F98DB08E}"/>
              </a:ext>
            </a:extLst>
          </p:cNvPr>
          <p:cNvSpPr txBox="1">
            <a:spLocks noChangeArrowheads="1"/>
          </p:cNvSpPr>
          <p:nvPr/>
        </p:nvSpPr>
        <p:spPr bwMode="gray">
          <a:xfrm>
            <a:off x="3557983" y="2213250"/>
            <a:ext cx="716449" cy="1059585"/>
          </a:xfrm>
          <a:prstGeom prst="rect">
            <a:avLst/>
          </a:prstGeom>
          <a:noFill/>
          <a:ln w="9525">
            <a:noFill/>
            <a:miter lim="800000"/>
            <a:headEnd/>
            <a:tailEnd/>
          </a:ln>
          <a:effectLst/>
        </p:spPr>
        <p:txBody>
          <a:bodyPr wrap="square">
            <a:spAutoFit/>
          </a:bodyPr>
          <a:lstStyle/>
          <a:p>
            <a:pPr algn="r">
              <a:lnSpc>
                <a:spcPct val="120000"/>
              </a:lnSpc>
              <a:spcBef>
                <a:spcPct val="50000"/>
              </a:spcBef>
            </a:pPr>
            <a:r>
              <a:rPr lang="en-US" sz="1400" b="1" dirty="0">
                <a:solidFill>
                  <a:srgbClr val="FFFFFF"/>
                </a:solidFill>
                <a:cs typeface="Arial" charset="0"/>
              </a:rPr>
              <a:t>2008</a:t>
            </a:r>
          </a:p>
          <a:p>
            <a:pPr algn="r">
              <a:lnSpc>
                <a:spcPct val="120000"/>
              </a:lnSpc>
              <a:spcBef>
                <a:spcPct val="50000"/>
              </a:spcBef>
            </a:pPr>
            <a:r>
              <a:rPr lang="en-US" sz="1400" b="1" dirty="0">
                <a:solidFill>
                  <a:srgbClr val="FFFFFF"/>
                </a:solidFill>
                <a:cs typeface="Arial" charset="0"/>
              </a:rPr>
              <a:t>2007</a:t>
            </a:r>
          </a:p>
          <a:p>
            <a:pPr algn="r">
              <a:lnSpc>
                <a:spcPct val="120000"/>
              </a:lnSpc>
              <a:spcBef>
                <a:spcPct val="50000"/>
              </a:spcBef>
            </a:pPr>
            <a:r>
              <a:rPr lang="en-US" sz="1400" b="1" dirty="0">
                <a:solidFill>
                  <a:srgbClr val="FFFFFF"/>
                </a:solidFill>
                <a:cs typeface="Arial" charset="0"/>
              </a:rPr>
              <a:t>2006       </a:t>
            </a:r>
          </a:p>
        </p:txBody>
      </p:sp>
      <p:sp>
        <p:nvSpPr>
          <p:cNvPr id="17413" name="AutoShape 5"/>
          <p:cNvSpPr>
            <a:spLocks noChangeArrowheads="1"/>
          </p:cNvSpPr>
          <p:nvPr/>
        </p:nvSpPr>
        <p:spPr bwMode="gray">
          <a:xfrm>
            <a:off x="2094086" y="2744179"/>
            <a:ext cx="2431362" cy="1022369"/>
          </a:xfrm>
          <a:prstGeom prst="upArrow">
            <a:avLst>
              <a:gd name="adj1" fmla="val 50000"/>
              <a:gd name="adj2" fmla="val 18667"/>
            </a:avLst>
          </a:prstGeom>
          <a:gradFill rotWithShape="1">
            <a:gsLst>
              <a:gs pos="0">
                <a:schemeClr val="accent1">
                  <a:gamma/>
                  <a:shade val="66275"/>
                  <a:invGamma/>
                </a:schemeClr>
              </a:gs>
              <a:gs pos="100000">
                <a:schemeClr val="accent1"/>
              </a:gs>
            </a:gsLst>
            <a:lin ang="18900000" scaled="1"/>
          </a:gradFill>
          <a:ln w="19050">
            <a:noFill/>
            <a:miter lim="800000"/>
            <a:headEnd/>
            <a:tailEnd/>
          </a:ln>
          <a:effectLst/>
          <a:scene3d>
            <a:camera prst="legacyPerspectiveBottomRight"/>
            <a:lightRig rig="legacyFlat1" dir="t"/>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17420" name="Text Box 12"/>
          <p:cNvSpPr txBox="1">
            <a:spLocks noChangeArrowheads="1"/>
          </p:cNvSpPr>
          <p:nvPr/>
        </p:nvSpPr>
        <p:spPr bwMode="gray">
          <a:xfrm>
            <a:off x="3127254" y="2543425"/>
            <a:ext cx="759801" cy="1059585"/>
          </a:xfrm>
          <a:prstGeom prst="rect">
            <a:avLst/>
          </a:prstGeom>
          <a:noFill/>
          <a:ln w="9525">
            <a:noFill/>
            <a:miter lim="800000"/>
            <a:headEnd/>
            <a:tailEnd/>
          </a:ln>
          <a:effectLst/>
        </p:spPr>
        <p:txBody>
          <a:bodyPr wrap="square">
            <a:spAutoFit/>
          </a:bodyPr>
          <a:lstStyle/>
          <a:p>
            <a:pPr algn="r">
              <a:lnSpc>
                <a:spcPct val="120000"/>
              </a:lnSpc>
              <a:spcBef>
                <a:spcPct val="50000"/>
              </a:spcBef>
            </a:pPr>
            <a:r>
              <a:rPr lang="en-US" sz="1400" b="1">
                <a:solidFill>
                  <a:srgbClr val="FFFFFF"/>
                </a:solidFill>
                <a:cs typeface="Arial" charset="0"/>
              </a:rPr>
              <a:t>2008</a:t>
            </a:r>
          </a:p>
          <a:p>
            <a:pPr algn="r">
              <a:lnSpc>
                <a:spcPct val="120000"/>
              </a:lnSpc>
              <a:spcBef>
                <a:spcPct val="50000"/>
              </a:spcBef>
            </a:pPr>
            <a:r>
              <a:rPr lang="en-US" sz="1400" b="1">
                <a:solidFill>
                  <a:srgbClr val="FFFFFF"/>
                </a:solidFill>
                <a:cs typeface="Arial" charset="0"/>
              </a:rPr>
              <a:t>2007</a:t>
            </a:r>
          </a:p>
          <a:p>
            <a:pPr algn="r">
              <a:lnSpc>
                <a:spcPct val="120000"/>
              </a:lnSpc>
              <a:spcBef>
                <a:spcPct val="50000"/>
              </a:spcBef>
            </a:pPr>
            <a:r>
              <a:rPr lang="en-US" sz="1400" b="1">
                <a:solidFill>
                  <a:srgbClr val="FFFFFF"/>
                </a:solidFill>
                <a:cs typeface="Arial" charset="0"/>
              </a:rPr>
              <a:t>2006       </a:t>
            </a:r>
          </a:p>
        </p:txBody>
      </p:sp>
      <p:sp>
        <p:nvSpPr>
          <p:cNvPr id="17414" name="AutoShape 6"/>
          <p:cNvSpPr>
            <a:spLocks noChangeArrowheads="1"/>
          </p:cNvSpPr>
          <p:nvPr/>
        </p:nvSpPr>
        <p:spPr bwMode="gray">
          <a:xfrm>
            <a:off x="1514966" y="3598298"/>
            <a:ext cx="2431362" cy="1022369"/>
          </a:xfrm>
          <a:prstGeom prst="upArrow">
            <a:avLst>
              <a:gd name="adj1" fmla="val 50000"/>
              <a:gd name="adj2" fmla="val 18667"/>
            </a:avLst>
          </a:prstGeom>
          <a:gradFill rotWithShape="1">
            <a:gsLst>
              <a:gs pos="0">
                <a:schemeClr val="accent2">
                  <a:gamma/>
                  <a:shade val="56078"/>
                  <a:invGamma/>
                </a:schemeClr>
              </a:gs>
              <a:gs pos="100000">
                <a:schemeClr val="accent2"/>
              </a:gs>
            </a:gsLst>
            <a:lin ang="18900000" scaled="1"/>
          </a:gradFill>
          <a:ln w="19050">
            <a:noFill/>
            <a:miter lim="800000"/>
            <a:headEnd/>
            <a:tailEnd/>
          </a:ln>
          <a:effectLst/>
          <a:scene3d>
            <a:camera prst="legacyPerspectiveBottomRight"/>
            <a:lightRig rig="legacyFlat1" dir="t"/>
          </a:scene3d>
          <a:sp3d extrusionH="430200" prstMaterial="legacyMatte">
            <a:bevelT w="13500" h="13500" prst="angle"/>
            <a:bevelB w="13500" h="13500" prst="angle"/>
            <a:extrusionClr>
              <a:schemeClr val="accent2"/>
            </a:extrusionClr>
          </a:sp3d>
        </p:spPr>
        <p:txBody>
          <a:bodyPr wrap="none" anchor="ctr">
            <a:flatTx/>
          </a:bodyPr>
          <a:lstStyle/>
          <a:p>
            <a:endParaRPr lang="en-US"/>
          </a:p>
        </p:txBody>
      </p:sp>
      <p:sp>
        <p:nvSpPr>
          <p:cNvPr id="17421" name="Text Box 13"/>
          <p:cNvSpPr txBox="1">
            <a:spLocks noChangeArrowheads="1"/>
          </p:cNvSpPr>
          <p:nvPr/>
        </p:nvSpPr>
        <p:spPr bwMode="gray">
          <a:xfrm>
            <a:off x="2548134" y="3813450"/>
            <a:ext cx="759801" cy="1059585"/>
          </a:xfrm>
          <a:prstGeom prst="rect">
            <a:avLst/>
          </a:prstGeom>
          <a:noFill/>
          <a:ln w="9525">
            <a:noFill/>
            <a:miter lim="800000"/>
            <a:headEnd/>
            <a:tailEnd/>
          </a:ln>
          <a:effectLst/>
        </p:spPr>
        <p:txBody>
          <a:bodyPr wrap="square">
            <a:spAutoFit/>
          </a:bodyPr>
          <a:lstStyle/>
          <a:p>
            <a:pPr algn="r">
              <a:lnSpc>
                <a:spcPct val="120000"/>
              </a:lnSpc>
              <a:spcBef>
                <a:spcPct val="50000"/>
              </a:spcBef>
            </a:pPr>
            <a:r>
              <a:rPr lang="en-US" sz="1400" b="1">
                <a:solidFill>
                  <a:srgbClr val="FFFFFF"/>
                </a:solidFill>
                <a:cs typeface="Arial" charset="0"/>
              </a:rPr>
              <a:t>2005</a:t>
            </a:r>
          </a:p>
          <a:p>
            <a:pPr algn="r">
              <a:lnSpc>
                <a:spcPct val="120000"/>
              </a:lnSpc>
              <a:spcBef>
                <a:spcPct val="50000"/>
              </a:spcBef>
            </a:pPr>
            <a:r>
              <a:rPr lang="en-US" sz="1400" b="1">
                <a:solidFill>
                  <a:srgbClr val="FFFFFF"/>
                </a:solidFill>
                <a:cs typeface="Arial" charset="0"/>
              </a:rPr>
              <a:t>2004</a:t>
            </a:r>
          </a:p>
          <a:p>
            <a:pPr algn="r">
              <a:lnSpc>
                <a:spcPct val="120000"/>
              </a:lnSpc>
              <a:spcBef>
                <a:spcPct val="50000"/>
              </a:spcBef>
            </a:pPr>
            <a:r>
              <a:rPr lang="en-US" sz="1400" b="1">
                <a:solidFill>
                  <a:srgbClr val="FFFFFF"/>
                </a:solidFill>
                <a:cs typeface="Arial" charset="0"/>
              </a:rPr>
              <a:t>2003       </a:t>
            </a:r>
          </a:p>
        </p:txBody>
      </p:sp>
      <p:sp>
        <p:nvSpPr>
          <p:cNvPr id="17416" name="AutoShape 8"/>
          <p:cNvSpPr>
            <a:spLocks noChangeArrowheads="1"/>
          </p:cNvSpPr>
          <p:nvPr/>
        </p:nvSpPr>
        <p:spPr bwMode="gray">
          <a:xfrm>
            <a:off x="896453" y="4439592"/>
            <a:ext cx="2259587" cy="1014467"/>
          </a:xfrm>
          <a:prstGeom prst="upArrow">
            <a:avLst>
              <a:gd name="adj1" fmla="val 50000"/>
              <a:gd name="adj2" fmla="val 18667"/>
            </a:avLst>
          </a:prstGeom>
          <a:gradFill rotWithShape="1">
            <a:gsLst>
              <a:gs pos="0">
                <a:schemeClr val="hlink">
                  <a:gamma/>
                  <a:shade val="57255"/>
                  <a:invGamma/>
                </a:schemeClr>
              </a:gs>
              <a:gs pos="100000">
                <a:schemeClr val="hlink"/>
              </a:gs>
            </a:gsLst>
            <a:lin ang="18900000" scaled="1"/>
          </a:gradFill>
          <a:ln w="19050">
            <a:noFill/>
            <a:miter lim="800000"/>
            <a:headEnd/>
            <a:tailEnd/>
          </a:ln>
          <a:effectLst/>
          <a:scene3d>
            <a:camera prst="legacyPerspectiveBottomRight"/>
            <a:lightRig rig="legacyFlat1" dir="t"/>
          </a:scene3d>
          <a:sp3d extrusionH="430200" prstMaterial="legacyMatte">
            <a:bevelT w="13500" h="13500" prst="angle"/>
            <a:bevelB w="13500" h="13500" prst="angle"/>
            <a:extrusionClr>
              <a:schemeClr val="hlink"/>
            </a:extrusionClr>
          </a:sp3d>
        </p:spPr>
        <p:txBody>
          <a:bodyPr wrap="none" anchor="ctr">
            <a:flatTx/>
          </a:bodyPr>
          <a:lstStyle/>
          <a:p>
            <a:endParaRPr lang="en-US"/>
          </a:p>
        </p:txBody>
      </p:sp>
      <p:sp>
        <p:nvSpPr>
          <p:cNvPr id="17422" name="Text Box 14"/>
          <p:cNvSpPr txBox="1">
            <a:spLocks noChangeArrowheads="1"/>
          </p:cNvSpPr>
          <p:nvPr/>
        </p:nvSpPr>
        <p:spPr bwMode="gray">
          <a:xfrm>
            <a:off x="1956841" y="5347673"/>
            <a:ext cx="759801" cy="1059585"/>
          </a:xfrm>
          <a:prstGeom prst="rect">
            <a:avLst/>
          </a:prstGeom>
          <a:noFill/>
          <a:ln w="9525">
            <a:noFill/>
            <a:miter lim="800000"/>
            <a:headEnd/>
            <a:tailEnd/>
          </a:ln>
          <a:effectLst/>
        </p:spPr>
        <p:txBody>
          <a:bodyPr wrap="square">
            <a:spAutoFit/>
          </a:bodyPr>
          <a:lstStyle/>
          <a:p>
            <a:pPr algn="r">
              <a:lnSpc>
                <a:spcPct val="120000"/>
              </a:lnSpc>
              <a:spcBef>
                <a:spcPct val="50000"/>
              </a:spcBef>
            </a:pPr>
            <a:r>
              <a:rPr lang="en-US" sz="1400" b="1" dirty="0">
                <a:solidFill>
                  <a:srgbClr val="FFFFFF"/>
                </a:solidFill>
                <a:cs typeface="Arial" charset="0"/>
              </a:rPr>
              <a:t>2002</a:t>
            </a:r>
          </a:p>
          <a:p>
            <a:pPr algn="r">
              <a:lnSpc>
                <a:spcPct val="120000"/>
              </a:lnSpc>
              <a:spcBef>
                <a:spcPct val="50000"/>
              </a:spcBef>
            </a:pPr>
            <a:r>
              <a:rPr lang="en-US" sz="1400" b="1" dirty="0">
                <a:solidFill>
                  <a:srgbClr val="FFFFFF"/>
                </a:solidFill>
                <a:cs typeface="Arial" charset="0"/>
              </a:rPr>
              <a:t>2001</a:t>
            </a:r>
          </a:p>
          <a:p>
            <a:pPr algn="r">
              <a:lnSpc>
                <a:spcPct val="120000"/>
              </a:lnSpc>
              <a:spcBef>
                <a:spcPct val="50000"/>
              </a:spcBef>
            </a:pPr>
            <a:r>
              <a:rPr lang="en-US" sz="1400" b="1" dirty="0">
                <a:solidFill>
                  <a:srgbClr val="FFFFFF"/>
                </a:solidFill>
                <a:cs typeface="Arial" charset="0"/>
              </a:rPr>
              <a:t>2000       </a:t>
            </a:r>
          </a:p>
        </p:txBody>
      </p:sp>
    </p:spTree>
    <p:extLst>
      <p:ext uri="{BB962C8B-B14F-4D97-AF65-F5344CB8AC3E}">
        <p14:creationId xmlns:p14="http://schemas.microsoft.com/office/powerpoint/2010/main" val="28073367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17411"/>
                                        </p:tgtEl>
                                        <p:attrNameLst>
                                          <p:attrName>style.visibility</p:attrName>
                                        </p:attrNameLst>
                                      </p:cBhvr>
                                      <p:to>
                                        <p:strVal val="visible"/>
                                      </p:to>
                                    </p:set>
                                    <p:anim calcmode="lin" valueType="num">
                                      <p:cBhvr additive="base">
                                        <p:cTn id="7" dur="500" fill="hold"/>
                                        <p:tgtEl>
                                          <p:spTgt spid="17411"/>
                                        </p:tgtEl>
                                        <p:attrNameLst>
                                          <p:attrName>ppt_x</p:attrName>
                                        </p:attrNameLst>
                                      </p:cBhvr>
                                      <p:tavLst>
                                        <p:tav tm="0">
                                          <p:val>
                                            <p:strVal val="1+#ppt_w/2"/>
                                          </p:val>
                                        </p:tav>
                                        <p:tav tm="100000">
                                          <p:val>
                                            <p:strVal val="#ppt_x"/>
                                          </p:val>
                                        </p:tav>
                                      </p:tavLst>
                                    </p:anim>
                                    <p:anim calcmode="lin" valueType="num">
                                      <p:cBhvr additive="base">
                                        <p:cTn id="8" dur="500" fill="hold"/>
                                        <p:tgtEl>
                                          <p:spTgt spid="17411"/>
                                        </p:tgtEl>
                                        <p:attrNameLst>
                                          <p:attrName>ppt_y</p:attrName>
                                        </p:attrNameLst>
                                      </p:cBhvr>
                                      <p:tavLst>
                                        <p:tav tm="0">
                                          <p:val>
                                            <p:strVal val="1+#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17412"/>
                                        </p:tgtEl>
                                        <p:attrNameLst>
                                          <p:attrName>style.visibility</p:attrName>
                                        </p:attrNameLst>
                                      </p:cBhvr>
                                      <p:to>
                                        <p:strVal val="visible"/>
                                      </p:to>
                                    </p:set>
                                    <p:anim calcmode="lin" valueType="num">
                                      <p:cBhvr additive="base">
                                        <p:cTn id="11" dur="500" fill="hold"/>
                                        <p:tgtEl>
                                          <p:spTgt spid="17412"/>
                                        </p:tgtEl>
                                        <p:attrNameLst>
                                          <p:attrName>ppt_x</p:attrName>
                                        </p:attrNameLst>
                                      </p:cBhvr>
                                      <p:tavLst>
                                        <p:tav tm="0">
                                          <p:val>
                                            <p:strVal val="1+#ppt_w/2"/>
                                          </p:val>
                                        </p:tav>
                                        <p:tav tm="100000">
                                          <p:val>
                                            <p:strVal val="#ppt_x"/>
                                          </p:val>
                                        </p:tav>
                                      </p:tavLst>
                                    </p:anim>
                                    <p:anim calcmode="lin" valueType="num">
                                      <p:cBhvr additive="base">
                                        <p:cTn id="12" dur="500" fill="hold"/>
                                        <p:tgtEl>
                                          <p:spTgt spid="17412"/>
                                        </p:tgtEl>
                                        <p:attrNameLst>
                                          <p:attrName>ppt_y</p:attrName>
                                        </p:attrNameLst>
                                      </p:cBhvr>
                                      <p:tavLst>
                                        <p:tav tm="0">
                                          <p:val>
                                            <p:strVal val="1+#ppt_h/2"/>
                                          </p:val>
                                        </p:tav>
                                        <p:tav tm="100000">
                                          <p:val>
                                            <p:strVal val="#ppt_y"/>
                                          </p:val>
                                        </p:tav>
                                      </p:tavLst>
                                    </p:anim>
                                  </p:childTnLst>
                                </p:cTn>
                              </p:par>
                              <p:par>
                                <p:cTn id="13" presetID="2" presetClass="entr" presetSubtype="6" fill="hold" grpId="0" nodeType="withEffect">
                                  <p:stCondLst>
                                    <p:cond delay="0"/>
                                  </p:stCondLst>
                                  <p:childTnLst>
                                    <p:set>
                                      <p:cBhvr>
                                        <p:cTn id="14" dur="1" fill="hold">
                                          <p:stCondLst>
                                            <p:cond delay="0"/>
                                          </p:stCondLst>
                                        </p:cTn>
                                        <p:tgtEl>
                                          <p:spTgt spid="17415"/>
                                        </p:tgtEl>
                                        <p:attrNameLst>
                                          <p:attrName>style.visibility</p:attrName>
                                        </p:attrNameLst>
                                      </p:cBhvr>
                                      <p:to>
                                        <p:strVal val="visible"/>
                                      </p:to>
                                    </p:set>
                                    <p:anim calcmode="lin" valueType="num">
                                      <p:cBhvr additive="base">
                                        <p:cTn id="15" dur="500" fill="hold"/>
                                        <p:tgtEl>
                                          <p:spTgt spid="17415"/>
                                        </p:tgtEl>
                                        <p:attrNameLst>
                                          <p:attrName>ppt_x</p:attrName>
                                        </p:attrNameLst>
                                      </p:cBhvr>
                                      <p:tavLst>
                                        <p:tav tm="0">
                                          <p:val>
                                            <p:strVal val="1+#ppt_w/2"/>
                                          </p:val>
                                        </p:tav>
                                        <p:tav tm="100000">
                                          <p:val>
                                            <p:strVal val="#ppt_x"/>
                                          </p:val>
                                        </p:tav>
                                      </p:tavLst>
                                    </p:anim>
                                    <p:anim calcmode="lin" valueType="num">
                                      <p:cBhvr additive="base">
                                        <p:cTn id="16" dur="500" fill="hold"/>
                                        <p:tgtEl>
                                          <p:spTgt spid="17415"/>
                                        </p:tgtEl>
                                        <p:attrNameLst>
                                          <p:attrName>ppt_y</p:attrName>
                                        </p:attrNameLst>
                                      </p:cBhvr>
                                      <p:tavLst>
                                        <p:tav tm="0">
                                          <p:val>
                                            <p:strVal val="1+#ppt_h/2"/>
                                          </p:val>
                                        </p:tav>
                                        <p:tav tm="100000">
                                          <p:val>
                                            <p:strVal val="#ppt_y"/>
                                          </p:val>
                                        </p:tav>
                                      </p:tavLst>
                                    </p:anim>
                                  </p:childTnLst>
                                </p:cTn>
                              </p:par>
                              <p:par>
                                <p:cTn id="17" presetID="2" presetClass="entr" presetSubtype="6" fill="hold" grpId="0" nodeType="withEffect">
                                  <p:stCondLst>
                                    <p:cond delay="0"/>
                                  </p:stCondLst>
                                  <p:childTnLst>
                                    <p:set>
                                      <p:cBhvr>
                                        <p:cTn id="18" dur="1" fill="hold">
                                          <p:stCondLst>
                                            <p:cond delay="0"/>
                                          </p:stCondLst>
                                        </p:cTn>
                                        <p:tgtEl>
                                          <p:spTgt spid="17423"/>
                                        </p:tgtEl>
                                        <p:attrNameLst>
                                          <p:attrName>style.visibility</p:attrName>
                                        </p:attrNameLst>
                                      </p:cBhvr>
                                      <p:to>
                                        <p:strVal val="visible"/>
                                      </p:to>
                                    </p:set>
                                    <p:anim calcmode="lin" valueType="num">
                                      <p:cBhvr additive="base">
                                        <p:cTn id="19" dur="500" fill="hold"/>
                                        <p:tgtEl>
                                          <p:spTgt spid="17423"/>
                                        </p:tgtEl>
                                        <p:attrNameLst>
                                          <p:attrName>ppt_x</p:attrName>
                                        </p:attrNameLst>
                                      </p:cBhvr>
                                      <p:tavLst>
                                        <p:tav tm="0">
                                          <p:val>
                                            <p:strVal val="1+#ppt_w/2"/>
                                          </p:val>
                                        </p:tav>
                                        <p:tav tm="100000">
                                          <p:val>
                                            <p:strVal val="#ppt_x"/>
                                          </p:val>
                                        </p:tav>
                                      </p:tavLst>
                                    </p:anim>
                                    <p:anim calcmode="lin" valueType="num">
                                      <p:cBhvr additive="base">
                                        <p:cTn id="20" dur="500" fill="hold"/>
                                        <p:tgtEl>
                                          <p:spTgt spid="17423"/>
                                        </p:tgtEl>
                                        <p:attrNameLst>
                                          <p:attrName>ppt_y</p:attrName>
                                        </p:attrNameLst>
                                      </p:cBhvr>
                                      <p:tavLst>
                                        <p:tav tm="0">
                                          <p:val>
                                            <p:strVal val="1+#ppt_h/2"/>
                                          </p:val>
                                        </p:tav>
                                        <p:tav tm="100000">
                                          <p:val>
                                            <p:strVal val="#ppt_y"/>
                                          </p:val>
                                        </p:tav>
                                      </p:tavLst>
                                    </p:anim>
                                  </p:childTnLst>
                                </p:cTn>
                              </p:par>
                              <p:par>
                                <p:cTn id="21" presetID="2" presetClass="entr" presetSubtype="6" fill="hold" grpId="0" nodeType="withEffect">
                                  <p:stCondLst>
                                    <p:cond delay="0"/>
                                  </p:stCondLst>
                                  <p:childTnLst>
                                    <p:set>
                                      <p:cBhvr>
                                        <p:cTn id="22" dur="1" fill="hold">
                                          <p:stCondLst>
                                            <p:cond delay="0"/>
                                          </p:stCondLst>
                                        </p:cTn>
                                        <p:tgtEl>
                                          <p:spTgt spid="17424"/>
                                        </p:tgtEl>
                                        <p:attrNameLst>
                                          <p:attrName>style.visibility</p:attrName>
                                        </p:attrNameLst>
                                      </p:cBhvr>
                                      <p:to>
                                        <p:strVal val="visible"/>
                                      </p:to>
                                    </p:set>
                                    <p:anim calcmode="lin" valueType="num">
                                      <p:cBhvr additive="base">
                                        <p:cTn id="23" dur="500" fill="hold"/>
                                        <p:tgtEl>
                                          <p:spTgt spid="17424"/>
                                        </p:tgtEl>
                                        <p:attrNameLst>
                                          <p:attrName>ppt_x</p:attrName>
                                        </p:attrNameLst>
                                      </p:cBhvr>
                                      <p:tavLst>
                                        <p:tav tm="0">
                                          <p:val>
                                            <p:strVal val="1+#ppt_w/2"/>
                                          </p:val>
                                        </p:tav>
                                        <p:tav tm="100000">
                                          <p:val>
                                            <p:strVal val="#ppt_x"/>
                                          </p:val>
                                        </p:tav>
                                      </p:tavLst>
                                    </p:anim>
                                    <p:anim calcmode="lin" valueType="num">
                                      <p:cBhvr additive="base">
                                        <p:cTn id="24" dur="500" fill="hold"/>
                                        <p:tgtEl>
                                          <p:spTgt spid="17424"/>
                                        </p:tgtEl>
                                        <p:attrNameLst>
                                          <p:attrName>ppt_y</p:attrName>
                                        </p:attrNameLst>
                                      </p:cBhvr>
                                      <p:tavLst>
                                        <p:tav tm="0">
                                          <p:val>
                                            <p:strVal val="1+#ppt_h/2"/>
                                          </p:val>
                                        </p:tav>
                                        <p:tav tm="100000">
                                          <p:val>
                                            <p:strVal val="#ppt_y"/>
                                          </p:val>
                                        </p:tav>
                                      </p:tavLst>
                                    </p:anim>
                                  </p:childTnLst>
                                </p:cTn>
                              </p:par>
                              <p:par>
                                <p:cTn id="25" presetID="2" presetClass="entr" presetSubtype="6" fill="hold" grpId="0" nodeType="withEffect">
                                  <p:stCondLst>
                                    <p:cond delay="0"/>
                                  </p:stCondLst>
                                  <p:childTnLst>
                                    <p:set>
                                      <p:cBhvr>
                                        <p:cTn id="26" dur="1" fill="hold">
                                          <p:stCondLst>
                                            <p:cond delay="0"/>
                                          </p:stCondLst>
                                        </p:cTn>
                                        <p:tgtEl>
                                          <p:spTgt spid="17425"/>
                                        </p:tgtEl>
                                        <p:attrNameLst>
                                          <p:attrName>style.visibility</p:attrName>
                                        </p:attrNameLst>
                                      </p:cBhvr>
                                      <p:to>
                                        <p:strVal val="visible"/>
                                      </p:to>
                                    </p:set>
                                    <p:anim calcmode="lin" valueType="num">
                                      <p:cBhvr additive="base">
                                        <p:cTn id="27" dur="500" fill="hold"/>
                                        <p:tgtEl>
                                          <p:spTgt spid="17425"/>
                                        </p:tgtEl>
                                        <p:attrNameLst>
                                          <p:attrName>ppt_x</p:attrName>
                                        </p:attrNameLst>
                                      </p:cBhvr>
                                      <p:tavLst>
                                        <p:tav tm="0">
                                          <p:val>
                                            <p:strVal val="1+#ppt_w/2"/>
                                          </p:val>
                                        </p:tav>
                                        <p:tav tm="100000">
                                          <p:val>
                                            <p:strVal val="#ppt_x"/>
                                          </p:val>
                                        </p:tav>
                                      </p:tavLst>
                                    </p:anim>
                                    <p:anim calcmode="lin" valueType="num">
                                      <p:cBhvr additive="base">
                                        <p:cTn id="28" dur="500" fill="hold"/>
                                        <p:tgtEl>
                                          <p:spTgt spid="17425"/>
                                        </p:tgtEl>
                                        <p:attrNameLst>
                                          <p:attrName>ppt_y</p:attrName>
                                        </p:attrNameLst>
                                      </p:cBhvr>
                                      <p:tavLst>
                                        <p:tav tm="0">
                                          <p:val>
                                            <p:strVal val="1+#ppt_h/2"/>
                                          </p:val>
                                        </p:tav>
                                        <p:tav tm="100000">
                                          <p:val>
                                            <p:strVal val="#ppt_y"/>
                                          </p:val>
                                        </p:tav>
                                      </p:tavLst>
                                    </p:anim>
                                  </p:childTnLst>
                                </p:cTn>
                              </p:par>
                              <p:par>
                                <p:cTn id="29" presetID="2" presetClass="entr" presetSubtype="6"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1+#ppt_w/2"/>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par>
                                <p:cTn id="33" presetID="2" presetClass="entr" presetSubtype="6"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1+#ppt_w/2"/>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par>
                                <p:cTn id="37" presetID="2" presetClass="entr" presetSubtype="6"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1+#ppt_w/2"/>
                                          </p:val>
                                        </p:tav>
                                        <p:tav tm="100000">
                                          <p:val>
                                            <p:strVal val="#ppt_x"/>
                                          </p:val>
                                        </p:tav>
                                      </p:tavLst>
                                    </p:anim>
                                    <p:anim calcmode="lin" valueType="num">
                                      <p:cBhvr additive="base">
                                        <p:cTn id="40" dur="500" fill="hold"/>
                                        <p:tgtEl>
                                          <p:spTgt spid="22"/>
                                        </p:tgtEl>
                                        <p:attrNameLst>
                                          <p:attrName>ppt_y</p:attrName>
                                        </p:attrNameLst>
                                      </p:cBhvr>
                                      <p:tavLst>
                                        <p:tav tm="0">
                                          <p:val>
                                            <p:strVal val="1+#ppt_h/2"/>
                                          </p:val>
                                        </p:tav>
                                        <p:tav tm="100000">
                                          <p:val>
                                            <p:strVal val="#ppt_y"/>
                                          </p:val>
                                        </p:tav>
                                      </p:tavLst>
                                    </p:anim>
                                  </p:childTnLst>
                                </p:cTn>
                              </p:par>
                              <p:par>
                                <p:cTn id="41" presetID="2" presetClass="entr" presetSubtype="6" fill="hold" grpId="0" nodeType="withEffect">
                                  <p:stCondLst>
                                    <p:cond delay="0"/>
                                  </p:stCondLst>
                                  <p:childTnLst>
                                    <p:set>
                                      <p:cBhvr>
                                        <p:cTn id="42" dur="1" fill="hold">
                                          <p:stCondLst>
                                            <p:cond delay="0"/>
                                          </p:stCondLst>
                                        </p:cTn>
                                        <p:tgtEl>
                                          <p:spTgt spid="17418"/>
                                        </p:tgtEl>
                                        <p:attrNameLst>
                                          <p:attrName>style.visibility</p:attrName>
                                        </p:attrNameLst>
                                      </p:cBhvr>
                                      <p:to>
                                        <p:strVal val="visible"/>
                                      </p:to>
                                    </p:set>
                                    <p:anim calcmode="lin" valueType="num">
                                      <p:cBhvr additive="base">
                                        <p:cTn id="43" dur="500" fill="hold"/>
                                        <p:tgtEl>
                                          <p:spTgt spid="17418"/>
                                        </p:tgtEl>
                                        <p:attrNameLst>
                                          <p:attrName>ppt_x</p:attrName>
                                        </p:attrNameLst>
                                      </p:cBhvr>
                                      <p:tavLst>
                                        <p:tav tm="0">
                                          <p:val>
                                            <p:strVal val="1+#ppt_w/2"/>
                                          </p:val>
                                        </p:tav>
                                        <p:tav tm="100000">
                                          <p:val>
                                            <p:strVal val="#ppt_x"/>
                                          </p:val>
                                        </p:tav>
                                      </p:tavLst>
                                    </p:anim>
                                    <p:anim calcmode="lin" valueType="num">
                                      <p:cBhvr additive="base">
                                        <p:cTn id="44" dur="500" fill="hold"/>
                                        <p:tgtEl>
                                          <p:spTgt spid="17418"/>
                                        </p:tgtEl>
                                        <p:attrNameLst>
                                          <p:attrName>ppt_y</p:attrName>
                                        </p:attrNameLst>
                                      </p:cBhvr>
                                      <p:tavLst>
                                        <p:tav tm="0">
                                          <p:val>
                                            <p:strVal val="1+#ppt_h/2"/>
                                          </p:val>
                                        </p:tav>
                                        <p:tav tm="100000">
                                          <p:val>
                                            <p:strVal val="#ppt_y"/>
                                          </p:val>
                                        </p:tav>
                                      </p:tavLst>
                                    </p:anim>
                                  </p:childTnLst>
                                </p:cTn>
                              </p:par>
                              <p:par>
                                <p:cTn id="45" presetID="2" presetClass="entr" presetSubtype="6"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1+#ppt_w/2"/>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par>
                                <p:cTn id="49" presetID="2" presetClass="entr" presetSubtype="6"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500" fill="hold"/>
                                        <p:tgtEl>
                                          <p:spTgt spid="21"/>
                                        </p:tgtEl>
                                        <p:attrNameLst>
                                          <p:attrName>ppt_x</p:attrName>
                                        </p:attrNameLst>
                                      </p:cBhvr>
                                      <p:tavLst>
                                        <p:tav tm="0">
                                          <p:val>
                                            <p:strVal val="1+#ppt_w/2"/>
                                          </p:val>
                                        </p:tav>
                                        <p:tav tm="100000">
                                          <p:val>
                                            <p:strVal val="#ppt_x"/>
                                          </p:val>
                                        </p:tav>
                                      </p:tavLst>
                                    </p:anim>
                                    <p:anim calcmode="lin" valueType="num">
                                      <p:cBhvr additive="base">
                                        <p:cTn id="52" dur="500" fill="hold"/>
                                        <p:tgtEl>
                                          <p:spTgt spid="21"/>
                                        </p:tgtEl>
                                        <p:attrNameLst>
                                          <p:attrName>ppt_y</p:attrName>
                                        </p:attrNameLst>
                                      </p:cBhvr>
                                      <p:tavLst>
                                        <p:tav tm="0">
                                          <p:val>
                                            <p:strVal val="1+#ppt_h/2"/>
                                          </p:val>
                                        </p:tav>
                                        <p:tav tm="100000">
                                          <p:val>
                                            <p:strVal val="#ppt_y"/>
                                          </p:val>
                                        </p:tav>
                                      </p:tavLst>
                                    </p:anim>
                                  </p:childTnLst>
                                </p:cTn>
                              </p:par>
                              <p:par>
                                <p:cTn id="53" presetID="2" presetClass="entr" presetSubtype="6" fill="hold" grpId="0" nodeType="withEffect">
                                  <p:stCondLst>
                                    <p:cond delay="0"/>
                                  </p:stCondLst>
                                  <p:childTnLst>
                                    <p:set>
                                      <p:cBhvr>
                                        <p:cTn id="54" dur="1" fill="hold">
                                          <p:stCondLst>
                                            <p:cond delay="0"/>
                                          </p:stCondLst>
                                        </p:cTn>
                                        <p:tgtEl>
                                          <p:spTgt spid="17413"/>
                                        </p:tgtEl>
                                        <p:attrNameLst>
                                          <p:attrName>style.visibility</p:attrName>
                                        </p:attrNameLst>
                                      </p:cBhvr>
                                      <p:to>
                                        <p:strVal val="visible"/>
                                      </p:to>
                                    </p:set>
                                    <p:anim calcmode="lin" valueType="num">
                                      <p:cBhvr additive="base">
                                        <p:cTn id="55" dur="500" fill="hold"/>
                                        <p:tgtEl>
                                          <p:spTgt spid="17413"/>
                                        </p:tgtEl>
                                        <p:attrNameLst>
                                          <p:attrName>ppt_x</p:attrName>
                                        </p:attrNameLst>
                                      </p:cBhvr>
                                      <p:tavLst>
                                        <p:tav tm="0">
                                          <p:val>
                                            <p:strVal val="1+#ppt_w/2"/>
                                          </p:val>
                                        </p:tav>
                                        <p:tav tm="100000">
                                          <p:val>
                                            <p:strVal val="#ppt_x"/>
                                          </p:val>
                                        </p:tav>
                                      </p:tavLst>
                                    </p:anim>
                                    <p:anim calcmode="lin" valueType="num">
                                      <p:cBhvr additive="base">
                                        <p:cTn id="56" dur="500" fill="hold"/>
                                        <p:tgtEl>
                                          <p:spTgt spid="17413"/>
                                        </p:tgtEl>
                                        <p:attrNameLst>
                                          <p:attrName>ppt_y</p:attrName>
                                        </p:attrNameLst>
                                      </p:cBhvr>
                                      <p:tavLst>
                                        <p:tav tm="0">
                                          <p:val>
                                            <p:strVal val="1+#ppt_h/2"/>
                                          </p:val>
                                        </p:tav>
                                        <p:tav tm="100000">
                                          <p:val>
                                            <p:strVal val="#ppt_y"/>
                                          </p:val>
                                        </p:tav>
                                      </p:tavLst>
                                    </p:anim>
                                  </p:childTnLst>
                                </p:cTn>
                              </p:par>
                              <p:par>
                                <p:cTn id="57" presetID="2" presetClass="entr" presetSubtype="6" fill="hold" grpId="0" nodeType="withEffect">
                                  <p:stCondLst>
                                    <p:cond delay="0"/>
                                  </p:stCondLst>
                                  <p:childTnLst>
                                    <p:set>
                                      <p:cBhvr>
                                        <p:cTn id="58" dur="1" fill="hold">
                                          <p:stCondLst>
                                            <p:cond delay="0"/>
                                          </p:stCondLst>
                                        </p:cTn>
                                        <p:tgtEl>
                                          <p:spTgt spid="17420"/>
                                        </p:tgtEl>
                                        <p:attrNameLst>
                                          <p:attrName>style.visibility</p:attrName>
                                        </p:attrNameLst>
                                      </p:cBhvr>
                                      <p:to>
                                        <p:strVal val="visible"/>
                                      </p:to>
                                    </p:set>
                                    <p:anim calcmode="lin" valueType="num">
                                      <p:cBhvr additive="base">
                                        <p:cTn id="59" dur="500" fill="hold"/>
                                        <p:tgtEl>
                                          <p:spTgt spid="17420"/>
                                        </p:tgtEl>
                                        <p:attrNameLst>
                                          <p:attrName>ppt_x</p:attrName>
                                        </p:attrNameLst>
                                      </p:cBhvr>
                                      <p:tavLst>
                                        <p:tav tm="0">
                                          <p:val>
                                            <p:strVal val="1+#ppt_w/2"/>
                                          </p:val>
                                        </p:tav>
                                        <p:tav tm="100000">
                                          <p:val>
                                            <p:strVal val="#ppt_x"/>
                                          </p:val>
                                        </p:tav>
                                      </p:tavLst>
                                    </p:anim>
                                    <p:anim calcmode="lin" valueType="num">
                                      <p:cBhvr additive="base">
                                        <p:cTn id="60" dur="500" fill="hold"/>
                                        <p:tgtEl>
                                          <p:spTgt spid="17420"/>
                                        </p:tgtEl>
                                        <p:attrNameLst>
                                          <p:attrName>ppt_y</p:attrName>
                                        </p:attrNameLst>
                                      </p:cBhvr>
                                      <p:tavLst>
                                        <p:tav tm="0">
                                          <p:val>
                                            <p:strVal val="1+#ppt_h/2"/>
                                          </p:val>
                                        </p:tav>
                                        <p:tav tm="100000">
                                          <p:val>
                                            <p:strVal val="#ppt_y"/>
                                          </p:val>
                                        </p:tav>
                                      </p:tavLst>
                                    </p:anim>
                                  </p:childTnLst>
                                </p:cTn>
                              </p:par>
                              <p:par>
                                <p:cTn id="61" presetID="2" presetClass="entr" presetSubtype="6" fill="hold" grpId="0" nodeType="withEffect">
                                  <p:stCondLst>
                                    <p:cond delay="0"/>
                                  </p:stCondLst>
                                  <p:childTnLst>
                                    <p:set>
                                      <p:cBhvr>
                                        <p:cTn id="62" dur="1" fill="hold">
                                          <p:stCondLst>
                                            <p:cond delay="0"/>
                                          </p:stCondLst>
                                        </p:cTn>
                                        <p:tgtEl>
                                          <p:spTgt spid="17414"/>
                                        </p:tgtEl>
                                        <p:attrNameLst>
                                          <p:attrName>style.visibility</p:attrName>
                                        </p:attrNameLst>
                                      </p:cBhvr>
                                      <p:to>
                                        <p:strVal val="visible"/>
                                      </p:to>
                                    </p:set>
                                    <p:anim calcmode="lin" valueType="num">
                                      <p:cBhvr additive="base">
                                        <p:cTn id="63" dur="500" fill="hold"/>
                                        <p:tgtEl>
                                          <p:spTgt spid="17414"/>
                                        </p:tgtEl>
                                        <p:attrNameLst>
                                          <p:attrName>ppt_x</p:attrName>
                                        </p:attrNameLst>
                                      </p:cBhvr>
                                      <p:tavLst>
                                        <p:tav tm="0">
                                          <p:val>
                                            <p:strVal val="1+#ppt_w/2"/>
                                          </p:val>
                                        </p:tav>
                                        <p:tav tm="100000">
                                          <p:val>
                                            <p:strVal val="#ppt_x"/>
                                          </p:val>
                                        </p:tav>
                                      </p:tavLst>
                                    </p:anim>
                                    <p:anim calcmode="lin" valueType="num">
                                      <p:cBhvr additive="base">
                                        <p:cTn id="64" dur="500" fill="hold"/>
                                        <p:tgtEl>
                                          <p:spTgt spid="17414"/>
                                        </p:tgtEl>
                                        <p:attrNameLst>
                                          <p:attrName>ppt_y</p:attrName>
                                        </p:attrNameLst>
                                      </p:cBhvr>
                                      <p:tavLst>
                                        <p:tav tm="0">
                                          <p:val>
                                            <p:strVal val="1+#ppt_h/2"/>
                                          </p:val>
                                        </p:tav>
                                        <p:tav tm="100000">
                                          <p:val>
                                            <p:strVal val="#ppt_y"/>
                                          </p:val>
                                        </p:tav>
                                      </p:tavLst>
                                    </p:anim>
                                  </p:childTnLst>
                                </p:cTn>
                              </p:par>
                              <p:par>
                                <p:cTn id="65" presetID="2" presetClass="entr" presetSubtype="6" fill="hold" grpId="0" nodeType="withEffect">
                                  <p:stCondLst>
                                    <p:cond delay="0"/>
                                  </p:stCondLst>
                                  <p:childTnLst>
                                    <p:set>
                                      <p:cBhvr>
                                        <p:cTn id="66" dur="1" fill="hold">
                                          <p:stCondLst>
                                            <p:cond delay="0"/>
                                          </p:stCondLst>
                                        </p:cTn>
                                        <p:tgtEl>
                                          <p:spTgt spid="17421"/>
                                        </p:tgtEl>
                                        <p:attrNameLst>
                                          <p:attrName>style.visibility</p:attrName>
                                        </p:attrNameLst>
                                      </p:cBhvr>
                                      <p:to>
                                        <p:strVal val="visible"/>
                                      </p:to>
                                    </p:set>
                                    <p:anim calcmode="lin" valueType="num">
                                      <p:cBhvr additive="base">
                                        <p:cTn id="67" dur="500" fill="hold"/>
                                        <p:tgtEl>
                                          <p:spTgt spid="17421"/>
                                        </p:tgtEl>
                                        <p:attrNameLst>
                                          <p:attrName>ppt_x</p:attrName>
                                        </p:attrNameLst>
                                      </p:cBhvr>
                                      <p:tavLst>
                                        <p:tav tm="0">
                                          <p:val>
                                            <p:strVal val="1+#ppt_w/2"/>
                                          </p:val>
                                        </p:tav>
                                        <p:tav tm="100000">
                                          <p:val>
                                            <p:strVal val="#ppt_x"/>
                                          </p:val>
                                        </p:tav>
                                      </p:tavLst>
                                    </p:anim>
                                    <p:anim calcmode="lin" valueType="num">
                                      <p:cBhvr additive="base">
                                        <p:cTn id="68" dur="500" fill="hold"/>
                                        <p:tgtEl>
                                          <p:spTgt spid="17421"/>
                                        </p:tgtEl>
                                        <p:attrNameLst>
                                          <p:attrName>ppt_y</p:attrName>
                                        </p:attrNameLst>
                                      </p:cBhvr>
                                      <p:tavLst>
                                        <p:tav tm="0">
                                          <p:val>
                                            <p:strVal val="1+#ppt_h/2"/>
                                          </p:val>
                                        </p:tav>
                                        <p:tav tm="100000">
                                          <p:val>
                                            <p:strVal val="#ppt_y"/>
                                          </p:val>
                                        </p:tav>
                                      </p:tavLst>
                                    </p:anim>
                                  </p:childTnLst>
                                </p:cTn>
                              </p:par>
                              <p:par>
                                <p:cTn id="69" presetID="2" presetClass="entr" presetSubtype="6" fill="hold" grpId="0" nodeType="withEffect">
                                  <p:stCondLst>
                                    <p:cond delay="0"/>
                                  </p:stCondLst>
                                  <p:childTnLst>
                                    <p:set>
                                      <p:cBhvr>
                                        <p:cTn id="70" dur="1" fill="hold">
                                          <p:stCondLst>
                                            <p:cond delay="0"/>
                                          </p:stCondLst>
                                        </p:cTn>
                                        <p:tgtEl>
                                          <p:spTgt spid="17416"/>
                                        </p:tgtEl>
                                        <p:attrNameLst>
                                          <p:attrName>style.visibility</p:attrName>
                                        </p:attrNameLst>
                                      </p:cBhvr>
                                      <p:to>
                                        <p:strVal val="visible"/>
                                      </p:to>
                                    </p:set>
                                    <p:anim calcmode="lin" valueType="num">
                                      <p:cBhvr additive="base">
                                        <p:cTn id="71" dur="500" fill="hold"/>
                                        <p:tgtEl>
                                          <p:spTgt spid="17416"/>
                                        </p:tgtEl>
                                        <p:attrNameLst>
                                          <p:attrName>ppt_x</p:attrName>
                                        </p:attrNameLst>
                                      </p:cBhvr>
                                      <p:tavLst>
                                        <p:tav tm="0">
                                          <p:val>
                                            <p:strVal val="1+#ppt_w/2"/>
                                          </p:val>
                                        </p:tav>
                                        <p:tav tm="100000">
                                          <p:val>
                                            <p:strVal val="#ppt_x"/>
                                          </p:val>
                                        </p:tav>
                                      </p:tavLst>
                                    </p:anim>
                                    <p:anim calcmode="lin" valueType="num">
                                      <p:cBhvr additive="base">
                                        <p:cTn id="72" dur="500" fill="hold"/>
                                        <p:tgtEl>
                                          <p:spTgt spid="17416"/>
                                        </p:tgtEl>
                                        <p:attrNameLst>
                                          <p:attrName>ppt_y</p:attrName>
                                        </p:attrNameLst>
                                      </p:cBhvr>
                                      <p:tavLst>
                                        <p:tav tm="0">
                                          <p:val>
                                            <p:strVal val="1+#ppt_h/2"/>
                                          </p:val>
                                        </p:tav>
                                        <p:tav tm="100000">
                                          <p:val>
                                            <p:strVal val="#ppt_y"/>
                                          </p:val>
                                        </p:tav>
                                      </p:tavLst>
                                    </p:anim>
                                  </p:childTnLst>
                                </p:cTn>
                              </p:par>
                              <p:par>
                                <p:cTn id="73" presetID="2" presetClass="entr" presetSubtype="6" fill="hold" grpId="0" nodeType="withEffect">
                                  <p:stCondLst>
                                    <p:cond delay="0"/>
                                  </p:stCondLst>
                                  <p:childTnLst>
                                    <p:set>
                                      <p:cBhvr>
                                        <p:cTn id="74" dur="1" fill="hold">
                                          <p:stCondLst>
                                            <p:cond delay="0"/>
                                          </p:stCondLst>
                                        </p:cTn>
                                        <p:tgtEl>
                                          <p:spTgt spid="17422"/>
                                        </p:tgtEl>
                                        <p:attrNameLst>
                                          <p:attrName>style.visibility</p:attrName>
                                        </p:attrNameLst>
                                      </p:cBhvr>
                                      <p:to>
                                        <p:strVal val="visible"/>
                                      </p:to>
                                    </p:set>
                                    <p:anim calcmode="lin" valueType="num">
                                      <p:cBhvr additive="base">
                                        <p:cTn id="75" dur="500" fill="hold"/>
                                        <p:tgtEl>
                                          <p:spTgt spid="17422"/>
                                        </p:tgtEl>
                                        <p:attrNameLst>
                                          <p:attrName>ppt_x</p:attrName>
                                        </p:attrNameLst>
                                      </p:cBhvr>
                                      <p:tavLst>
                                        <p:tav tm="0">
                                          <p:val>
                                            <p:strVal val="1+#ppt_w/2"/>
                                          </p:val>
                                        </p:tav>
                                        <p:tav tm="100000">
                                          <p:val>
                                            <p:strVal val="#ppt_x"/>
                                          </p:val>
                                        </p:tav>
                                      </p:tavLst>
                                    </p:anim>
                                    <p:anim calcmode="lin" valueType="num">
                                      <p:cBhvr additive="base">
                                        <p:cTn id="76" dur="500" fill="hold"/>
                                        <p:tgtEl>
                                          <p:spTgt spid="17422"/>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1" presetClass="exit" presetSubtype="1" fill="hold" grpId="1" nodeType="clickEffect">
                                  <p:stCondLst>
                                    <p:cond delay="0"/>
                                  </p:stCondLst>
                                  <p:childTnLst>
                                    <p:animEffect transition="out" filter="wheel(1)">
                                      <p:cBhvr>
                                        <p:cTn id="80" dur="2000"/>
                                        <p:tgtEl>
                                          <p:spTgt spid="17411"/>
                                        </p:tgtEl>
                                      </p:cBhvr>
                                    </p:animEffect>
                                    <p:set>
                                      <p:cBhvr>
                                        <p:cTn id="81" dur="1" fill="hold">
                                          <p:stCondLst>
                                            <p:cond delay="1999"/>
                                          </p:stCondLst>
                                        </p:cTn>
                                        <p:tgtEl>
                                          <p:spTgt spid="17411"/>
                                        </p:tgtEl>
                                        <p:attrNameLst>
                                          <p:attrName>style.visibility</p:attrName>
                                        </p:attrNameLst>
                                      </p:cBhvr>
                                      <p:to>
                                        <p:strVal val="hidden"/>
                                      </p:to>
                                    </p:set>
                                  </p:childTnLst>
                                </p:cTn>
                              </p:par>
                              <p:par>
                                <p:cTn id="82" presetID="21" presetClass="exit" presetSubtype="1" fill="hold" grpId="1" nodeType="withEffect">
                                  <p:stCondLst>
                                    <p:cond delay="0"/>
                                  </p:stCondLst>
                                  <p:childTnLst>
                                    <p:animEffect transition="out" filter="wheel(1)">
                                      <p:cBhvr>
                                        <p:cTn id="83" dur="2000"/>
                                        <p:tgtEl>
                                          <p:spTgt spid="17412"/>
                                        </p:tgtEl>
                                      </p:cBhvr>
                                    </p:animEffect>
                                    <p:set>
                                      <p:cBhvr>
                                        <p:cTn id="84" dur="1" fill="hold">
                                          <p:stCondLst>
                                            <p:cond delay="1999"/>
                                          </p:stCondLst>
                                        </p:cTn>
                                        <p:tgtEl>
                                          <p:spTgt spid="17412"/>
                                        </p:tgtEl>
                                        <p:attrNameLst>
                                          <p:attrName>style.visibility</p:attrName>
                                        </p:attrNameLst>
                                      </p:cBhvr>
                                      <p:to>
                                        <p:strVal val="hidden"/>
                                      </p:to>
                                    </p:set>
                                  </p:childTnLst>
                                </p:cTn>
                              </p:par>
                              <p:par>
                                <p:cTn id="85" presetID="21" presetClass="exit" presetSubtype="1" fill="hold" grpId="1" nodeType="withEffect">
                                  <p:stCondLst>
                                    <p:cond delay="0"/>
                                  </p:stCondLst>
                                  <p:childTnLst>
                                    <p:animEffect transition="out" filter="wheel(1)">
                                      <p:cBhvr>
                                        <p:cTn id="86" dur="2000"/>
                                        <p:tgtEl>
                                          <p:spTgt spid="17415"/>
                                        </p:tgtEl>
                                      </p:cBhvr>
                                    </p:animEffect>
                                    <p:set>
                                      <p:cBhvr>
                                        <p:cTn id="87" dur="1" fill="hold">
                                          <p:stCondLst>
                                            <p:cond delay="1999"/>
                                          </p:stCondLst>
                                        </p:cTn>
                                        <p:tgtEl>
                                          <p:spTgt spid="17415"/>
                                        </p:tgtEl>
                                        <p:attrNameLst>
                                          <p:attrName>style.visibility</p:attrName>
                                        </p:attrNameLst>
                                      </p:cBhvr>
                                      <p:to>
                                        <p:strVal val="hidden"/>
                                      </p:to>
                                    </p:set>
                                  </p:childTnLst>
                                </p:cTn>
                              </p:par>
                              <p:par>
                                <p:cTn id="88" presetID="21" presetClass="exit" presetSubtype="1" fill="hold" grpId="1" nodeType="withEffect">
                                  <p:stCondLst>
                                    <p:cond delay="0"/>
                                  </p:stCondLst>
                                  <p:childTnLst>
                                    <p:animEffect transition="out" filter="wheel(1)">
                                      <p:cBhvr>
                                        <p:cTn id="89" dur="2000"/>
                                        <p:tgtEl>
                                          <p:spTgt spid="17423"/>
                                        </p:tgtEl>
                                      </p:cBhvr>
                                    </p:animEffect>
                                    <p:set>
                                      <p:cBhvr>
                                        <p:cTn id="90" dur="1" fill="hold">
                                          <p:stCondLst>
                                            <p:cond delay="1999"/>
                                          </p:stCondLst>
                                        </p:cTn>
                                        <p:tgtEl>
                                          <p:spTgt spid="17423"/>
                                        </p:tgtEl>
                                        <p:attrNameLst>
                                          <p:attrName>style.visibility</p:attrName>
                                        </p:attrNameLst>
                                      </p:cBhvr>
                                      <p:to>
                                        <p:strVal val="hidden"/>
                                      </p:to>
                                    </p:set>
                                  </p:childTnLst>
                                </p:cTn>
                              </p:par>
                              <p:par>
                                <p:cTn id="91" presetID="21" presetClass="exit" presetSubtype="1" fill="hold" grpId="1" nodeType="withEffect">
                                  <p:stCondLst>
                                    <p:cond delay="0"/>
                                  </p:stCondLst>
                                  <p:childTnLst>
                                    <p:animEffect transition="out" filter="wheel(1)">
                                      <p:cBhvr>
                                        <p:cTn id="92" dur="2000"/>
                                        <p:tgtEl>
                                          <p:spTgt spid="17424"/>
                                        </p:tgtEl>
                                      </p:cBhvr>
                                    </p:animEffect>
                                    <p:set>
                                      <p:cBhvr>
                                        <p:cTn id="93" dur="1" fill="hold">
                                          <p:stCondLst>
                                            <p:cond delay="1999"/>
                                          </p:stCondLst>
                                        </p:cTn>
                                        <p:tgtEl>
                                          <p:spTgt spid="17424"/>
                                        </p:tgtEl>
                                        <p:attrNameLst>
                                          <p:attrName>style.visibility</p:attrName>
                                        </p:attrNameLst>
                                      </p:cBhvr>
                                      <p:to>
                                        <p:strVal val="hidden"/>
                                      </p:to>
                                    </p:set>
                                  </p:childTnLst>
                                </p:cTn>
                              </p:par>
                              <p:par>
                                <p:cTn id="94" presetID="21" presetClass="exit" presetSubtype="1" fill="hold" grpId="1" nodeType="withEffect">
                                  <p:stCondLst>
                                    <p:cond delay="0"/>
                                  </p:stCondLst>
                                  <p:childTnLst>
                                    <p:animEffect transition="out" filter="wheel(1)">
                                      <p:cBhvr>
                                        <p:cTn id="95" dur="2000"/>
                                        <p:tgtEl>
                                          <p:spTgt spid="17425"/>
                                        </p:tgtEl>
                                      </p:cBhvr>
                                    </p:animEffect>
                                    <p:set>
                                      <p:cBhvr>
                                        <p:cTn id="96" dur="1" fill="hold">
                                          <p:stCondLst>
                                            <p:cond delay="1999"/>
                                          </p:stCondLst>
                                        </p:cTn>
                                        <p:tgtEl>
                                          <p:spTgt spid="17425"/>
                                        </p:tgtEl>
                                        <p:attrNameLst>
                                          <p:attrName>style.visibility</p:attrName>
                                        </p:attrNameLst>
                                      </p:cBhvr>
                                      <p:to>
                                        <p:strVal val="hidden"/>
                                      </p:to>
                                    </p:set>
                                  </p:childTnLst>
                                </p:cTn>
                              </p:par>
                              <p:par>
                                <p:cTn id="97" presetID="21" presetClass="exit" presetSubtype="1" fill="hold" grpId="1" nodeType="withEffect">
                                  <p:stCondLst>
                                    <p:cond delay="0"/>
                                  </p:stCondLst>
                                  <p:childTnLst>
                                    <p:animEffect transition="out" filter="wheel(1)">
                                      <p:cBhvr>
                                        <p:cTn id="98" dur="2000"/>
                                        <p:tgtEl>
                                          <p:spTgt spid="18"/>
                                        </p:tgtEl>
                                      </p:cBhvr>
                                    </p:animEffect>
                                    <p:set>
                                      <p:cBhvr>
                                        <p:cTn id="99" dur="1" fill="hold">
                                          <p:stCondLst>
                                            <p:cond delay="1999"/>
                                          </p:stCondLst>
                                        </p:cTn>
                                        <p:tgtEl>
                                          <p:spTgt spid="18"/>
                                        </p:tgtEl>
                                        <p:attrNameLst>
                                          <p:attrName>style.visibility</p:attrName>
                                        </p:attrNameLst>
                                      </p:cBhvr>
                                      <p:to>
                                        <p:strVal val="hidden"/>
                                      </p:to>
                                    </p:set>
                                  </p:childTnLst>
                                </p:cTn>
                              </p:par>
                              <p:par>
                                <p:cTn id="100" presetID="21" presetClass="exit" presetSubtype="1" fill="hold" grpId="1" nodeType="withEffect">
                                  <p:stCondLst>
                                    <p:cond delay="0"/>
                                  </p:stCondLst>
                                  <p:childTnLst>
                                    <p:animEffect transition="out" filter="wheel(1)">
                                      <p:cBhvr>
                                        <p:cTn id="101" dur="2000"/>
                                        <p:tgtEl>
                                          <p:spTgt spid="20"/>
                                        </p:tgtEl>
                                      </p:cBhvr>
                                    </p:animEffect>
                                    <p:set>
                                      <p:cBhvr>
                                        <p:cTn id="102" dur="1" fill="hold">
                                          <p:stCondLst>
                                            <p:cond delay="1999"/>
                                          </p:stCondLst>
                                        </p:cTn>
                                        <p:tgtEl>
                                          <p:spTgt spid="20"/>
                                        </p:tgtEl>
                                        <p:attrNameLst>
                                          <p:attrName>style.visibility</p:attrName>
                                        </p:attrNameLst>
                                      </p:cBhvr>
                                      <p:to>
                                        <p:strVal val="hidden"/>
                                      </p:to>
                                    </p:set>
                                  </p:childTnLst>
                                </p:cTn>
                              </p:par>
                              <p:par>
                                <p:cTn id="103" presetID="21" presetClass="exit" presetSubtype="1" fill="hold" grpId="1" nodeType="withEffect">
                                  <p:stCondLst>
                                    <p:cond delay="0"/>
                                  </p:stCondLst>
                                  <p:childTnLst>
                                    <p:animEffect transition="out" filter="wheel(1)">
                                      <p:cBhvr>
                                        <p:cTn id="104" dur="2000"/>
                                        <p:tgtEl>
                                          <p:spTgt spid="22"/>
                                        </p:tgtEl>
                                      </p:cBhvr>
                                    </p:animEffect>
                                    <p:set>
                                      <p:cBhvr>
                                        <p:cTn id="105" dur="1" fill="hold">
                                          <p:stCondLst>
                                            <p:cond delay="1999"/>
                                          </p:stCondLst>
                                        </p:cTn>
                                        <p:tgtEl>
                                          <p:spTgt spid="22"/>
                                        </p:tgtEl>
                                        <p:attrNameLst>
                                          <p:attrName>style.visibility</p:attrName>
                                        </p:attrNameLst>
                                      </p:cBhvr>
                                      <p:to>
                                        <p:strVal val="hidden"/>
                                      </p:to>
                                    </p:set>
                                  </p:childTnLst>
                                </p:cTn>
                              </p:par>
                              <p:par>
                                <p:cTn id="106" presetID="21" presetClass="exit" presetSubtype="1" fill="hold" grpId="1" nodeType="withEffect">
                                  <p:stCondLst>
                                    <p:cond delay="0"/>
                                  </p:stCondLst>
                                  <p:childTnLst>
                                    <p:animEffect transition="out" filter="wheel(1)">
                                      <p:cBhvr>
                                        <p:cTn id="107" dur="2000"/>
                                        <p:tgtEl>
                                          <p:spTgt spid="17418"/>
                                        </p:tgtEl>
                                      </p:cBhvr>
                                    </p:animEffect>
                                    <p:set>
                                      <p:cBhvr>
                                        <p:cTn id="108" dur="1" fill="hold">
                                          <p:stCondLst>
                                            <p:cond delay="1999"/>
                                          </p:stCondLst>
                                        </p:cTn>
                                        <p:tgtEl>
                                          <p:spTgt spid="17418"/>
                                        </p:tgtEl>
                                        <p:attrNameLst>
                                          <p:attrName>style.visibility</p:attrName>
                                        </p:attrNameLst>
                                      </p:cBhvr>
                                      <p:to>
                                        <p:strVal val="hidden"/>
                                      </p:to>
                                    </p:set>
                                  </p:childTnLst>
                                </p:cTn>
                              </p:par>
                              <p:par>
                                <p:cTn id="109" presetID="21" presetClass="exit" presetSubtype="1" fill="hold" grpId="1" nodeType="withEffect">
                                  <p:stCondLst>
                                    <p:cond delay="0"/>
                                  </p:stCondLst>
                                  <p:childTnLst>
                                    <p:animEffect transition="out" filter="wheel(1)">
                                      <p:cBhvr>
                                        <p:cTn id="110" dur="2000"/>
                                        <p:tgtEl>
                                          <p:spTgt spid="19"/>
                                        </p:tgtEl>
                                      </p:cBhvr>
                                    </p:animEffect>
                                    <p:set>
                                      <p:cBhvr>
                                        <p:cTn id="111" dur="1" fill="hold">
                                          <p:stCondLst>
                                            <p:cond delay="1999"/>
                                          </p:stCondLst>
                                        </p:cTn>
                                        <p:tgtEl>
                                          <p:spTgt spid="19"/>
                                        </p:tgtEl>
                                        <p:attrNameLst>
                                          <p:attrName>style.visibility</p:attrName>
                                        </p:attrNameLst>
                                      </p:cBhvr>
                                      <p:to>
                                        <p:strVal val="hidden"/>
                                      </p:to>
                                    </p:set>
                                  </p:childTnLst>
                                </p:cTn>
                              </p:par>
                              <p:par>
                                <p:cTn id="112" presetID="21" presetClass="exit" presetSubtype="1" fill="hold" grpId="1" nodeType="withEffect">
                                  <p:stCondLst>
                                    <p:cond delay="0"/>
                                  </p:stCondLst>
                                  <p:childTnLst>
                                    <p:animEffect transition="out" filter="wheel(1)">
                                      <p:cBhvr>
                                        <p:cTn id="113" dur="2000"/>
                                        <p:tgtEl>
                                          <p:spTgt spid="21"/>
                                        </p:tgtEl>
                                      </p:cBhvr>
                                    </p:animEffect>
                                    <p:set>
                                      <p:cBhvr>
                                        <p:cTn id="114" dur="1" fill="hold">
                                          <p:stCondLst>
                                            <p:cond delay="1999"/>
                                          </p:stCondLst>
                                        </p:cTn>
                                        <p:tgtEl>
                                          <p:spTgt spid="21"/>
                                        </p:tgtEl>
                                        <p:attrNameLst>
                                          <p:attrName>style.visibility</p:attrName>
                                        </p:attrNameLst>
                                      </p:cBhvr>
                                      <p:to>
                                        <p:strVal val="hidden"/>
                                      </p:to>
                                    </p:set>
                                  </p:childTnLst>
                                </p:cTn>
                              </p:par>
                              <p:par>
                                <p:cTn id="115" presetID="21" presetClass="exit" presetSubtype="1" fill="hold" grpId="1" nodeType="withEffect">
                                  <p:stCondLst>
                                    <p:cond delay="0"/>
                                  </p:stCondLst>
                                  <p:childTnLst>
                                    <p:animEffect transition="out" filter="wheel(1)">
                                      <p:cBhvr>
                                        <p:cTn id="116" dur="2000"/>
                                        <p:tgtEl>
                                          <p:spTgt spid="17413"/>
                                        </p:tgtEl>
                                      </p:cBhvr>
                                    </p:animEffect>
                                    <p:set>
                                      <p:cBhvr>
                                        <p:cTn id="117" dur="1" fill="hold">
                                          <p:stCondLst>
                                            <p:cond delay="1999"/>
                                          </p:stCondLst>
                                        </p:cTn>
                                        <p:tgtEl>
                                          <p:spTgt spid="17413"/>
                                        </p:tgtEl>
                                        <p:attrNameLst>
                                          <p:attrName>style.visibility</p:attrName>
                                        </p:attrNameLst>
                                      </p:cBhvr>
                                      <p:to>
                                        <p:strVal val="hidden"/>
                                      </p:to>
                                    </p:set>
                                  </p:childTnLst>
                                </p:cTn>
                              </p:par>
                              <p:par>
                                <p:cTn id="118" presetID="21" presetClass="exit" presetSubtype="1" fill="hold" grpId="1" nodeType="withEffect">
                                  <p:stCondLst>
                                    <p:cond delay="0"/>
                                  </p:stCondLst>
                                  <p:childTnLst>
                                    <p:animEffect transition="out" filter="wheel(1)">
                                      <p:cBhvr>
                                        <p:cTn id="119" dur="2000"/>
                                        <p:tgtEl>
                                          <p:spTgt spid="17420"/>
                                        </p:tgtEl>
                                      </p:cBhvr>
                                    </p:animEffect>
                                    <p:set>
                                      <p:cBhvr>
                                        <p:cTn id="120" dur="1" fill="hold">
                                          <p:stCondLst>
                                            <p:cond delay="1999"/>
                                          </p:stCondLst>
                                        </p:cTn>
                                        <p:tgtEl>
                                          <p:spTgt spid="17420"/>
                                        </p:tgtEl>
                                        <p:attrNameLst>
                                          <p:attrName>style.visibility</p:attrName>
                                        </p:attrNameLst>
                                      </p:cBhvr>
                                      <p:to>
                                        <p:strVal val="hidden"/>
                                      </p:to>
                                    </p:set>
                                  </p:childTnLst>
                                </p:cTn>
                              </p:par>
                              <p:par>
                                <p:cTn id="121" presetID="21" presetClass="exit" presetSubtype="1" fill="hold" grpId="1" nodeType="withEffect">
                                  <p:stCondLst>
                                    <p:cond delay="0"/>
                                  </p:stCondLst>
                                  <p:childTnLst>
                                    <p:animEffect transition="out" filter="wheel(1)">
                                      <p:cBhvr>
                                        <p:cTn id="122" dur="2000"/>
                                        <p:tgtEl>
                                          <p:spTgt spid="17414"/>
                                        </p:tgtEl>
                                      </p:cBhvr>
                                    </p:animEffect>
                                    <p:set>
                                      <p:cBhvr>
                                        <p:cTn id="123" dur="1" fill="hold">
                                          <p:stCondLst>
                                            <p:cond delay="1999"/>
                                          </p:stCondLst>
                                        </p:cTn>
                                        <p:tgtEl>
                                          <p:spTgt spid="17414"/>
                                        </p:tgtEl>
                                        <p:attrNameLst>
                                          <p:attrName>style.visibility</p:attrName>
                                        </p:attrNameLst>
                                      </p:cBhvr>
                                      <p:to>
                                        <p:strVal val="hidden"/>
                                      </p:to>
                                    </p:set>
                                  </p:childTnLst>
                                </p:cTn>
                              </p:par>
                              <p:par>
                                <p:cTn id="124" presetID="21" presetClass="exit" presetSubtype="1" fill="hold" grpId="1" nodeType="withEffect">
                                  <p:stCondLst>
                                    <p:cond delay="0"/>
                                  </p:stCondLst>
                                  <p:childTnLst>
                                    <p:animEffect transition="out" filter="wheel(1)">
                                      <p:cBhvr>
                                        <p:cTn id="125" dur="2000"/>
                                        <p:tgtEl>
                                          <p:spTgt spid="17421"/>
                                        </p:tgtEl>
                                      </p:cBhvr>
                                    </p:animEffect>
                                    <p:set>
                                      <p:cBhvr>
                                        <p:cTn id="126" dur="1" fill="hold">
                                          <p:stCondLst>
                                            <p:cond delay="1999"/>
                                          </p:stCondLst>
                                        </p:cTn>
                                        <p:tgtEl>
                                          <p:spTgt spid="17421"/>
                                        </p:tgtEl>
                                        <p:attrNameLst>
                                          <p:attrName>style.visibility</p:attrName>
                                        </p:attrNameLst>
                                      </p:cBhvr>
                                      <p:to>
                                        <p:strVal val="hidden"/>
                                      </p:to>
                                    </p:set>
                                  </p:childTnLst>
                                </p:cTn>
                              </p:par>
                              <p:par>
                                <p:cTn id="127" presetID="21" presetClass="exit" presetSubtype="1" fill="hold" grpId="1" nodeType="withEffect">
                                  <p:stCondLst>
                                    <p:cond delay="0"/>
                                  </p:stCondLst>
                                  <p:childTnLst>
                                    <p:animEffect transition="out" filter="wheel(1)">
                                      <p:cBhvr>
                                        <p:cTn id="128" dur="2000"/>
                                        <p:tgtEl>
                                          <p:spTgt spid="17416"/>
                                        </p:tgtEl>
                                      </p:cBhvr>
                                    </p:animEffect>
                                    <p:set>
                                      <p:cBhvr>
                                        <p:cTn id="129" dur="1" fill="hold">
                                          <p:stCondLst>
                                            <p:cond delay="1999"/>
                                          </p:stCondLst>
                                        </p:cTn>
                                        <p:tgtEl>
                                          <p:spTgt spid="17416"/>
                                        </p:tgtEl>
                                        <p:attrNameLst>
                                          <p:attrName>style.visibility</p:attrName>
                                        </p:attrNameLst>
                                      </p:cBhvr>
                                      <p:to>
                                        <p:strVal val="hidden"/>
                                      </p:to>
                                    </p:set>
                                  </p:childTnLst>
                                </p:cTn>
                              </p:par>
                              <p:par>
                                <p:cTn id="130" presetID="21" presetClass="exit" presetSubtype="1" fill="hold" grpId="1" nodeType="withEffect">
                                  <p:stCondLst>
                                    <p:cond delay="0"/>
                                  </p:stCondLst>
                                  <p:childTnLst>
                                    <p:animEffect transition="out" filter="wheel(1)">
                                      <p:cBhvr>
                                        <p:cTn id="131" dur="2000"/>
                                        <p:tgtEl>
                                          <p:spTgt spid="17422"/>
                                        </p:tgtEl>
                                      </p:cBhvr>
                                    </p:animEffect>
                                    <p:set>
                                      <p:cBhvr>
                                        <p:cTn id="132" dur="1" fill="hold">
                                          <p:stCondLst>
                                            <p:cond delay="1999"/>
                                          </p:stCondLst>
                                        </p:cTn>
                                        <p:tgtEl>
                                          <p:spTgt spid="17422"/>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6" presetClass="entr" presetSubtype="16" fill="hold" grpId="2" nodeType="clickEffect">
                                  <p:stCondLst>
                                    <p:cond delay="0"/>
                                  </p:stCondLst>
                                  <p:childTnLst>
                                    <p:set>
                                      <p:cBhvr>
                                        <p:cTn id="136" dur="1" fill="hold">
                                          <p:stCondLst>
                                            <p:cond delay="0"/>
                                          </p:stCondLst>
                                        </p:cTn>
                                        <p:tgtEl>
                                          <p:spTgt spid="18"/>
                                        </p:tgtEl>
                                        <p:attrNameLst>
                                          <p:attrName>style.visibility</p:attrName>
                                        </p:attrNameLst>
                                      </p:cBhvr>
                                      <p:to>
                                        <p:strVal val="visible"/>
                                      </p:to>
                                    </p:set>
                                    <p:animEffect transition="in" filter="circle(in)">
                                      <p:cBhvr>
                                        <p:cTn id="137" dur="2000"/>
                                        <p:tgtEl>
                                          <p:spTgt spid="18"/>
                                        </p:tgtEl>
                                      </p:cBhvr>
                                    </p:animEffect>
                                  </p:childTnLst>
                                </p:cTn>
                              </p:par>
                              <p:par>
                                <p:cTn id="138" presetID="6" presetClass="entr" presetSubtype="16" fill="hold" grpId="2" nodeType="withEffect">
                                  <p:stCondLst>
                                    <p:cond delay="0"/>
                                  </p:stCondLst>
                                  <p:childTnLst>
                                    <p:set>
                                      <p:cBhvr>
                                        <p:cTn id="139" dur="1" fill="hold">
                                          <p:stCondLst>
                                            <p:cond delay="0"/>
                                          </p:stCondLst>
                                        </p:cTn>
                                        <p:tgtEl>
                                          <p:spTgt spid="20"/>
                                        </p:tgtEl>
                                        <p:attrNameLst>
                                          <p:attrName>style.visibility</p:attrName>
                                        </p:attrNameLst>
                                      </p:cBhvr>
                                      <p:to>
                                        <p:strVal val="visible"/>
                                      </p:to>
                                    </p:set>
                                    <p:animEffect transition="in" filter="circle(in)">
                                      <p:cBhvr>
                                        <p:cTn id="140" dur="2000"/>
                                        <p:tgtEl>
                                          <p:spTgt spid="20"/>
                                        </p:tgtEl>
                                      </p:cBhvr>
                                    </p:animEffect>
                                  </p:childTnLst>
                                </p:cTn>
                              </p:par>
                              <p:par>
                                <p:cTn id="141" presetID="6" presetClass="entr" presetSubtype="16" fill="hold" grpId="2" nodeType="withEffect">
                                  <p:stCondLst>
                                    <p:cond delay="0"/>
                                  </p:stCondLst>
                                  <p:childTnLst>
                                    <p:set>
                                      <p:cBhvr>
                                        <p:cTn id="142" dur="1" fill="hold">
                                          <p:stCondLst>
                                            <p:cond delay="0"/>
                                          </p:stCondLst>
                                        </p:cTn>
                                        <p:tgtEl>
                                          <p:spTgt spid="22"/>
                                        </p:tgtEl>
                                        <p:attrNameLst>
                                          <p:attrName>style.visibility</p:attrName>
                                        </p:attrNameLst>
                                      </p:cBhvr>
                                      <p:to>
                                        <p:strVal val="visible"/>
                                      </p:to>
                                    </p:set>
                                    <p:animEffect transition="in" filter="circle(in)">
                                      <p:cBhvr>
                                        <p:cTn id="143" dur="2000"/>
                                        <p:tgtEl>
                                          <p:spTgt spid="22"/>
                                        </p:tgtEl>
                                      </p:cBhvr>
                                    </p:animEffect>
                                  </p:childTnLst>
                                </p:cTn>
                              </p:par>
                              <p:par>
                                <p:cTn id="144" presetID="6" presetClass="entr" presetSubtype="16" fill="hold" grpId="2" nodeType="withEffect">
                                  <p:stCondLst>
                                    <p:cond delay="0"/>
                                  </p:stCondLst>
                                  <p:childTnLst>
                                    <p:set>
                                      <p:cBhvr>
                                        <p:cTn id="145" dur="1" fill="hold">
                                          <p:stCondLst>
                                            <p:cond delay="0"/>
                                          </p:stCondLst>
                                        </p:cTn>
                                        <p:tgtEl>
                                          <p:spTgt spid="19"/>
                                        </p:tgtEl>
                                        <p:attrNameLst>
                                          <p:attrName>style.visibility</p:attrName>
                                        </p:attrNameLst>
                                      </p:cBhvr>
                                      <p:to>
                                        <p:strVal val="visible"/>
                                      </p:to>
                                    </p:set>
                                    <p:animEffect transition="in" filter="circle(in)">
                                      <p:cBhvr>
                                        <p:cTn id="146" dur="2000"/>
                                        <p:tgtEl>
                                          <p:spTgt spid="19"/>
                                        </p:tgtEl>
                                      </p:cBhvr>
                                    </p:animEffect>
                                  </p:childTnLst>
                                </p:cTn>
                              </p:par>
                              <p:par>
                                <p:cTn id="147" presetID="6" presetClass="entr" presetSubtype="16" fill="hold" grpId="2" nodeType="withEffect">
                                  <p:stCondLst>
                                    <p:cond delay="0"/>
                                  </p:stCondLst>
                                  <p:childTnLst>
                                    <p:set>
                                      <p:cBhvr>
                                        <p:cTn id="148" dur="1" fill="hold">
                                          <p:stCondLst>
                                            <p:cond delay="0"/>
                                          </p:stCondLst>
                                        </p:cTn>
                                        <p:tgtEl>
                                          <p:spTgt spid="21"/>
                                        </p:tgtEl>
                                        <p:attrNameLst>
                                          <p:attrName>style.visibility</p:attrName>
                                        </p:attrNameLst>
                                      </p:cBhvr>
                                      <p:to>
                                        <p:strVal val="visible"/>
                                      </p:to>
                                    </p:set>
                                    <p:animEffect transition="in" filter="circle(in)">
                                      <p:cBhvr>
                                        <p:cTn id="149"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animBg="1"/>
      <p:bldP spid="17411" grpId="1" animBg="1"/>
      <p:bldP spid="17412" grpId="0" animBg="1"/>
      <p:bldP spid="17412" grpId="1" animBg="1"/>
      <p:bldP spid="17415" grpId="0" animBg="1"/>
      <p:bldP spid="17415" grpId="1" animBg="1"/>
      <p:bldP spid="17423" grpId="0"/>
      <p:bldP spid="17423" grpId="1"/>
      <p:bldP spid="17424" grpId="0"/>
      <p:bldP spid="17424" grpId="1"/>
      <p:bldP spid="17425" grpId="0"/>
      <p:bldP spid="17425" grpId="1"/>
      <p:bldP spid="18" grpId="0" animBg="1"/>
      <p:bldP spid="18" grpId="1" animBg="1"/>
      <p:bldP spid="18" grpId="2" animBg="1"/>
      <p:bldP spid="20" grpId="0"/>
      <p:bldP spid="20" grpId="1"/>
      <p:bldP spid="20" grpId="2"/>
      <p:bldP spid="22" grpId="0"/>
      <p:bldP spid="22" grpId="1"/>
      <p:bldP spid="22" grpId="2"/>
      <p:bldP spid="17418" grpId="0"/>
      <p:bldP spid="17418" grpId="1"/>
      <p:bldP spid="19" grpId="0" animBg="1"/>
      <p:bldP spid="19" grpId="1" animBg="1"/>
      <p:bldP spid="19" grpId="2" animBg="1"/>
      <p:bldP spid="21" grpId="0"/>
      <p:bldP spid="21" grpId="1"/>
      <p:bldP spid="21" grpId="2"/>
      <p:bldP spid="17413" grpId="0" animBg="1"/>
      <p:bldP spid="17413" grpId="1" animBg="1"/>
      <p:bldP spid="17420" grpId="0"/>
      <p:bldP spid="17420" grpId="1"/>
      <p:bldP spid="17414" grpId="0" animBg="1"/>
      <p:bldP spid="17414" grpId="1" animBg="1"/>
      <p:bldP spid="17421" grpId="0"/>
      <p:bldP spid="17421" grpId="1"/>
      <p:bldP spid="17416" grpId="0" animBg="1"/>
      <p:bldP spid="17416" grpId="1" animBg="1"/>
      <p:bldP spid="17422" grpId="0"/>
      <p:bldP spid="17422" grpId="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sz="3600" dirty="0"/>
              <a:t>1.4. </a:t>
            </a:r>
            <a:r>
              <a:rPr lang="en-US" sz="3600" dirty="0" err="1"/>
              <a:t>Hệ</a:t>
            </a:r>
            <a:r>
              <a:rPr lang="en-US" sz="3600" dirty="0"/>
              <a:t> </a:t>
            </a:r>
            <a:r>
              <a:rPr lang="en-US" sz="3600" dirty="0" err="1"/>
              <a:t>thức</a:t>
            </a:r>
            <a:r>
              <a:rPr lang="en-US" sz="3600" dirty="0"/>
              <a:t> </a:t>
            </a:r>
            <a:r>
              <a:rPr lang="en-US" sz="3600" dirty="0" err="1"/>
              <a:t>đệ</a:t>
            </a:r>
            <a:r>
              <a:rPr lang="en-US" sz="3600" dirty="0"/>
              <a:t> qui</a:t>
            </a:r>
            <a:br>
              <a:rPr lang="en-US" sz="3600" dirty="0"/>
            </a:br>
            <a:r>
              <a:rPr lang="en-US" sz="3600" dirty="0"/>
              <a:t> (</a:t>
            </a:r>
            <a:r>
              <a:rPr lang="en-US" sz="3600" dirty="0" err="1"/>
              <a:t>hệ</a:t>
            </a:r>
            <a:r>
              <a:rPr lang="en-US" sz="3600" dirty="0"/>
              <a:t> </a:t>
            </a:r>
            <a:r>
              <a:rPr lang="en-US" sz="3600" dirty="0" err="1"/>
              <a:t>thức</a:t>
            </a:r>
            <a:r>
              <a:rPr lang="en-US" sz="3600" dirty="0"/>
              <a:t> </a:t>
            </a:r>
            <a:r>
              <a:rPr lang="en-US" sz="3600" dirty="0" err="1"/>
              <a:t>truy</a:t>
            </a:r>
            <a:r>
              <a:rPr lang="en-US" sz="3600" dirty="0"/>
              <a:t> </a:t>
            </a:r>
            <a:r>
              <a:rPr lang="en-US" sz="3600" dirty="0" err="1"/>
              <a:t>hồi</a:t>
            </a:r>
            <a:r>
              <a:rPr lang="en-US" sz="3600" dirty="0"/>
              <a:t>)</a:t>
            </a:r>
          </a:p>
        </p:txBody>
      </p:sp>
      <p:sp>
        <p:nvSpPr>
          <p:cNvPr id="2" name="Rectangle: Folded Corner 1">
            <a:extLst>
              <a:ext uri="{FF2B5EF4-FFF2-40B4-BE49-F238E27FC236}">
                <a16:creationId xmlns:a16="http://schemas.microsoft.com/office/drawing/2014/main" id="{6B090C57-6B10-415A-927B-A753751F5AD3}"/>
              </a:ext>
            </a:extLst>
          </p:cNvPr>
          <p:cNvSpPr/>
          <p:nvPr/>
        </p:nvSpPr>
        <p:spPr>
          <a:xfrm>
            <a:off x="1276350" y="1524000"/>
            <a:ext cx="3143250" cy="5334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2400" b="1" dirty="0">
                <a:solidFill>
                  <a:schemeClr val="tx1"/>
                </a:solidFill>
              </a:rPr>
              <a:t>1.4.1. </a:t>
            </a:r>
            <a:r>
              <a:rPr lang="en-US" sz="2400" b="1" dirty="0" err="1">
                <a:solidFill>
                  <a:schemeClr val="tx1"/>
                </a:solidFill>
              </a:rPr>
              <a:t>Định</a:t>
            </a:r>
            <a:r>
              <a:rPr lang="en-US" sz="2400" b="1" dirty="0">
                <a:solidFill>
                  <a:schemeClr val="tx1"/>
                </a:solidFill>
              </a:rPr>
              <a:t> </a:t>
            </a:r>
            <a:r>
              <a:rPr lang="en-US" sz="2400" b="1" dirty="0" err="1">
                <a:solidFill>
                  <a:schemeClr val="tx1"/>
                </a:solidFill>
              </a:rPr>
              <a:t>nghĩa</a:t>
            </a:r>
            <a:endParaRPr lang="en-US" sz="2400" b="1" dirty="0">
              <a:solidFill>
                <a:schemeClr val="tx1"/>
              </a:solidFill>
            </a:endParaRPr>
          </a:p>
        </p:txBody>
      </p:sp>
      <p:sp>
        <p:nvSpPr>
          <p:cNvPr id="47" name="Rectangle: Folded Corner 46">
            <a:extLst>
              <a:ext uri="{FF2B5EF4-FFF2-40B4-BE49-F238E27FC236}">
                <a16:creationId xmlns:a16="http://schemas.microsoft.com/office/drawing/2014/main" id="{8CD60893-CFC3-4E12-9F36-298826700E97}"/>
              </a:ext>
            </a:extLst>
          </p:cNvPr>
          <p:cNvSpPr/>
          <p:nvPr/>
        </p:nvSpPr>
        <p:spPr>
          <a:xfrm>
            <a:off x="1276350" y="2158181"/>
            <a:ext cx="7410450" cy="2413819"/>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buNone/>
              <a:defRPr/>
            </a:pPr>
            <a:endParaRPr lang="en-US" sz="2400" dirty="0"/>
          </a:p>
          <a:p>
            <a:pPr algn="just">
              <a:buNone/>
              <a:defRPr/>
            </a:pPr>
            <a:r>
              <a:rPr lang="en-US" sz="2400" dirty="0" err="1"/>
              <a:t>Xét</a:t>
            </a:r>
            <a:r>
              <a:rPr lang="en-US" sz="2400" dirty="0"/>
              <a:t> </a:t>
            </a:r>
            <a:r>
              <a:rPr lang="en-US" sz="2400" dirty="0" err="1"/>
              <a:t>dãy</a:t>
            </a:r>
            <a:r>
              <a:rPr lang="en-US" sz="2400" dirty="0"/>
              <a:t> </a:t>
            </a:r>
            <a:r>
              <a:rPr lang="en-US" sz="2400" dirty="0" err="1"/>
              <a:t>số</a:t>
            </a:r>
            <a:r>
              <a:rPr lang="en-US" sz="2400" dirty="0"/>
              <a:t> {a</a:t>
            </a:r>
            <a:r>
              <a:rPr lang="en-US" sz="2400" baseline="-25000" dirty="0"/>
              <a:t>n</a:t>
            </a:r>
            <a:r>
              <a:rPr lang="en-US" sz="2400" dirty="0"/>
              <a:t> }. </a:t>
            </a:r>
            <a:r>
              <a:rPr lang="en-US" sz="2400" dirty="0" err="1"/>
              <a:t>Nếu</a:t>
            </a:r>
            <a:r>
              <a:rPr lang="en-US" sz="2400" dirty="0"/>
              <a:t> </a:t>
            </a:r>
            <a:r>
              <a:rPr lang="en-US" sz="2400" dirty="0" err="1"/>
              <a:t>có</a:t>
            </a:r>
            <a:r>
              <a:rPr lang="en-US" sz="2400" dirty="0"/>
              <a:t> 1 </a:t>
            </a:r>
            <a:r>
              <a:rPr lang="en-US" sz="2400" dirty="0" err="1"/>
              <a:t>công</a:t>
            </a:r>
            <a:r>
              <a:rPr lang="en-US" sz="2400" dirty="0"/>
              <a:t> </a:t>
            </a:r>
            <a:r>
              <a:rPr lang="en-US" sz="2400" dirty="0" err="1"/>
              <a:t>thức</a:t>
            </a:r>
            <a:r>
              <a:rPr lang="en-US" sz="2400" dirty="0"/>
              <a:t> </a:t>
            </a:r>
            <a:r>
              <a:rPr lang="en-US" sz="2400" dirty="0" err="1"/>
              <a:t>biểu</a:t>
            </a:r>
            <a:r>
              <a:rPr lang="en-US" sz="2400" dirty="0"/>
              <a:t> </a:t>
            </a:r>
            <a:r>
              <a:rPr lang="en-US" sz="2400" dirty="0" err="1"/>
              <a:t>diễn</a:t>
            </a:r>
            <a:r>
              <a:rPr lang="en-US" sz="2400" dirty="0"/>
              <a:t> a</a:t>
            </a:r>
            <a:r>
              <a:rPr lang="en-US" sz="2400" baseline="-25000" dirty="0"/>
              <a:t>n</a:t>
            </a:r>
            <a:r>
              <a:rPr lang="en-US" sz="2400" dirty="0"/>
              <a:t> qua </a:t>
            </a:r>
            <a:r>
              <a:rPr lang="en-US" sz="2400" dirty="0" err="1"/>
              <a:t>một</a:t>
            </a:r>
            <a:r>
              <a:rPr lang="en-US" sz="2400" dirty="0"/>
              <a:t> hay </a:t>
            </a:r>
            <a:r>
              <a:rPr lang="en-US" sz="2400" dirty="0" err="1"/>
              <a:t>nhiều</a:t>
            </a:r>
            <a:r>
              <a:rPr lang="en-US" sz="2400" dirty="0"/>
              <a:t> </a:t>
            </a:r>
            <a:r>
              <a:rPr lang="en-US" sz="2400" dirty="0" err="1"/>
              <a:t>số</a:t>
            </a:r>
            <a:r>
              <a:rPr lang="en-US" sz="2400" dirty="0"/>
              <a:t> </a:t>
            </a:r>
            <a:r>
              <a:rPr lang="en-US" sz="2400" dirty="0" err="1"/>
              <a:t>hạng</a:t>
            </a:r>
            <a:r>
              <a:rPr lang="en-US" sz="2400" dirty="0"/>
              <a:t> </a:t>
            </a:r>
            <a:r>
              <a:rPr lang="en-US" sz="2400" dirty="0" err="1"/>
              <a:t>đi</a:t>
            </a:r>
            <a:r>
              <a:rPr lang="en-US" sz="2400" dirty="0"/>
              <a:t> tr</a:t>
            </a:r>
            <a:r>
              <a:rPr lang="vi-VN" sz="2400" dirty="0"/>
              <a:t>ư</a:t>
            </a:r>
            <a:r>
              <a:rPr lang="en-US" sz="2400" dirty="0" err="1"/>
              <a:t>ớc</a:t>
            </a:r>
            <a:r>
              <a:rPr lang="en-US" sz="2400" dirty="0"/>
              <a:t> </a:t>
            </a:r>
            <a:r>
              <a:rPr lang="en-US" sz="2400" dirty="0" err="1"/>
              <a:t>của</a:t>
            </a:r>
            <a:r>
              <a:rPr lang="en-US" sz="2400" dirty="0"/>
              <a:t> </a:t>
            </a:r>
            <a:r>
              <a:rPr lang="en-US" sz="2400" dirty="0" err="1"/>
              <a:t>dãy</a:t>
            </a:r>
            <a:r>
              <a:rPr lang="en-US" sz="2400" dirty="0"/>
              <a:t> a</a:t>
            </a:r>
            <a:r>
              <a:rPr lang="en-US" sz="2400" baseline="-25000" dirty="0"/>
              <a:t>1 </a:t>
            </a:r>
            <a:r>
              <a:rPr lang="en-US" sz="2400" dirty="0"/>
              <a:t>, a</a:t>
            </a:r>
            <a:r>
              <a:rPr lang="en-US" sz="2400" baseline="-25000" dirty="0"/>
              <a:t>2 </a:t>
            </a:r>
            <a:r>
              <a:rPr lang="en-US" sz="2400" dirty="0"/>
              <a:t> ,… , a</a:t>
            </a:r>
            <a:r>
              <a:rPr lang="en-US" sz="2400" baseline="-25000" dirty="0"/>
              <a:t>n-1 </a:t>
            </a:r>
            <a:r>
              <a:rPr lang="en-US" sz="2400" dirty="0"/>
              <a:t> </a:t>
            </a:r>
            <a:r>
              <a:rPr lang="en-US" sz="2400" dirty="0" err="1"/>
              <a:t>với</a:t>
            </a:r>
            <a:r>
              <a:rPr lang="en-US" sz="2400" dirty="0"/>
              <a:t> </a:t>
            </a:r>
            <a:r>
              <a:rPr lang="en-US" sz="2400" dirty="0" err="1"/>
              <a:t>mọi</a:t>
            </a:r>
            <a:r>
              <a:rPr lang="en-US" sz="2400" dirty="0"/>
              <a:t> n </a:t>
            </a:r>
            <a:r>
              <a:rPr lang="en-US" sz="2400" dirty="0" err="1"/>
              <a:t>nguyên</a:t>
            </a:r>
            <a:r>
              <a:rPr lang="en-US" sz="2400" dirty="0"/>
              <a:t> </a:t>
            </a:r>
            <a:r>
              <a:rPr lang="en-US" sz="2400" dirty="0" err="1"/>
              <a:t>thì</a:t>
            </a:r>
            <a:r>
              <a:rPr lang="en-US" sz="2400" dirty="0"/>
              <a:t> </a:t>
            </a:r>
            <a:r>
              <a:rPr lang="en-US" sz="2400" dirty="0" err="1"/>
              <a:t>công</a:t>
            </a:r>
            <a:r>
              <a:rPr lang="en-US" sz="2400" dirty="0"/>
              <a:t> </a:t>
            </a:r>
            <a:r>
              <a:rPr lang="en-US" sz="2400" dirty="0" err="1"/>
              <a:t>thức</a:t>
            </a:r>
            <a:r>
              <a:rPr lang="en-US" sz="2400" dirty="0"/>
              <a:t> </a:t>
            </a:r>
            <a:r>
              <a:rPr lang="en-US" sz="2400" dirty="0" err="1"/>
              <a:t>đó</a:t>
            </a:r>
            <a:r>
              <a:rPr lang="en-US" sz="2400" dirty="0"/>
              <a:t> </a:t>
            </a:r>
            <a:r>
              <a:rPr lang="en-US" sz="2400" dirty="0" err="1"/>
              <a:t>gọi</a:t>
            </a:r>
            <a:r>
              <a:rPr lang="en-US" sz="2400" dirty="0"/>
              <a:t> </a:t>
            </a:r>
            <a:r>
              <a:rPr lang="en-US" sz="2400" dirty="0" err="1"/>
              <a:t>là</a:t>
            </a:r>
            <a:r>
              <a:rPr lang="en-US" sz="2400" dirty="0"/>
              <a:t> </a:t>
            </a:r>
            <a:r>
              <a:rPr lang="en-US" sz="2400" dirty="0" err="1"/>
              <a:t>hệ</a:t>
            </a:r>
            <a:r>
              <a:rPr lang="en-US" sz="2400" dirty="0"/>
              <a:t> </a:t>
            </a:r>
            <a:r>
              <a:rPr lang="en-US" sz="2400" dirty="0" err="1"/>
              <a:t>thức</a:t>
            </a:r>
            <a:r>
              <a:rPr lang="en-US" sz="2400" dirty="0"/>
              <a:t> </a:t>
            </a:r>
            <a:r>
              <a:rPr lang="en-US" sz="2400" dirty="0" err="1"/>
              <a:t>truy</a:t>
            </a:r>
            <a:r>
              <a:rPr lang="en-US" sz="2400" dirty="0"/>
              <a:t> </a:t>
            </a:r>
            <a:r>
              <a:rPr lang="en-US" sz="2400" dirty="0" err="1"/>
              <a:t>hồi</a:t>
            </a:r>
            <a:r>
              <a:rPr lang="en-US" sz="2400" dirty="0"/>
              <a:t> </a:t>
            </a:r>
            <a:r>
              <a:rPr lang="en-US" sz="2400" dirty="0" err="1"/>
              <a:t>đối</a:t>
            </a:r>
            <a:r>
              <a:rPr lang="en-US" sz="2400" dirty="0"/>
              <a:t> </a:t>
            </a:r>
            <a:r>
              <a:rPr lang="en-US" sz="2400" dirty="0" err="1"/>
              <a:t>với</a:t>
            </a:r>
            <a:r>
              <a:rPr lang="en-US" sz="2400" dirty="0"/>
              <a:t> </a:t>
            </a:r>
            <a:r>
              <a:rPr lang="en-US" sz="2400" dirty="0" err="1"/>
              <a:t>dãy</a:t>
            </a:r>
            <a:r>
              <a:rPr lang="en-US" sz="2400" dirty="0"/>
              <a:t> {a</a:t>
            </a:r>
            <a:r>
              <a:rPr lang="en-US" sz="2400" baseline="-25000" dirty="0"/>
              <a:t>n</a:t>
            </a:r>
            <a:r>
              <a:rPr lang="en-US" sz="2400" dirty="0"/>
              <a:t> }. </a:t>
            </a:r>
            <a:r>
              <a:rPr lang="en-US" sz="2400" dirty="0" err="1"/>
              <a:t>Dãy</a:t>
            </a:r>
            <a:r>
              <a:rPr lang="en-US" sz="2400" dirty="0"/>
              <a:t> </a:t>
            </a:r>
            <a:r>
              <a:rPr lang="en-US" sz="2400" dirty="0" err="1"/>
              <a:t>số</a:t>
            </a:r>
            <a:r>
              <a:rPr lang="en-US" sz="2400" dirty="0"/>
              <a:t> {a</a:t>
            </a:r>
            <a:r>
              <a:rPr lang="en-US" sz="2400" baseline="-25000" dirty="0"/>
              <a:t>n</a:t>
            </a:r>
            <a:r>
              <a:rPr lang="en-US" sz="2400" dirty="0"/>
              <a:t> } đ</a:t>
            </a:r>
            <a:r>
              <a:rPr lang="vi-VN" sz="2400" dirty="0"/>
              <a:t>ư</a:t>
            </a:r>
            <a:r>
              <a:rPr lang="en-US" sz="2400" dirty="0" err="1"/>
              <a:t>ợc</a:t>
            </a:r>
            <a:r>
              <a:rPr lang="en-US" sz="2400" dirty="0"/>
              <a:t> </a:t>
            </a:r>
            <a:r>
              <a:rPr lang="en-US" sz="2400" dirty="0" err="1"/>
              <a:t>gọi</a:t>
            </a:r>
            <a:r>
              <a:rPr lang="en-US" sz="2400" dirty="0"/>
              <a:t> </a:t>
            </a:r>
            <a:r>
              <a:rPr lang="en-US" sz="2400" dirty="0" err="1"/>
              <a:t>là</a:t>
            </a:r>
            <a:r>
              <a:rPr lang="en-US" sz="2400" dirty="0"/>
              <a:t> </a:t>
            </a:r>
            <a:r>
              <a:rPr lang="en-US" sz="2400" dirty="0" err="1"/>
              <a:t>lời</a:t>
            </a:r>
            <a:r>
              <a:rPr lang="en-US" sz="2400" dirty="0"/>
              <a:t> </a:t>
            </a:r>
            <a:r>
              <a:rPr lang="en-US" sz="2400" dirty="0" err="1"/>
              <a:t>giải</a:t>
            </a:r>
            <a:r>
              <a:rPr lang="en-US" sz="2400" dirty="0"/>
              <a:t> hay </a:t>
            </a:r>
            <a:r>
              <a:rPr lang="en-US" sz="2400" dirty="0" err="1"/>
              <a:t>là</a:t>
            </a:r>
            <a:r>
              <a:rPr lang="en-US" sz="2400" dirty="0"/>
              <a:t> </a:t>
            </a:r>
            <a:r>
              <a:rPr lang="en-US" sz="2400" dirty="0" err="1"/>
              <a:t>nghiệm</a:t>
            </a:r>
            <a:r>
              <a:rPr lang="en-US" sz="2400" dirty="0"/>
              <a:t> </a:t>
            </a:r>
            <a:r>
              <a:rPr lang="en-US" sz="2400" dirty="0" err="1"/>
              <a:t>của</a:t>
            </a:r>
            <a:r>
              <a:rPr lang="en-US" sz="2400" dirty="0"/>
              <a:t> </a:t>
            </a:r>
            <a:r>
              <a:rPr lang="en-US" sz="2400" dirty="0" err="1"/>
              <a:t>hệ</a:t>
            </a:r>
            <a:r>
              <a:rPr lang="en-US" sz="2400" dirty="0"/>
              <a:t> </a:t>
            </a:r>
            <a:r>
              <a:rPr lang="en-US" sz="2400" dirty="0" err="1"/>
              <a:t>thức</a:t>
            </a:r>
            <a:r>
              <a:rPr lang="en-US" sz="2400" dirty="0"/>
              <a:t> </a:t>
            </a:r>
            <a:r>
              <a:rPr lang="en-US" sz="2400" dirty="0" err="1"/>
              <a:t>truy</a:t>
            </a:r>
            <a:r>
              <a:rPr lang="en-US" sz="2400" dirty="0"/>
              <a:t> </a:t>
            </a:r>
            <a:r>
              <a:rPr lang="en-US" sz="2400" dirty="0" err="1"/>
              <a:t>hồi</a:t>
            </a:r>
            <a:r>
              <a:rPr lang="en-US" sz="2400" dirty="0"/>
              <a:t> </a:t>
            </a:r>
          </a:p>
        </p:txBody>
      </p:sp>
      <p:sp>
        <p:nvSpPr>
          <p:cNvPr id="7" name="Rectangle: Folded Corner 6">
            <a:extLst>
              <a:ext uri="{FF2B5EF4-FFF2-40B4-BE49-F238E27FC236}">
                <a16:creationId xmlns:a16="http://schemas.microsoft.com/office/drawing/2014/main" id="{1495BE9D-70B8-4546-B89F-F0F73339BF13}"/>
              </a:ext>
            </a:extLst>
          </p:cNvPr>
          <p:cNvSpPr/>
          <p:nvPr/>
        </p:nvSpPr>
        <p:spPr>
          <a:xfrm>
            <a:off x="1276350" y="4937303"/>
            <a:ext cx="7410450" cy="1147355"/>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r>
              <a:rPr lang="en-US" sz="2400" dirty="0" err="1"/>
              <a:t>Ví</a:t>
            </a:r>
            <a:r>
              <a:rPr lang="en-US" sz="2400" dirty="0"/>
              <a:t> </a:t>
            </a:r>
            <a:r>
              <a:rPr lang="en-US" sz="2400" dirty="0" err="1"/>
              <a:t>dụ</a:t>
            </a:r>
            <a:r>
              <a:rPr lang="en-US" sz="2400" dirty="0"/>
              <a:t> 1: Cho {a</a:t>
            </a:r>
            <a:r>
              <a:rPr lang="en-US" sz="2400" baseline="-25000" dirty="0"/>
              <a:t>n</a:t>
            </a:r>
            <a:r>
              <a:rPr lang="en-US" sz="2400" dirty="0"/>
              <a:t> </a:t>
            </a:r>
            <a:r>
              <a:rPr lang="en-US" sz="3200" dirty="0"/>
              <a:t>} </a:t>
            </a:r>
            <a:r>
              <a:rPr lang="en-US" sz="2400" dirty="0" err="1"/>
              <a:t>là</a:t>
            </a:r>
            <a:r>
              <a:rPr lang="en-US" sz="2400" dirty="0"/>
              <a:t> </a:t>
            </a:r>
            <a:r>
              <a:rPr lang="en-US" sz="2400" dirty="0" err="1"/>
              <a:t>dãy</a:t>
            </a:r>
            <a:r>
              <a:rPr lang="en-US" sz="2400" dirty="0"/>
              <a:t> </a:t>
            </a:r>
            <a:r>
              <a:rPr lang="en-US" sz="2400" dirty="0" err="1"/>
              <a:t>số</a:t>
            </a:r>
            <a:r>
              <a:rPr lang="en-US" sz="2400" dirty="0"/>
              <a:t> </a:t>
            </a:r>
            <a:r>
              <a:rPr lang="en-US" sz="2400" dirty="0" err="1"/>
              <a:t>thỏa</a:t>
            </a:r>
            <a:r>
              <a:rPr lang="en-US" sz="2400" dirty="0"/>
              <a:t> </a:t>
            </a:r>
            <a:r>
              <a:rPr lang="en-US" sz="2400" dirty="0" err="1"/>
              <a:t>mãn</a:t>
            </a:r>
            <a:r>
              <a:rPr lang="en-US" sz="2400" dirty="0"/>
              <a:t> </a:t>
            </a:r>
            <a:r>
              <a:rPr lang="en-US" sz="2400" dirty="0" err="1"/>
              <a:t>hệ</a:t>
            </a:r>
            <a:r>
              <a:rPr lang="en-US" sz="2400" dirty="0"/>
              <a:t> </a:t>
            </a:r>
            <a:r>
              <a:rPr lang="en-US" sz="2400" dirty="0" err="1"/>
              <a:t>thức</a:t>
            </a:r>
            <a:r>
              <a:rPr lang="en-US" sz="2400" dirty="0"/>
              <a:t> </a:t>
            </a:r>
            <a:r>
              <a:rPr lang="en-US" sz="2400" dirty="0" err="1"/>
              <a:t>truy</a:t>
            </a:r>
            <a:r>
              <a:rPr lang="en-US" sz="2400" dirty="0"/>
              <a:t> </a:t>
            </a:r>
            <a:r>
              <a:rPr lang="en-US" sz="2400" dirty="0" err="1"/>
              <a:t>hồi</a:t>
            </a:r>
            <a:r>
              <a:rPr lang="en-US" sz="2400" dirty="0"/>
              <a:t> a</a:t>
            </a:r>
            <a:r>
              <a:rPr lang="en-US" sz="2400" baseline="-25000" dirty="0"/>
              <a:t>n</a:t>
            </a:r>
            <a:r>
              <a:rPr lang="en-US" sz="2400" dirty="0"/>
              <a:t>=a</a:t>
            </a:r>
            <a:r>
              <a:rPr lang="en-US" sz="2400" baseline="-25000" dirty="0"/>
              <a:t>n-1</a:t>
            </a:r>
            <a:r>
              <a:rPr lang="en-US" sz="2400" dirty="0"/>
              <a:t> – a</a:t>
            </a:r>
            <a:r>
              <a:rPr lang="en-US" sz="2400" baseline="-25000" dirty="0"/>
              <a:t>n-2</a:t>
            </a:r>
            <a:r>
              <a:rPr lang="en-US" sz="2400" dirty="0"/>
              <a:t> </a:t>
            </a:r>
            <a:r>
              <a:rPr lang="en-US" sz="2400" dirty="0" err="1"/>
              <a:t>với</a:t>
            </a:r>
            <a:r>
              <a:rPr lang="en-US" sz="2400" dirty="0"/>
              <a:t> n=2,3 ,4… </a:t>
            </a:r>
            <a:r>
              <a:rPr lang="en-US" sz="2400" dirty="0" err="1"/>
              <a:t>và</a:t>
            </a:r>
            <a:r>
              <a:rPr lang="en-US" sz="2400" dirty="0"/>
              <a:t> a</a:t>
            </a:r>
            <a:r>
              <a:rPr lang="en-US" sz="2400" baseline="-25000" dirty="0"/>
              <a:t>0</a:t>
            </a:r>
            <a:r>
              <a:rPr lang="en-US" sz="2400" dirty="0"/>
              <a:t>=5, a</a:t>
            </a:r>
            <a:r>
              <a:rPr lang="en-US" sz="2400" baseline="-25000" dirty="0"/>
              <a:t>1</a:t>
            </a:r>
            <a:r>
              <a:rPr lang="en-US" sz="2400" dirty="0"/>
              <a:t>=9. </a:t>
            </a:r>
            <a:r>
              <a:rPr lang="en-US" sz="2400" dirty="0" err="1"/>
              <a:t>Tìm</a:t>
            </a:r>
            <a:r>
              <a:rPr lang="en-US" sz="2400" dirty="0"/>
              <a:t> a</a:t>
            </a:r>
            <a:r>
              <a:rPr lang="en-US" sz="2400" baseline="-25000" dirty="0"/>
              <a:t>2</a:t>
            </a:r>
            <a:r>
              <a:rPr lang="en-US" sz="2400" dirty="0"/>
              <a:t> </a:t>
            </a:r>
            <a:r>
              <a:rPr lang="en-US" sz="2400" dirty="0" err="1"/>
              <a:t>và</a:t>
            </a:r>
            <a:r>
              <a:rPr lang="en-US" sz="2400" dirty="0"/>
              <a:t> a</a:t>
            </a:r>
            <a:r>
              <a:rPr lang="en-US" sz="2400" baseline="-25000" dirty="0"/>
              <a:t>3</a:t>
            </a:r>
            <a:endParaRPr lang="en-US" baseline="-25000" dirty="0"/>
          </a:p>
        </p:txBody>
      </p:sp>
    </p:spTree>
    <p:extLst>
      <p:ext uri="{BB962C8B-B14F-4D97-AF65-F5344CB8AC3E}">
        <p14:creationId xmlns:p14="http://schemas.microsoft.com/office/powerpoint/2010/main" val="29630985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FF710-130F-4CC5-A977-486CDCB1C464}"/>
              </a:ext>
            </a:extLst>
          </p:cNvPr>
          <p:cNvSpPr>
            <a:spLocks noGrp="1"/>
          </p:cNvSpPr>
          <p:nvPr>
            <p:ph type="title"/>
          </p:nvPr>
        </p:nvSpPr>
        <p:spPr/>
        <p:txBody>
          <a:bodyPr/>
          <a:lstStyle/>
          <a:p>
            <a:r>
              <a:rPr lang="en-US" dirty="0" err="1"/>
              <a:t>Ví</a:t>
            </a:r>
            <a:r>
              <a:rPr lang="en-US" dirty="0"/>
              <a:t> </a:t>
            </a:r>
            <a:r>
              <a:rPr lang="en-US" dirty="0" err="1"/>
              <a:t>dụ</a:t>
            </a:r>
            <a:r>
              <a:rPr lang="en-US" dirty="0"/>
              <a:t> 2: </a:t>
            </a:r>
          </a:p>
        </p:txBody>
      </p:sp>
      <p:sp>
        <p:nvSpPr>
          <p:cNvPr id="3" name="Content Placeholder 2">
            <a:extLst>
              <a:ext uri="{FF2B5EF4-FFF2-40B4-BE49-F238E27FC236}">
                <a16:creationId xmlns:a16="http://schemas.microsoft.com/office/drawing/2014/main" id="{670C025E-29BB-4CDB-955F-2768C6751ADC}"/>
              </a:ext>
            </a:extLst>
          </p:cNvPr>
          <p:cNvSpPr>
            <a:spLocks noGrp="1"/>
          </p:cNvSpPr>
          <p:nvPr>
            <p:ph idx="1"/>
          </p:nvPr>
        </p:nvSpPr>
        <p:spPr>
          <a:xfrm>
            <a:off x="1276350" y="1600201"/>
            <a:ext cx="7410450" cy="1828800"/>
          </a:xfrm>
        </p:spPr>
        <p:style>
          <a:lnRef idx="1">
            <a:schemeClr val="accent2"/>
          </a:lnRef>
          <a:fillRef idx="2">
            <a:schemeClr val="accent2"/>
          </a:fillRef>
          <a:effectRef idx="1">
            <a:schemeClr val="accent2"/>
          </a:effectRef>
          <a:fontRef idx="minor">
            <a:schemeClr val="dk1"/>
          </a:fontRef>
        </p:style>
        <p:txBody>
          <a:bodyPr/>
          <a:lstStyle/>
          <a:p>
            <a:pPr marL="0" indent="0" algn="just">
              <a:buNone/>
            </a:pPr>
            <a:r>
              <a:rPr lang="en-US" sz="2800" dirty="0" err="1"/>
              <a:t>Một</a:t>
            </a:r>
            <a:r>
              <a:rPr lang="en-US" sz="2800" dirty="0"/>
              <a:t> ng</a:t>
            </a:r>
            <a:r>
              <a:rPr lang="vi-VN" sz="2800" dirty="0"/>
              <a:t>ư</a:t>
            </a:r>
            <a:r>
              <a:rPr lang="en-US" sz="2800" dirty="0" err="1"/>
              <a:t>ời</a:t>
            </a:r>
            <a:r>
              <a:rPr lang="en-US" sz="2800" dirty="0"/>
              <a:t> </a:t>
            </a:r>
            <a:r>
              <a:rPr lang="en-US" sz="2800" dirty="0" err="1"/>
              <a:t>gửi</a:t>
            </a:r>
            <a:r>
              <a:rPr lang="en-US" sz="2800" dirty="0"/>
              <a:t> 10 </a:t>
            </a:r>
            <a:r>
              <a:rPr lang="en-US" sz="2800" dirty="0" err="1"/>
              <a:t>triệu</a:t>
            </a:r>
            <a:r>
              <a:rPr lang="en-US" sz="2800" dirty="0"/>
              <a:t> </a:t>
            </a:r>
            <a:r>
              <a:rPr lang="en-US" sz="2800" dirty="0" err="1"/>
              <a:t>đồng</a:t>
            </a:r>
            <a:r>
              <a:rPr lang="en-US" sz="2800" dirty="0"/>
              <a:t> </a:t>
            </a:r>
            <a:r>
              <a:rPr lang="en-US" sz="2800" dirty="0" err="1"/>
              <a:t>vào</a:t>
            </a:r>
            <a:r>
              <a:rPr lang="en-US" sz="2800" dirty="0"/>
              <a:t> </a:t>
            </a:r>
            <a:r>
              <a:rPr lang="en-US" sz="2800" dirty="0" err="1"/>
              <a:t>tài</a:t>
            </a:r>
            <a:r>
              <a:rPr lang="en-US" sz="2800" dirty="0"/>
              <a:t> </a:t>
            </a:r>
            <a:r>
              <a:rPr lang="en-US" sz="2800" dirty="0" err="1"/>
              <a:t>khoản</a:t>
            </a:r>
            <a:r>
              <a:rPr lang="en-US" sz="2800" dirty="0"/>
              <a:t> </a:t>
            </a:r>
            <a:r>
              <a:rPr lang="en-US" sz="2800" dirty="0" err="1"/>
              <a:t>của</a:t>
            </a:r>
            <a:r>
              <a:rPr lang="en-US" sz="2800" dirty="0"/>
              <a:t> </a:t>
            </a:r>
            <a:r>
              <a:rPr lang="en-US" sz="2800" dirty="0" err="1"/>
              <a:t>mình</a:t>
            </a:r>
            <a:r>
              <a:rPr lang="en-US" sz="2800" dirty="0"/>
              <a:t> </a:t>
            </a:r>
            <a:r>
              <a:rPr lang="en-US" sz="2800" dirty="0" err="1"/>
              <a:t>vào</a:t>
            </a:r>
            <a:r>
              <a:rPr lang="en-US" sz="2800" dirty="0"/>
              <a:t> </a:t>
            </a:r>
            <a:r>
              <a:rPr lang="en-US" sz="2800" dirty="0" err="1"/>
              <a:t>ngân</a:t>
            </a:r>
            <a:r>
              <a:rPr lang="en-US" sz="2800" dirty="0"/>
              <a:t> hang </a:t>
            </a:r>
            <a:r>
              <a:rPr lang="en-US" sz="2800" dirty="0" err="1"/>
              <a:t>với</a:t>
            </a:r>
            <a:r>
              <a:rPr lang="en-US" sz="2800" dirty="0"/>
              <a:t> </a:t>
            </a:r>
            <a:r>
              <a:rPr lang="en-US" sz="2800" dirty="0" err="1"/>
              <a:t>lãi</a:t>
            </a:r>
            <a:r>
              <a:rPr lang="en-US" sz="2800" dirty="0"/>
              <a:t> </a:t>
            </a:r>
            <a:r>
              <a:rPr lang="en-US" sz="2800" dirty="0" err="1"/>
              <a:t>suất</a:t>
            </a:r>
            <a:r>
              <a:rPr lang="en-US" sz="2800" dirty="0"/>
              <a:t> </a:t>
            </a:r>
            <a:r>
              <a:rPr lang="en-US" sz="2800" dirty="0" err="1"/>
              <a:t>kép</a:t>
            </a:r>
            <a:r>
              <a:rPr lang="en-US" sz="2800" dirty="0"/>
              <a:t> 8%. </a:t>
            </a:r>
            <a:r>
              <a:rPr lang="en-US" sz="2800" dirty="0" err="1"/>
              <a:t>Hỏi</a:t>
            </a:r>
            <a:r>
              <a:rPr lang="en-US" sz="2800" dirty="0"/>
              <a:t> </a:t>
            </a:r>
            <a:r>
              <a:rPr lang="en-US" sz="2800" dirty="0" err="1"/>
              <a:t>sau</a:t>
            </a:r>
            <a:r>
              <a:rPr lang="en-US" sz="2800" dirty="0"/>
              <a:t> 20 </a:t>
            </a:r>
            <a:r>
              <a:rPr lang="en-US" sz="2800" dirty="0" err="1"/>
              <a:t>năm</a:t>
            </a:r>
            <a:r>
              <a:rPr lang="en-US" sz="2800" dirty="0"/>
              <a:t> ng</a:t>
            </a:r>
            <a:r>
              <a:rPr lang="vi-VN" sz="2800" dirty="0"/>
              <a:t>ư</a:t>
            </a:r>
            <a:r>
              <a:rPr lang="en-US" sz="2800" dirty="0" err="1"/>
              <a:t>ời</a:t>
            </a:r>
            <a:r>
              <a:rPr lang="en-US" sz="2800" dirty="0"/>
              <a:t> </a:t>
            </a:r>
            <a:r>
              <a:rPr lang="en-US" sz="2800" dirty="0" err="1"/>
              <a:t>đó</a:t>
            </a:r>
            <a:r>
              <a:rPr lang="en-US" sz="2800" dirty="0"/>
              <a:t> </a:t>
            </a:r>
            <a:r>
              <a:rPr lang="en-US" sz="2800" dirty="0" err="1"/>
              <a:t>có</a:t>
            </a:r>
            <a:r>
              <a:rPr lang="en-US" sz="2800" dirty="0"/>
              <a:t> bao </a:t>
            </a:r>
            <a:r>
              <a:rPr lang="en-US" sz="2800" dirty="0" err="1"/>
              <a:t>nhiêu</a:t>
            </a:r>
            <a:r>
              <a:rPr lang="en-US" sz="2800" dirty="0"/>
              <a:t> </a:t>
            </a:r>
            <a:r>
              <a:rPr lang="en-US" sz="2800" dirty="0" err="1"/>
              <a:t>tiền</a:t>
            </a:r>
            <a:r>
              <a:rPr lang="en-US" sz="2800" dirty="0"/>
              <a:t> </a:t>
            </a:r>
            <a:r>
              <a:rPr lang="en-US" sz="2800" dirty="0" err="1"/>
              <a:t>trong</a:t>
            </a:r>
            <a:r>
              <a:rPr lang="en-US" sz="2800" dirty="0"/>
              <a:t> </a:t>
            </a:r>
            <a:r>
              <a:rPr lang="en-US" sz="2800" dirty="0" err="1"/>
              <a:t>tài</a:t>
            </a:r>
            <a:r>
              <a:rPr lang="en-US" sz="2800" dirty="0"/>
              <a:t> </a:t>
            </a:r>
            <a:r>
              <a:rPr lang="en-US" sz="2800" dirty="0" err="1"/>
              <a:t>khoản</a:t>
            </a:r>
            <a:r>
              <a:rPr lang="en-US" sz="2800" dirty="0"/>
              <a:t>.</a:t>
            </a:r>
          </a:p>
          <a:p>
            <a:pPr algn="just"/>
            <a:endParaRPr lang="en-US" sz="2800" dirty="0"/>
          </a:p>
        </p:txBody>
      </p:sp>
    </p:spTree>
    <p:extLst>
      <p:ext uri="{BB962C8B-B14F-4D97-AF65-F5344CB8AC3E}">
        <p14:creationId xmlns:p14="http://schemas.microsoft.com/office/powerpoint/2010/main" val="38377767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FDB14-CDA1-4BD6-826B-DE53CF84DAB7}"/>
              </a:ext>
            </a:extLst>
          </p:cNvPr>
          <p:cNvSpPr>
            <a:spLocks noGrp="1"/>
          </p:cNvSpPr>
          <p:nvPr>
            <p:ph type="title"/>
          </p:nvPr>
        </p:nvSpPr>
        <p:spPr/>
        <p:txBody>
          <a:bodyPr/>
          <a:lstStyle/>
          <a:p>
            <a:r>
              <a:rPr lang="en-US" dirty="0" err="1"/>
              <a:t>Ví</a:t>
            </a:r>
            <a:r>
              <a:rPr lang="en-US" dirty="0"/>
              <a:t> </a:t>
            </a:r>
            <a:r>
              <a:rPr lang="en-US" dirty="0" err="1"/>
              <a:t>dụ</a:t>
            </a:r>
            <a:r>
              <a:rPr lang="en-US" dirty="0"/>
              <a:t> 3: </a:t>
            </a:r>
          </a:p>
        </p:txBody>
      </p:sp>
      <p:sp>
        <p:nvSpPr>
          <p:cNvPr id="3" name="Content Placeholder 2">
            <a:extLst>
              <a:ext uri="{FF2B5EF4-FFF2-40B4-BE49-F238E27FC236}">
                <a16:creationId xmlns:a16="http://schemas.microsoft.com/office/drawing/2014/main" id="{2F97E142-928C-4773-8AA9-B094712FC340}"/>
              </a:ext>
            </a:extLst>
          </p:cNvPr>
          <p:cNvSpPr>
            <a:spLocks noGrp="1"/>
          </p:cNvSpPr>
          <p:nvPr>
            <p:ph idx="1"/>
          </p:nvPr>
        </p:nvSpPr>
        <p:spPr>
          <a:xfrm>
            <a:off x="1276350" y="1600200"/>
            <a:ext cx="7410450" cy="5257800"/>
          </a:xfrm>
        </p:spPr>
        <p:txBody>
          <a:bodyPr/>
          <a:lstStyle/>
          <a:p>
            <a:pPr marL="0" indent="0" algn="just">
              <a:buNone/>
            </a:pPr>
            <a:r>
              <a:rPr lang="en-US" sz="2400" dirty="0" err="1"/>
              <a:t>Tháp</a:t>
            </a:r>
            <a:r>
              <a:rPr lang="en-US" sz="2400" dirty="0"/>
              <a:t> </a:t>
            </a:r>
            <a:r>
              <a:rPr lang="en-US" sz="2400" dirty="0" err="1"/>
              <a:t>Hà</a:t>
            </a:r>
            <a:r>
              <a:rPr lang="en-US" sz="2400" dirty="0"/>
              <a:t> </a:t>
            </a:r>
            <a:r>
              <a:rPr lang="en-US" sz="2400" dirty="0" err="1"/>
              <a:t>nội</a:t>
            </a:r>
            <a:r>
              <a:rPr lang="en-US" sz="2400" dirty="0"/>
              <a:t>. </a:t>
            </a:r>
            <a:r>
              <a:rPr lang="en-US" sz="2400" dirty="0" err="1"/>
              <a:t>Trò</a:t>
            </a:r>
            <a:r>
              <a:rPr lang="en-US" sz="2400" dirty="0"/>
              <a:t> </a:t>
            </a:r>
            <a:r>
              <a:rPr lang="en-US" sz="2400" dirty="0" err="1"/>
              <a:t>chơi</a:t>
            </a:r>
            <a:r>
              <a:rPr lang="en-US" sz="2400" dirty="0"/>
              <a:t> </a:t>
            </a:r>
            <a:r>
              <a:rPr lang="en-US" sz="2400" dirty="0" err="1"/>
              <a:t>xếp</a:t>
            </a:r>
            <a:r>
              <a:rPr lang="en-US" sz="2400" dirty="0"/>
              <a:t> </a:t>
            </a:r>
            <a:r>
              <a:rPr lang="en-US" sz="2400" dirty="0" err="1"/>
              <a:t>hình</a:t>
            </a:r>
            <a:r>
              <a:rPr lang="en-US" sz="2400" dirty="0"/>
              <a:t> </a:t>
            </a:r>
            <a:r>
              <a:rPr lang="en-US" sz="2400" dirty="0" err="1"/>
              <a:t>rất</a:t>
            </a:r>
            <a:r>
              <a:rPr lang="en-US" sz="2400" dirty="0"/>
              <a:t> </a:t>
            </a:r>
            <a:r>
              <a:rPr lang="en-US" sz="2400" dirty="0" err="1"/>
              <a:t>phổ</a:t>
            </a:r>
            <a:r>
              <a:rPr lang="en-US" sz="2400" dirty="0"/>
              <a:t> </a:t>
            </a:r>
            <a:r>
              <a:rPr lang="en-US" sz="2400" dirty="0" err="1"/>
              <a:t>cập</a:t>
            </a:r>
            <a:r>
              <a:rPr lang="en-US" sz="2400" dirty="0"/>
              <a:t> </a:t>
            </a:r>
            <a:r>
              <a:rPr lang="en-US" sz="2400" dirty="0" err="1"/>
              <a:t>vào</a:t>
            </a:r>
            <a:r>
              <a:rPr lang="en-US" sz="2400" dirty="0"/>
              <a:t> </a:t>
            </a:r>
            <a:r>
              <a:rPr lang="en-US" sz="2400" dirty="0" err="1"/>
              <a:t>cuối</a:t>
            </a:r>
            <a:r>
              <a:rPr lang="en-US" sz="2400" dirty="0"/>
              <a:t> </a:t>
            </a:r>
            <a:r>
              <a:rPr lang="en-US" sz="2400" dirty="0" err="1"/>
              <a:t>thế</a:t>
            </a:r>
            <a:r>
              <a:rPr lang="en-US" sz="2400" dirty="0"/>
              <a:t> </a:t>
            </a:r>
            <a:r>
              <a:rPr lang="en-US" sz="2400" dirty="0" err="1"/>
              <a:t>kỷ</a:t>
            </a:r>
            <a:r>
              <a:rPr lang="en-US" sz="2400" dirty="0"/>
              <a:t> 19 </a:t>
            </a:r>
            <a:r>
              <a:rPr lang="en-US" sz="2400" dirty="0" err="1"/>
              <a:t>gọi</a:t>
            </a:r>
            <a:r>
              <a:rPr lang="en-US" sz="2400" dirty="0"/>
              <a:t> </a:t>
            </a:r>
            <a:r>
              <a:rPr lang="en-US" sz="2400" dirty="0" err="1"/>
              <a:t>là</a:t>
            </a:r>
            <a:r>
              <a:rPr lang="en-US" sz="2400" dirty="0"/>
              <a:t> </a:t>
            </a:r>
            <a:r>
              <a:rPr lang="en-US" sz="2400" dirty="0" err="1"/>
              <a:t>Tháp</a:t>
            </a:r>
            <a:r>
              <a:rPr lang="en-US" sz="2400" dirty="0"/>
              <a:t> </a:t>
            </a:r>
            <a:r>
              <a:rPr lang="en-US" sz="2400" dirty="0" err="1"/>
              <a:t>Hà</a:t>
            </a:r>
            <a:r>
              <a:rPr lang="en-US" sz="2400" dirty="0"/>
              <a:t> </a:t>
            </a:r>
            <a:r>
              <a:rPr lang="en-US" sz="2400" dirty="0" err="1"/>
              <a:t>nội</a:t>
            </a:r>
            <a:r>
              <a:rPr lang="en-US" sz="2400" dirty="0"/>
              <a:t>. </a:t>
            </a:r>
            <a:r>
              <a:rPr lang="en-US" sz="2400" dirty="0" err="1"/>
              <a:t>Tương</a:t>
            </a:r>
            <a:r>
              <a:rPr lang="en-US" sz="2400" dirty="0"/>
              <a:t> </a:t>
            </a:r>
            <a:r>
              <a:rPr lang="en-US" sz="2400" dirty="0" err="1"/>
              <a:t>truyền</a:t>
            </a:r>
            <a:r>
              <a:rPr lang="en-US" sz="2400" dirty="0"/>
              <a:t> </a:t>
            </a:r>
            <a:r>
              <a:rPr lang="en-US" sz="2400" dirty="0" err="1"/>
              <a:t>rằng</a:t>
            </a:r>
            <a:r>
              <a:rPr lang="en-US" sz="2400" dirty="0"/>
              <a:t> </a:t>
            </a:r>
            <a:r>
              <a:rPr lang="en-US" sz="2400" dirty="0" err="1"/>
              <a:t>tại</a:t>
            </a:r>
            <a:r>
              <a:rPr lang="en-US" sz="2400" dirty="0"/>
              <a:t> </a:t>
            </a:r>
            <a:r>
              <a:rPr lang="en-US" sz="2400" dirty="0" err="1"/>
              <a:t>một</a:t>
            </a:r>
            <a:r>
              <a:rPr lang="en-US" sz="2400" dirty="0"/>
              <a:t> </a:t>
            </a:r>
            <a:r>
              <a:rPr lang="en-US" sz="2400" dirty="0" err="1"/>
              <a:t>ngôi</a:t>
            </a:r>
            <a:r>
              <a:rPr lang="en-US" sz="2400" dirty="0"/>
              <a:t> </a:t>
            </a:r>
            <a:r>
              <a:rPr lang="en-US" sz="2400" dirty="0" err="1"/>
              <a:t>tháp</a:t>
            </a:r>
            <a:r>
              <a:rPr lang="en-US" sz="2400" dirty="0"/>
              <a:t> </a:t>
            </a:r>
            <a:r>
              <a:rPr lang="en-US" sz="2400" dirty="0" err="1"/>
              <a:t>có</a:t>
            </a:r>
            <a:r>
              <a:rPr lang="en-US" sz="2400" dirty="0"/>
              <a:t> </a:t>
            </a:r>
            <a:r>
              <a:rPr lang="en-US" sz="2400" dirty="0" err="1"/>
              <a:t>một</a:t>
            </a:r>
            <a:r>
              <a:rPr lang="en-US" sz="2400" dirty="0"/>
              <a:t> </a:t>
            </a:r>
            <a:r>
              <a:rPr lang="en-US" sz="2400" dirty="0" err="1"/>
              <a:t>tấm</a:t>
            </a:r>
            <a:r>
              <a:rPr lang="en-US" sz="2400" dirty="0"/>
              <a:t> </a:t>
            </a:r>
            <a:r>
              <a:rPr lang="en-US" sz="2400" dirty="0" err="1"/>
              <a:t>đế</a:t>
            </a:r>
            <a:r>
              <a:rPr lang="en-US" sz="2400" dirty="0"/>
              <a:t> </a:t>
            </a:r>
            <a:r>
              <a:rPr lang="en-US" sz="2400" dirty="0" err="1"/>
              <a:t>bằng</a:t>
            </a:r>
            <a:r>
              <a:rPr lang="en-US" sz="2400" dirty="0"/>
              <a:t> </a:t>
            </a:r>
            <a:r>
              <a:rPr lang="en-US" sz="2400" dirty="0" err="1"/>
              <a:t>đồng</a:t>
            </a:r>
            <a:r>
              <a:rPr lang="en-US" sz="2400" dirty="0"/>
              <a:t> </a:t>
            </a:r>
            <a:r>
              <a:rPr lang="en-US" sz="2400" dirty="0" err="1"/>
              <a:t>trên</a:t>
            </a:r>
            <a:r>
              <a:rPr lang="en-US" sz="2400" dirty="0"/>
              <a:t> </a:t>
            </a:r>
            <a:r>
              <a:rPr lang="en-US" sz="2400" dirty="0" err="1"/>
              <a:t>đó</a:t>
            </a:r>
            <a:r>
              <a:rPr lang="en-US" sz="2400" dirty="0"/>
              <a:t> </a:t>
            </a:r>
            <a:r>
              <a:rPr lang="en-US" sz="2400" dirty="0" err="1"/>
              <a:t>có</a:t>
            </a:r>
            <a:r>
              <a:rPr lang="en-US" sz="2400" dirty="0"/>
              <a:t> 3 </a:t>
            </a:r>
            <a:r>
              <a:rPr lang="en-US" sz="2400" dirty="0" err="1"/>
              <a:t>cái</a:t>
            </a:r>
            <a:r>
              <a:rPr lang="en-US" sz="2400" dirty="0"/>
              <a:t> </a:t>
            </a:r>
            <a:r>
              <a:rPr lang="en-US" sz="2400" dirty="0" err="1"/>
              <a:t>cọc</a:t>
            </a:r>
            <a:r>
              <a:rPr lang="en-US" sz="2400" dirty="0"/>
              <a:t> </a:t>
            </a:r>
            <a:r>
              <a:rPr lang="en-US" sz="2400" dirty="0" err="1"/>
              <a:t>bằng</a:t>
            </a:r>
            <a:r>
              <a:rPr lang="en-US" sz="2400" dirty="0"/>
              <a:t> </a:t>
            </a:r>
            <a:r>
              <a:rPr lang="en-US" sz="2400" dirty="0" err="1"/>
              <a:t>kim</a:t>
            </a:r>
            <a:r>
              <a:rPr lang="en-US" sz="2400" dirty="0"/>
              <a:t> </a:t>
            </a:r>
            <a:r>
              <a:rPr lang="en-US" sz="2400" dirty="0" err="1"/>
              <a:t>cương</a:t>
            </a:r>
            <a:r>
              <a:rPr lang="en-US" sz="2400" dirty="0"/>
              <a:t>. </a:t>
            </a:r>
            <a:r>
              <a:rPr lang="en-US" sz="2400" dirty="0" err="1"/>
              <a:t>Lúc</a:t>
            </a:r>
            <a:r>
              <a:rPr lang="en-US" sz="2400" dirty="0"/>
              <a:t> </a:t>
            </a:r>
            <a:r>
              <a:rPr lang="en-US" sz="2400" dirty="0" err="1"/>
              <a:t>khai</a:t>
            </a:r>
            <a:r>
              <a:rPr lang="en-US" sz="2400" dirty="0"/>
              <a:t> </a:t>
            </a:r>
            <a:r>
              <a:rPr lang="en-US" sz="2400" dirty="0" err="1"/>
              <a:t>thiên</a:t>
            </a:r>
            <a:r>
              <a:rPr lang="en-US" sz="2400" dirty="0"/>
              <a:t> </a:t>
            </a:r>
            <a:r>
              <a:rPr lang="en-US" sz="2400" dirty="0" err="1"/>
              <a:t>lập</a:t>
            </a:r>
            <a:r>
              <a:rPr lang="en-US" sz="2400" dirty="0"/>
              <a:t> </a:t>
            </a:r>
            <a:r>
              <a:rPr lang="en-US" sz="2400" dirty="0" err="1"/>
              <a:t>địa</a:t>
            </a:r>
            <a:r>
              <a:rPr lang="en-US" sz="2400" dirty="0"/>
              <a:t>, </a:t>
            </a:r>
            <a:r>
              <a:rPr lang="en-US" sz="2400" dirty="0" err="1"/>
              <a:t>trên</a:t>
            </a:r>
            <a:r>
              <a:rPr lang="en-US" sz="2400" dirty="0"/>
              <a:t> </a:t>
            </a:r>
            <a:r>
              <a:rPr lang="en-US" sz="2400" dirty="0" err="1"/>
              <a:t>một</a:t>
            </a:r>
            <a:r>
              <a:rPr lang="en-US" sz="2400" dirty="0"/>
              <a:t> </a:t>
            </a:r>
            <a:r>
              <a:rPr lang="en-US" sz="2400" dirty="0" err="1"/>
              <a:t>trong</a:t>
            </a:r>
            <a:r>
              <a:rPr lang="en-US" sz="2400" dirty="0"/>
              <a:t> 3 </a:t>
            </a:r>
            <a:r>
              <a:rPr lang="en-US" sz="2400" dirty="0" err="1"/>
              <a:t>cái</a:t>
            </a:r>
            <a:r>
              <a:rPr lang="en-US" sz="2400" dirty="0"/>
              <a:t> </a:t>
            </a:r>
            <a:r>
              <a:rPr lang="en-US" sz="2400" dirty="0" err="1"/>
              <a:t>cọc</a:t>
            </a:r>
            <a:r>
              <a:rPr lang="en-US" sz="2400" dirty="0"/>
              <a:t> </a:t>
            </a:r>
            <a:r>
              <a:rPr lang="en-US" sz="2400" dirty="0" err="1"/>
              <a:t>thượng</a:t>
            </a:r>
            <a:r>
              <a:rPr lang="en-US" sz="2400" dirty="0"/>
              <a:t> </a:t>
            </a:r>
            <a:r>
              <a:rPr lang="en-US" sz="2400" dirty="0" err="1"/>
              <a:t>đế</a:t>
            </a:r>
            <a:r>
              <a:rPr lang="en-US" sz="2400" dirty="0"/>
              <a:t> </a:t>
            </a:r>
            <a:r>
              <a:rPr lang="en-US" sz="2400" dirty="0" err="1"/>
              <a:t>đã</a:t>
            </a:r>
            <a:r>
              <a:rPr lang="en-US" sz="2400" dirty="0"/>
              <a:t> </a:t>
            </a:r>
            <a:br>
              <a:rPr lang="en-US" sz="2400" dirty="0"/>
            </a:br>
            <a:r>
              <a:rPr lang="en-US" sz="2400" dirty="0" err="1"/>
              <a:t>để</a:t>
            </a:r>
            <a:r>
              <a:rPr lang="en-US" sz="2400" dirty="0"/>
              <a:t> 64 </a:t>
            </a:r>
            <a:r>
              <a:rPr lang="en-US" sz="2400" dirty="0" err="1"/>
              <a:t>chiếc</a:t>
            </a:r>
            <a:r>
              <a:rPr lang="en-US" sz="2400" dirty="0"/>
              <a:t> </a:t>
            </a:r>
            <a:r>
              <a:rPr lang="en-US" sz="2400" dirty="0" err="1"/>
              <a:t>đĩa</a:t>
            </a:r>
            <a:r>
              <a:rPr lang="en-US" sz="2400" dirty="0"/>
              <a:t> </a:t>
            </a:r>
            <a:r>
              <a:rPr lang="en-US" sz="2400" dirty="0" err="1"/>
              <a:t>bằng</a:t>
            </a:r>
            <a:r>
              <a:rPr lang="en-US" sz="2400" dirty="0"/>
              <a:t> </a:t>
            </a:r>
            <a:r>
              <a:rPr lang="en-US" sz="2400" dirty="0" err="1"/>
              <a:t>vàng</a:t>
            </a:r>
            <a:r>
              <a:rPr lang="en-US" sz="2400" dirty="0"/>
              <a:t> </a:t>
            </a:r>
            <a:r>
              <a:rPr lang="en-US" sz="2400" dirty="0" err="1"/>
              <a:t>với</a:t>
            </a:r>
            <a:r>
              <a:rPr lang="en-US" sz="2400" dirty="0"/>
              <a:t> </a:t>
            </a:r>
            <a:r>
              <a:rPr lang="en-US" sz="2400" dirty="0" err="1"/>
              <a:t>đường</a:t>
            </a:r>
            <a:r>
              <a:rPr lang="en-US" sz="2400" dirty="0"/>
              <a:t> </a:t>
            </a:r>
            <a:r>
              <a:rPr lang="en-US" sz="2400" dirty="0" err="1"/>
              <a:t>kính</a:t>
            </a:r>
            <a:r>
              <a:rPr lang="en-US" sz="2400" dirty="0"/>
              <a:t> </a:t>
            </a:r>
            <a:r>
              <a:rPr lang="en-US" sz="2400" dirty="0" err="1"/>
              <a:t>giảm</a:t>
            </a:r>
            <a:r>
              <a:rPr lang="en-US" sz="2400" dirty="0"/>
              <a:t> </a:t>
            </a:r>
            <a:r>
              <a:rPr lang="en-US" sz="2400" dirty="0" err="1"/>
              <a:t>dần</a:t>
            </a:r>
            <a:r>
              <a:rPr lang="en-US" sz="2400" dirty="0"/>
              <a:t>. </a:t>
            </a:r>
          </a:p>
          <a:p>
            <a:pPr marL="0" indent="0" algn="just">
              <a:buNone/>
            </a:pPr>
            <a:r>
              <a:rPr lang="en-US" sz="2400" dirty="0" err="1"/>
              <a:t>Ngày</a:t>
            </a:r>
            <a:r>
              <a:rPr lang="en-US" sz="2400" dirty="0"/>
              <a:t> </a:t>
            </a:r>
            <a:r>
              <a:rPr lang="en-US" sz="2400" dirty="0" err="1"/>
              <a:t>đêm</a:t>
            </a:r>
            <a:r>
              <a:rPr lang="en-US" sz="2400" dirty="0"/>
              <a:t> </a:t>
            </a:r>
            <a:r>
              <a:rPr lang="en-US" sz="2400" dirty="0" err="1"/>
              <a:t>các</a:t>
            </a:r>
            <a:r>
              <a:rPr lang="en-US" sz="2400" dirty="0"/>
              <a:t> </a:t>
            </a:r>
            <a:r>
              <a:rPr lang="en-US" sz="2400" dirty="0" err="1"/>
              <a:t>nhà</a:t>
            </a:r>
            <a:r>
              <a:rPr lang="en-US" sz="2400" dirty="0"/>
              <a:t> </a:t>
            </a:r>
            <a:r>
              <a:rPr lang="en-US" sz="2400" dirty="0" err="1"/>
              <a:t>sư</a:t>
            </a:r>
            <a:r>
              <a:rPr lang="en-US" sz="2400" dirty="0"/>
              <a:t> </a:t>
            </a:r>
            <a:r>
              <a:rPr lang="en-US" sz="2400" dirty="0" err="1"/>
              <a:t>dịch</a:t>
            </a:r>
            <a:r>
              <a:rPr lang="en-US" sz="2400" dirty="0"/>
              <a:t> </a:t>
            </a:r>
            <a:r>
              <a:rPr lang="en-US" sz="2400" dirty="0" err="1"/>
              <a:t>chuyển</a:t>
            </a:r>
            <a:r>
              <a:rPr lang="en-US" sz="2400" dirty="0"/>
              <a:t> </a:t>
            </a:r>
            <a:r>
              <a:rPr lang="en-US" sz="2400" dirty="0" err="1"/>
              <a:t>đĩa</a:t>
            </a:r>
            <a:r>
              <a:rPr lang="en-US" sz="2400" dirty="0"/>
              <a:t> sang </a:t>
            </a:r>
            <a:r>
              <a:rPr lang="en-US" sz="2400" dirty="0" err="1"/>
              <a:t>một</a:t>
            </a:r>
            <a:r>
              <a:rPr lang="en-US" sz="2400" dirty="0"/>
              <a:t> </a:t>
            </a:r>
            <a:r>
              <a:rPr lang="en-US" sz="2400" dirty="0" err="1"/>
              <a:t>cái</a:t>
            </a:r>
            <a:r>
              <a:rPr lang="en-US" sz="2400" dirty="0"/>
              <a:t> </a:t>
            </a:r>
            <a:r>
              <a:rPr lang="en-US" sz="2400" dirty="0" err="1"/>
              <a:t>cọc</a:t>
            </a:r>
            <a:r>
              <a:rPr lang="en-US" sz="2400" dirty="0"/>
              <a:t> </a:t>
            </a:r>
            <a:r>
              <a:rPr lang="en-US" sz="2400" dirty="0" err="1"/>
              <a:t>khác</a:t>
            </a:r>
            <a:r>
              <a:rPr lang="en-US" sz="2400" dirty="0"/>
              <a:t> </a:t>
            </a:r>
            <a:r>
              <a:rPr lang="en-US" sz="2400" dirty="0" err="1"/>
              <a:t>theo</a:t>
            </a:r>
            <a:r>
              <a:rPr lang="en-US" sz="2400" dirty="0"/>
              <a:t> </a:t>
            </a:r>
            <a:r>
              <a:rPr lang="en-US" sz="2400" dirty="0" err="1"/>
              <a:t>một</a:t>
            </a:r>
            <a:r>
              <a:rPr lang="en-US" sz="2400" dirty="0"/>
              <a:t> </a:t>
            </a:r>
            <a:r>
              <a:rPr lang="en-US" sz="2400" dirty="0" err="1"/>
              <a:t>quy</a:t>
            </a:r>
            <a:r>
              <a:rPr lang="en-US" sz="2400" dirty="0"/>
              <a:t> </a:t>
            </a:r>
            <a:r>
              <a:rPr lang="en-US" sz="2400" dirty="0" err="1"/>
              <a:t>tắc</a:t>
            </a:r>
            <a:r>
              <a:rPr lang="en-US" sz="2400" dirty="0"/>
              <a:t>: </a:t>
            </a:r>
            <a:r>
              <a:rPr lang="en-US" sz="2400" dirty="0" err="1"/>
              <a:t>mỗi</a:t>
            </a:r>
            <a:r>
              <a:rPr lang="en-US" sz="2400" dirty="0"/>
              <a:t> </a:t>
            </a:r>
            <a:r>
              <a:rPr lang="en-US" sz="2400" dirty="0" err="1"/>
              <a:t>lần</a:t>
            </a:r>
            <a:r>
              <a:rPr lang="en-US" sz="2400" dirty="0"/>
              <a:t> </a:t>
            </a:r>
            <a:r>
              <a:rPr lang="en-US" sz="2400" dirty="0" err="1"/>
              <a:t>chỉ</a:t>
            </a:r>
            <a:r>
              <a:rPr lang="en-US" sz="2400" dirty="0"/>
              <a:t> </a:t>
            </a:r>
            <a:r>
              <a:rPr lang="en-US" sz="2400" dirty="0" err="1"/>
              <a:t>được</a:t>
            </a:r>
            <a:r>
              <a:rPr lang="en-US" sz="2400" dirty="0"/>
              <a:t> </a:t>
            </a:r>
            <a:r>
              <a:rPr lang="en-US" sz="2400" dirty="0" err="1"/>
              <a:t>dịch</a:t>
            </a:r>
            <a:r>
              <a:rPr lang="en-US" sz="2400" dirty="0"/>
              <a:t> </a:t>
            </a:r>
            <a:r>
              <a:rPr lang="en-US" sz="2400" dirty="0" err="1"/>
              <a:t>chuyển</a:t>
            </a:r>
            <a:r>
              <a:rPr lang="en-US" sz="2400" dirty="0"/>
              <a:t> </a:t>
            </a:r>
            <a:r>
              <a:rPr lang="en-US" sz="2400" dirty="0" err="1"/>
              <a:t>một</a:t>
            </a:r>
            <a:r>
              <a:rPr lang="en-US" sz="2400" dirty="0"/>
              <a:t> </a:t>
            </a:r>
            <a:r>
              <a:rPr lang="en-US" sz="2400" dirty="0" err="1"/>
              <a:t>đĩa</a:t>
            </a:r>
            <a:r>
              <a:rPr lang="en-US" sz="2400" dirty="0"/>
              <a:t>, </a:t>
            </a:r>
            <a:r>
              <a:rPr lang="en-US" sz="2400" dirty="0" err="1"/>
              <a:t>một</a:t>
            </a:r>
            <a:r>
              <a:rPr lang="en-US" sz="2400" dirty="0"/>
              <a:t> </a:t>
            </a:r>
            <a:r>
              <a:rPr lang="en-US" sz="2400" dirty="0" err="1"/>
              <a:t>đĩa</a:t>
            </a:r>
            <a:r>
              <a:rPr lang="en-US" sz="2400" dirty="0"/>
              <a:t> </a:t>
            </a:r>
            <a:r>
              <a:rPr lang="en-US" sz="2400" dirty="0" err="1"/>
              <a:t>có</a:t>
            </a:r>
            <a:r>
              <a:rPr lang="en-US" sz="2400" dirty="0"/>
              <a:t> </a:t>
            </a:r>
            <a:r>
              <a:rPr lang="en-US" sz="2400" dirty="0" err="1"/>
              <a:t>thể</a:t>
            </a:r>
            <a:r>
              <a:rPr lang="en-US" sz="2400" dirty="0"/>
              <a:t> </a:t>
            </a:r>
            <a:r>
              <a:rPr lang="en-US" sz="2400" dirty="0" err="1"/>
              <a:t>dịch</a:t>
            </a:r>
            <a:r>
              <a:rPr lang="en-US" sz="2400" dirty="0"/>
              <a:t> </a:t>
            </a:r>
            <a:r>
              <a:rPr lang="en-US" sz="2400" dirty="0" err="1"/>
              <a:t>chuyển</a:t>
            </a:r>
            <a:r>
              <a:rPr lang="en-US" sz="2400" dirty="0"/>
              <a:t> </a:t>
            </a:r>
            <a:r>
              <a:rPr lang="en-US" sz="2400" dirty="0" err="1"/>
              <a:t>từ</a:t>
            </a:r>
            <a:r>
              <a:rPr lang="en-US" sz="2400" dirty="0"/>
              <a:t> </a:t>
            </a:r>
            <a:r>
              <a:rPr lang="en-US" sz="2400" dirty="0" err="1"/>
              <a:t>một</a:t>
            </a:r>
            <a:r>
              <a:rPr lang="en-US" sz="2400" dirty="0"/>
              <a:t> </a:t>
            </a:r>
            <a:r>
              <a:rPr lang="en-US" sz="2400" dirty="0" err="1"/>
              <a:t>cọc</a:t>
            </a:r>
            <a:r>
              <a:rPr lang="en-US" sz="2400" dirty="0"/>
              <a:t> </a:t>
            </a:r>
            <a:r>
              <a:rPr lang="en-US" sz="2400" dirty="0" err="1"/>
              <a:t>này</a:t>
            </a:r>
            <a:r>
              <a:rPr lang="en-US" sz="2400" dirty="0"/>
              <a:t> sang </a:t>
            </a:r>
            <a:r>
              <a:rPr lang="en-US" sz="2400" dirty="0" err="1"/>
              <a:t>một</a:t>
            </a:r>
            <a:r>
              <a:rPr lang="en-US" sz="2400" dirty="0"/>
              <a:t> </a:t>
            </a:r>
            <a:r>
              <a:rPr lang="en-US" sz="2400" dirty="0" err="1"/>
              <a:t>cọc</a:t>
            </a:r>
            <a:r>
              <a:rPr lang="en-US" sz="2400" dirty="0"/>
              <a:t> </a:t>
            </a:r>
            <a:r>
              <a:rPr lang="en-US" sz="2400" dirty="0" err="1"/>
              <a:t>khác</a:t>
            </a:r>
            <a:r>
              <a:rPr lang="en-US" sz="2400" dirty="0"/>
              <a:t> </a:t>
            </a:r>
            <a:r>
              <a:rPr lang="en-US" sz="2400" dirty="0" err="1"/>
              <a:t>bất</a:t>
            </a:r>
            <a:r>
              <a:rPr lang="en-US" sz="2400" dirty="0"/>
              <a:t> </a:t>
            </a:r>
            <a:r>
              <a:rPr lang="en-US" sz="2400" dirty="0" err="1"/>
              <a:t>kỳ</a:t>
            </a:r>
            <a:r>
              <a:rPr lang="en-US" sz="2400" dirty="0"/>
              <a:t>, </a:t>
            </a:r>
            <a:r>
              <a:rPr lang="en-US" sz="2400" dirty="0" err="1"/>
              <a:t>nhưng</a:t>
            </a:r>
            <a:r>
              <a:rPr lang="en-US" sz="2400" dirty="0"/>
              <a:t> </a:t>
            </a:r>
            <a:r>
              <a:rPr lang="en-US" sz="2400" dirty="0" err="1"/>
              <a:t>không</a:t>
            </a:r>
            <a:r>
              <a:rPr lang="en-US" sz="2400" dirty="0"/>
              <a:t> </a:t>
            </a:r>
            <a:r>
              <a:rPr lang="en-US" sz="2400" dirty="0" err="1"/>
              <a:t>được</a:t>
            </a:r>
            <a:r>
              <a:rPr lang="en-US" sz="2400" dirty="0"/>
              <a:t> </a:t>
            </a:r>
            <a:r>
              <a:rPr lang="en-US" sz="2400" dirty="0" err="1"/>
              <a:t>để</a:t>
            </a:r>
            <a:r>
              <a:rPr lang="en-US" sz="2400" dirty="0"/>
              <a:t> </a:t>
            </a:r>
            <a:r>
              <a:rPr lang="en-US" sz="2400" dirty="0" err="1"/>
              <a:t>một</a:t>
            </a:r>
            <a:r>
              <a:rPr lang="en-US" sz="2400" dirty="0"/>
              <a:t> </a:t>
            </a:r>
            <a:r>
              <a:rPr lang="en-US" sz="2400" dirty="0" err="1"/>
              <a:t>chiếc</a:t>
            </a:r>
            <a:r>
              <a:rPr lang="en-US" sz="2400" dirty="0"/>
              <a:t> </a:t>
            </a:r>
            <a:r>
              <a:rPr lang="en-US" sz="2400" dirty="0" err="1"/>
              <a:t>đĩa</a:t>
            </a:r>
            <a:r>
              <a:rPr lang="en-US" sz="2400" dirty="0"/>
              <a:t> </a:t>
            </a:r>
            <a:r>
              <a:rPr lang="en-US" sz="2400" dirty="0" err="1"/>
              <a:t>lên</a:t>
            </a:r>
            <a:r>
              <a:rPr lang="en-US" sz="2400" dirty="0"/>
              <a:t> </a:t>
            </a:r>
            <a:r>
              <a:rPr lang="en-US" sz="2400" dirty="0" err="1"/>
              <a:t>trên</a:t>
            </a:r>
            <a:r>
              <a:rPr lang="en-US" sz="2400" dirty="0"/>
              <a:t> </a:t>
            </a:r>
            <a:r>
              <a:rPr lang="en-US" sz="2400" dirty="0" err="1"/>
              <a:t>một</a:t>
            </a:r>
            <a:r>
              <a:rPr lang="en-US" sz="2400" dirty="0"/>
              <a:t> </a:t>
            </a:r>
            <a:r>
              <a:rPr lang="en-US" sz="2400" dirty="0" err="1"/>
              <a:t>đĩa</a:t>
            </a:r>
            <a:r>
              <a:rPr lang="en-US" sz="2400" dirty="0"/>
              <a:t> </a:t>
            </a:r>
            <a:r>
              <a:rPr lang="en-US" sz="2400" dirty="0" err="1"/>
              <a:t>khác</a:t>
            </a:r>
            <a:r>
              <a:rPr lang="en-US" sz="2400" dirty="0"/>
              <a:t> </a:t>
            </a:r>
            <a:r>
              <a:rPr lang="en-US" sz="2400" dirty="0" err="1"/>
              <a:t>có</a:t>
            </a:r>
            <a:r>
              <a:rPr lang="en-US" sz="2400" dirty="0"/>
              <a:t> </a:t>
            </a:r>
            <a:r>
              <a:rPr lang="en-US" sz="2400" dirty="0" err="1"/>
              <a:t>đường</a:t>
            </a:r>
            <a:r>
              <a:rPr lang="en-US" sz="2400" dirty="0"/>
              <a:t> </a:t>
            </a:r>
            <a:r>
              <a:rPr lang="en-US" sz="2400" dirty="0" err="1"/>
              <a:t>kính</a:t>
            </a:r>
            <a:r>
              <a:rPr lang="en-US" sz="2400" dirty="0"/>
              <a:t> </a:t>
            </a:r>
            <a:r>
              <a:rPr lang="en-US" sz="2400" dirty="0" err="1"/>
              <a:t>nhỏ</a:t>
            </a:r>
            <a:r>
              <a:rPr lang="en-US" sz="2400" dirty="0"/>
              <a:t> </a:t>
            </a:r>
            <a:r>
              <a:rPr lang="en-US" sz="2400" dirty="0" err="1"/>
              <a:t>hơn</a:t>
            </a:r>
            <a:r>
              <a:rPr lang="en-US" sz="2400" dirty="0"/>
              <a:t>. </a:t>
            </a:r>
            <a:r>
              <a:rPr lang="en-US" sz="2400" dirty="0" err="1"/>
              <a:t>Hãy</a:t>
            </a:r>
            <a:r>
              <a:rPr lang="en-US" sz="2400" dirty="0"/>
              <a:t> </a:t>
            </a:r>
            <a:r>
              <a:rPr lang="en-US" sz="2400" dirty="0" err="1"/>
              <a:t>tìm</a:t>
            </a:r>
            <a:r>
              <a:rPr lang="en-US" sz="2400" dirty="0"/>
              <a:t> </a:t>
            </a:r>
            <a:r>
              <a:rPr lang="en-US" sz="2400" dirty="0" err="1"/>
              <a:t>hệ</a:t>
            </a:r>
            <a:r>
              <a:rPr lang="en-US" sz="2400" dirty="0"/>
              <a:t> </a:t>
            </a:r>
            <a:r>
              <a:rPr lang="en-US" sz="2400" dirty="0" err="1"/>
              <a:t>thức</a:t>
            </a:r>
            <a:r>
              <a:rPr lang="en-US" sz="2400" dirty="0"/>
              <a:t> </a:t>
            </a:r>
            <a:r>
              <a:rPr lang="en-US" sz="2400" dirty="0" err="1"/>
              <a:t>truy</a:t>
            </a:r>
            <a:r>
              <a:rPr lang="en-US" sz="2400" dirty="0"/>
              <a:t> </a:t>
            </a:r>
            <a:r>
              <a:rPr lang="en-US" sz="2400" dirty="0" err="1"/>
              <a:t>hồi</a:t>
            </a:r>
            <a:r>
              <a:rPr lang="en-US" sz="2400" dirty="0"/>
              <a:t> </a:t>
            </a:r>
            <a:r>
              <a:rPr lang="en-US" sz="2400" dirty="0" err="1"/>
              <a:t>cho</a:t>
            </a:r>
            <a:r>
              <a:rPr lang="en-US" sz="2400" dirty="0"/>
              <a:t> </a:t>
            </a:r>
            <a:r>
              <a:rPr lang="en-US" sz="2400" dirty="0" err="1"/>
              <a:t>số</a:t>
            </a:r>
            <a:r>
              <a:rPr lang="en-US" sz="2400" dirty="0"/>
              <a:t> </a:t>
            </a:r>
            <a:r>
              <a:rPr lang="en-US" sz="2400" dirty="0" err="1"/>
              <a:t>lần</a:t>
            </a:r>
            <a:r>
              <a:rPr lang="en-US" sz="2400" dirty="0"/>
              <a:t> </a:t>
            </a:r>
            <a:r>
              <a:rPr lang="en-US" sz="2400" dirty="0" err="1"/>
              <a:t>dịch</a:t>
            </a:r>
            <a:r>
              <a:rPr lang="en-US" sz="2400" dirty="0"/>
              <a:t> </a:t>
            </a:r>
            <a:r>
              <a:rPr lang="en-US" sz="2400" dirty="0" err="1"/>
              <a:t>chuyển</a:t>
            </a:r>
            <a:r>
              <a:rPr lang="en-US" sz="2400" dirty="0"/>
              <a:t> </a:t>
            </a:r>
            <a:r>
              <a:rPr lang="en-US" sz="2400" dirty="0" err="1"/>
              <a:t>đĩa</a:t>
            </a:r>
            <a:endParaRPr lang="en-US" sz="2400" dirty="0"/>
          </a:p>
          <a:p>
            <a:pPr marL="0" indent="0" algn="just">
              <a:buNone/>
            </a:pPr>
            <a:endParaRPr lang="en-US" sz="2400" dirty="0"/>
          </a:p>
          <a:p>
            <a:pPr marL="0" indent="0" algn="just">
              <a:buNone/>
            </a:pPr>
            <a:endParaRPr lang="en-US" sz="2400" dirty="0"/>
          </a:p>
        </p:txBody>
      </p:sp>
    </p:spTree>
    <p:extLst>
      <p:ext uri="{BB962C8B-B14F-4D97-AF65-F5344CB8AC3E}">
        <p14:creationId xmlns:p14="http://schemas.microsoft.com/office/powerpoint/2010/main" val="7066631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
            <a:extLst>
              <a:ext uri="{FF2B5EF4-FFF2-40B4-BE49-F238E27FC236}">
                <a16:creationId xmlns:a16="http://schemas.microsoft.com/office/drawing/2014/main" id="{5071D8B6-769A-41D0-9887-0C6C99464A6F}"/>
              </a:ext>
            </a:extLst>
          </p:cNvPr>
          <p:cNvSpPr>
            <a:spLocks noChangeArrowheads="1"/>
          </p:cNvSpPr>
          <p:nvPr/>
        </p:nvSpPr>
        <p:spPr bwMode="gray">
          <a:xfrm rot="-37439143">
            <a:off x="-224835" y="1726391"/>
            <a:ext cx="4730869" cy="4803321"/>
          </a:xfrm>
          <a:prstGeom prst="ellipse">
            <a:avLst/>
          </a:prstGeom>
          <a:gradFill rotWithShape="1">
            <a:gsLst>
              <a:gs pos="0">
                <a:schemeClr val="folHlink"/>
              </a:gs>
              <a:gs pos="100000">
                <a:schemeClr val="folHlink">
                  <a:gamma/>
                  <a:shade val="69804"/>
                  <a:invGamma/>
                </a:schemeClr>
              </a:gs>
            </a:gsLst>
            <a:lin ang="0" scaled="1"/>
          </a:gradFill>
          <a:ln w="28575">
            <a:solidFill>
              <a:srgbClr val="F8F8F8"/>
            </a:solidFill>
            <a:round/>
            <a:headEnd/>
            <a:tailEnd/>
          </a:ln>
          <a:effectLst>
            <a:outerShdw dist="77251" dir="567739" algn="ctr" rotWithShape="0">
              <a:srgbClr val="080808">
                <a:alpha val="50000"/>
              </a:srgbClr>
            </a:outerShdw>
          </a:effectLst>
        </p:spPr>
        <p:txBody>
          <a:bodyPr wrap="none" anchor="ctr"/>
          <a:lstStyle/>
          <a:p>
            <a:endParaRPr lang="en-US"/>
          </a:p>
        </p:txBody>
      </p:sp>
      <p:sp>
        <p:nvSpPr>
          <p:cNvPr id="16386" name="Rectangle 2"/>
          <p:cNvSpPr>
            <a:spLocks noGrp="1" noChangeArrowheads="1"/>
          </p:cNvSpPr>
          <p:nvPr>
            <p:ph type="title"/>
          </p:nvPr>
        </p:nvSpPr>
        <p:spPr/>
        <p:txBody>
          <a:bodyPr/>
          <a:lstStyle/>
          <a:p>
            <a:r>
              <a:rPr lang="en-US" dirty="0"/>
              <a:t>Application of discrete math in informatics</a:t>
            </a:r>
          </a:p>
        </p:txBody>
      </p:sp>
      <p:sp>
        <p:nvSpPr>
          <p:cNvPr id="16387" name="Oval 3"/>
          <p:cNvSpPr>
            <a:spLocks noChangeArrowheads="1"/>
          </p:cNvSpPr>
          <p:nvPr/>
        </p:nvSpPr>
        <p:spPr bwMode="gray">
          <a:xfrm rot="-37439143">
            <a:off x="340504" y="2563723"/>
            <a:ext cx="3886200" cy="3886200"/>
          </a:xfrm>
          <a:prstGeom prst="ellipse">
            <a:avLst/>
          </a:prstGeom>
          <a:gradFill rotWithShape="1">
            <a:gsLst>
              <a:gs pos="0">
                <a:schemeClr val="folHlink"/>
              </a:gs>
              <a:gs pos="100000">
                <a:schemeClr val="folHlink">
                  <a:gamma/>
                  <a:shade val="69804"/>
                  <a:invGamma/>
                </a:schemeClr>
              </a:gs>
            </a:gsLst>
            <a:lin ang="0" scaled="1"/>
          </a:gradFill>
          <a:ln w="28575">
            <a:solidFill>
              <a:srgbClr val="F8F8F8"/>
            </a:solidFill>
            <a:round/>
            <a:headEnd/>
            <a:tailEnd/>
          </a:ln>
          <a:effectLst>
            <a:outerShdw dist="77251" dir="567739" algn="ctr" rotWithShape="0">
              <a:srgbClr val="080808">
                <a:alpha val="50000"/>
              </a:srgbClr>
            </a:outerShdw>
          </a:effectLst>
        </p:spPr>
        <p:txBody>
          <a:bodyPr wrap="none" anchor="ctr"/>
          <a:lstStyle/>
          <a:p>
            <a:endParaRPr lang="en-US"/>
          </a:p>
        </p:txBody>
      </p:sp>
      <p:sp>
        <p:nvSpPr>
          <p:cNvPr id="16388" name="Oval 4"/>
          <p:cNvSpPr>
            <a:spLocks noChangeArrowheads="1"/>
          </p:cNvSpPr>
          <p:nvPr/>
        </p:nvSpPr>
        <p:spPr bwMode="ltGray">
          <a:xfrm rot="-37440864">
            <a:off x="705440" y="3133831"/>
            <a:ext cx="3423547" cy="3271906"/>
          </a:xfrm>
          <a:prstGeom prst="ellipse">
            <a:avLst/>
          </a:prstGeom>
          <a:ln>
            <a:headEnd/>
            <a:tailEnd/>
          </a:ln>
        </p:spPr>
        <p:style>
          <a:lnRef idx="1">
            <a:schemeClr val="accent1"/>
          </a:lnRef>
          <a:fillRef idx="3">
            <a:schemeClr val="accent1"/>
          </a:fillRef>
          <a:effectRef idx="2">
            <a:schemeClr val="accent1"/>
          </a:effectRef>
          <a:fontRef idx="minor">
            <a:schemeClr val="lt1"/>
          </a:fontRef>
        </p:style>
        <p:txBody>
          <a:bodyPr wrap="none" anchor="ctr"/>
          <a:lstStyle/>
          <a:p>
            <a:endParaRPr lang="en-US"/>
          </a:p>
        </p:txBody>
      </p:sp>
      <p:sp>
        <p:nvSpPr>
          <p:cNvPr id="16389" name="Oval 5"/>
          <p:cNvSpPr>
            <a:spLocks noChangeArrowheads="1"/>
          </p:cNvSpPr>
          <p:nvPr/>
        </p:nvSpPr>
        <p:spPr bwMode="gray">
          <a:xfrm rot="-37448793">
            <a:off x="1137444" y="4082256"/>
            <a:ext cx="2390775" cy="2392363"/>
          </a:xfrm>
          <a:prstGeom prst="ellipse">
            <a:avLst/>
          </a:prstGeom>
          <a:gradFill rotWithShape="1">
            <a:gsLst>
              <a:gs pos="0">
                <a:schemeClr val="accent2"/>
              </a:gs>
              <a:gs pos="100000">
                <a:schemeClr val="accent2">
                  <a:gamma/>
                  <a:shade val="76078"/>
                  <a:invGamma/>
                </a:schemeClr>
              </a:gs>
            </a:gsLst>
            <a:lin ang="0" scaled="1"/>
          </a:gradFill>
          <a:ln w="28575">
            <a:solidFill>
              <a:srgbClr val="F8F8F8"/>
            </a:solidFill>
            <a:round/>
            <a:headEnd/>
            <a:tailEnd/>
          </a:ln>
          <a:effectLst>
            <a:outerShdw dist="77251" dir="567739" algn="ctr" rotWithShape="0">
              <a:srgbClr val="080808">
                <a:alpha val="50000"/>
              </a:srgbClr>
            </a:outerShdw>
          </a:effectLst>
        </p:spPr>
        <p:txBody>
          <a:bodyPr wrap="none" anchor="ctr"/>
          <a:lstStyle/>
          <a:p>
            <a:endParaRPr lang="en-US"/>
          </a:p>
        </p:txBody>
      </p:sp>
      <p:sp>
        <p:nvSpPr>
          <p:cNvPr id="16390" name="Oval 6"/>
          <p:cNvSpPr>
            <a:spLocks noChangeArrowheads="1"/>
          </p:cNvSpPr>
          <p:nvPr/>
        </p:nvSpPr>
        <p:spPr bwMode="ltGray">
          <a:xfrm rot="-37456135">
            <a:off x="1510506" y="4818857"/>
            <a:ext cx="1643063" cy="1644650"/>
          </a:xfrm>
          <a:prstGeom prst="ellipse">
            <a:avLst/>
          </a:prstGeom>
          <a:gradFill rotWithShape="1">
            <a:gsLst>
              <a:gs pos="0">
                <a:schemeClr val="hlink"/>
              </a:gs>
              <a:gs pos="100000">
                <a:schemeClr val="hlink">
                  <a:gamma/>
                  <a:shade val="79216"/>
                  <a:invGamma/>
                </a:schemeClr>
              </a:gs>
            </a:gsLst>
            <a:lin ang="0" scaled="1"/>
          </a:gradFill>
          <a:ln w="28575">
            <a:solidFill>
              <a:srgbClr val="F8F8F8"/>
            </a:solidFill>
            <a:round/>
            <a:headEnd/>
            <a:tailEnd/>
          </a:ln>
          <a:effectLst>
            <a:outerShdw dist="77251" dir="567739" algn="ctr" rotWithShape="0">
              <a:srgbClr val="080808">
                <a:alpha val="50000"/>
              </a:srgbClr>
            </a:outerShdw>
          </a:effectLst>
        </p:spPr>
        <p:txBody>
          <a:bodyPr wrap="none" anchor="ctr"/>
          <a:lstStyle/>
          <a:p>
            <a:endParaRPr lang="en-US"/>
          </a:p>
        </p:txBody>
      </p:sp>
      <p:sp>
        <p:nvSpPr>
          <p:cNvPr id="16391" name="AutoShape 7"/>
          <p:cNvSpPr>
            <a:spLocks noChangeArrowheads="1"/>
          </p:cNvSpPr>
          <p:nvPr/>
        </p:nvSpPr>
        <p:spPr bwMode="auto">
          <a:xfrm>
            <a:off x="5526962" y="3249612"/>
            <a:ext cx="3276600" cy="811212"/>
          </a:xfrm>
          <a:prstGeom prst="roundRect">
            <a:avLst>
              <a:gd name="adj" fmla="val 16667"/>
            </a:avLst>
          </a:prstGeom>
          <a:gradFill rotWithShape="1">
            <a:gsLst>
              <a:gs pos="0">
                <a:schemeClr val="bg1"/>
              </a:gs>
              <a:gs pos="50000">
                <a:srgbClr val="EAEAEA"/>
              </a:gs>
              <a:gs pos="100000">
                <a:schemeClr val="bg1"/>
              </a:gs>
            </a:gsLst>
            <a:lin ang="2700000" scaled="1"/>
          </a:gradFill>
          <a:ln w="15875">
            <a:solidFill>
              <a:srgbClr val="B2B2B2"/>
            </a:solidFill>
            <a:round/>
            <a:headEnd/>
            <a:tailEnd/>
          </a:ln>
          <a:effectLst/>
        </p:spPr>
        <p:txBody>
          <a:bodyPr wrap="none" anchor="ctr"/>
          <a:lstStyle/>
          <a:p>
            <a:endParaRPr lang="en-US"/>
          </a:p>
        </p:txBody>
      </p:sp>
      <p:sp>
        <p:nvSpPr>
          <p:cNvPr id="16392" name="AutoShape 8"/>
          <p:cNvSpPr>
            <a:spLocks noChangeArrowheads="1"/>
          </p:cNvSpPr>
          <p:nvPr/>
        </p:nvSpPr>
        <p:spPr bwMode="auto">
          <a:xfrm>
            <a:off x="5446713" y="2400300"/>
            <a:ext cx="3276600" cy="812800"/>
          </a:xfrm>
          <a:prstGeom prst="roundRect">
            <a:avLst>
              <a:gd name="adj" fmla="val 16667"/>
            </a:avLst>
          </a:prstGeom>
          <a:gradFill rotWithShape="1">
            <a:gsLst>
              <a:gs pos="0">
                <a:schemeClr val="bg1"/>
              </a:gs>
              <a:gs pos="50000">
                <a:srgbClr val="EAEAEA"/>
              </a:gs>
              <a:gs pos="100000">
                <a:schemeClr val="bg1"/>
              </a:gs>
            </a:gsLst>
            <a:lin ang="2700000" scaled="1"/>
          </a:gradFill>
          <a:ln w="15875">
            <a:solidFill>
              <a:srgbClr val="B2B2B2"/>
            </a:solidFill>
            <a:round/>
            <a:headEnd/>
            <a:tailEnd/>
          </a:ln>
          <a:effectLst/>
        </p:spPr>
        <p:txBody>
          <a:bodyPr wrap="none" anchor="ctr"/>
          <a:lstStyle/>
          <a:p>
            <a:endParaRPr lang="en-US"/>
          </a:p>
        </p:txBody>
      </p:sp>
      <p:grpSp>
        <p:nvGrpSpPr>
          <p:cNvPr id="16393" name="Group 9"/>
          <p:cNvGrpSpPr>
            <a:grpSpLocks/>
          </p:cNvGrpSpPr>
          <p:nvPr/>
        </p:nvGrpSpPr>
        <p:grpSpPr bwMode="auto">
          <a:xfrm>
            <a:off x="552094" y="1983059"/>
            <a:ext cx="3076569" cy="393182"/>
            <a:chOff x="420" y="1005"/>
            <a:chExt cx="2304" cy="246"/>
          </a:xfrm>
        </p:grpSpPr>
        <p:sp>
          <p:nvSpPr>
            <p:cNvPr id="16395" name="AutoShape 11"/>
            <p:cNvSpPr>
              <a:spLocks noChangeArrowheads="1"/>
            </p:cNvSpPr>
            <p:nvPr/>
          </p:nvSpPr>
          <p:spPr bwMode="gray">
            <a:xfrm flipH="1">
              <a:off x="2620" y="1005"/>
              <a:ext cx="104" cy="246"/>
            </a:xfrm>
            <a:prstGeom prst="moon">
              <a:avLst>
                <a:gd name="adj" fmla="val 22032"/>
              </a:avLst>
            </a:prstGeom>
            <a:gradFill rotWithShape="1">
              <a:gsLst>
                <a:gs pos="0">
                  <a:srgbClr val="FFFFFF">
                    <a:gamma/>
                    <a:shade val="46275"/>
                    <a:invGamma/>
                    <a:alpha val="0"/>
                  </a:srgbClr>
                </a:gs>
                <a:gs pos="50000">
                  <a:srgbClr val="FFFFFF">
                    <a:alpha val="84000"/>
                  </a:srgbClr>
                </a:gs>
                <a:gs pos="100000">
                  <a:srgbClr val="FFFFFF">
                    <a:gamma/>
                    <a:shade val="46275"/>
                    <a:invGamma/>
                    <a:alpha val="0"/>
                  </a:srgbClr>
                </a:gs>
              </a:gsLst>
              <a:lin ang="5400000" scaled="1"/>
            </a:gradFill>
            <a:ln w="9525">
              <a:noFill/>
              <a:miter lim="800000"/>
              <a:headEnd/>
              <a:tailEnd/>
            </a:ln>
            <a:effectLst/>
          </p:spPr>
          <p:txBody>
            <a:bodyPr wrap="none" anchor="ctr"/>
            <a:lstStyle/>
            <a:p>
              <a:endParaRPr lang="en-US"/>
            </a:p>
          </p:txBody>
        </p:sp>
        <p:sp>
          <p:nvSpPr>
            <p:cNvPr id="16396" name="AutoShape 12"/>
            <p:cNvSpPr>
              <a:spLocks noChangeArrowheads="1"/>
            </p:cNvSpPr>
            <p:nvPr/>
          </p:nvSpPr>
          <p:spPr bwMode="gray">
            <a:xfrm>
              <a:off x="420" y="1006"/>
              <a:ext cx="104" cy="242"/>
            </a:xfrm>
            <a:prstGeom prst="moon">
              <a:avLst>
                <a:gd name="adj" fmla="val 22032"/>
              </a:avLst>
            </a:prstGeom>
            <a:gradFill rotWithShape="1">
              <a:gsLst>
                <a:gs pos="0">
                  <a:srgbClr val="FFFFFF">
                    <a:gamma/>
                    <a:shade val="46275"/>
                    <a:invGamma/>
                    <a:alpha val="0"/>
                  </a:srgbClr>
                </a:gs>
                <a:gs pos="50000">
                  <a:srgbClr val="FFFFFF">
                    <a:alpha val="84000"/>
                  </a:srgbClr>
                </a:gs>
                <a:gs pos="100000">
                  <a:srgbClr val="FFFFFF">
                    <a:gamma/>
                    <a:shade val="46275"/>
                    <a:invGamma/>
                    <a:alpha val="0"/>
                  </a:srgbClr>
                </a:gs>
              </a:gsLst>
              <a:lin ang="5400000" scaled="1"/>
            </a:gradFill>
            <a:ln w="9525">
              <a:noFill/>
              <a:miter lim="800000"/>
              <a:headEnd/>
              <a:tailEnd/>
            </a:ln>
            <a:effectLst/>
          </p:spPr>
          <p:txBody>
            <a:bodyPr wrap="none" anchor="ctr"/>
            <a:lstStyle/>
            <a:p>
              <a:endParaRPr lang="en-US"/>
            </a:p>
          </p:txBody>
        </p:sp>
      </p:grpSp>
      <p:sp>
        <p:nvSpPr>
          <p:cNvPr id="16397" name="Text Box 18"/>
          <p:cNvSpPr txBox="1">
            <a:spLocks noChangeArrowheads="1"/>
          </p:cNvSpPr>
          <p:nvPr/>
        </p:nvSpPr>
        <p:spPr bwMode="white">
          <a:xfrm>
            <a:off x="1219200" y="1940655"/>
            <a:ext cx="1797050" cy="457200"/>
          </a:xfrm>
          <a:prstGeom prst="rect">
            <a:avLst/>
          </a:prstGeom>
          <a:noFill/>
          <a:ln w="9525" algn="ctr">
            <a:noFill/>
            <a:miter lim="800000"/>
            <a:headEnd/>
            <a:tailEnd/>
          </a:ln>
          <a:effectLst/>
        </p:spPr>
        <p:txBody>
          <a:bodyPr>
            <a:spAutoFit/>
          </a:bodyPr>
          <a:lstStyle/>
          <a:p>
            <a:pPr algn="ctr">
              <a:spcBef>
                <a:spcPct val="50000"/>
              </a:spcBef>
            </a:pPr>
            <a:r>
              <a:rPr lang="en-US" sz="2400" b="1" dirty="0" err="1">
                <a:solidFill>
                  <a:srgbClr val="FFFFFF"/>
                </a:solidFill>
                <a:latin typeface="Calibri" pitchFamily="34" charset="0"/>
                <a:cs typeface="Arial" charset="0"/>
              </a:rPr>
              <a:t>Thiết</a:t>
            </a:r>
            <a:r>
              <a:rPr lang="en-US" sz="2400" b="1" dirty="0">
                <a:solidFill>
                  <a:srgbClr val="FFFFFF"/>
                </a:solidFill>
                <a:latin typeface="Calibri" pitchFamily="34" charset="0"/>
                <a:cs typeface="Arial" charset="0"/>
              </a:rPr>
              <a:t> </a:t>
            </a:r>
            <a:r>
              <a:rPr lang="en-US" sz="2400" b="1" dirty="0" err="1">
                <a:solidFill>
                  <a:srgbClr val="FFFFFF"/>
                </a:solidFill>
                <a:latin typeface="Calibri" pitchFamily="34" charset="0"/>
                <a:cs typeface="Arial" charset="0"/>
              </a:rPr>
              <a:t>kế</a:t>
            </a:r>
            <a:r>
              <a:rPr lang="en-US" sz="2400" b="1" dirty="0">
                <a:solidFill>
                  <a:srgbClr val="FFFFFF"/>
                </a:solidFill>
                <a:latin typeface="Calibri" pitchFamily="34" charset="0"/>
                <a:cs typeface="Arial" charset="0"/>
              </a:rPr>
              <a:t> </a:t>
            </a:r>
            <a:r>
              <a:rPr lang="en-US" sz="2400" b="1" dirty="0" err="1">
                <a:solidFill>
                  <a:srgbClr val="FFFFFF"/>
                </a:solidFill>
                <a:latin typeface="Calibri" pitchFamily="34" charset="0"/>
                <a:cs typeface="Arial" charset="0"/>
              </a:rPr>
              <a:t>csdl</a:t>
            </a:r>
            <a:endParaRPr lang="en-US" sz="2400" b="1" dirty="0">
              <a:solidFill>
                <a:srgbClr val="FFFFFF"/>
              </a:solidFill>
              <a:latin typeface="Calibri" pitchFamily="34" charset="0"/>
              <a:cs typeface="Arial" charset="0"/>
            </a:endParaRPr>
          </a:p>
        </p:txBody>
      </p:sp>
      <p:sp>
        <p:nvSpPr>
          <p:cNvPr id="16398" name="AutoShape 14"/>
          <p:cNvSpPr>
            <a:spLocks noChangeArrowheads="1"/>
          </p:cNvSpPr>
          <p:nvPr/>
        </p:nvSpPr>
        <p:spPr bwMode="gray">
          <a:xfrm>
            <a:off x="4419600" y="2540000"/>
            <a:ext cx="1508125" cy="523875"/>
          </a:xfrm>
          <a:prstGeom prst="homePlate">
            <a:avLst>
              <a:gd name="adj" fmla="val 43129"/>
            </a:avLst>
          </a:prstGeom>
          <a:gradFill rotWithShape="1">
            <a:gsLst>
              <a:gs pos="0">
                <a:schemeClr val="folHlink"/>
              </a:gs>
              <a:gs pos="100000">
                <a:schemeClr val="folHlink">
                  <a:gamma/>
                  <a:shade val="62745"/>
                  <a:invGamma/>
                </a:schemeClr>
              </a:gs>
            </a:gsLst>
            <a:lin ang="5400000" scaled="1"/>
          </a:gradFill>
          <a:ln w="19050">
            <a:solidFill>
              <a:srgbClr val="FEFFFF"/>
            </a:solidFill>
            <a:miter lim="800000"/>
            <a:headEnd/>
            <a:tailEnd/>
          </a:ln>
          <a:effectLst>
            <a:outerShdw dist="53882" dir="2700000" algn="ctr" rotWithShape="0">
              <a:srgbClr val="000000">
                <a:alpha val="50000"/>
              </a:srgbClr>
            </a:outerShdw>
          </a:effectLst>
        </p:spPr>
        <p:txBody>
          <a:bodyPr wrap="none" anchor="ctr"/>
          <a:lstStyle/>
          <a:p>
            <a:endParaRPr lang="en-US"/>
          </a:p>
        </p:txBody>
      </p:sp>
      <p:sp>
        <p:nvSpPr>
          <p:cNvPr id="16399" name="Text Box 18"/>
          <p:cNvSpPr txBox="1">
            <a:spLocks noChangeArrowheads="1"/>
          </p:cNvSpPr>
          <p:nvPr/>
        </p:nvSpPr>
        <p:spPr bwMode="gray">
          <a:xfrm>
            <a:off x="4456113" y="2633663"/>
            <a:ext cx="1447800" cy="336550"/>
          </a:xfrm>
          <a:prstGeom prst="rect">
            <a:avLst/>
          </a:prstGeom>
          <a:noFill/>
          <a:ln w="9525" algn="ctr">
            <a:noFill/>
            <a:miter lim="800000"/>
            <a:headEnd/>
            <a:tailEnd/>
          </a:ln>
        </p:spPr>
        <p:txBody>
          <a:bodyPr>
            <a:spAutoFit/>
          </a:bodyPr>
          <a:lstStyle/>
          <a:p>
            <a:pPr algn="ctr">
              <a:spcBef>
                <a:spcPct val="50000"/>
              </a:spcBef>
            </a:pPr>
            <a:r>
              <a:rPr lang="en-US" sz="1600" b="1" dirty="0" err="1">
                <a:cs typeface="Arial" charset="0"/>
              </a:rPr>
              <a:t>Mật</a:t>
            </a:r>
            <a:r>
              <a:rPr lang="en-US" sz="1600" b="1" dirty="0">
                <a:cs typeface="Arial" charset="0"/>
              </a:rPr>
              <a:t> </a:t>
            </a:r>
            <a:r>
              <a:rPr lang="en-US" sz="1600" b="1" dirty="0" err="1">
                <a:cs typeface="Arial" charset="0"/>
              </a:rPr>
              <a:t>mã</a:t>
            </a:r>
            <a:endParaRPr lang="en-US" sz="1600" b="1" dirty="0">
              <a:cs typeface="Arial" charset="0"/>
            </a:endParaRPr>
          </a:p>
        </p:txBody>
      </p:sp>
      <p:sp>
        <p:nvSpPr>
          <p:cNvPr id="16400" name="AutoShape 16"/>
          <p:cNvSpPr>
            <a:spLocks noChangeArrowheads="1"/>
          </p:cNvSpPr>
          <p:nvPr/>
        </p:nvSpPr>
        <p:spPr bwMode="ltGray">
          <a:xfrm>
            <a:off x="4419600" y="3417888"/>
            <a:ext cx="1768168" cy="522287"/>
          </a:xfrm>
          <a:prstGeom prst="homePlate">
            <a:avLst>
              <a:gd name="adj" fmla="val 43260"/>
            </a:avLst>
          </a:prstGeom>
          <a:gradFill rotWithShape="1">
            <a:gsLst>
              <a:gs pos="0">
                <a:schemeClr val="accent1"/>
              </a:gs>
              <a:gs pos="100000">
                <a:schemeClr val="accent1">
                  <a:gamma/>
                  <a:shade val="62745"/>
                  <a:invGamma/>
                </a:schemeClr>
              </a:gs>
            </a:gsLst>
            <a:lin ang="5400000" scaled="1"/>
          </a:gradFill>
          <a:ln w="19050">
            <a:solidFill>
              <a:srgbClr val="FEFFFF"/>
            </a:solidFill>
            <a:miter lim="800000"/>
            <a:headEnd/>
            <a:tailEnd/>
          </a:ln>
          <a:effectLst>
            <a:outerShdw dist="53882" dir="2700000" algn="ctr" rotWithShape="0">
              <a:srgbClr val="000000">
                <a:alpha val="50000"/>
              </a:srgbClr>
            </a:outerShdw>
          </a:effectLst>
        </p:spPr>
        <p:txBody>
          <a:bodyPr wrap="none" anchor="ctr"/>
          <a:lstStyle/>
          <a:p>
            <a:endParaRPr lang="en-US"/>
          </a:p>
        </p:txBody>
      </p:sp>
      <p:sp>
        <p:nvSpPr>
          <p:cNvPr id="16401" name="Text Box 18"/>
          <p:cNvSpPr txBox="1">
            <a:spLocks noChangeArrowheads="1"/>
          </p:cNvSpPr>
          <p:nvPr/>
        </p:nvSpPr>
        <p:spPr bwMode="black">
          <a:xfrm>
            <a:off x="4314517" y="3397202"/>
            <a:ext cx="1781483" cy="523220"/>
          </a:xfrm>
          <a:prstGeom prst="rect">
            <a:avLst/>
          </a:prstGeom>
          <a:noFill/>
          <a:ln>
            <a:headEnd/>
            <a:tailEnd/>
          </a:ln>
        </p:spPr>
        <p:style>
          <a:lnRef idx="1">
            <a:schemeClr val="accent4"/>
          </a:lnRef>
          <a:fillRef idx="2">
            <a:schemeClr val="accent4"/>
          </a:fillRef>
          <a:effectRef idx="1">
            <a:schemeClr val="accent4"/>
          </a:effectRef>
          <a:fontRef idx="minor">
            <a:schemeClr val="dk1"/>
          </a:fontRef>
        </p:style>
        <p:txBody>
          <a:bodyPr wrap="square">
            <a:spAutoFit/>
          </a:bodyPr>
          <a:lstStyle/>
          <a:p>
            <a:pPr algn="ctr">
              <a:spcBef>
                <a:spcPct val="50000"/>
              </a:spcBef>
            </a:pPr>
            <a:r>
              <a:rPr lang="en-US" sz="1400" b="1" dirty="0" err="1">
                <a:solidFill>
                  <a:schemeClr val="tx1"/>
                </a:solidFill>
                <a:cs typeface="Arial" charset="0"/>
              </a:rPr>
              <a:t>Phân</a:t>
            </a:r>
            <a:r>
              <a:rPr lang="en-US" sz="1400" b="1" dirty="0">
                <a:solidFill>
                  <a:schemeClr val="tx1"/>
                </a:solidFill>
                <a:cs typeface="Arial" charset="0"/>
              </a:rPr>
              <a:t> </a:t>
            </a:r>
            <a:r>
              <a:rPr lang="en-US" sz="1400" b="1" dirty="0" err="1">
                <a:solidFill>
                  <a:schemeClr val="tx1"/>
                </a:solidFill>
                <a:cs typeface="Arial" charset="0"/>
              </a:rPr>
              <a:t>tích</a:t>
            </a:r>
            <a:r>
              <a:rPr lang="en-US" sz="1400" b="1" dirty="0">
                <a:solidFill>
                  <a:schemeClr val="tx1"/>
                </a:solidFill>
                <a:cs typeface="Arial" charset="0"/>
              </a:rPr>
              <a:t> </a:t>
            </a:r>
            <a:r>
              <a:rPr lang="en-US" sz="1400" b="1" dirty="0" err="1">
                <a:solidFill>
                  <a:schemeClr val="tx1"/>
                </a:solidFill>
                <a:cs typeface="Arial" charset="0"/>
              </a:rPr>
              <a:t>độ</a:t>
            </a:r>
            <a:r>
              <a:rPr lang="en-US" sz="1400" b="1" dirty="0">
                <a:solidFill>
                  <a:schemeClr val="tx1"/>
                </a:solidFill>
                <a:cs typeface="Arial" charset="0"/>
              </a:rPr>
              <a:t> </a:t>
            </a:r>
            <a:r>
              <a:rPr lang="en-US" sz="1400" b="1" dirty="0" err="1">
                <a:solidFill>
                  <a:schemeClr val="tx1"/>
                </a:solidFill>
                <a:cs typeface="Arial" charset="0"/>
              </a:rPr>
              <a:t>phức</a:t>
            </a:r>
            <a:r>
              <a:rPr lang="en-US" sz="1400" b="1" dirty="0">
                <a:solidFill>
                  <a:schemeClr val="tx1"/>
                </a:solidFill>
                <a:cs typeface="Arial" charset="0"/>
              </a:rPr>
              <a:t> </a:t>
            </a:r>
            <a:r>
              <a:rPr lang="en-US" sz="1400" b="1" dirty="0" err="1">
                <a:solidFill>
                  <a:schemeClr val="tx1"/>
                </a:solidFill>
                <a:cs typeface="Arial" charset="0"/>
              </a:rPr>
              <a:t>tạp</a:t>
            </a:r>
            <a:r>
              <a:rPr lang="en-US" sz="1400" b="1" dirty="0">
                <a:solidFill>
                  <a:schemeClr val="tx1"/>
                </a:solidFill>
                <a:cs typeface="Arial" charset="0"/>
              </a:rPr>
              <a:t> </a:t>
            </a:r>
            <a:r>
              <a:rPr lang="en-US" sz="1400" b="1" dirty="0" err="1">
                <a:solidFill>
                  <a:schemeClr val="tx1"/>
                </a:solidFill>
                <a:cs typeface="Arial" charset="0"/>
              </a:rPr>
              <a:t>thuật</a:t>
            </a:r>
            <a:r>
              <a:rPr lang="en-US" sz="1400" b="1" dirty="0">
                <a:solidFill>
                  <a:schemeClr val="tx1"/>
                </a:solidFill>
                <a:cs typeface="Arial" charset="0"/>
              </a:rPr>
              <a:t> </a:t>
            </a:r>
            <a:r>
              <a:rPr lang="en-US" sz="1400" b="1" dirty="0" err="1">
                <a:solidFill>
                  <a:schemeClr val="tx1"/>
                </a:solidFill>
                <a:cs typeface="Arial" charset="0"/>
              </a:rPr>
              <a:t>toán</a:t>
            </a:r>
            <a:endParaRPr lang="en-US" sz="1400" b="1" dirty="0">
              <a:solidFill>
                <a:schemeClr val="tx1"/>
              </a:solidFill>
              <a:cs typeface="Arial" charset="0"/>
            </a:endParaRPr>
          </a:p>
        </p:txBody>
      </p:sp>
      <p:sp>
        <p:nvSpPr>
          <p:cNvPr id="16402" name="AutoShape 18"/>
          <p:cNvSpPr>
            <a:spLocks noChangeArrowheads="1"/>
          </p:cNvSpPr>
          <p:nvPr/>
        </p:nvSpPr>
        <p:spPr bwMode="auto">
          <a:xfrm>
            <a:off x="5446713" y="5043488"/>
            <a:ext cx="3276600" cy="812800"/>
          </a:xfrm>
          <a:prstGeom prst="roundRect">
            <a:avLst>
              <a:gd name="adj" fmla="val 16667"/>
            </a:avLst>
          </a:prstGeom>
          <a:gradFill rotWithShape="1">
            <a:gsLst>
              <a:gs pos="0">
                <a:schemeClr val="bg1"/>
              </a:gs>
              <a:gs pos="50000">
                <a:srgbClr val="EAEAEA"/>
              </a:gs>
              <a:gs pos="100000">
                <a:schemeClr val="bg1"/>
              </a:gs>
            </a:gsLst>
            <a:lin ang="2700000" scaled="1"/>
          </a:gradFill>
          <a:ln w="15875">
            <a:solidFill>
              <a:srgbClr val="B2B2B2"/>
            </a:solidFill>
            <a:round/>
            <a:headEnd/>
            <a:tailEnd/>
          </a:ln>
          <a:effectLst/>
        </p:spPr>
        <p:txBody>
          <a:bodyPr wrap="none" anchor="ctr"/>
          <a:lstStyle/>
          <a:p>
            <a:endParaRPr lang="en-US"/>
          </a:p>
        </p:txBody>
      </p:sp>
      <p:sp>
        <p:nvSpPr>
          <p:cNvPr id="16403" name="AutoShape 19"/>
          <p:cNvSpPr>
            <a:spLocks noChangeArrowheads="1"/>
          </p:cNvSpPr>
          <p:nvPr/>
        </p:nvSpPr>
        <p:spPr bwMode="auto">
          <a:xfrm>
            <a:off x="5446713" y="4160838"/>
            <a:ext cx="3276600" cy="812800"/>
          </a:xfrm>
          <a:prstGeom prst="roundRect">
            <a:avLst>
              <a:gd name="adj" fmla="val 16667"/>
            </a:avLst>
          </a:prstGeom>
          <a:gradFill rotWithShape="1">
            <a:gsLst>
              <a:gs pos="0">
                <a:schemeClr val="bg1"/>
              </a:gs>
              <a:gs pos="50000">
                <a:srgbClr val="EAEAEA"/>
              </a:gs>
              <a:gs pos="100000">
                <a:schemeClr val="bg1"/>
              </a:gs>
            </a:gsLst>
            <a:lin ang="2700000" scaled="1"/>
          </a:gradFill>
          <a:ln w="15875">
            <a:solidFill>
              <a:srgbClr val="B2B2B2"/>
            </a:solidFill>
            <a:round/>
            <a:headEnd/>
            <a:tailEnd/>
          </a:ln>
          <a:effectLst/>
        </p:spPr>
        <p:txBody>
          <a:bodyPr wrap="none" anchor="ctr"/>
          <a:lstStyle/>
          <a:p>
            <a:endParaRPr lang="en-US"/>
          </a:p>
        </p:txBody>
      </p:sp>
      <p:sp>
        <p:nvSpPr>
          <p:cNvPr id="16404" name="AutoShape 20"/>
          <p:cNvSpPr>
            <a:spLocks noChangeArrowheads="1"/>
          </p:cNvSpPr>
          <p:nvPr/>
        </p:nvSpPr>
        <p:spPr bwMode="gray">
          <a:xfrm>
            <a:off x="4419600" y="4300538"/>
            <a:ext cx="1508125" cy="523875"/>
          </a:xfrm>
          <a:prstGeom prst="homePlate">
            <a:avLst>
              <a:gd name="adj" fmla="val 43129"/>
            </a:avLst>
          </a:prstGeom>
          <a:gradFill rotWithShape="1">
            <a:gsLst>
              <a:gs pos="0">
                <a:schemeClr val="accent2"/>
              </a:gs>
              <a:gs pos="100000">
                <a:schemeClr val="accent2">
                  <a:gamma/>
                  <a:shade val="62745"/>
                  <a:invGamma/>
                </a:schemeClr>
              </a:gs>
            </a:gsLst>
            <a:lin ang="5400000" scaled="1"/>
          </a:gradFill>
          <a:ln w="19050">
            <a:solidFill>
              <a:srgbClr val="FEFFFF"/>
            </a:solidFill>
            <a:miter lim="800000"/>
            <a:headEnd/>
            <a:tailEnd/>
          </a:ln>
          <a:effectLst>
            <a:outerShdw dist="53882" dir="2700000" algn="ctr" rotWithShape="0">
              <a:srgbClr val="000000">
                <a:alpha val="50000"/>
              </a:srgbClr>
            </a:outerShdw>
          </a:effectLst>
        </p:spPr>
        <p:txBody>
          <a:bodyPr wrap="none" anchor="ctr"/>
          <a:lstStyle/>
          <a:p>
            <a:endParaRPr lang="en-US"/>
          </a:p>
        </p:txBody>
      </p:sp>
      <p:sp>
        <p:nvSpPr>
          <p:cNvPr id="16405" name="Text Box 18"/>
          <p:cNvSpPr txBox="1">
            <a:spLocks noChangeArrowheads="1"/>
          </p:cNvSpPr>
          <p:nvPr/>
        </p:nvSpPr>
        <p:spPr bwMode="gray">
          <a:xfrm>
            <a:off x="4403861" y="4288265"/>
            <a:ext cx="1447800" cy="523220"/>
          </a:xfrm>
          <a:prstGeom prst="rect">
            <a:avLst/>
          </a:prstGeom>
          <a:noFill/>
          <a:ln w="9525" algn="ctr">
            <a:noFill/>
            <a:miter lim="800000"/>
            <a:headEnd/>
            <a:tailEnd/>
          </a:ln>
        </p:spPr>
        <p:txBody>
          <a:bodyPr>
            <a:spAutoFit/>
          </a:bodyPr>
          <a:lstStyle/>
          <a:p>
            <a:pPr algn="ctr">
              <a:spcBef>
                <a:spcPct val="50000"/>
              </a:spcBef>
            </a:pPr>
            <a:r>
              <a:rPr lang="en-US" sz="1400" b="1" dirty="0" err="1">
                <a:cs typeface="Arial" charset="0"/>
              </a:rPr>
              <a:t>Thiết</a:t>
            </a:r>
            <a:r>
              <a:rPr lang="en-US" sz="1400" b="1" dirty="0">
                <a:cs typeface="Arial" charset="0"/>
              </a:rPr>
              <a:t> </a:t>
            </a:r>
            <a:r>
              <a:rPr lang="en-US" sz="1400" b="1" dirty="0" err="1">
                <a:cs typeface="Arial" charset="0"/>
              </a:rPr>
              <a:t>kế</a:t>
            </a:r>
            <a:r>
              <a:rPr lang="en-US" sz="1400" b="1" dirty="0">
                <a:cs typeface="Arial" charset="0"/>
              </a:rPr>
              <a:t> </a:t>
            </a:r>
            <a:r>
              <a:rPr lang="en-US" sz="1400" b="1" dirty="0" err="1">
                <a:cs typeface="Arial" charset="0"/>
              </a:rPr>
              <a:t>sơ</a:t>
            </a:r>
            <a:r>
              <a:rPr lang="en-US" sz="1400" b="1" dirty="0">
                <a:cs typeface="Arial" charset="0"/>
              </a:rPr>
              <a:t> </a:t>
            </a:r>
            <a:r>
              <a:rPr lang="en-US" sz="1400" b="1" dirty="0" err="1">
                <a:cs typeface="Arial" charset="0"/>
              </a:rPr>
              <a:t>đồ</a:t>
            </a:r>
            <a:r>
              <a:rPr lang="en-US" sz="1400" b="1" dirty="0">
                <a:cs typeface="Arial" charset="0"/>
              </a:rPr>
              <a:t> </a:t>
            </a:r>
            <a:r>
              <a:rPr lang="en-US" sz="1400" b="1" dirty="0" err="1">
                <a:cs typeface="Arial" charset="0"/>
              </a:rPr>
              <a:t>mạng</a:t>
            </a:r>
            <a:endParaRPr lang="en-US" sz="1400" b="1" dirty="0">
              <a:cs typeface="Arial" charset="0"/>
            </a:endParaRPr>
          </a:p>
        </p:txBody>
      </p:sp>
      <p:sp>
        <p:nvSpPr>
          <p:cNvPr id="16406" name="AutoShape 22"/>
          <p:cNvSpPr>
            <a:spLocks noChangeArrowheads="1"/>
          </p:cNvSpPr>
          <p:nvPr/>
        </p:nvSpPr>
        <p:spPr bwMode="ltGray">
          <a:xfrm>
            <a:off x="4419600" y="5183188"/>
            <a:ext cx="1508125" cy="522287"/>
          </a:xfrm>
          <a:prstGeom prst="homePlate">
            <a:avLst>
              <a:gd name="adj" fmla="val 43260"/>
            </a:avLst>
          </a:prstGeom>
          <a:gradFill rotWithShape="1">
            <a:gsLst>
              <a:gs pos="0">
                <a:schemeClr val="hlink"/>
              </a:gs>
              <a:gs pos="100000">
                <a:schemeClr val="hlink">
                  <a:gamma/>
                  <a:shade val="62745"/>
                  <a:invGamma/>
                </a:schemeClr>
              </a:gs>
            </a:gsLst>
            <a:lin ang="5400000" scaled="1"/>
          </a:gradFill>
          <a:ln w="19050">
            <a:solidFill>
              <a:srgbClr val="FEFFFF"/>
            </a:solidFill>
            <a:miter lim="800000"/>
            <a:headEnd/>
            <a:tailEnd/>
          </a:ln>
          <a:effectLst>
            <a:outerShdw dist="53882" dir="2700000" algn="ctr" rotWithShape="0">
              <a:srgbClr val="000000">
                <a:alpha val="50000"/>
              </a:srgbClr>
            </a:outerShdw>
          </a:effectLst>
        </p:spPr>
        <p:txBody>
          <a:bodyPr wrap="none" anchor="ctr"/>
          <a:lstStyle/>
          <a:p>
            <a:endParaRPr lang="en-US"/>
          </a:p>
        </p:txBody>
      </p:sp>
      <p:sp>
        <p:nvSpPr>
          <p:cNvPr id="16407" name="Text Box 18"/>
          <p:cNvSpPr txBox="1">
            <a:spLocks noChangeArrowheads="1"/>
          </p:cNvSpPr>
          <p:nvPr/>
        </p:nvSpPr>
        <p:spPr bwMode="black">
          <a:xfrm>
            <a:off x="4419600" y="5190550"/>
            <a:ext cx="1447800" cy="584775"/>
          </a:xfrm>
          <a:prstGeom prst="rect">
            <a:avLst/>
          </a:prstGeom>
          <a:noFill/>
          <a:ln w="9525" algn="ctr">
            <a:noFill/>
            <a:miter lim="800000"/>
            <a:headEnd/>
            <a:tailEnd/>
          </a:ln>
        </p:spPr>
        <p:txBody>
          <a:bodyPr>
            <a:spAutoFit/>
          </a:bodyPr>
          <a:lstStyle/>
          <a:p>
            <a:pPr algn="ctr">
              <a:spcBef>
                <a:spcPct val="50000"/>
              </a:spcBef>
            </a:pPr>
            <a:r>
              <a:rPr lang="en-US" sz="1600" b="1" dirty="0" err="1">
                <a:cs typeface="Arial" charset="0"/>
              </a:rPr>
              <a:t>Trí</a:t>
            </a:r>
            <a:r>
              <a:rPr lang="en-US" sz="1600" b="1" dirty="0">
                <a:cs typeface="Arial" charset="0"/>
              </a:rPr>
              <a:t> </a:t>
            </a:r>
            <a:r>
              <a:rPr lang="en-US" sz="1600" b="1" dirty="0" err="1">
                <a:cs typeface="Arial" charset="0"/>
              </a:rPr>
              <a:t>tuệ</a:t>
            </a:r>
            <a:r>
              <a:rPr lang="en-US" sz="1600" b="1" dirty="0">
                <a:cs typeface="Arial" charset="0"/>
              </a:rPr>
              <a:t> </a:t>
            </a:r>
            <a:r>
              <a:rPr lang="en-US" sz="1600" b="1" dirty="0" err="1">
                <a:cs typeface="Arial" charset="0"/>
              </a:rPr>
              <a:t>nhân</a:t>
            </a:r>
            <a:r>
              <a:rPr lang="en-US" sz="1600" b="1" dirty="0">
                <a:cs typeface="Arial" charset="0"/>
              </a:rPr>
              <a:t> </a:t>
            </a:r>
            <a:r>
              <a:rPr lang="en-US" sz="1600" b="1" dirty="0" err="1">
                <a:cs typeface="Arial" charset="0"/>
              </a:rPr>
              <a:t>tạo</a:t>
            </a:r>
            <a:endParaRPr lang="en-US" sz="1600" b="1" dirty="0">
              <a:cs typeface="Arial" charset="0"/>
            </a:endParaRPr>
          </a:p>
        </p:txBody>
      </p:sp>
      <p:sp>
        <p:nvSpPr>
          <p:cNvPr id="16408" name="Text Box 24"/>
          <p:cNvSpPr txBox="1">
            <a:spLocks noChangeArrowheads="1"/>
          </p:cNvSpPr>
          <p:nvPr/>
        </p:nvSpPr>
        <p:spPr bwMode="gray">
          <a:xfrm>
            <a:off x="5903913" y="2552700"/>
            <a:ext cx="2606675" cy="504818"/>
          </a:xfrm>
          <a:prstGeom prst="rect">
            <a:avLst/>
          </a:prstGeom>
          <a:noFill/>
          <a:ln w="9525" algn="ctr">
            <a:noFill/>
            <a:miter lim="800000"/>
            <a:headEnd/>
            <a:tailEnd/>
          </a:ln>
          <a:effectLst/>
        </p:spPr>
        <p:txBody>
          <a:bodyPr>
            <a:spAutoFit/>
          </a:bodyPr>
          <a:lstStyle/>
          <a:p>
            <a:pPr>
              <a:lnSpc>
                <a:spcPct val="70000"/>
              </a:lnSpc>
              <a:spcBef>
                <a:spcPct val="50000"/>
              </a:spcBef>
              <a:buFontTx/>
              <a:buChar char="•"/>
            </a:pPr>
            <a:r>
              <a:rPr lang="en-US" sz="1400" b="1" dirty="0">
                <a:cs typeface="Arial" charset="0"/>
              </a:rPr>
              <a:t> </a:t>
            </a:r>
            <a:r>
              <a:rPr lang="en-US" sz="1400" b="1" dirty="0" err="1">
                <a:cs typeface="Arial" charset="0"/>
              </a:rPr>
              <a:t>Hàm</a:t>
            </a:r>
            <a:r>
              <a:rPr lang="en-US" sz="1400" b="1" dirty="0">
                <a:cs typeface="Arial" charset="0"/>
              </a:rPr>
              <a:t> </a:t>
            </a:r>
            <a:r>
              <a:rPr lang="en-US" sz="1400" b="1" dirty="0" err="1">
                <a:cs typeface="Arial" charset="0"/>
              </a:rPr>
              <a:t>băm</a:t>
            </a:r>
            <a:r>
              <a:rPr lang="en-US" sz="1400" b="1" dirty="0">
                <a:cs typeface="Arial" charset="0"/>
              </a:rPr>
              <a:t>, </a:t>
            </a:r>
            <a:r>
              <a:rPr lang="en-US" sz="1400" b="1" dirty="0" err="1">
                <a:cs typeface="Arial" charset="0"/>
              </a:rPr>
              <a:t>số</a:t>
            </a:r>
            <a:r>
              <a:rPr lang="en-US" sz="1400" b="1" dirty="0">
                <a:cs typeface="Arial" charset="0"/>
              </a:rPr>
              <a:t> </a:t>
            </a:r>
            <a:r>
              <a:rPr lang="en-US" sz="1400" b="1" dirty="0" err="1">
                <a:cs typeface="Arial" charset="0"/>
              </a:rPr>
              <a:t>nguyên</a:t>
            </a:r>
            <a:endParaRPr lang="en-US" sz="1400" b="1" dirty="0">
              <a:cs typeface="Arial" charset="0"/>
            </a:endParaRPr>
          </a:p>
          <a:p>
            <a:pPr>
              <a:lnSpc>
                <a:spcPct val="70000"/>
              </a:lnSpc>
              <a:spcBef>
                <a:spcPct val="50000"/>
              </a:spcBef>
              <a:buFontTx/>
              <a:buChar char="•"/>
            </a:pPr>
            <a:r>
              <a:rPr lang="en-US" sz="1400" b="1" dirty="0">
                <a:cs typeface="Arial" charset="0"/>
              </a:rPr>
              <a:t> </a:t>
            </a:r>
            <a:r>
              <a:rPr lang="en-US" sz="1400" b="1" dirty="0" err="1">
                <a:cs typeface="Arial" charset="0"/>
              </a:rPr>
              <a:t>Số</a:t>
            </a:r>
            <a:r>
              <a:rPr lang="en-US" sz="1400" b="1" dirty="0">
                <a:cs typeface="Arial" charset="0"/>
              </a:rPr>
              <a:t> </a:t>
            </a:r>
            <a:r>
              <a:rPr lang="en-US" sz="1400" b="1" dirty="0" err="1">
                <a:cs typeface="Arial" charset="0"/>
              </a:rPr>
              <a:t>học</a:t>
            </a:r>
            <a:r>
              <a:rPr lang="en-US" sz="1400" b="1" dirty="0">
                <a:cs typeface="Arial" charset="0"/>
              </a:rPr>
              <a:t> </a:t>
            </a:r>
            <a:r>
              <a:rPr lang="en-US" sz="1400" b="1" dirty="0" err="1">
                <a:cs typeface="Arial" charset="0"/>
              </a:rPr>
              <a:t>đồng</a:t>
            </a:r>
            <a:r>
              <a:rPr lang="en-US" sz="1400" b="1" dirty="0">
                <a:cs typeface="Arial" charset="0"/>
              </a:rPr>
              <a:t> </a:t>
            </a:r>
            <a:r>
              <a:rPr lang="en-US" sz="1400" b="1" dirty="0" err="1">
                <a:cs typeface="Arial" charset="0"/>
              </a:rPr>
              <a:t>dư</a:t>
            </a:r>
            <a:endParaRPr lang="en-US" sz="1400" b="1" dirty="0">
              <a:cs typeface="Arial" charset="0"/>
            </a:endParaRPr>
          </a:p>
        </p:txBody>
      </p:sp>
      <p:sp>
        <p:nvSpPr>
          <p:cNvPr id="16409" name="Text Box 25"/>
          <p:cNvSpPr txBox="1">
            <a:spLocks noChangeArrowheads="1"/>
          </p:cNvSpPr>
          <p:nvPr/>
        </p:nvSpPr>
        <p:spPr bwMode="gray">
          <a:xfrm>
            <a:off x="5919788" y="4305300"/>
            <a:ext cx="2606675" cy="504818"/>
          </a:xfrm>
          <a:prstGeom prst="rect">
            <a:avLst/>
          </a:prstGeom>
          <a:noFill/>
          <a:ln w="9525" algn="ctr">
            <a:noFill/>
            <a:miter lim="800000"/>
            <a:headEnd/>
            <a:tailEnd/>
          </a:ln>
          <a:effectLst/>
        </p:spPr>
        <p:txBody>
          <a:bodyPr>
            <a:spAutoFit/>
          </a:bodyPr>
          <a:lstStyle/>
          <a:p>
            <a:pPr>
              <a:lnSpc>
                <a:spcPct val="70000"/>
              </a:lnSpc>
              <a:spcBef>
                <a:spcPct val="50000"/>
              </a:spcBef>
              <a:buFontTx/>
              <a:buChar char="•"/>
            </a:pPr>
            <a:r>
              <a:rPr lang="en-US" sz="1400" b="1" dirty="0">
                <a:cs typeface="Arial" charset="0"/>
              </a:rPr>
              <a:t> </a:t>
            </a:r>
            <a:r>
              <a:rPr lang="en-US" sz="1400" b="1" dirty="0" err="1">
                <a:cs typeface="Arial" charset="0"/>
              </a:rPr>
              <a:t>Mô</a:t>
            </a:r>
            <a:r>
              <a:rPr lang="en-US" sz="1400" b="1" dirty="0">
                <a:cs typeface="Arial" charset="0"/>
              </a:rPr>
              <a:t> </a:t>
            </a:r>
            <a:r>
              <a:rPr lang="en-US" sz="1400" b="1" dirty="0" err="1">
                <a:cs typeface="Arial" charset="0"/>
              </a:rPr>
              <a:t>hình</a:t>
            </a:r>
            <a:r>
              <a:rPr lang="en-US" sz="1400" b="1" dirty="0">
                <a:cs typeface="Arial" charset="0"/>
              </a:rPr>
              <a:t> </a:t>
            </a:r>
            <a:r>
              <a:rPr lang="en-US" sz="1400" b="1" dirty="0" err="1">
                <a:cs typeface="Arial" charset="0"/>
              </a:rPr>
              <a:t>đồ</a:t>
            </a:r>
            <a:r>
              <a:rPr lang="en-US" sz="1400" b="1" dirty="0">
                <a:cs typeface="Arial" charset="0"/>
              </a:rPr>
              <a:t> </a:t>
            </a:r>
            <a:r>
              <a:rPr lang="en-US" sz="1400" b="1" dirty="0" err="1">
                <a:cs typeface="Arial" charset="0"/>
              </a:rPr>
              <a:t>thị</a:t>
            </a:r>
            <a:endParaRPr lang="en-US" sz="1400" b="1" dirty="0">
              <a:cs typeface="Arial" charset="0"/>
            </a:endParaRPr>
          </a:p>
          <a:p>
            <a:pPr>
              <a:lnSpc>
                <a:spcPct val="70000"/>
              </a:lnSpc>
              <a:spcBef>
                <a:spcPct val="50000"/>
              </a:spcBef>
              <a:buFontTx/>
              <a:buChar char="•"/>
            </a:pPr>
            <a:r>
              <a:rPr lang="en-US" sz="1400" b="1" dirty="0">
                <a:cs typeface="Arial" charset="0"/>
              </a:rPr>
              <a:t> </a:t>
            </a:r>
            <a:r>
              <a:rPr lang="en-US" sz="1400" b="1" dirty="0" err="1">
                <a:cs typeface="Arial" charset="0"/>
              </a:rPr>
              <a:t>Biểu</a:t>
            </a:r>
            <a:r>
              <a:rPr lang="en-US" sz="1400" b="1" dirty="0">
                <a:cs typeface="Arial" charset="0"/>
              </a:rPr>
              <a:t> </a:t>
            </a:r>
            <a:r>
              <a:rPr lang="en-US" sz="1400" b="1" dirty="0" err="1">
                <a:cs typeface="Arial" charset="0"/>
              </a:rPr>
              <a:t>diễn</a:t>
            </a:r>
            <a:r>
              <a:rPr lang="en-US" sz="1400" b="1" dirty="0">
                <a:cs typeface="Arial" charset="0"/>
              </a:rPr>
              <a:t> </a:t>
            </a:r>
            <a:r>
              <a:rPr lang="en-US" sz="1400" b="1" dirty="0" err="1">
                <a:cs typeface="Arial" charset="0"/>
              </a:rPr>
              <a:t>đồ</a:t>
            </a:r>
            <a:r>
              <a:rPr lang="en-US" sz="1400" b="1" dirty="0">
                <a:cs typeface="Arial" charset="0"/>
              </a:rPr>
              <a:t> </a:t>
            </a:r>
            <a:r>
              <a:rPr lang="en-US" sz="1400" b="1" dirty="0" err="1">
                <a:cs typeface="Arial" charset="0"/>
              </a:rPr>
              <a:t>thị</a:t>
            </a:r>
            <a:endParaRPr lang="en-US" sz="1400" b="1" dirty="0">
              <a:cs typeface="Arial" charset="0"/>
            </a:endParaRPr>
          </a:p>
        </p:txBody>
      </p:sp>
      <p:sp>
        <p:nvSpPr>
          <p:cNvPr id="16410" name="Text Box 18"/>
          <p:cNvSpPr txBox="1">
            <a:spLocks noChangeArrowheads="1"/>
          </p:cNvSpPr>
          <p:nvPr/>
        </p:nvSpPr>
        <p:spPr bwMode="black">
          <a:xfrm>
            <a:off x="1544343" y="5290844"/>
            <a:ext cx="1638300" cy="584775"/>
          </a:xfrm>
          <a:prstGeom prst="rect">
            <a:avLst/>
          </a:prstGeom>
          <a:noFill/>
          <a:ln w="9525" algn="ctr">
            <a:noFill/>
            <a:miter lim="800000"/>
            <a:headEnd/>
            <a:tailEnd/>
          </a:ln>
          <a:effectLst/>
        </p:spPr>
        <p:txBody>
          <a:bodyPr>
            <a:spAutoFit/>
          </a:bodyPr>
          <a:lstStyle/>
          <a:p>
            <a:pPr algn="ctr">
              <a:spcBef>
                <a:spcPct val="50000"/>
              </a:spcBef>
            </a:pPr>
            <a:r>
              <a:rPr lang="en-US" sz="1600" b="1" dirty="0" err="1">
                <a:solidFill>
                  <a:srgbClr val="FFFFFF"/>
                </a:solidFill>
                <a:cs typeface="Arial" charset="0"/>
              </a:rPr>
              <a:t>Môn</a:t>
            </a:r>
            <a:r>
              <a:rPr lang="en-US" sz="1600" b="1" dirty="0">
                <a:solidFill>
                  <a:srgbClr val="FFFFFF"/>
                </a:solidFill>
                <a:cs typeface="Arial" charset="0"/>
              </a:rPr>
              <a:t> </a:t>
            </a:r>
            <a:r>
              <a:rPr lang="en-US" sz="1600" b="1" dirty="0" err="1">
                <a:solidFill>
                  <a:srgbClr val="FFFFFF"/>
                </a:solidFill>
                <a:cs typeface="Arial" charset="0"/>
              </a:rPr>
              <a:t>Trí</a:t>
            </a:r>
            <a:r>
              <a:rPr lang="en-US" sz="1600" b="1" dirty="0">
                <a:solidFill>
                  <a:srgbClr val="FFFFFF"/>
                </a:solidFill>
                <a:cs typeface="Arial" charset="0"/>
              </a:rPr>
              <a:t> </a:t>
            </a:r>
            <a:r>
              <a:rPr lang="en-US" sz="1600" b="1" dirty="0" err="1">
                <a:solidFill>
                  <a:srgbClr val="FFFFFF"/>
                </a:solidFill>
                <a:cs typeface="Arial" charset="0"/>
              </a:rPr>
              <a:t>tuệ</a:t>
            </a:r>
            <a:r>
              <a:rPr lang="en-US" sz="1600" b="1" dirty="0">
                <a:solidFill>
                  <a:srgbClr val="FFFFFF"/>
                </a:solidFill>
                <a:cs typeface="Arial" charset="0"/>
              </a:rPr>
              <a:t> </a:t>
            </a:r>
            <a:r>
              <a:rPr lang="en-US" sz="1600" b="1" dirty="0" err="1">
                <a:solidFill>
                  <a:srgbClr val="FFFFFF"/>
                </a:solidFill>
                <a:cs typeface="Arial" charset="0"/>
              </a:rPr>
              <a:t>nhân</a:t>
            </a:r>
            <a:r>
              <a:rPr lang="en-US" sz="1600" b="1" dirty="0">
                <a:solidFill>
                  <a:srgbClr val="FFFFFF"/>
                </a:solidFill>
                <a:cs typeface="Arial" charset="0"/>
              </a:rPr>
              <a:t> </a:t>
            </a:r>
            <a:r>
              <a:rPr lang="en-US" sz="1600" b="1" dirty="0" err="1">
                <a:solidFill>
                  <a:srgbClr val="FFFFFF"/>
                </a:solidFill>
                <a:cs typeface="Arial" charset="0"/>
              </a:rPr>
              <a:t>tạo</a:t>
            </a:r>
            <a:endParaRPr lang="en-US" sz="1600" b="1" dirty="0">
              <a:solidFill>
                <a:srgbClr val="FFFFFF"/>
              </a:solidFill>
              <a:cs typeface="Arial" charset="0"/>
            </a:endParaRPr>
          </a:p>
        </p:txBody>
      </p:sp>
      <p:sp>
        <p:nvSpPr>
          <p:cNvPr id="16411" name="Text Box 18"/>
          <p:cNvSpPr txBox="1">
            <a:spLocks noChangeArrowheads="1"/>
          </p:cNvSpPr>
          <p:nvPr/>
        </p:nvSpPr>
        <p:spPr bwMode="gray">
          <a:xfrm>
            <a:off x="1458184" y="4177002"/>
            <a:ext cx="1810619" cy="646331"/>
          </a:xfrm>
          <a:prstGeom prst="rect">
            <a:avLst/>
          </a:prstGeom>
          <a:noFill/>
          <a:ln w="9525" algn="ctr">
            <a:noFill/>
            <a:miter lim="800000"/>
            <a:headEnd/>
            <a:tailEnd/>
          </a:ln>
          <a:effectLst/>
        </p:spPr>
        <p:txBody>
          <a:bodyPr wrap="square">
            <a:spAutoFit/>
          </a:bodyPr>
          <a:lstStyle/>
          <a:p>
            <a:pPr algn="ctr">
              <a:spcBef>
                <a:spcPct val="50000"/>
              </a:spcBef>
            </a:pPr>
            <a:r>
              <a:rPr lang="en-US" b="1" dirty="0" err="1">
                <a:solidFill>
                  <a:srgbClr val="FFFFFF"/>
                </a:solidFill>
                <a:cs typeface="Arial" charset="0"/>
              </a:rPr>
              <a:t>Thiết</a:t>
            </a:r>
            <a:r>
              <a:rPr lang="en-US" b="1" dirty="0">
                <a:solidFill>
                  <a:srgbClr val="FFFFFF"/>
                </a:solidFill>
                <a:cs typeface="Arial" charset="0"/>
              </a:rPr>
              <a:t> </a:t>
            </a:r>
            <a:r>
              <a:rPr lang="en-US" b="1" dirty="0" err="1">
                <a:solidFill>
                  <a:srgbClr val="FFFFFF"/>
                </a:solidFill>
                <a:cs typeface="Arial" charset="0"/>
              </a:rPr>
              <a:t>lập</a:t>
            </a:r>
            <a:r>
              <a:rPr lang="en-US" b="1" dirty="0">
                <a:solidFill>
                  <a:srgbClr val="FFFFFF"/>
                </a:solidFill>
                <a:cs typeface="Arial" charset="0"/>
              </a:rPr>
              <a:t> s</a:t>
            </a:r>
            <a:r>
              <a:rPr lang="vi-VN" b="1" dirty="0">
                <a:solidFill>
                  <a:srgbClr val="FFFFFF"/>
                </a:solidFill>
                <a:cs typeface="Arial" charset="0"/>
              </a:rPr>
              <a:t>ơ</a:t>
            </a:r>
            <a:r>
              <a:rPr lang="en-US" b="1" dirty="0">
                <a:solidFill>
                  <a:srgbClr val="FFFFFF"/>
                </a:solidFill>
                <a:cs typeface="Arial" charset="0"/>
              </a:rPr>
              <a:t> </a:t>
            </a:r>
            <a:r>
              <a:rPr lang="en-US" b="1" dirty="0" err="1">
                <a:solidFill>
                  <a:srgbClr val="FFFFFF"/>
                </a:solidFill>
                <a:cs typeface="Arial" charset="0"/>
              </a:rPr>
              <a:t>đồ</a:t>
            </a:r>
            <a:r>
              <a:rPr lang="en-US" b="1" dirty="0">
                <a:solidFill>
                  <a:srgbClr val="FFFFFF"/>
                </a:solidFill>
                <a:cs typeface="Arial" charset="0"/>
              </a:rPr>
              <a:t> </a:t>
            </a:r>
            <a:r>
              <a:rPr lang="en-US" b="1" dirty="0" err="1">
                <a:solidFill>
                  <a:srgbClr val="FFFFFF"/>
                </a:solidFill>
                <a:cs typeface="Arial" charset="0"/>
              </a:rPr>
              <a:t>mạng</a:t>
            </a:r>
            <a:endParaRPr lang="en-US" b="1" dirty="0">
              <a:solidFill>
                <a:srgbClr val="FFFFFF"/>
              </a:solidFill>
              <a:cs typeface="Arial" charset="0"/>
            </a:endParaRPr>
          </a:p>
        </p:txBody>
      </p:sp>
      <p:sp>
        <p:nvSpPr>
          <p:cNvPr id="16412" name="Text Box 18"/>
          <p:cNvSpPr txBox="1">
            <a:spLocks noChangeArrowheads="1"/>
          </p:cNvSpPr>
          <p:nvPr/>
        </p:nvSpPr>
        <p:spPr bwMode="black">
          <a:xfrm>
            <a:off x="1340486" y="3124200"/>
            <a:ext cx="2088514" cy="923330"/>
          </a:xfrm>
          <a:prstGeom prst="rect">
            <a:avLst/>
          </a:prstGeom>
          <a:noFill/>
          <a:ln w="9525" algn="ctr">
            <a:noFill/>
            <a:miter lim="800000"/>
            <a:headEnd/>
            <a:tailEnd/>
          </a:ln>
          <a:effectLst/>
        </p:spPr>
        <p:txBody>
          <a:bodyPr wrap="square">
            <a:spAutoFit/>
          </a:bodyPr>
          <a:lstStyle/>
          <a:p>
            <a:pPr algn="ctr">
              <a:spcBef>
                <a:spcPct val="50000"/>
              </a:spcBef>
            </a:pPr>
            <a:r>
              <a:rPr lang="en-US" b="1" dirty="0" err="1">
                <a:solidFill>
                  <a:srgbClr val="FFFFFF"/>
                </a:solidFill>
                <a:cs typeface="Arial" charset="0"/>
              </a:rPr>
              <a:t>Phân</a:t>
            </a:r>
            <a:r>
              <a:rPr lang="en-US" b="1" dirty="0">
                <a:solidFill>
                  <a:srgbClr val="FFFFFF"/>
                </a:solidFill>
                <a:cs typeface="Arial" charset="0"/>
              </a:rPr>
              <a:t> </a:t>
            </a:r>
            <a:r>
              <a:rPr lang="en-US" b="1" dirty="0" err="1">
                <a:solidFill>
                  <a:srgbClr val="FFFFFF"/>
                </a:solidFill>
                <a:cs typeface="Arial" charset="0"/>
              </a:rPr>
              <a:t>tích</a:t>
            </a:r>
            <a:r>
              <a:rPr lang="en-US" b="1" dirty="0">
                <a:solidFill>
                  <a:srgbClr val="FFFFFF"/>
                </a:solidFill>
                <a:cs typeface="Arial" charset="0"/>
              </a:rPr>
              <a:t> </a:t>
            </a:r>
            <a:r>
              <a:rPr lang="en-US" b="1" dirty="0" err="1">
                <a:solidFill>
                  <a:srgbClr val="FFFFFF"/>
                </a:solidFill>
                <a:cs typeface="Arial" charset="0"/>
              </a:rPr>
              <a:t>độ</a:t>
            </a:r>
            <a:r>
              <a:rPr lang="en-US" b="1" dirty="0">
                <a:solidFill>
                  <a:srgbClr val="FFFFFF"/>
                </a:solidFill>
                <a:cs typeface="Arial" charset="0"/>
              </a:rPr>
              <a:t> </a:t>
            </a:r>
            <a:r>
              <a:rPr lang="en-US" b="1" dirty="0" err="1">
                <a:solidFill>
                  <a:srgbClr val="FFFFFF"/>
                </a:solidFill>
                <a:cs typeface="Arial" charset="0"/>
              </a:rPr>
              <a:t>phức</a:t>
            </a:r>
            <a:r>
              <a:rPr lang="en-US" b="1" dirty="0">
                <a:solidFill>
                  <a:srgbClr val="FFFFFF"/>
                </a:solidFill>
                <a:cs typeface="Arial" charset="0"/>
              </a:rPr>
              <a:t> </a:t>
            </a:r>
            <a:r>
              <a:rPr lang="en-US" b="1" dirty="0" err="1">
                <a:solidFill>
                  <a:srgbClr val="FFFFFF"/>
                </a:solidFill>
                <a:cs typeface="Arial" charset="0"/>
              </a:rPr>
              <a:t>tạp</a:t>
            </a:r>
            <a:r>
              <a:rPr lang="en-US" b="1" dirty="0">
                <a:solidFill>
                  <a:srgbClr val="FFFFFF"/>
                </a:solidFill>
                <a:cs typeface="Arial" charset="0"/>
              </a:rPr>
              <a:t> </a:t>
            </a:r>
            <a:r>
              <a:rPr lang="en-US" b="1" dirty="0" err="1">
                <a:solidFill>
                  <a:srgbClr val="FFFFFF"/>
                </a:solidFill>
                <a:cs typeface="Arial" charset="0"/>
              </a:rPr>
              <a:t>thuật</a:t>
            </a:r>
            <a:r>
              <a:rPr lang="en-US" b="1" dirty="0">
                <a:solidFill>
                  <a:srgbClr val="FFFFFF"/>
                </a:solidFill>
                <a:cs typeface="Arial" charset="0"/>
              </a:rPr>
              <a:t> </a:t>
            </a:r>
            <a:r>
              <a:rPr lang="en-US" b="1" dirty="0" err="1">
                <a:solidFill>
                  <a:srgbClr val="FFFFFF"/>
                </a:solidFill>
                <a:cs typeface="Arial" charset="0"/>
              </a:rPr>
              <a:t>toán</a:t>
            </a:r>
            <a:endParaRPr lang="en-US" b="1" dirty="0">
              <a:solidFill>
                <a:srgbClr val="FFFFFF"/>
              </a:solidFill>
              <a:cs typeface="Arial" charset="0"/>
            </a:endParaRPr>
          </a:p>
        </p:txBody>
      </p:sp>
      <p:sp>
        <p:nvSpPr>
          <p:cNvPr id="16413" name="Text Box 18"/>
          <p:cNvSpPr txBox="1">
            <a:spLocks noChangeArrowheads="1"/>
          </p:cNvSpPr>
          <p:nvPr/>
        </p:nvSpPr>
        <p:spPr bwMode="gray">
          <a:xfrm>
            <a:off x="1104899" y="2598257"/>
            <a:ext cx="2149475" cy="396875"/>
          </a:xfrm>
          <a:prstGeom prst="rect">
            <a:avLst/>
          </a:prstGeom>
          <a:noFill/>
          <a:ln w="9525" algn="ctr">
            <a:noFill/>
            <a:miter lim="800000"/>
            <a:headEnd/>
            <a:tailEnd/>
          </a:ln>
          <a:effectLst/>
        </p:spPr>
        <p:txBody>
          <a:bodyPr>
            <a:spAutoFit/>
          </a:bodyPr>
          <a:lstStyle/>
          <a:p>
            <a:pPr algn="ctr">
              <a:spcBef>
                <a:spcPct val="50000"/>
              </a:spcBef>
            </a:pPr>
            <a:r>
              <a:rPr lang="en-US" sz="2000" b="1" dirty="0" err="1">
                <a:solidFill>
                  <a:srgbClr val="FFFFFF"/>
                </a:solidFill>
                <a:cs typeface="Arial" charset="0"/>
              </a:rPr>
              <a:t>Mật</a:t>
            </a:r>
            <a:r>
              <a:rPr lang="en-US" sz="2000" b="1" dirty="0">
                <a:solidFill>
                  <a:srgbClr val="FFFFFF"/>
                </a:solidFill>
                <a:cs typeface="Arial" charset="0"/>
              </a:rPr>
              <a:t> </a:t>
            </a:r>
            <a:r>
              <a:rPr lang="en-US" sz="2000" b="1" dirty="0" err="1">
                <a:solidFill>
                  <a:srgbClr val="FFFFFF"/>
                </a:solidFill>
                <a:cs typeface="Arial" charset="0"/>
              </a:rPr>
              <a:t>mã</a:t>
            </a:r>
            <a:endParaRPr lang="en-US" sz="2000" b="1" dirty="0">
              <a:solidFill>
                <a:srgbClr val="FFFFFF"/>
              </a:solidFill>
              <a:cs typeface="Arial" charset="0"/>
            </a:endParaRPr>
          </a:p>
        </p:txBody>
      </p:sp>
      <p:sp>
        <p:nvSpPr>
          <p:cNvPr id="16414" name="Text Box 30"/>
          <p:cNvSpPr txBox="1">
            <a:spLocks noChangeArrowheads="1"/>
          </p:cNvSpPr>
          <p:nvPr/>
        </p:nvSpPr>
        <p:spPr bwMode="gray">
          <a:xfrm>
            <a:off x="6186623" y="3276600"/>
            <a:ext cx="2606675" cy="699166"/>
          </a:xfrm>
          <a:prstGeom prst="rect">
            <a:avLst/>
          </a:prstGeom>
          <a:noFill/>
          <a:ln w="9525" algn="ctr">
            <a:noFill/>
            <a:miter lim="800000"/>
            <a:headEnd/>
            <a:tailEnd/>
          </a:ln>
          <a:effectLst/>
        </p:spPr>
        <p:txBody>
          <a:bodyPr>
            <a:spAutoFit/>
          </a:bodyPr>
          <a:lstStyle/>
          <a:p>
            <a:pPr>
              <a:lnSpc>
                <a:spcPct val="130000"/>
              </a:lnSpc>
              <a:spcBef>
                <a:spcPts val="0"/>
              </a:spcBef>
              <a:buFontTx/>
              <a:buChar char="•"/>
            </a:pPr>
            <a:r>
              <a:rPr lang="en-US" sz="1600" b="1" dirty="0">
                <a:cs typeface="Arial" charset="0"/>
              </a:rPr>
              <a:t> </a:t>
            </a:r>
            <a:r>
              <a:rPr lang="en-US" sz="1600" b="1" dirty="0" err="1">
                <a:cs typeface="Arial" charset="0"/>
              </a:rPr>
              <a:t>Hàm</a:t>
            </a:r>
            <a:r>
              <a:rPr lang="en-US" sz="1600" b="1" dirty="0">
                <a:cs typeface="Arial" charset="0"/>
              </a:rPr>
              <a:t> </a:t>
            </a:r>
            <a:r>
              <a:rPr lang="en-US" sz="1600" b="1" dirty="0" err="1">
                <a:cs typeface="Arial" charset="0"/>
              </a:rPr>
              <a:t>biểu</a:t>
            </a:r>
            <a:r>
              <a:rPr lang="en-US" sz="1600" b="1" dirty="0">
                <a:cs typeface="Arial" charset="0"/>
              </a:rPr>
              <a:t> </a:t>
            </a:r>
            <a:r>
              <a:rPr lang="en-US" sz="1600" b="1" dirty="0" err="1">
                <a:cs typeface="Arial" charset="0"/>
              </a:rPr>
              <a:t>diễn</a:t>
            </a:r>
            <a:r>
              <a:rPr lang="en-US" sz="1600" b="1" dirty="0">
                <a:cs typeface="Arial" charset="0"/>
              </a:rPr>
              <a:t> </a:t>
            </a:r>
            <a:r>
              <a:rPr lang="en-US" sz="1600" b="1" dirty="0" err="1">
                <a:cs typeface="Arial" charset="0"/>
              </a:rPr>
              <a:t>các</a:t>
            </a:r>
            <a:r>
              <a:rPr lang="en-US" sz="1600" b="1" dirty="0">
                <a:cs typeface="Arial" charset="0"/>
              </a:rPr>
              <a:t> </a:t>
            </a:r>
            <a:r>
              <a:rPr lang="en-US" sz="1600" b="1" dirty="0" err="1">
                <a:cs typeface="Arial" charset="0"/>
              </a:rPr>
              <a:t>phép</a:t>
            </a:r>
            <a:r>
              <a:rPr lang="en-US" sz="1600" b="1" dirty="0">
                <a:cs typeface="Arial" charset="0"/>
              </a:rPr>
              <a:t> </a:t>
            </a:r>
            <a:r>
              <a:rPr lang="en-US" sz="1600" b="1" dirty="0" err="1">
                <a:cs typeface="Arial" charset="0"/>
              </a:rPr>
              <a:t>ánh</a:t>
            </a:r>
            <a:r>
              <a:rPr lang="en-US" sz="1600" b="1" dirty="0">
                <a:cs typeface="Arial" charset="0"/>
              </a:rPr>
              <a:t> </a:t>
            </a:r>
            <a:r>
              <a:rPr lang="en-US" sz="1600" b="1" dirty="0" err="1">
                <a:cs typeface="Arial" charset="0"/>
              </a:rPr>
              <a:t>xạ</a:t>
            </a:r>
            <a:endParaRPr lang="en-US" sz="1600" b="1" dirty="0">
              <a:cs typeface="Arial" charset="0"/>
            </a:endParaRPr>
          </a:p>
        </p:txBody>
      </p:sp>
      <p:sp>
        <p:nvSpPr>
          <p:cNvPr id="16415" name="Text Box 31"/>
          <p:cNvSpPr txBox="1">
            <a:spLocks noChangeArrowheads="1"/>
          </p:cNvSpPr>
          <p:nvPr/>
        </p:nvSpPr>
        <p:spPr bwMode="gray">
          <a:xfrm>
            <a:off x="5919788" y="5219700"/>
            <a:ext cx="2606675" cy="563744"/>
          </a:xfrm>
          <a:prstGeom prst="rect">
            <a:avLst/>
          </a:prstGeom>
          <a:noFill/>
          <a:ln w="9525" algn="ctr">
            <a:noFill/>
            <a:miter lim="800000"/>
            <a:headEnd/>
            <a:tailEnd/>
          </a:ln>
          <a:effectLst/>
        </p:spPr>
        <p:txBody>
          <a:bodyPr>
            <a:spAutoFit/>
          </a:bodyPr>
          <a:lstStyle/>
          <a:p>
            <a:pPr>
              <a:lnSpc>
                <a:spcPct val="70000"/>
              </a:lnSpc>
              <a:spcBef>
                <a:spcPct val="50000"/>
              </a:spcBef>
              <a:buFontTx/>
              <a:buChar char="•"/>
            </a:pPr>
            <a:r>
              <a:rPr lang="en-US" sz="1600" b="1" dirty="0" err="1">
                <a:cs typeface="Arial" charset="0"/>
              </a:rPr>
              <a:t>Sử</a:t>
            </a:r>
            <a:r>
              <a:rPr lang="en-US" sz="1600" b="1" dirty="0">
                <a:cs typeface="Arial" charset="0"/>
              </a:rPr>
              <a:t> </a:t>
            </a:r>
            <a:r>
              <a:rPr lang="en-US" sz="1600" b="1" dirty="0" err="1">
                <a:cs typeface="Arial" charset="0"/>
              </a:rPr>
              <a:t>dụng</a:t>
            </a:r>
            <a:r>
              <a:rPr lang="en-US" sz="1600" b="1" dirty="0">
                <a:cs typeface="Arial" charset="0"/>
              </a:rPr>
              <a:t> </a:t>
            </a:r>
            <a:r>
              <a:rPr lang="en-US" sz="1600" b="1" dirty="0" err="1">
                <a:cs typeface="Arial" charset="0"/>
              </a:rPr>
              <a:t>suy</a:t>
            </a:r>
            <a:r>
              <a:rPr lang="en-US" sz="1600" b="1" dirty="0">
                <a:cs typeface="Arial" charset="0"/>
              </a:rPr>
              <a:t> </a:t>
            </a:r>
            <a:r>
              <a:rPr lang="en-US" sz="1600" b="1" dirty="0" err="1">
                <a:cs typeface="Arial" charset="0"/>
              </a:rPr>
              <a:t>luận</a:t>
            </a:r>
            <a:r>
              <a:rPr lang="en-US" sz="1600" b="1" dirty="0">
                <a:cs typeface="Arial" charset="0"/>
              </a:rPr>
              <a:t> logic</a:t>
            </a:r>
          </a:p>
          <a:p>
            <a:pPr>
              <a:lnSpc>
                <a:spcPct val="70000"/>
              </a:lnSpc>
              <a:spcBef>
                <a:spcPct val="50000"/>
              </a:spcBef>
              <a:buFontTx/>
              <a:buChar char="•"/>
            </a:pPr>
            <a:r>
              <a:rPr lang="en-US" sz="1600" b="1" dirty="0">
                <a:cs typeface="Arial" charset="0"/>
              </a:rPr>
              <a:t> Logic </a:t>
            </a:r>
            <a:r>
              <a:rPr lang="en-US" sz="1600" b="1" dirty="0" err="1">
                <a:cs typeface="Arial" charset="0"/>
              </a:rPr>
              <a:t>mờ</a:t>
            </a:r>
            <a:endParaRPr lang="en-US" sz="1600" b="1" dirty="0">
              <a:cs typeface="Arial" charset="0"/>
            </a:endParaRPr>
          </a:p>
        </p:txBody>
      </p:sp>
      <p:sp>
        <p:nvSpPr>
          <p:cNvPr id="33" name="AutoShape 8">
            <a:extLst>
              <a:ext uri="{FF2B5EF4-FFF2-40B4-BE49-F238E27FC236}">
                <a16:creationId xmlns:a16="http://schemas.microsoft.com/office/drawing/2014/main" id="{875AB73B-6253-470E-8E5F-55026D1EBEAF}"/>
              </a:ext>
            </a:extLst>
          </p:cNvPr>
          <p:cNvSpPr>
            <a:spLocks noChangeArrowheads="1"/>
          </p:cNvSpPr>
          <p:nvPr/>
        </p:nvSpPr>
        <p:spPr bwMode="auto">
          <a:xfrm>
            <a:off x="5446713" y="1590675"/>
            <a:ext cx="3276600" cy="812800"/>
          </a:xfrm>
          <a:prstGeom prst="roundRect">
            <a:avLst>
              <a:gd name="adj" fmla="val 16667"/>
            </a:avLst>
          </a:prstGeom>
          <a:gradFill rotWithShape="1">
            <a:gsLst>
              <a:gs pos="0">
                <a:schemeClr val="bg1"/>
              </a:gs>
              <a:gs pos="50000">
                <a:srgbClr val="EAEAEA"/>
              </a:gs>
              <a:gs pos="100000">
                <a:schemeClr val="bg1"/>
              </a:gs>
            </a:gsLst>
            <a:lin ang="2700000" scaled="1"/>
          </a:gradFill>
          <a:ln w="15875">
            <a:solidFill>
              <a:srgbClr val="B2B2B2"/>
            </a:solidFill>
            <a:round/>
            <a:headEnd/>
            <a:tailEnd/>
          </a:ln>
          <a:effectLst/>
        </p:spPr>
        <p:txBody>
          <a:bodyPr wrap="none" anchor="ctr"/>
          <a:lstStyle/>
          <a:p>
            <a:endParaRPr lang="en-US"/>
          </a:p>
        </p:txBody>
      </p:sp>
      <p:sp>
        <p:nvSpPr>
          <p:cNvPr id="34" name="AutoShape 14">
            <a:extLst>
              <a:ext uri="{FF2B5EF4-FFF2-40B4-BE49-F238E27FC236}">
                <a16:creationId xmlns:a16="http://schemas.microsoft.com/office/drawing/2014/main" id="{BADF9726-AF7D-4B81-9B41-AB0C70832CC1}"/>
              </a:ext>
            </a:extLst>
          </p:cNvPr>
          <p:cNvSpPr>
            <a:spLocks noChangeArrowheads="1"/>
          </p:cNvSpPr>
          <p:nvPr/>
        </p:nvSpPr>
        <p:spPr bwMode="gray">
          <a:xfrm>
            <a:off x="4419600" y="1730375"/>
            <a:ext cx="1508125" cy="523875"/>
          </a:xfrm>
          <a:prstGeom prst="homePlate">
            <a:avLst>
              <a:gd name="adj" fmla="val 43129"/>
            </a:avLst>
          </a:prstGeom>
          <a:gradFill rotWithShape="1">
            <a:gsLst>
              <a:gs pos="0">
                <a:schemeClr val="folHlink"/>
              </a:gs>
              <a:gs pos="100000">
                <a:schemeClr val="folHlink">
                  <a:gamma/>
                  <a:shade val="62745"/>
                  <a:invGamma/>
                </a:schemeClr>
              </a:gs>
            </a:gsLst>
            <a:lin ang="5400000" scaled="1"/>
          </a:gradFill>
          <a:ln w="19050">
            <a:solidFill>
              <a:srgbClr val="FEFFFF"/>
            </a:solidFill>
            <a:miter lim="800000"/>
            <a:headEnd/>
            <a:tailEnd/>
          </a:ln>
          <a:effectLst>
            <a:outerShdw dist="53882" dir="2700000" algn="ctr" rotWithShape="0">
              <a:srgbClr val="000000">
                <a:alpha val="50000"/>
              </a:srgbClr>
            </a:outerShdw>
          </a:effectLst>
        </p:spPr>
        <p:txBody>
          <a:bodyPr wrap="none" anchor="ctr"/>
          <a:lstStyle/>
          <a:p>
            <a:endParaRPr lang="en-US"/>
          </a:p>
        </p:txBody>
      </p:sp>
      <p:sp>
        <p:nvSpPr>
          <p:cNvPr id="35" name="Text Box 18">
            <a:extLst>
              <a:ext uri="{FF2B5EF4-FFF2-40B4-BE49-F238E27FC236}">
                <a16:creationId xmlns:a16="http://schemas.microsoft.com/office/drawing/2014/main" id="{9F16BD91-01CB-464B-B10B-B23A14CE8C12}"/>
              </a:ext>
            </a:extLst>
          </p:cNvPr>
          <p:cNvSpPr txBox="1">
            <a:spLocks noChangeArrowheads="1"/>
          </p:cNvSpPr>
          <p:nvPr/>
        </p:nvSpPr>
        <p:spPr bwMode="gray">
          <a:xfrm>
            <a:off x="4456113" y="1824038"/>
            <a:ext cx="1447800" cy="336550"/>
          </a:xfrm>
          <a:prstGeom prst="rect">
            <a:avLst/>
          </a:prstGeom>
          <a:noFill/>
          <a:ln w="9525" algn="ctr">
            <a:noFill/>
            <a:miter lim="800000"/>
            <a:headEnd/>
            <a:tailEnd/>
          </a:ln>
        </p:spPr>
        <p:txBody>
          <a:bodyPr>
            <a:spAutoFit/>
          </a:bodyPr>
          <a:lstStyle/>
          <a:p>
            <a:pPr algn="ctr">
              <a:spcBef>
                <a:spcPct val="50000"/>
              </a:spcBef>
            </a:pPr>
            <a:r>
              <a:rPr lang="en-US" sz="1600" b="1" dirty="0" err="1">
                <a:cs typeface="Arial" charset="0"/>
              </a:rPr>
              <a:t>Thiết</a:t>
            </a:r>
            <a:r>
              <a:rPr lang="en-US" sz="1600" b="1" dirty="0">
                <a:cs typeface="Arial" charset="0"/>
              </a:rPr>
              <a:t> </a:t>
            </a:r>
            <a:r>
              <a:rPr lang="en-US" sz="1600" b="1" dirty="0" err="1">
                <a:cs typeface="Arial" charset="0"/>
              </a:rPr>
              <a:t>kế</a:t>
            </a:r>
            <a:r>
              <a:rPr lang="en-US" sz="1600" b="1" dirty="0">
                <a:cs typeface="Arial" charset="0"/>
              </a:rPr>
              <a:t> </a:t>
            </a:r>
            <a:r>
              <a:rPr lang="en-US" sz="1600" b="1" dirty="0" err="1">
                <a:cs typeface="Arial" charset="0"/>
              </a:rPr>
              <a:t>csdl</a:t>
            </a:r>
            <a:endParaRPr lang="en-US" sz="1600" b="1" dirty="0">
              <a:cs typeface="Arial" charset="0"/>
            </a:endParaRPr>
          </a:p>
        </p:txBody>
      </p:sp>
      <p:sp>
        <p:nvSpPr>
          <p:cNvPr id="36" name="Text Box 24">
            <a:extLst>
              <a:ext uri="{FF2B5EF4-FFF2-40B4-BE49-F238E27FC236}">
                <a16:creationId xmlns:a16="http://schemas.microsoft.com/office/drawing/2014/main" id="{BF875D6B-4071-4CAF-B69D-74EAF8956A51}"/>
              </a:ext>
            </a:extLst>
          </p:cNvPr>
          <p:cNvSpPr txBox="1">
            <a:spLocks noChangeArrowheads="1"/>
          </p:cNvSpPr>
          <p:nvPr/>
        </p:nvSpPr>
        <p:spPr bwMode="gray">
          <a:xfrm>
            <a:off x="5903913" y="1743075"/>
            <a:ext cx="2606675" cy="504818"/>
          </a:xfrm>
          <a:prstGeom prst="rect">
            <a:avLst/>
          </a:prstGeom>
          <a:noFill/>
          <a:ln w="9525" algn="ctr">
            <a:noFill/>
            <a:miter lim="800000"/>
            <a:headEnd/>
            <a:tailEnd/>
          </a:ln>
          <a:effectLst/>
        </p:spPr>
        <p:txBody>
          <a:bodyPr>
            <a:spAutoFit/>
          </a:bodyPr>
          <a:lstStyle/>
          <a:p>
            <a:pPr>
              <a:lnSpc>
                <a:spcPct val="70000"/>
              </a:lnSpc>
              <a:spcBef>
                <a:spcPct val="50000"/>
              </a:spcBef>
              <a:buFontTx/>
              <a:buChar char="•"/>
            </a:pPr>
            <a:r>
              <a:rPr lang="en-US" sz="1400" b="1" dirty="0">
                <a:cs typeface="Arial" charset="0"/>
              </a:rPr>
              <a:t> </a:t>
            </a:r>
            <a:r>
              <a:rPr lang="en-US" sz="1400" b="1" dirty="0" err="1">
                <a:cs typeface="Arial" charset="0"/>
              </a:rPr>
              <a:t>Lý</a:t>
            </a:r>
            <a:r>
              <a:rPr lang="en-US" sz="1400" b="1" dirty="0">
                <a:cs typeface="Arial" charset="0"/>
              </a:rPr>
              <a:t> </a:t>
            </a:r>
            <a:r>
              <a:rPr lang="en-US" sz="1400" b="1" dirty="0" err="1">
                <a:cs typeface="Arial" charset="0"/>
              </a:rPr>
              <a:t>thuyết</a:t>
            </a:r>
            <a:r>
              <a:rPr lang="en-US" sz="1400" b="1" dirty="0">
                <a:cs typeface="Arial" charset="0"/>
              </a:rPr>
              <a:t> </a:t>
            </a:r>
            <a:r>
              <a:rPr lang="en-US" sz="1400" b="1" dirty="0" err="1">
                <a:cs typeface="Arial" charset="0"/>
              </a:rPr>
              <a:t>hợp</a:t>
            </a:r>
            <a:r>
              <a:rPr lang="en-US" sz="1400" b="1" dirty="0">
                <a:cs typeface="Arial" charset="0"/>
              </a:rPr>
              <a:t>, </a:t>
            </a:r>
            <a:r>
              <a:rPr lang="en-US" sz="1400" b="1" dirty="0" err="1">
                <a:cs typeface="Arial" charset="0"/>
              </a:rPr>
              <a:t>giao</a:t>
            </a:r>
            <a:endParaRPr lang="en-US" sz="1400" b="1" dirty="0">
              <a:cs typeface="Arial" charset="0"/>
            </a:endParaRPr>
          </a:p>
          <a:p>
            <a:pPr>
              <a:lnSpc>
                <a:spcPct val="70000"/>
              </a:lnSpc>
              <a:spcBef>
                <a:spcPct val="50000"/>
              </a:spcBef>
              <a:buFontTx/>
              <a:buChar char="•"/>
            </a:pPr>
            <a:r>
              <a:rPr lang="en-US" sz="1400" b="1" dirty="0">
                <a:cs typeface="Arial" charset="0"/>
              </a:rPr>
              <a:t> </a:t>
            </a:r>
            <a:r>
              <a:rPr lang="en-US" sz="1400" b="1" dirty="0" err="1">
                <a:cs typeface="Arial" charset="0"/>
              </a:rPr>
              <a:t>Mô</a:t>
            </a:r>
            <a:r>
              <a:rPr lang="en-US" sz="1400" b="1" dirty="0">
                <a:cs typeface="Arial" charset="0"/>
              </a:rPr>
              <a:t> </a:t>
            </a:r>
            <a:r>
              <a:rPr lang="en-US" sz="1400" b="1" dirty="0" err="1">
                <a:cs typeface="Arial" charset="0"/>
              </a:rPr>
              <a:t>hình</a:t>
            </a:r>
            <a:r>
              <a:rPr lang="en-US" sz="1400" b="1" dirty="0">
                <a:cs typeface="Arial" charset="0"/>
              </a:rPr>
              <a:t> </a:t>
            </a:r>
            <a:r>
              <a:rPr lang="en-US" sz="1400" b="1" dirty="0" err="1">
                <a:cs typeface="Arial" charset="0"/>
              </a:rPr>
              <a:t>quan</a:t>
            </a:r>
            <a:r>
              <a:rPr lang="en-US" sz="1400" b="1" dirty="0">
                <a:cs typeface="Arial" charset="0"/>
              </a:rPr>
              <a:t> </a:t>
            </a:r>
            <a:r>
              <a:rPr lang="en-US" sz="1400" b="1" dirty="0" err="1">
                <a:cs typeface="Arial" charset="0"/>
              </a:rPr>
              <a:t>hệ</a:t>
            </a:r>
            <a:r>
              <a:rPr lang="en-US" sz="1400" b="1" dirty="0">
                <a:cs typeface="Arial" charset="0"/>
              </a:rPr>
              <a:t> </a:t>
            </a:r>
            <a:r>
              <a:rPr lang="en-US" sz="1400" b="1" dirty="0" err="1">
                <a:cs typeface="Arial" charset="0"/>
              </a:rPr>
              <a:t>các</a:t>
            </a:r>
            <a:r>
              <a:rPr lang="en-US" sz="1400" b="1" dirty="0">
                <a:cs typeface="Arial" charset="0"/>
              </a:rPr>
              <a:t> </a:t>
            </a:r>
            <a:r>
              <a:rPr lang="en-US" sz="1400" b="1" dirty="0" err="1">
                <a:cs typeface="Arial" charset="0"/>
              </a:rPr>
              <a:t>tập</a:t>
            </a:r>
            <a:r>
              <a:rPr lang="en-US" sz="1400" b="1" dirty="0">
                <a:cs typeface="Arial" charset="0"/>
              </a:rPr>
              <a:t> </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390"/>
                                        </p:tgtEl>
                                        <p:attrNameLst>
                                          <p:attrName>style.visibility</p:attrName>
                                        </p:attrNameLst>
                                      </p:cBhvr>
                                      <p:to>
                                        <p:strVal val="visible"/>
                                      </p:to>
                                    </p:set>
                                    <p:anim calcmode="lin" valueType="num">
                                      <p:cBhvr additive="base">
                                        <p:cTn id="7" dur="500" fill="hold"/>
                                        <p:tgtEl>
                                          <p:spTgt spid="16390"/>
                                        </p:tgtEl>
                                        <p:attrNameLst>
                                          <p:attrName>ppt_x</p:attrName>
                                        </p:attrNameLst>
                                      </p:cBhvr>
                                      <p:tavLst>
                                        <p:tav tm="0">
                                          <p:val>
                                            <p:strVal val="#ppt_x"/>
                                          </p:val>
                                        </p:tav>
                                        <p:tav tm="100000">
                                          <p:val>
                                            <p:strVal val="#ppt_x"/>
                                          </p:val>
                                        </p:tav>
                                      </p:tavLst>
                                    </p:anim>
                                    <p:anim calcmode="lin" valueType="num">
                                      <p:cBhvr additive="base">
                                        <p:cTn id="8" dur="500" fill="hold"/>
                                        <p:tgtEl>
                                          <p:spTgt spid="1639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410"/>
                                        </p:tgtEl>
                                        <p:attrNameLst>
                                          <p:attrName>style.visibility</p:attrName>
                                        </p:attrNameLst>
                                      </p:cBhvr>
                                      <p:to>
                                        <p:strVal val="visible"/>
                                      </p:to>
                                    </p:set>
                                    <p:anim calcmode="lin" valueType="num">
                                      <p:cBhvr additive="base">
                                        <p:cTn id="11" dur="500" fill="hold"/>
                                        <p:tgtEl>
                                          <p:spTgt spid="16410"/>
                                        </p:tgtEl>
                                        <p:attrNameLst>
                                          <p:attrName>ppt_x</p:attrName>
                                        </p:attrNameLst>
                                      </p:cBhvr>
                                      <p:tavLst>
                                        <p:tav tm="0">
                                          <p:val>
                                            <p:strVal val="#ppt_x"/>
                                          </p:val>
                                        </p:tav>
                                        <p:tav tm="100000">
                                          <p:val>
                                            <p:strVal val="#ppt_x"/>
                                          </p:val>
                                        </p:tav>
                                      </p:tavLst>
                                    </p:anim>
                                    <p:anim calcmode="lin" valueType="num">
                                      <p:cBhvr additive="base">
                                        <p:cTn id="12" dur="500" fill="hold"/>
                                        <p:tgtEl>
                                          <p:spTgt spid="164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6402"/>
                                        </p:tgtEl>
                                        <p:attrNameLst>
                                          <p:attrName>style.visibility</p:attrName>
                                        </p:attrNameLst>
                                      </p:cBhvr>
                                      <p:to>
                                        <p:strVal val="visible"/>
                                      </p:to>
                                    </p:set>
                                    <p:anim calcmode="lin" valueType="num">
                                      <p:cBhvr additive="base">
                                        <p:cTn id="17" dur="500" fill="hold"/>
                                        <p:tgtEl>
                                          <p:spTgt spid="16402"/>
                                        </p:tgtEl>
                                        <p:attrNameLst>
                                          <p:attrName>ppt_x</p:attrName>
                                        </p:attrNameLst>
                                      </p:cBhvr>
                                      <p:tavLst>
                                        <p:tav tm="0">
                                          <p:val>
                                            <p:strVal val="#ppt_x"/>
                                          </p:val>
                                        </p:tav>
                                        <p:tav tm="100000">
                                          <p:val>
                                            <p:strVal val="#ppt_x"/>
                                          </p:val>
                                        </p:tav>
                                      </p:tavLst>
                                    </p:anim>
                                    <p:anim calcmode="lin" valueType="num">
                                      <p:cBhvr additive="base">
                                        <p:cTn id="18" dur="500" fill="hold"/>
                                        <p:tgtEl>
                                          <p:spTgt spid="1640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6406"/>
                                        </p:tgtEl>
                                        <p:attrNameLst>
                                          <p:attrName>style.visibility</p:attrName>
                                        </p:attrNameLst>
                                      </p:cBhvr>
                                      <p:to>
                                        <p:strVal val="visible"/>
                                      </p:to>
                                    </p:set>
                                    <p:anim calcmode="lin" valueType="num">
                                      <p:cBhvr additive="base">
                                        <p:cTn id="21" dur="500" fill="hold"/>
                                        <p:tgtEl>
                                          <p:spTgt spid="16406"/>
                                        </p:tgtEl>
                                        <p:attrNameLst>
                                          <p:attrName>ppt_x</p:attrName>
                                        </p:attrNameLst>
                                      </p:cBhvr>
                                      <p:tavLst>
                                        <p:tav tm="0">
                                          <p:val>
                                            <p:strVal val="#ppt_x"/>
                                          </p:val>
                                        </p:tav>
                                        <p:tav tm="100000">
                                          <p:val>
                                            <p:strVal val="#ppt_x"/>
                                          </p:val>
                                        </p:tav>
                                      </p:tavLst>
                                    </p:anim>
                                    <p:anim calcmode="lin" valueType="num">
                                      <p:cBhvr additive="base">
                                        <p:cTn id="22" dur="500" fill="hold"/>
                                        <p:tgtEl>
                                          <p:spTgt spid="1640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6407"/>
                                        </p:tgtEl>
                                        <p:attrNameLst>
                                          <p:attrName>style.visibility</p:attrName>
                                        </p:attrNameLst>
                                      </p:cBhvr>
                                      <p:to>
                                        <p:strVal val="visible"/>
                                      </p:to>
                                    </p:set>
                                    <p:anim calcmode="lin" valueType="num">
                                      <p:cBhvr additive="base">
                                        <p:cTn id="25" dur="500" fill="hold"/>
                                        <p:tgtEl>
                                          <p:spTgt spid="16407"/>
                                        </p:tgtEl>
                                        <p:attrNameLst>
                                          <p:attrName>ppt_x</p:attrName>
                                        </p:attrNameLst>
                                      </p:cBhvr>
                                      <p:tavLst>
                                        <p:tav tm="0">
                                          <p:val>
                                            <p:strVal val="#ppt_x"/>
                                          </p:val>
                                        </p:tav>
                                        <p:tav tm="100000">
                                          <p:val>
                                            <p:strVal val="#ppt_x"/>
                                          </p:val>
                                        </p:tav>
                                      </p:tavLst>
                                    </p:anim>
                                    <p:anim calcmode="lin" valueType="num">
                                      <p:cBhvr additive="base">
                                        <p:cTn id="26" dur="500" fill="hold"/>
                                        <p:tgtEl>
                                          <p:spTgt spid="1640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6415"/>
                                        </p:tgtEl>
                                        <p:attrNameLst>
                                          <p:attrName>style.visibility</p:attrName>
                                        </p:attrNameLst>
                                      </p:cBhvr>
                                      <p:to>
                                        <p:strVal val="visible"/>
                                      </p:to>
                                    </p:set>
                                    <p:anim calcmode="lin" valueType="num">
                                      <p:cBhvr additive="base">
                                        <p:cTn id="29" dur="500" fill="hold"/>
                                        <p:tgtEl>
                                          <p:spTgt spid="16415"/>
                                        </p:tgtEl>
                                        <p:attrNameLst>
                                          <p:attrName>ppt_x</p:attrName>
                                        </p:attrNameLst>
                                      </p:cBhvr>
                                      <p:tavLst>
                                        <p:tav tm="0">
                                          <p:val>
                                            <p:strVal val="#ppt_x"/>
                                          </p:val>
                                        </p:tav>
                                        <p:tav tm="100000">
                                          <p:val>
                                            <p:strVal val="#ppt_x"/>
                                          </p:val>
                                        </p:tav>
                                      </p:tavLst>
                                    </p:anim>
                                    <p:anim calcmode="lin" valueType="num">
                                      <p:cBhvr additive="base">
                                        <p:cTn id="30" dur="500" fill="hold"/>
                                        <p:tgtEl>
                                          <p:spTgt spid="1641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4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38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16403"/>
                                        </p:tgtEl>
                                        <p:attrNameLst>
                                          <p:attrName>style.visibility</p:attrName>
                                        </p:attrNameLst>
                                      </p:cBhvr>
                                      <p:to>
                                        <p:strVal val="visible"/>
                                      </p:to>
                                    </p:set>
                                    <p:animEffect transition="in" filter="barn(inVertical)">
                                      <p:cBhvr>
                                        <p:cTn id="41" dur="500"/>
                                        <p:tgtEl>
                                          <p:spTgt spid="16403"/>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16404"/>
                                        </p:tgtEl>
                                        <p:attrNameLst>
                                          <p:attrName>style.visibility</p:attrName>
                                        </p:attrNameLst>
                                      </p:cBhvr>
                                      <p:to>
                                        <p:strVal val="visible"/>
                                      </p:to>
                                    </p:set>
                                    <p:animEffect transition="in" filter="barn(inVertical)">
                                      <p:cBhvr>
                                        <p:cTn id="44" dur="500"/>
                                        <p:tgtEl>
                                          <p:spTgt spid="16404"/>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16405"/>
                                        </p:tgtEl>
                                        <p:attrNameLst>
                                          <p:attrName>style.visibility</p:attrName>
                                        </p:attrNameLst>
                                      </p:cBhvr>
                                      <p:to>
                                        <p:strVal val="visible"/>
                                      </p:to>
                                    </p:set>
                                    <p:animEffect transition="in" filter="barn(inVertical)">
                                      <p:cBhvr>
                                        <p:cTn id="47" dur="500"/>
                                        <p:tgtEl>
                                          <p:spTgt spid="16405"/>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16409"/>
                                        </p:tgtEl>
                                        <p:attrNameLst>
                                          <p:attrName>style.visibility</p:attrName>
                                        </p:attrNameLst>
                                      </p:cBhvr>
                                      <p:to>
                                        <p:strVal val="visible"/>
                                      </p:to>
                                    </p:set>
                                    <p:animEffect transition="in" filter="barn(inVertical)">
                                      <p:cBhvr>
                                        <p:cTn id="50" dur="500"/>
                                        <p:tgtEl>
                                          <p:spTgt spid="16409"/>
                                        </p:tgtEl>
                                      </p:cBhvr>
                                    </p:animEffect>
                                  </p:childTnLst>
                                </p:cTn>
                              </p:par>
                            </p:childTnLst>
                          </p:cTn>
                        </p:par>
                      </p:childTnLst>
                    </p:cTn>
                  </p:par>
                  <p:par>
                    <p:cTn id="51" fill="hold">
                      <p:stCondLst>
                        <p:cond delay="indefinite"/>
                      </p:stCondLst>
                      <p:childTnLst>
                        <p:par>
                          <p:cTn id="52" fill="hold">
                            <p:stCondLst>
                              <p:cond delay="0"/>
                            </p:stCondLst>
                            <p:childTnLst>
                              <p:par>
                                <p:cTn id="53" presetID="6" presetClass="entr" presetSubtype="16" fill="hold" grpId="0" nodeType="clickEffect">
                                  <p:stCondLst>
                                    <p:cond delay="0"/>
                                  </p:stCondLst>
                                  <p:childTnLst>
                                    <p:set>
                                      <p:cBhvr>
                                        <p:cTn id="54" dur="1" fill="hold">
                                          <p:stCondLst>
                                            <p:cond delay="0"/>
                                          </p:stCondLst>
                                        </p:cTn>
                                        <p:tgtEl>
                                          <p:spTgt spid="16412"/>
                                        </p:tgtEl>
                                        <p:attrNameLst>
                                          <p:attrName>style.visibility</p:attrName>
                                        </p:attrNameLst>
                                      </p:cBhvr>
                                      <p:to>
                                        <p:strVal val="visible"/>
                                      </p:to>
                                    </p:set>
                                    <p:animEffect transition="in" filter="circle(in)">
                                      <p:cBhvr>
                                        <p:cTn id="55" dur="2000"/>
                                        <p:tgtEl>
                                          <p:spTgt spid="16412"/>
                                        </p:tgtEl>
                                      </p:cBhvr>
                                    </p:animEffect>
                                  </p:childTnLst>
                                </p:cTn>
                              </p:par>
                              <p:par>
                                <p:cTn id="56" presetID="6" presetClass="entr" presetSubtype="16" fill="hold" grpId="0" nodeType="withEffect">
                                  <p:stCondLst>
                                    <p:cond delay="0"/>
                                  </p:stCondLst>
                                  <p:childTnLst>
                                    <p:set>
                                      <p:cBhvr>
                                        <p:cTn id="57" dur="1" fill="hold">
                                          <p:stCondLst>
                                            <p:cond delay="0"/>
                                          </p:stCondLst>
                                        </p:cTn>
                                        <p:tgtEl>
                                          <p:spTgt spid="16388"/>
                                        </p:tgtEl>
                                        <p:attrNameLst>
                                          <p:attrName>style.visibility</p:attrName>
                                        </p:attrNameLst>
                                      </p:cBhvr>
                                      <p:to>
                                        <p:strVal val="visible"/>
                                      </p:to>
                                    </p:set>
                                    <p:animEffect transition="in" filter="circle(in)">
                                      <p:cBhvr>
                                        <p:cTn id="58" dur="2000"/>
                                        <p:tgtEl>
                                          <p:spTgt spid="16388"/>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639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640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640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641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6" presetClass="entr" presetSubtype="16" fill="hold" grpId="0" nodeType="clickEffect">
                                  <p:stCondLst>
                                    <p:cond delay="0"/>
                                  </p:stCondLst>
                                  <p:childTnLst>
                                    <p:set>
                                      <p:cBhvr>
                                        <p:cTn id="72" dur="1" fill="hold">
                                          <p:stCondLst>
                                            <p:cond delay="0"/>
                                          </p:stCondLst>
                                        </p:cTn>
                                        <p:tgtEl>
                                          <p:spTgt spid="16413"/>
                                        </p:tgtEl>
                                        <p:attrNameLst>
                                          <p:attrName>style.visibility</p:attrName>
                                        </p:attrNameLst>
                                      </p:cBhvr>
                                      <p:to>
                                        <p:strVal val="visible"/>
                                      </p:to>
                                    </p:set>
                                    <p:animEffect transition="in" filter="circle(in)">
                                      <p:cBhvr>
                                        <p:cTn id="73" dur="2000"/>
                                        <p:tgtEl>
                                          <p:spTgt spid="16413"/>
                                        </p:tgtEl>
                                      </p:cBhvr>
                                    </p:animEffect>
                                  </p:childTnLst>
                                </p:cTn>
                              </p:par>
                              <p:par>
                                <p:cTn id="74" presetID="6" presetClass="entr" presetSubtype="16" fill="hold" grpId="0" nodeType="withEffect">
                                  <p:stCondLst>
                                    <p:cond delay="0"/>
                                  </p:stCondLst>
                                  <p:childTnLst>
                                    <p:set>
                                      <p:cBhvr>
                                        <p:cTn id="75" dur="1" fill="hold">
                                          <p:stCondLst>
                                            <p:cond delay="0"/>
                                          </p:stCondLst>
                                        </p:cTn>
                                        <p:tgtEl>
                                          <p:spTgt spid="16387"/>
                                        </p:tgtEl>
                                        <p:attrNameLst>
                                          <p:attrName>style.visibility</p:attrName>
                                        </p:attrNameLst>
                                      </p:cBhvr>
                                      <p:to>
                                        <p:strVal val="visible"/>
                                      </p:to>
                                    </p:set>
                                    <p:animEffect transition="in" filter="circle(in)">
                                      <p:cBhvr>
                                        <p:cTn id="76" dur="2000"/>
                                        <p:tgtEl>
                                          <p:spTgt spid="16387"/>
                                        </p:tgtEl>
                                      </p:cBhvr>
                                    </p:animEffect>
                                  </p:childTnLst>
                                </p:cTn>
                              </p:par>
                            </p:childTnLst>
                          </p:cTn>
                        </p:par>
                      </p:childTnLst>
                    </p:cTn>
                  </p:par>
                  <p:par>
                    <p:cTn id="77" fill="hold">
                      <p:stCondLst>
                        <p:cond delay="indefinite"/>
                      </p:stCondLst>
                      <p:childTnLst>
                        <p:par>
                          <p:cTn id="78" fill="hold">
                            <p:stCondLst>
                              <p:cond delay="0"/>
                            </p:stCondLst>
                            <p:childTnLst>
                              <p:par>
                                <p:cTn id="79" presetID="53" presetClass="entr" presetSubtype="16" fill="hold" grpId="0" nodeType="clickEffect">
                                  <p:stCondLst>
                                    <p:cond delay="0"/>
                                  </p:stCondLst>
                                  <p:childTnLst>
                                    <p:set>
                                      <p:cBhvr>
                                        <p:cTn id="80" dur="1" fill="hold">
                                          <p:stCondLst>
                                            <p:cond delay="0"/>
                                          </p:stCondLst>
                                        </p:cTn>
                                        <p:tgtEl>
                                          <p:spTgt spid="16392"/>
                                        </p:tgtEl>
                                        <p:attrNameLst>
                                          <p:attrName>style.visibility</p:attrName>
                                        </p:attrNameLst>
                                      </p:cBhvr>
                                      <p:to>
                                        <p:strVal val="visible"/>
                                      </p:to>
                                    </p:set>
                                    <p:anim calcmode="lin" valueType="num">
                                      <p:cBhvr>
                                        <p:cTn id="81" dur="500" fill="hold"/>
                                        <p:tgtEl>
                                          <p:spTgt spid="16392"/>
                                        </p:tgtEl>
                                        <p:attrNameLst>
                                          <p:attrName>ppt_w</p:attrName>
                                        </p:attrNameLst>
                                      </p:cBhvr>
                                      <p:tavLst>
                                        <p:tav tm="0">
                                          <p:val>
                                            <p:fltVal val="0"/>
                                          </p:val>
                                        </p:tav>
                                        <p:tav tm="100000">
                                          <p:val>
                                            <p:strVal val="#ppt_w"/>
                                          </p:val>
                                        </p:tav>
                                      </p:tavLst>
                                    </p:anim>
                                    <p:anim calcmode="lin" valueType="num">
                                      <p:cBhvr>
                                        <p:cTn id="82" dur="500" fill="hold"/>
                                        <p:tgtEl>
                                          <p:spTgt spid="16392"/>
                                        </p:tgtEl>
                                        <p:attrNameLst>
                                          <p:attrName>ppt_h</p:attrName>
                                        </p:attrNameLst>
                                      </p:cBhvr>
                                      <p:tavLst>
                                        <p:tav tm="0">
                                          <p:val>
                                            <p:fltVal val="0"/>
                                          </p:val>
                                        </p:tav>
                                        <p:tav tm="100000">
                                          <p:val>
                                            <p:strVal val="#ppt_h"/>
                                          </p:val>
                                        </p:tav>
                                      </p:tavLst>
                                    </p:anim>
                                    <p:animEffect transition="in" filter="fade">
                                      <p:cBhvr>
                                        <p:cTn id="83" dur="500"/>
                                        <p:tgtEl>
                                          <p:spTgt spid="16392"/>
                                        </p:tgtEl>
                                      </p:cBhvr>
                                    </p:animEffect>
                                  </p:childTnLst>
                                </p:cTn>
                              </p:par>
                              <p:par>
                                <p:cTn id="84" presetID="53" presetClass="entr" presetSubtype="16" fill="hold" grpId="0" nodeType="withEffect">
                                  <p:stCondLst>
                                    <p:cond delay="0"/>
                                  </p:stCondLst>
                                  <p:childTnLst>
                                    <p:set>
                                      <p:cBhvr>
                                        <p:cTn id="85" dur="1" fill="hold">
                                          <p:stCondLst>
                                            <p:cond delay="0"/>
                                          </p:stCondLst>
                                        </p:cTn>
                                        <p:tgtEl>
                                          <p:spTgt spid="16398"/>
                                        </p:tgtEl>
                                        <p:attrNameLst>
                                          <p:attrName>style.visibility</p:attrName>
                                        </p:attrNameLst>
                                      </p:cBhvr>
                                      <p:to>
                                        <p:strVal val="visible"/>
                                      </p:to>
                                    </p:set>
                                    <p:anim calcmode="lin" valueType="num">
                                      <p:cBhvr>
                                        <p:cTn id="86" dur="500" fill="hold"/>
                                        <p:tgtEl>
                                          <p:spTgt spid="16398"/>
                                        </p:tgtEl>
                                        <p:attrNameLst>
                                          <p:attrName>ppt_w</p:attrName>
                                        </p:attrNameLst>
                                      </p:cBhvr>
                                      <p:tavLst>
                                        <p:tav tm="0">
                                          <p:val>
                                            <p:fltVal val="0"/>
                                          </p:val>
                                        </p:tav>
                                        <p:tav tm="100000">
                                          <p:val>
                                            <p:strVal val="#ppt_w"/>
                                          </p:val>
                                        </p:tav>
                                      </p:tavLst>
                                    </p:anim>
                                    <p:anim calcmode="lin" valueType="num">
                                      <p:cBhvr>
                                        <p:cTn id="87" dur="500" fill="hold"/>
                                        <p:tgtEl>
                                          <p:spTgt spid="16398"/>
                                        </p:tgtEl>
                                        <p:attrNameLst>
                                          <p:attrName>ppt_h</p:attrName>
                                        </p:attrNameLst>
                                      </p:cBhvr>
                                      <p:tavLst>
                                        <p:tav tm="0">
                                          <p:val>
                                            <p:fltVal val="0"/>
                                          </p:val>
                                        </p:tav>
                                        <p:tav tm="100000">
                                          <p:val>
                                            <p:strVal val="#ppt_h"/>
                                          </p:val>
                                        </p:tav>
                                      </p:tavLst>
                                    </p:anim>
                                    <p:animEffect transition="in" filter="fade">
                                      <p:cBhvr>
                                        <p:cTn id="88" dur="500"/>
                                        <p:tgtEl>
                                          <p:spTgt spid="16398"/>
                                        </p:tgtEl>
                                      </p:cBhvr>
                                    </p:animEffect>
                                  </p:childTnLst>
                                </p:cTn>
                              </p:par>
                              <p:par>
                                <p:cTn id="89" presetID="53" presetClass="entr" presetSubtype="16" fill="hold" grpId="0" nodeType="withEffect">
                                  <p:stCondLst>
                                    <p:cond delay="0"/>
                                  </p:stCondLst>
                                  <p:childTnLst>
                                    <p:set>
                                      <p:cBhvr>
                                        <p:cTn id="90" dur="1" fill="hold">
                                          <p:stCondLst>
                                            <p:cond delay="0"/>
                                          </p:stCondLst>
                                        </p:cTn>
                                        <p:tgtEl>
                                          <p:spTgt spid="16399"/>
                                        </p:tgtEl>
                                        <p:attrNameLst>
                                          <p:attrName>style.visibility</p:attrName>
                                        </p:attrNameLst>
                                      </p:cBhvr>
                                      <p:to>
                                        <p:strVal val="visible"/>
                                      </p:to>
                                    </p:set>
                                    <p:anim calcmode="lin" valueType="num">
                                      <p:cBhvr>
                                        <p:cTn id="91" dur="500" fill="hold"/>
                                        <p:tgtEl>
                                          <p:spTgt spid="16399"/>
                                        </p:tgtEl>
                                        <p:attrNameLst>
                                          <p:attrName>ppt_w</p:attrName>
                                        </p:attrNameLst>
                                      </p:cBhvr>
                                      <p:tavLst>
                                        <p:tav tm="0">
                                          <p:val>
                                            <p:fltVal val="0"/>
                                          </p:val>
                                        </p:tav>
                                        <p:tav tm="100000">
                                          <p:val>
                                            <p:strVal val="#ppt_w"/>
                                          </p:val>
                                        </p:tav>
                                      </p:tavLst>
                                    </p:anim>
                                    <p:anim calcmode="lin" valueType="num">
                                      <p:cBhvr>
                                        <p:cTn id="92" dur="500" fill="hold"/>
                                        <p:tgtEl>
                                          <p:spTgt spid="16399"/>
                                        </p:tgtEl>
                                        <p:attrNameLst>
                                          <p:attrName>ppt_h</p:attrName>
                                        </p:attrNameLst>
                                      </p:cBhvr>
                                      <p:tavLst>
                                        <p:tav tm="0">
                                          <p:val>
                                            <p:fltVal val="0"/>
                                          </p:val>
                                        </p:tav>
                                        <p:tav tm="100000">
                                          <p:val>
                                            <p:strVal val="#ppt_h"/>
                                          </p:val>
                                        </p:tav>
                                      </p:tavLst>
                                    </p:anim>
                                    <p:animEffect transition="in" filter="fade">
                                      <p:cBhvr>
                                        <p:cTn id="93" dur="500"/>
                                        <p:tgtEl>
                                          <p:spTgt spid="16399"/>
                                        </p:tgtEl>
                                      </p:cBhvr>
                                    </p:animEffect>
                                  </p:childTnLst>
                                </p:cTn>
                              </p:par>
                              <p:par>
                                <p:cTn id="94" presetID="53" presetClass="entr" presetSubtype="16" fill="hold" grpId="0" nodeType="withEffect">
                                  <p:stCondLst>
                                    <p:cond delay="0"/>
                                  </p:stCondLst>
                                  <p:childTnLst>
                                    <p:set>
                                      <p:cBhvr>
                                        <p:cTn id="95" dur="1" fill="hold">
                                          <p:stCondLst>
                                            <p:cond delay="0"/>
                                          </p:stCondLst>
                                        </p:cTn>
                                        <p:tgtEl>
                                          <p:spTgt spid="16408"/>
                                        </p:tgtEl>
                                        <p:attrNameLst>
                                          <p:attrName>style.visibility</p:attrName>
                                        </p:attrNameLst>
                                      </p:cBhvr>
                                      <p:to>
                                        <p:strVal val="visible"/>
                                      </p:to>
                                    </p:set>
                                    <p:anim calcmode="lin" valueType="num">
                                      <p:cBhvr>
                                        <p:cTn id="96" dur="500" fill="hold"/>
                                        <p:tgtEl>
                                          <p:spTgt spid="16408"/>
                                        </p:tgtEl>
                                        <p:attrNameLst>
                                          <p:attrName>ppt_w</p:attrName>
                                        </p:attrNameLst>
                                      </p:cBhvr>
                                      <p:tavLst>
                                        <p:tav tm="0">
                                          <p:val>
                                            <p:fltVal val="0"/>
                                          </p:val>
                                        </p:tav>
                                        <p:tav tm="100000">
                                          <p:val>
                                            <p:strVal val="#ppt_w"/>
                                          </p:val>
                                        </p:tav>
                                      </p:tavLst>
                                    </p:anim>
                                    <p:anim calcmode="lin" valueType="num">
                                      <p:cBhvr>
                                        <p:cTn id="97" dur="500" fill="hold"/>
                                        <p:tgtEl>
                                          <p:spTgt spid="16408"/>
                                        </p:tgtEl>
                                        <p:attrNameLst>
                                          <p:attrName>ppt_h</p:attrName>
                                        </p:attrNameLst>
                                      </p:cBhvr>
                                      <p:tavLst>
                                        <p:tav tm="0">
                                          <p:val>
                                            <p:fltVal val="0"/>
                                          </p:val>
                                        </p:tav>
                                        <p:tav tm="100000">
                                          <p:val>
                                            <p:strVal val="#ppt_h"/>
                                          </p:val>
                                        </p:tav>
                                      </p:tavLst>
                                    </p:anim>
                                    <p:animEffect transition="in" filter="fade">
                                      <p:cBhvr>
                                        <p:cTn id="98" dur="500"/>
                                        <p:tgtEl>
                                          <p:spTgt spid="16408"/>
                                        </p:tgtEl>
                                      </p:cBhvr>
                                    </p:animEffect>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16397"/>
                                        </p:tgtEl>
                                        <p:attrNameLst>
                                          <p:attrName>style.visibility</p:attrName>
                                        </p:attrNameLst>
                                      </p:cBhvr>
                                      <p:to>
                                        <p:strVal val="visible"/>
                                      </p:to>
                                    </p:set>
                                    <p:animEffect transition="in" filter="fade">
                                      <p:cBhvr>
                                        <p:cTn id="103" dur="1000"/>
                                        <p:tgtEl>
                                          <p:spTgt spid="16397"/>
                                        </p:tgtEl>
                                      </p:cBhvr>
                                    </p:animEffect>
                                    <p:anim calcmode="lin" valueType="num">
                                      <p:cBhvr>
                                        <p:cTn id="104" dur="1000" fill="hold"/>
                                        <p:tgtEl>
                                          <p:spTgt spid="16397"/>
                                        </p:tgtEl>
                                        <p:attrNameLst>
                                          <p:attrName>ppt_x</p:attrName>
                                        </p:attrNameLst>
                                      </p:cBhvr>
                                      <p:tavLst>
                                        <p:tav tm="0">
                                          <p:val>
                                            <p:strVal val="#ppt_x"/>
                                          </p:val>
                                        </p:tav>
                                        <p:tav tm="100000">
                                          <p:val>
                                            <p:strVal val="#ppt_x"/>
                                          </p:val>
                                        </p:tav>
                                      </p:tavLst>
                                    </p:anim>
                                    <p:anim calcmode="lin" valueType="num">
                                      <p:cBhvr>
                                        <p:cTn id="105" dur="1000" fill="hold"/>
                                        <p:tgtEl>
                                          <p:spTgt spid="16397"/>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32"/>
                                        </p:tgtEl>
                                        <p:attrNameLst>
                                          <p:attrName>style.visibility</p:attrName>
                                        </p:attrNameLst>
                                      </p:cBhvr>
                                      <p:to>
                                        <p:strVal val="visible"/>
                                      </p:to>
                                    </p:set>
                                    <p:animEffect transition="in" filter="fade">
                                      <p:cBhvr>
                                        <p:cTn id="108" dur="1000"/>
                                        <p:tgtEl>
                                          <p:spTgt spid="32"/>
                                        </p:tgtEl>
                                      </p:cBhvr>
                                    </p:animEffect>
                                    <p:anim calcmode="lin" valueType="num">
                                      <p:cBhvr>
                                        <p:cTn id="109" dur="1000" fill="hold"/>
                                        <p:tgtEl>
                                          <p:spTgt spid="32"/>
                                        </p:tgtEl>
                                        <p:attrNameLst>
                                          <p:attrName>ppt_x</p:attrName>
                                        </p:attrNameLst>
                                      </p:cBhvr>
                                      <p:tavLst>
                                        <p:tav tm="0">
                                          <p:val>
                                            <p:strVal val="#ppt_x"/>
                                          </p:val>
                                        </p:tav>
                                        <p:tav tm="100000">
                                          <p:val>
                                            <p:strVal val="#ppt_x"/>
                                          </p:val>
                                        </p:tav>
                                      </p:tavLst>
                                    </p:anim>
                                    <p:anim calcmode="lin" valueType="num">
                                      <p:cBhvr>
                                        <p:cTn id="110"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16" presetClass="entr" presetSubtype="21" fill="hold" grpId="0" nodeType="clickEffect">
                                  <p:stCondLst>
                                    <p:cond delay="0"/>
                                  </p:stCondLst>
                                  <p:childTnLst>
                                    <p:set>
                                      <p:cBhvr>
                                        <p:cTn id="114" dur="1" fill="hold">
                                          <p:stCondLst>
                                            <p:cond delay="0"/>
                                          </p:stCondLst>
                                        </p:cTn>
                                        <p:tgtEl>
                                          <p:spTgt spid="33"/>
                                        </p:tgtEl>
                                        <p:attrNameLst>
                                          <p:attrName>style.visibility</p:attrName>
                                        </p:attrNameLst>
                                      </p:cBhvr>
                                      <p:to>
                                        <p:strVal val="visible"/>
                                      </p:to>
                                    </p:set>
                                    <p:animEffect transition="in" filter="barn(inVertical)">
                                      <p:cBhvr>
                                        <p:cTn id="115" dur="500"/>
                                        <p:tgtEl>
                                          <p:spTgt spid="33"/>
                                        </p:tgtEl>
                                      </p:cBhvr>
                                    </p:animEffect>
                                  </p:childTnLst>
                                </p:cTn>
                              </p:par>
                              <p:par>
                                <p:cTn id="116" presetID="16" presetClass="entr" presetSubtype="21" fill="hold" grpId="0" nodeType="withEffect">
                                  <p:stCondLst>
                                    <p:cond delay="0"/>
                                  </p:stCondLst>
                                  <p:childTnLst>
                                    <p:set>
                                      <p:cBhvr>
                                        <p:cTn id="117" dur="1" fill="hold">
                                          <p:stCondLst>
                                            <p:cond delay="0"/>
                                          </p:stCondLst>
                                        </p:cTn>
                                        <p:tgtEl>
                                          <p:spTgt spid="34"/>
                                        </p:tgtEl>
                                        <p:attrNameLst>
                                          <p:attrName>style.visibility</p:attrName>
                                        </p:attrNameLst>
                                      </p:cBhvr>
                                      <p:to>
                                        <p:strVal val="visible"/>
                                      </p:to>
                                    </p:set>
                                    <p:animEffect transition="in" filter="barn(inVertical)">
                                      <p:cBhvr>
                                        <p:cTn id="118" dur="500"/>
                                        <p:tgtEl>
                                          <p:spTgt spid="34"/>
                                        </p:tgtEl>
                                      </p:cBhvr>
                                    </p:animEffect>
                                  </p:childTnLst>
                                </p:cTn>
                              </p:par>
                              <p:par>
                                <p:cTn id="119" presetID="16" presetClass="entr" presetSubtype="21" fill="hold" grpId="0" nodeType="withEffect">
                                  <p:stCondLst>
                                    <p:cond delay="0"/>
                                  </p:stCondLst>
                                  <p:childTnLst>
                                    <p:set>
                                      <p:cBhvr>
                                        <p:cTn id="120" dur="1" fill="hold">
                                          <p:stCondLst>
                                            <p:cond delay="0"/>
                                          </p:stCondLst>
                                        </p:cTn>
                                        <p:tgtEl>
                                          <p:spTgt spid="35"/>
                                        </p:tgtEl>
                                        <p:attrNameLst>
                                          <p:attrName>style.visibility</p:attrName>
                                        </p:attrNameLst>
                                      </p:cBhvr>
                                      <p:to>
                                        <p:strVal val="visible"/>
                                      </p:to>
                                    </p:set>
                                    <p:animEffect transition="in" filter="barn(inVertical)">
                                      <p:cBhvr>
                                        <p:cTn id="121" dur="500"/>
                                        <p:tgtEl>
                                          <p:spTgt spid="35"/>
                                        </p:tgtEl>
                                      </p:cBhvr>
                                    </p:animEffect>
                                  </p:childTnLst>
                                </p:cTn>
                              </p:par>
                              <p:par>
                                <p:cTn id="122" presetID="16" presetClass="entr" presetSubtype="21" fill="hold" grpId="0" nodeType="withEffect">
                                  <p:stCondLst>
                                    <p:cond delay="0"/>
                                  </p:stCondLst>
                                  <p:childTnLst>
                                    <p:set>
                                      <p:cBhvr>
                                        <p:cTn id="123" dur="1" fill="hold">
                                          <p:stCondLst>
                                            <p:cond delay="0"/>
                                          </p:stCondLst>
                                        </p:cTn>
                                        <p:tgtEl>
                                          <p:spTgt spid="36"/>
                                        </p:tgtEl>
                                        <p:attrNameLst>
                                          <p:attrName>style.visibility</p:attrName>
                                        </p:attrNameLst>
                                      </p:cBhvr>
                                      <p:to>
                                        <p:strVal val="visible"/>
                                      </p:to>
                                    </p:set>
                                    <p:animEffect transition="in" filter="barn(inVertical)">
                                      <p:cBhvr>
                                        <p:cTn id="12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6387" grpId="0" animBg="1"/>
      <p:bldP spid="16388" grpId="0" animBg="1"/>
      <p:bldP spid="16389" grpId="0" animBg="1"/>
      <p:bldP spid="16390" grpId="0" animBg="1"/>
      <p:bldP spid="16391" grpId="0" animBg="1"/>
      <p:bldP spid="16392" grpId="0" animBg="1"/>
      <p:bldP spid="16397" grpId="0"/>
      <p:bldP spid="16398" grpId="0" animBg="1"/>
      <p:bldP spid="16399" grpId="0"/>
      <p:bldP spid="16400" grpId="0" animBg="1"/>
      <p:bldP spid="16401" grpId="0" animBg="1"/>
      <p:bldP spid="16402" grpId="0" animBg="1"/>
      <p:bldP spid="16403" grpId="0" animBg="1"/>
      <p:bldP spid="16404" grpId="0" animBg="1"/>
      <p:bldP spid="16405" grpId="0"/>
      <p:bldP spid="16406" grpId="0" animBg="1"/>
      <p:bldP spid="16407" grpId="0"/>
      <p:bldP spid="16408" grpId="0"/>
      <p:bldP spid="16409" grpId="0"/>
      <p:bldP spid="16410" grpId="0"/>
      <p:bldP spid="16411" grpId="0"/>
      <p:bldP spid="16412" grpId="0"/>
      <p:bldP spid="16413" grpId="0"/>
      <p:bldP spid="16414" grpId="0"/>
      <p:bldP spid="16415" grpId="0"/>
      <p:bldP spid="33" grpId="0" animBg="1"/>
      <p:bldP spid="34" grpId="0" animBg="1"/>
      <p:bldP spid="35" grpId="0"/>
      <p:bldP spid="3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BEBF6-9DE2-49BB-BAC6-A109F7B55E9D}"/>
              </a:ext>
            </a:extLst>
          </p:cNvPr>
          <p:cNvSpPr>
            <a:spLocks noGrp="1"/>
          </p:cNvSpPr>
          <p:nvPr>
            <p:ph type="title"/>
          </p:nvPr>
        </p:nvSpPr>
        <p:spPr/>
        <p:txBody>
          <a:bodyPr/>
          <a:lstStyle/>
          <a:p>
            <a:r>
              <a:rPr lang="en-US" dirty="0" err="1"/>
              <a:t>Bài</a:t>
            </a:r>
            <a:r>
              <a:rPr lang="en-US" dirty="0"/>
              <a:t> </a:t>
            </a:r>
            <a:r>
              <a:rPr lang="en-US" dirty="0" err="1"/>
              <a:t>giải</a:t>
            </a:r>
            <a:endParaRPr lang="en-US" dirty="0"/>
          </a:p>
        </p:txBody>
      </p:sp>
      <p:sp>
        <p:nvSpPr>
          <p:cNvPr id="3" name="Content Placeholder 2">
            <a:extLst>
              <a:ext uri="{FF2B5EF4-FFF2-40B4-BE49-F238E27FC236}">
                <a16:creationId xmlns:a16="http://schemas.microsoft.com/office/drawing/2014/main" id="{FA378F22-3C10-46BF-81D3-FE6036BAF9BB}"/>
              </a:ext>
            </a:extLst>
          </p:cNvPr>
          <p:cNvSpPr>
            <a:spLocks noGrp="1"/>
          </p:cNvSpPr>
          <p:nvPr>
            <p:ph idx="1"/>
          </p:nvPr>
        </p:nvSpPr>
        <p:spPr>
          <a:xfrm>
            <a:off x="1276350" y="1447800"/>
            <a:ext cx="7410450" cy="4525963"/>
          </a:xfrm>
        </p:spPr>
        <p:txBody>
          <a:bodyPr/>
          <a:lstStyle/>
          <a:p>
            <a:pPr marL="0" indent="0" algn="just">
              <a:buNone/>
            </a:pPr>
            <a:r>
              <a:rPr lang="vi-VN" sz="2400" dirty="0"/>
              <a:t>Giả sử Hn là số lần dịch chuyển cần thiết để giải bài toán Tháp Hà nội có n đĩa. Hãy lập hệ thức truy hồi đối với dãy {Hn}</a:t>
            </a:r>
          </a:p>
          <a:p>
            <a:pPr marL="0" indent="0" algn="just">
              <a:buNone/>
            </a:pPr>
            <a:r>
              <a:rPr lang="vi-VN" sz="2400" dirty="0"/>
              <a:t>Thoạt đầu n đĩa trên cọc A. Chúng ta có thể dịch chuyển n-1 đĩa trên sang cọc </a:t>
            </a:r>
            <a:r>
              <a:rPr lang="en-US" sz="2400" dirty="0"/>
              <a:t>B</a:t>
            </a:r>
            <a:r>
              <a:rPr lang="vi-VN" sz="2400" dirty="0"/>
              <a:t>, theo quy tắc đã nêu trên, và phải dùng Hn-1 lần dịch chuyển và chiếc đĩa lớn nhất được giữ cố định trong khi dịch chuyển (n-1) đĩa bé ở trên. Tiếp theo ta chuyển chiếc đĩa lớn nhất này bằng một lần dịch chuyển từ cọc A sang cọc </a:t>
            </a:r>
            <a:r>
              <a:rPr lang="en-US" sz="2400" dirty="0"/>
              <a:t>C</a:t>
            </a:r>
            <a:r>
              <a:rPr lang="vi-VN" sz="2400" dirty="0"/>
              <a:t>. Cuối cùng ta mất Hn-1 lần dịch chuyển (n-1) chiếc đĩa từ cọc </a:t>
            </a:r>
            <a:r>
              <a:rPr lang="en-US" sz="2400" dirty="0"/>
              <a:t>B</a:t>
            </a:r>
            <a:r>
              <a:rPr lang="vi-VN" sz="2400" dirty="0"/>
              <a:t> sang cọc </a:t>
            </a:r>
            <a:r>
              <a:rPr lang="en-US" sz="2400" dirty="0"/>
              <a:t>C</a:t>
            </a:r>
            <a:r>
              <a:rPr lang="vi-VN" sz="2400" dirty="0"/>
              <a:t> và đặt lên trên chiếc đĩa lớn nhất vẫn được giữ cố định khi dịch chuyển (n-1) đĩa bé. Do vậy, ta có hệ thức truy hồi:</a:t>
            </a:r>
          </a:p>
          <a:p>
            <a:pPr marL="0" indent="0" algn="just">
              <a:buNone/>
            </a:pPr>
            <a:r>
              <a:rPr lang="vi-VN" sz="2400" dirty="0"/>
              <a:t>Hn = 2Hn-1 +1</a:t>
            </a:r>
          </a:p>
          <a:p>
            <a:pPr marL="0" indent="0" algn="just">
              <a:buNone/>
            </a:pPr>
            <a:endParaRPr lang="en-US" sz="2400" dirty="0"/>
          </a:p>
        </p:txBody>
      </p:sp>
    </p:spTree>
    <p:extLst>
      <p:ext uri="{BB962C8B-B14F-4D97-AF65-F5344CB8AC3E}">
        <p14:creationId xmlns:p14="http://schemas.microsoft.com/office/powerpoint/2010/main" val="23741410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BEBF6-9DE2-49BB-BAC6-A109F7B55E9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A378F22-3C10-46BF-81D3-FE6036BAF9BB}"/>
              </a:ext>
            </a:extLst>
          </p:cNvPr>
          <p:cNvSpPr>
            <a:spLocks noGrp="1"/>
          </p:cNvSpPr>
          <p:nvPr>
            <p:ph idx="1"/>
          </p:nvPr>
        </p:nvSpPr>
        <p:spPr>
          <a:xfrm>
            <a:off x="1276350" y="1600200"/>
            <a:ext cx="7867650" cy="4525963"/>
          </a:xfrm>
        </p:spPr>
        <p:txBody>
          <a:bodyPr/>
          <a:lstStyle/>
          <a:p>
            <a:pPr marL="0" indent="0">
              <a:buNone/>
            </a:pPr>
            <a:r>
              <a:rPr lang="vi-VN" sz="2000" dirty="0"/>
              <a:t>Điều kiện đầu H1 = 1, vì chỉ cần một lần dịch chuyển một đĩa ở cọc A sang cọc B theo đúng quy tắc của cuộc chơi.</a:t>
            </a:r>
          </a:p>
          <a:p>
            <a:pPr marL="0" indent="0">
              <a:buNone/>
            </a:pPr>
            <a:r>
              <a:rPr lang="vi-VN" sz="2000" dirty="0"/>
              <a:t>Dùng phương pháp lặp để giải hệ thức truy hồi này, ta nhận thấy: Hn = 2Hn-1 +1</a:t>
            </a:r>
          </a:p>
          <a:p>
            <a:pPr marL="0" indent="0">
              <a:buNone/>
            </a:pPr>
            <a:r>
              <a:rPr lang="vi-VN" sz="2000" dirty="0"/>
              <a:t>= 2(2Hn-2 +1) +1 = 2</a:t>
            </a:r>
            <a:r>
              <a:rPr lang="en-US" sz="2000" dirty="0"/>
              <a:t>*</a:t>
            </a:r>
            <a:r>
              <a:rPr lang="vi-VN" sz="2000" dirty="0"/>
              <a:t>2Hn-2 +2 +1</a:t>
            </a:r>
          </a:p>
          <a:p>
            <a:pPr marL="0" indent="0">
              <a:buNone/>
            </a:pPr>
            <a:r>
              <a:rPr lang="vi-VN" sz="2000" dirty="0"/>
              <a:t>=2</a:t>
            </a:r>
            <a:r>
              <a:rPr lang="en-US" sz="2000" dirty="0"/>
              <a:t>*</a:t>
            </a:r>
            <a:r>
              <a:rPr lang="vi-VN" sz="2000" dirty="0"/>
              <a:t>2 (2Hn-3 +1)+2 +1=2</a:t>
            </a:r>
            <a:r>
              <a:rPr lang="vi-VN" sz="2000" baseline="30000" dirty="0"/>
              <a:t>3</a:t>
            </a:r>
            <a:r>
              <a:rPr lang="vi-VN" sz="2000" dirty="0"/>
              <a:t>Hn-3 +2</a:t>
            </a:r>
            <a:r>
              <a:rPr lang="en-US" sz="2000" dirty="0"/>
              <a:t>*</a:t>
            </a:r>
            <a:r>
              <a:rPr lang="vi-VN" sz="2000" dirty="0"/>
              <a:t>2+2 +1</a:t>
            </a:r>
          </a:p>
          <a:p>
            <a:pPr marL="0" indent="0">
              <a:buNone/>
            </a:pPr>
            <a:r>
              <a:rPr lang="vi-VN" sz="2000" dirty="0"/>
              <a:t>=.....=2</a:t>
            </a:r>
            <a:r>
              <a:rPr lang="vi-VN" sz="2000" baseline="30000" dirty="0"/>
              <a:t>n-1</a:t>
            </a:r>
            <a:r>
              <a:rPr lang="vi-VN" sz="2000" dirty="0"/>
              <a:t>H1 + 2</a:t>
            </a:r>
            <a:r>
              <a:rPr lang="vi-VN" sz="2000" baseline="30000" dirty="0"/>
              <a:t>n-2</a:t>
            </a:r>
            <a:r>
              <a:rPr lang="vi-VN" sz="2000" dirty="0"/>
              <a:t> + ...+2 +1</a:t>
            </a:r>
          </a:p>
          <a:p>
            <a:pPr marL="0" indent="0">
              <a:buNone/>
            </a:pPr>
            <a:r>
              <a:rPr lang="vi-VN" sz="2000" dirty="0"/>
              <a:t>= 2</a:t>
            </a:r>
            <a:r>
              <a:rPr lang="vi-VN" sz="2000" baseline="30000" dirty="0"/>
              <a:t>n</a:t>
            </a:r>
            <a:r>
              <a:rPr lang="vi-VN" sz="2000" dirty="0"/>
              <a:t> -1</a:t>
            </a:r>
          </a:p>
        </p:txBody>
      </p:sp>
    </p:spTree>
    <p:extLst>
      <p:ext uri="{BB962C8B-B14F-4D97-AF65-F5344CB8AC3E}">
        <p14:creationId xmlns:p14="http://schemas.microsoft.com/office/powerpoint/2010/main" val="26315080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sz="3600" dirty="0"/>
              <a:t>1.4. </a:t>
            </a:r>
            <a:r>
              <a:rPr lang="en-US" sz="3600" dirty="0" err="1"/>
              <a:t>Hệ</a:t>
            </a:r>
            <a:r>
              <a:rPr lang="en-US" sz="3600" dirty="0"/>
              <a:t> </a:t>
            </a:r>
            <a:r>
              <a:rPr lang="en-US" sz="3600" dirty="0" err="1"/>
              <a:t>thức</a:t>
            </a:r>
            <a:r>
              <a:rPr lang="en-US" sz="3600" dirty="0"/>
              <a:t> </a:t>
            </a:r>
            <a:r>
              <a:rPr lang="en-US" sz="3600" dirty="0" err="1"/>
              <a:t>đệ</a:t>
            </a:r>
            <a:r>
              <a:rPr lang="en-US" sz="3600" dirty="0"/>
              <a:t> qui</a:t>
            </a:r>
            <a:br>
              <a:rPr lang="en-US" sz="3600" dirty="0"/>
            </a:br>
            <a:r>
              <a:rPr lang="en-US" sz="3600" dirty="0"/>
              <a:t> (</a:t>
            </a:r>
            <a:r>
              <a:rPr lang="en-US" sz="3600" dirty="0" err="1"/>
              <a:t>hệ</a:t>
            </a:r>
            <a:r>
              <a:rPr lang="en-US" sz="3600" dirty="0"/>
              <a:t> </a:t>
            </a:r>
            <a:r>
              <a:rPr lang="en-US" sz="3600" dirty="0" err="1"/>
              <a:t>thức</a:t>
            </a:r>
            <a:r>
              <a:rPr lang="en-US" sz="3600" dirty="0"/>
              <a:t> </a:t>
            </a:r>
            <a:r>
              <a:rPr lang="en-US" sz="3600" dirty="0" err="1"/>
              <a:t>truy</a:t>
            </a:r>
            <a:r>
              <a:rPr lang="en-US" sz="3600" dirty="0"/>
              <a:t> </a:t>
            </a:r>
            <a:r>
              <a:rPr lang="en-US" sz="3600" dirty="0" err="1"/>
              <a:t>hồi</a:t>
            </a:r>
            <a:r>
              <a:rPr lang="en-US" sz="3600" dirty="0"/>
              <a:t>)</a:t>
            </a:r>
          </a:p>
        </p:txBody>
      </p:sp>
      <p:sp>
        <p:nvSpPr>
          <p:cNvPr id="2" name="Rectangle: Folded Corner 1">
            <a:extLst>
              <a:ext uri="{FF2B5EF4-FFF2-40B4-BE49-F238E27FC236}">
                <a16:creationId xmlns:a16="http://schemas.microsoft.com/office/drawing/2014/main" id="{6B090C57-6B10-415A-927B-A753751F5AD3}"/>
              </a:ext>
            </a:extLst>
          </p:cNvPr>
          <p:cNvSpPr/>
          <p:nvPr/>
        </p:nvSpPr>
        <p:spPr>
          <a:xfrm>
            <a:off x="1276350" y="1524000"/>
            <a:ext cx="6724650" cy="5334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2400" b="1" dirty="0">
                <a:solidFill>
                  <a:schemeClr val="tx1"/>
                </a:solidFill>
              </a:rPr>
              <a:t>1.4.2. </a:t>
            </a:r>
            <a:r>
              <a:rPr lang="en-US" sz="2400" b="1" dirty="0" err="1">
                <a:solidFill>
                  <a:schemeClr val="tx1"/>
                </a:solidFill>
              </a:rPr>
              <a:t>Hệ</a:t>
            </a:r>
            <a:r>
              <a:rPr lang="en-US" sz="2400" b="1" dirty="0">
                <a:solidFill>
                  <a:schemeClr val="tx1"/>
                </a:solidFill>
              </a:rPr>
              <a:t> </a:t>
            </a:r>
            <a:r>
              <a:rPr lang="en-US" sz="2400" b="1" dirty="0" err="1">
                <a:solidFill>
                  <a:schemeClr val="tx1"/>
                </a:solidFill>
              </a:rPr>
              <a:t>thức</a:t>
            </a:r>
            <a:r>
              <a:rPr lang="en-US" sz="2400" b="1" dirty="0">
                <a:solidFill>
                  <a:schemeClr val="tx1"/>
                </a:solidFill>
              </a:rPr>
              <a:t> </a:t>
            </a:r>
            <a:r>
              <a:rPr lang="en-US" sz="2400" b="1" dirty="0" err="1">
                <a:solidFill>
                  <a:schemeClr val="tx1"/>
                </a:solidFill>
              </a:rPr>
              <a:t>truy</a:t>
            </a:r>
            <a:r>
              <a:rPr lang="en-US" sz="2400" b="1" dirty="0">
                <a:solidFill>
                  <a:schemeClr val="tx1"/>
                </a:solidFill>
              </a:rPr>
              <a:t> </a:t>
            </a:r>
            <a:r>
              <a:rPr lang="en-US" sz="2400" b="1" dirty="0" err="1">
                <a:solidFill>
                  <a:schemeClr val="tx1"/>
                </a:solidFill>
              </a:rPr>
              <a:t>hồi</a:t>
            </a:r>
            <a:r>
              <a:rPr lang="en-US" sz="2400" b="1" dirty="0">
                <a:solidFill>
                  <a:schemeClr val="tx1"/>
                </a:solidFill>
              </a:rPr>
              <a:t> </a:t>
            </a:r>
            <a:r>
              <a:rPr lang="en-US" sz="2400" b="1" dirty="0" err="1">
                <a:solidFill>
                  <a:schemeClr val="tx1"/>
                </a:solidFill>
              </a:rPr>
              <a:t>tuyến</a:t>
            </a:r>
            <a:r>
              <a:rPr lang="en-US" sz="2400" b="1" dirty="0">
                <a:solidFill>
                  <a:schemeClr val="tx1"/>
                </a:solidFill>
              </a:rPr>
              <a:t> </a:t>
            </a:r>
            <a:r>
              <a:rPr lang="en-US" sz="2400" b="1" dirty="0" err="1">
                <a:solidFill>
                  <a:schemeClr val="tx1"/>
                </a:solidFill>
              </a:rPr>
              <a:t>tính</a:t>
            </a:r>
            <a:r>
              <a:rPr lang="en-US" sz="2400" b="1" dirty="0">
                <a:solidFill>
                  <a:schemeClr val="tx1"/>
                </a:solidFill>
              </a:rPr>
              <a:t> </a:t>
            </a:r>
            <a:r>
              <a:rPr lang="en-US" sz="2400" b="1" dirty="0" err="1">
                <a:solidFill>
                  <a:schemeClr val="tx1"/>
                </a:solidFill>
              </a:rPr>
              <a:t>thuần</a:t>
            </a:r>
            <a:r>
              <a:rPr lang="en-US" sz="2400" b="1" dirty="0">
                <a:solidFill>
                  <a:schemeClr val="tx1"/>
                </a:solidFill>
              </a:rPr>
              <a:t> </a:t>
            </a:r>
            <a:r>
              <a:rPr lang="en-US" sz="2400" b="1" dirty="0" err="1">
                <a:solidFill>
                  <a:schemeClr val="tx1"/>
                </a:solidFill>
              </a:rPr>
              <a:t>nhất</a:t>
            </a:r>
            <a:endParaRPr lang="en-US" sz="2400" b="1" dirty="0">
              <a:solidFill>
                <a:schemeClr val="tx1"/>
              </a:solidFill>
            </a:endParaRPr>
          </a:p>
        </p:txBody>
      </p:sp>
      <p:sp>
        <p:nvSpPr>
          <p:cNvPr id="47" name="Rectangle: Folded Corner 46">
            <a:extLst>
              <a:ext uri="{FF2B5EF4-FFF2-40B4-BE49-F238E27FC236}">
                <a16:creationId xmlns:a16="http://schemas.microsoft.com/office/drawing/2014/main" id="{8CD60893-CFC3-4E12-9F36-298826700E97}"/>
              </a:ext>
            </a:extLst>
          </p:cNvPr>
          <p:cNvSpPr/>
          <p:nvPr/>
        </p:nvSpPr>
        <p:spPr>
          <a:xfrm>
            <a:off x="1276350" y="2158181"/>
            <a:ext cx="7410450" cy="2413819"/>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2400" dirty="0" err="1"/>
              <a:t>Định</a:t>
            </a:r>
            <a:r>
              <a:rPr lang="en-US" sz="2400" dirty="0"/>
              <a:t> </a:t>
            </a:r>
            <a:r>
              <a:rPr lang="en-US" sz="2400" dirty="0" err="1"/>
              <a:t>nghĩa</a:t>
            </a:r>
            <a:r>
              <a:rPr lang="en-US" sz="2400" dirty="0"/>
              <a:t>: </a:t>
            </a:r>
            <a:r>
              <a:rPr lang="en-US" sz="2400" dirty="0" err="1"/>
              <a:t>Hệ</a:t>
            </a:r>
            <a:r>
              <a:rPr lang="en-US" sz="2400" dirty="0"/>
              <a:t> </a:t>
            </a:r>
            <a:r>
              <a:rPr lang="en-US" sz="2400" dirty="0" err="1"/>
              <a:t>thức</a:t>
            </a:r>
            <a:r>
              <a:rPr lang="en-US" sz="2400" dirty="0"/>
              <a:t> </a:t>
            </a:r>
            <a:r>
              <a:rPr lang="en-US" sz="2400" dirty="0" err="1"/>
              <a:t>truy</a:t>
            </a:r>
            <a:r>
              <a:rPr lang="en-US" sz="2400" dirty="0"/>
              <a:t> </a:t>
            </a:r>
            <a:r>
              <a:rPr lang="en-US" sz="2400" dirty="0" err="1"/>
              <a:t>hồi</a:t>
            </a:r>
            <a:r>
              <a:rPr lang="en-US" sz="2400" dirty="0"/>
              <a:t> </a:t>
            </a:r>
            <a:r>
              <a:rPr lang="en-US" sz="2400" dirty="0" err="1"/>
              <a:t>có</a:t>
            </a:r>
            <a:r>
              <a:rPr lang="en-US" sz="2400" dirty="0"/>
              <a:t> </a:t>
            </a:r>
            <a:r>
              <a:rPr lang="en-US" sz="2400" dirty="0" err="1"/>
              <a:t>dạng</a:t>
            </a:r>
            <a:endParaRPr lang="en-US" sz="2400" dirty="0"/>
          </a:p>
          <a:p>
            <a:pPr marL="0" indent="0">
              <a:buNone/>
            </a:pPr>
            <a:r>
              <a:rPr lang="en-US" sz="2400" dirty="0"/>
              <a:t>a</a:t>
            </a:r>
            <a:r>
              <a:rPr lang="en-US" sz="2400" baseline="-25000" dirty="0"/>
              <a:t>n</a:t>
            </a:r>
            <a:r>
              <a:rPr lang="en-US" sz="2400" dirty="0"/>
              <a:t>=c</a:t>
            </a:r>
            <a:r>
              <a:rPr lang="en-US" sz="2400" baseline="-25000" dirty="0"/>
              <a:t>1</a:t>
            </a:r>
            <a:r>
              <a:rPr lang="en-US" sz="2400" dirty="0"/>
              <a:t>. a</a:t>
            </a:r>
            <a:r>
              <a:rPr lang="en-US" sz="2400" baseline="-25000" dirty="0"/>
              <a:t>n-1</a:t>
            </a:r>
            <a:r>
              <a:rPr lang="en-US" sz="2400" dirty="0"/>
              <a:t> +c</a:t>
            </a:r>
            <a:r>
              <a:rPr lang="en-US" sz="2400" baseline="-25000" dirty="0"/>
              <a:t>2</a:t>
            </a:r>
            <a:r>
              <a:rPr lang="en-US" sz="2400" dirty="0"/>
              <a:t>. a</a:t>
            </a:r>
            <a:r>
              <a:rPr lang="en-US" sz="2400" baseline="-25000" dirty="0"/>
              <a:t>n-2</a:t>
            </a:r>
            <a:r>
              <a:rPr lang="en-US" sz="2400" dirty="0"/>
              <a:t>+…+</a:t>
            </a:r>
            <a:r>
              <a:rPr lang="en-US" sz="2400" dirty="0" err="1"/>
              <a:t>c</a:t>
            </a:r>
            <a:r>
              <a:rPr lang="en-US" sz="2400" baseline="-25000" dirty="0" err="1"/>
              <a:t>k</a:t>
            </a:r>
            <a:r>
              <a:rPr lang="en-US" sz="2400" dirty="0" err="1"/>
              <a:t>a</a:t>
            </a:r>
            <a:r>
              <a:rPr lang="en-US" sz="2400" baseline="-25000" dirty="0" err="1"/>
              <a:t>n</a:t>
            </a:r>
            <a:r>
              <a:rPr lang="en-US" sz="2400" baseline="-25000" dirty="0"/>
              <a:t>-k</a:t>
            </a:r>
          </a:p>
          <a:p>
            <a:pPr marL="0" indent="0">
              <a:buNone/>
            </a:pPr>
            <a:r>
              <a:rPr lang="en-US" sz="2400" dirty="0" err="1"/>
              <a:t>Trong</a:t>
            </a:r>
            <a:r>
              <a:rPr lang="en-US" sz="2400" dirty="0"/>
              <a:t> </a:t>
            </a:r>
            <a:r>
              <a:rPr lang="en-US" sz="2400" dirty="0" err="1"/>
              <a:t>đó</a:t>
            </a:r>
            <a:r>
              <a:rPr lang="en-US" sz="2400" dirty="0"/>
              <a:t> c1,c2,…,ck </a:t>
            </a:r>
            <a:r>
              <a:rPr lang="en-US" sz="2400" dirty="0" err="1"/>
              <a:t>là</a:t>
            </a:r>
            <a:r>
              <a:rPr lang="en-US" sz="2400" dirty="0"/>
              <a:t> </a:t>
            </a:r>
            <a:r>
              <a:rPr lang="en-US" sz="2400" dirty="0" err="1"/>
              <a:t>các</a:t>
            </a:r>
            <a:r>
              <a:rPr lang="en-US" sz="2400" dirty="0"/>
              <a:t> </a:t>
            </a:r>
            <a:r>
              <a:rPr lang="en-US" sz="2400" dirty="0" err="1"/>
              <a:t>số</a:t>
            </a:r>
            <a:r>
              <a:rPr lang="en-US" sz="2400" dirty="0"/>
              <a:t> </a:t>
            </a:r>
            <a:r>
              <a:rPr lang="en-US" sz="2400" dirty="0" err="1"/>
              <a:t>thực</a:t>
            </a:r>
            <a:r>
              <a:rPr lang="en-US" sz="2400" dirty="0"/>
              <a:t> </a:t>
            </a:r>
            <a:r>
              <a:rPr lang="en-US" sz="2400" dirty="0" err="1"/>
              <a:t>và</a:t>
            </a:r>
            <a:r>
              <a:rPr lang="en-US" sz="2400" dirty="0"/>
              <a:t> ck&lt;&gt;0 đ</a:t>
            </a:r>
            <a:r>
              <a:rPr lang="vi-VN" sz="2400" dirty="0"/>
              <a:t>ư</a:t>
            </a:r>
            <a:r>
              <a:rPr lang="en-US" sz="2400" dirty="0" err="1"/>
              <a:t>ợc</a:t>
            </a:r>
            <a:r>
              <a:rPr lang="en-US" sz="2400" dirty="0"/>
              <a:t> </a:t>
            </a:r>
            <a:r>
              <a:rPr lang="en-US" sz="2400" dirty="0" err="1"/>
              <a:t>gọi</a:t>
            </a:r>
            <a:r>
              <a:rPr lang="en-US" sz="2400" dirty="0"/>
              <a:t> </a:t>
            </a:r>
            <a:r>
              <a:rPr lang="en-US" sz="2400" dirty="0" err="1"/>
              <a:t>là</a:t>
            </a:r>
            <a:r>
              <a:rPr lang="en-US" sz="2400" dirty="0"/>
              <a:t> </a:t>
            </a:r>
            <a:r>
              <a:rPr lang="en-US" sz="2400" dirty="0" err="1"/>
              <a:t>hệ</a:t>
            </a:r>
            <a:r>
              <a:rPr lang="en-US" sz="2400" dirty="0"/>
              <a:t> </a:t>
            </a:r>
            <a:r>
              <a:rPr lang="en-US" sz="2400" dirty="0" err="1"/>
              <a:t>thức</a:t>
            </a:r>
            <a:r>
              <a:rPr lang="en-US" sz="2400" dirty="0"/>
              <a:t> </a:t>
            </a:r>
            <a:r>
              <a:rPr lang="en-US" sz="2400" dirty="0" err="1"/>
              <a:t>truy</a:t>
            </a:r>
            <a:r>
              <a:rPr lang="en-US" sz="2400" dirty="0"/>
              <a:t> </a:t>
            </a:r>
            <a:r>
              <a:rPr lang="en-US" sz="2400" dirty="0" err="1"/>
              <a:t>hồi</a:t>
            </a:r>
            <a:r>
              <a:rPr lang="en-US" sz="2400" dirty="0"/>
              <a:t> </a:t>
            </a:r>
            <a:r>
              <a:rPr lang="en-US" sz="2400" dirty="0" err="1"/>
              <a:t>tuyến</a:t>
            </a:r>
            <a:r>
              <a:rPr lang="en-US" sz="2400" dirty="0"/>
              <a:t> </a:t>
            </a:r>
            <a:r>
              <a:rPr lang="en-US" sz="2400" dirty="0" err="1"/>
              <a:t>tính</a:t>
            </a:r>
            <a:r>
              <a:rPr lang="en-US" sz="2400" dirty="0"/>
              <a:t> </a:t>
            </a:r>
            <a:r>
              <a:rPr lang="en-US" sz="2400" dirty="0" err="1"/>
              <a:t>thuần</a:t>
            </a:r>
            <a:r>
              <a:rPr lang="en-US" sz="2400" dirty="0"/>
              <a:t> </a:t>
            </a:r>
            <a:r>
              <a:rPr lang="en-US" sz="2400" dirty="0" err="1"/>
              <a:t>nhất</a:t>
            </a:r>
            <a:r>
              <a:rPr lang="en-US" sz="2400" dirty="0"/>
              <a:t> </a:t>
            </a:r>
            <a:r>
              <a:rPr lang="en-US" sz="2400" dirty="0" err="1"/>
              <a:t>bậc</a:t>
            </a:r>
            <a:r>
              <a:rPr lang="en-US" sz="2400" dirty="0"/>
              <a:t> k </a:t>
            </a:r>
            <a:r>
              <a:rPr lang="en-US" sz="2400" dirty="0" err="1"/>
              <a:t>với</a:t>
            </a:r>
            <a:r>
              <a:rPr lang="en-US" sz="2400" dirty="0"/>
              <a:t> </a:t>
            </a:r>
            <a:r>
              <a:rPr lang="en-US" sz="2400" dirty="0" err="1"/>
              <a:t>hệ</a:t>
            </a:r>
            <a:r>
              <a:rPr lang="en-US" sz="2400" dirty="0"/>
              <a:t> </a:t>
            </a:r>
            <a:r>
              <a:rPr lang="en-US" sz="2400" dirty="0" err="1"/>
              <a:t>số</a:t>
            </a:r>
            <a:r>
              <a:rPr lang="en-US" sz="2400" dirty="0"/>
              <a:t> </a:t>
            </a:r>
            <a:r>
              <a:rPr lang="en-US" sz="2400" dirty="0" err="1"/>
              <a:t>hằng</a:t>
            </a:r>
            <a:r>
              <a:rPr lang="en-US" sz="2400" dirty="0"/>
              <a:t> </a:t>
            </a:r>
            <a:r>
              <a:rPr lang="en-US" sz="2400" dirty="0" err="1"/>
              <a:t>số</a:t>
            </a:r>
            <a:r>
              <a:rPr lang="en-US" sz="2400" dirty="0"/>
              <a:t>.</a:t>
            </a:r>
          </a:p>
        </p:txBody>
      </p:sp>
      <p:sp>
        <p:nvSpPr>
          <p:cNvPr id="7" name="Rectangle: Folded Corner 6">
            <a:extLst>
              <a:ext uri="{FF2B5EF4-FFF2-40B4-BE49-F238E27FC236}">
                <a16:creationId xmlns:a16="http://schemas.microsoft.com/office/drawing/2014/main" id="{1495BE9D-70B8-4546-B89F-F0F73339BF13}"/>
              </a:ext>
            </a:extLst>
          </p:cNvPr>
          <p:cNvSpPr/>
          <p:nvPr/>
        </p:nvSpPr>
        <p:spPr>
          <a:xfrm>
            <a:off x="1276350" y="4672781"/>
            <a:ext cx="7410450" cy="188042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marL="0" indent="0">
              <a:buNone/>
            </a:pPr>
            <a:r>
              <a:rPr lang="en-US" sz="2400" dirty="0" err="1"/>
              <a:t>Hệ</a:t>
            </a:r>
            <a:r>
              <a:rPr lang="en-US" sz="2400" dirty="0"/>
              <a:t> </a:t>
            </a:r>
            <a:r>
              <a:rPr lang="en-US" sz="2400" dirty="0" err="1"/>
              <a:t>thức</a:t>
            </a:r>
            <a:r>
              <a:rPr lang="en-US" sz="2400" dirty="0"/>
              <a:t> </a:t>
            </a:r>
            <a:r>
              <a:rPr lang="en-US" sz="2400" dirty="0" err="1"/>
              <a:t>trên</a:t>
            </a:r>
            <a:r>
              <a:rPr lang="en-US" sz="2400" dirty="0"/>
              <a:t> </a:t>
            </a:r>
            <a:r>
              <a:rPr lang="en-US" sz="2400" dirty="0" err="1"/>
              <a:t>là</a:t>
            </a:r>
            <a:r>
              <a:rPr lang="en-US" sz="2400" dirty="0"/>
              <a:t> </a:t>
            </a:r>
            <a:r>
              <a:rPr lang="en-US" sz="2400" dirty="0" err="1"/>
              <a:t>tuyến</a:t>
            </a:r>
            <a:r>
              <a:rPr lang="en-US" sz="2400" dirty="0"/>
              <a:t> </a:t>
            </a:r>
            <a:r>
              <a:rPr lang="en-US" sz="2400" dirty="0" err="1"/>
              <a:t>tính</a:t>
            </a:r>
            <a:r>
              <a:rPr lang="en-US" sz="2400" dirty="0"/>
              <a:t> </a:t>
            </a:r>
            <a:r>
              <a:rPr lang="en-US" sz="2400" dirty="0" err="1"/>
              <a:t>vì</a:t>
            </a:r>
            <a:r>
              <a:rPr lang="en-US" sz="2400" dirty="0"/>
              <a:t> </a:t>
            </a:r>
            <a:r>
              <a:rPr lang="en-US" sz="2400" dirty="0" err="1"/>
              <a:t>vế</a:t>
            </a:r>
            <a:r>
              <a:rPr lang="en-US" sz="2400" dirty="0"/>
              <a:t> </a:t>
            </a:r>
            <a:r>
              <a:rPr lang="en-US" sz="2400" dirty="0" err="1"/>
              <a:t>phải</a:t>
            </a:r>
            <a:r>
              <a:rPr lang="en-US" sz="2400" dirty="0"/>
              <a:t> </a:t>
            </a:r>
            <a:r>
              <a:rPr lang="en-US" sz="2400" dirty="0" err="1"/>
              <a:t>là</a:t>
            </a:r>
            <a:r>
              <a:rPr lang="en-US" sz="2400" dirty="0"/>
              <a:t> </a:t>
            </a:r>
            <a:r>
              <a:rPr lang="en-US" sz="2400" dirty="0" err="1"/>
              <a:t>tổng</a:t>
            </a:r>
            <a:r>
              <a:rPr lang="en-US" sz="2400" dirty="0"/>
              <a:t> </a:t>
            </a:r>
            <a:r>
              <a:rPr lang="en-US" sz="2400" dirty="0" err="1"/>
              <a:t>các</a:t>
            </a:r>
            <a:r>
              <a:rPr lang="en-US" sz="2400" dirty="0"/>
              <a:t> </a:t>
            </a:r>
            <a:r>
              <a:rPr lang="en-US" sz="2400" dirty="0" err="1"/>
              <a:t>tích</a:t>
            </a:r>
            <a:r>
              <a:rPr lang="en-US" sz="2400" dirty="0"/>
              <a:t> </a:t>
            </a:r>
            <a:r>
              <a:rPr lang="en-US" sz="2400" dirty="0" err="1"/>
              <a:t>của</a:t>
            </a:r>
            <a:r>
              <a:rPr lang="en-US" sz="2400" dirty="0"/>
              <a:t> </a:t>
            </a:r>
            <a:r>
              <a:rPr lang="en-US" sz="2400" dirty="0" err="1"/>
              <a:t>các</a:t>
            </a:r>
            <a:r>
              <a:rPr lang="en-US" sz="2400" dirty="0"/>
              <a:t> </a:t>
            </a:r>
            <a:r>
              <a:rPr lang="en-US" sz="2400" dirty="0" err="1"/>
              <a:t>số</a:t>
            </a:r>
            <a:r>
              <a:rPr lang="en-US" sz="2400" dirty="0"/>
              <a:t> </a:t>
            </a:r>
            <a:r>
              <a:rPr lang="en-US" sz="2400" dirty="0" err="1"/>
              <a:t>hạng</a:t>
            </a:r>
            <a:r>
              <a:rPr lang="en-US" sz="2400" dirty="0"/>
              <a:t> tr</a:t>
            </a:r>
            <a:r>
              <a:rPr lang="vi-VN" sz="2400" dirty="0"/>
              <a:t>ư</a:t>
            </a:r>
            <a:r>
              <a:rPr lang="en-US" sz="2400" dirty="0" err="1"/>
              <a:t>ớc</a:t>
            </a:r>
            <a:r>
              <a:rPr lang="en-US" sz="2400" dirty="0"/>
              <a:t> </a:t>
            </a:r>
            <a:r>
              <a:rPr lang="en-US" sz="2400" dirty="0" err="1"/>
              <a:t>của</a:t>
            </a:r>
            <a:r>
              <a:rPr lang="en-US" sz="2400" dirty="0"/>
              <a:t> </a:t>
            </a:r>
            <a:r>
              <a:rPr lang="en-US" sz="2400" dirty="0" err="1"/>
              <a:t>dãy</a:t>
            </a:r>
            <a:r>
              <a:rPr lang="en-US" sz="2400" dirty="0"/>
              <a:t> </a:t>
            </a:r>
            <a:r>
              <a:rPr lang="en-US" sz="2400" dirty="0" err="1"/>
              <a:t>với</a:t>
            </a:r>
            <a:r>
              <a:rPr lang="en-US" sz="2400" dirty="0"/>
              <a:t> 1 </a:t>
            </a:r>
            <a:r>
              <a:rPr lang="en-US" sz="2400" dirty="0" err="1"/>
              <a:t>hệ</a:t>
            </a:r>
            <a:r>
              <a:rPr lang="en-US" sz="2400" dirty="0"/>
              <a:t> </a:t>
            </a:r>
            <a:r>
              <a:rPr lang="en-US" sz="2400" dirty="0" err="1"/>
              <a:t>số</a:t>
            </a:r>
            <a:r>
              <a:rPr lang="en-US" sz="2400" dirty="0"/>
              <a:t>. </a:t>
            </a:r>
          </a:p>
          <a:p>
            <a:pPr marL="0" indent="0">
              <a:buNone/>
            </a:pPr>
            <a:r>
              <a:rPr lang="en-US" sz="2400" dirty="0" err="1"/>
              <a:t>Hệ</a:t>
            </a:r>
            <a:r>
              <a:rPr lang="en-US" sz="2400" dirty="0"/>
              <a:t> </a:t>
            </a:r>
            <a:r>
              <a:rPr lang="en-US" sz="2400" dirty="0" err="1"/>
              <a:t>thức</a:t>
            </a:r>
            <a:r>
              <a:rPr lang="en-US" sz="2400" dirty="0"/>
              <a:t> </a:t>
            </a:r>
            <a:r>
              <a:rPr lang="en-US" sz="2400" dirty="0" err="1"/>
              <a:t>là</a:t>
            </a:r>
            <a:r>
              <a:rPr lang="en-US" sz="2400" dirty="0"/>
              <a:t> </a:t>
            </a:r>
            <a:r>
              <a:rPr lang="en-US" sz="2400" dirty="0" err="1"/>
              <a:t>thuần</a:t>
            </a:r>
            <a:r>
              <a:rPr lang="en-US" sz="2400" dirty="0"/>
              <a:t> </a:t>
            </a:r>
            <a:r>
              <a:rPr lang="en-US" sz="2400" dirty="0" err="1"/>
              <a:t>nhất</a:t>
            </a:r>
            <a:r>
              <a:rPr lang="en-US" sz="2400" dirty="0"/>
              <a:t> </a:t>
            </a:r>
            <a:r>
              <a:rPr lang="en-US" sz="2400" dirty="0" err="1"/>
              <a:t>vì</a:t>
            </a:r>
            <a:r>
              <a:rPr lang="en-US" sz="2400" dirty="0"/>
              <a:t> </a:t>
            </a:r>
            <a:r>
              <a:rPr lang="en-US" sz="2400" dirty="0" err="1"/>
              <a:t>mọi</a:t>
            </a:r>
            <a:r>
              <a:rPr lang="en-US" sz="2400" dirty="0"/>
              <a:t> </a:t>
            </a:r>
            <a:r>
              <a:rPr lang="en-US" sz="2400" dirty="0" err="1"/>
              <a:t>số</a:t>
            </a:r>
            <a:r>
              <a:rPr lang="en-US" sz="2400" dirty="0"/>
              <a:t> </a:t>
            </a:r>
            <a:r>
              <a:rPr lang="en-US" sz="2400" dirty="0" err="1"/>
              <a:t>hạng</a:t>
            </a:r>
            <a:r>
              <a:rPr lang="en-US" sz="2400" dirty="0"/>
              <a:t> </a:t>
            </a:r>
            <a:r>
              <a:rPr lang="en-US" sz="2400" dirty="0" err="1"/>
              <a:t>đều</a:t>
            </a:r>
            <a:r>
              <a:rPr lang="en-US" sz="2400" dirty="0"/>
              <a:t> </a:t>
            </a:r>
            <a:r>
              <a:rPr lang="en-US" sz="2400" dirty="0" err="1"/>
              <a:t>có</a:t>
            </a:r>
            <a:r>
              <a:rPr lang="en-US" sz="2400" dirty="0"/>
              <a:t> </a:t>
            </a:r>
            <a:r>
              <a:rPr lang="en-US" sz="2400" dirty="0" err="1"/>
              <a:t>dạng</a:t>
            </a:r>
            <a:r>
              <a:rPr lang="en-US" sz="2400" dirty="0"/>
              <a:t> </a:t>
            </a:r>
            <a:r>
              <a:rPr lang="en-US" sz="2400" dirty="0" err="1"/>
              <a:t>aj</a:t>
            </a:r>
            <a:r>
              <a:rPr lang="en-US" sz="2400" dirty="0"/>
              <a:t>.</a:t>
            </a:r>
          </a:p>
          <a:p>
            <a:pPr marL="0" indent="0">
              <a:buNone/>
            </a:pPr>
            <a:r>
              <a:rPr lang="en-US" sz="2400" dirty="0" err="1"/>
              <a:t>Các</a:t>
            </a:r>
            <a:r>
              <a:rPr lang="en-US" sz="2400" dirty="0"/>
              <a:t> </a:t>
            </a:r>
            <a:r>
              <a:rPr lang="en-US" sz="2400" dirty="0" err="1"/>
              <a:t>hệ</a:t>
            </a:r>
            <a:r>
              <a:rPr lang="en-US" sz="2400" dirty="0"/>
              <a:t> </a:t>
            </a:r>
            <a:r>
              <a:rPr lang="en-US" sz="2400" dirty="0" err="1"/>
              <a:t>số</a:t>
            </a:r>
            <a:r>
              <a:rPr lang="en-US" sz="2400" dirty="0"/>
              <a:t> </a:t>
            </a:r>
            <a:r>
              <a:rPr lang="en-US" sz="2400" dirty="0" err="1"/>
              <a:t>của</a:t>
            </a:r>
            <a:r>
              <a:rPr lang="en-US" sz="2400" dirty="0"/>
              <a:t> </a:t>
            </a:r>
            <a:r>
              <a:rPr lang="en-US" sz="2400" dirty="0" err="1"/>
              <a:t>các</a:t>
            </a:r>
            <a:r>
              <a:rPr lang="en-US" sz="2400" dirty="0"/>
              <a:t> </a:t>
            </a:r>
            <a:r>
              <a:rPr lang="en-US" sz="2400" dirty="0" err="1"/>
              <a:t>số</a:t>
            </a:r>
            <a:r>
              <a:rPr lang="en-US" sz="2400" dirty="0"/>
              <a:t> </a:t>
            </a:r>
            <a:r>
              <a:rPr lang="en-US" sz="2400" dirty="0" err="1"/>
              <a:t>hạng</a:t>
            </a:r>
            <a:r>
              <a:rPr lang="en-US" sz="2400" dirty="0"/>
              <a:t> </a:t>
            </a:r>
            <a:r>
              <a:rPr lang="en-US" sz="2400" dirty="0" err="1"/>
              <a:t>của</a:t>
            </a:r>
            <a:r>
              <a:rPr lang="en-US" sz="2400" dirty="0"/>
              <a:t> </a:t>
            </a:r>
            <a:r>
              <a:rPr lang="en-US" sz="2400" dirty="0" err="1"/>
              <a:t>dãy</a:t>
            </a:r>
            <a:r>
              <a:rPr lang="en-US" sz="2400" dirty="0"/>
              <a:t> </a:t>
            </a:r>
            <a:r>
              <a:rPr lang="en-US" sz="2400" dirty="0" err="1"/>
              <a:t>đều</a:t>
            </a:r>
            <a:r>
              <a:rPr lang="en-US" sz="2400" dirty="0"/>
              <a:t> </a:t>
            </a:r>
            <a:r>
              <a:rPr lang="en-US" sz="2400" dirty="0" err="1"/>
              <a:t>là</a:t>
            </a:r>
            <a:r>
              <a:rPr lang="en-US" sz="2400" dirty="0"/>
              <a:t> </a:t>
            </a:r>
            <a:r>
              <a:rPr lang="en-US" sz="2400" dirty="0" err="1"/>
              <a:t>hằng</a:t>
            </a:r>
            <a:r>
              <a:rPr lang="en-US" sz="2400" dirty="0"/>
              <a:t> </a:t>
            </a:r>
            <a:r>
              <a:rPr lang="en-US" sz="2400" dirty="0" err="1"/>
              <a:t>số</a:t>
            </a:r>
            <a:endParaRPr lang="en-US" sz="2400" dirty="0"/>
          </a:p>
        </p:txBody>
      </p:sp>
    </p:spTree>
    <p:extLst>
      <p:ext uri="{BB962C8B-B14F-4D97-AF65-F5344CB8AC3E}">
        <p14:creationId xmlns:p14="http://schemas.microsoft.com/office/powerpoint/2010/main" val="27438188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C5A83-4373-46A0-B887-6EC32FDD77B2}"/>
              </a:ext>
            </a:extLst>
          </p:cNvPr>
          <p:cNvSpPr>
            <a:spLocks noGrp="1"/>
          </p:cNvSpPr>
          <p:nvPr>
            <p:ph type="title"/>
          </p:nvPr>
        </p:nvSpPr>
        <p:spPr/>
        <p:txBody>
          <a:bodyPr/>
          <a:lstStyle/>
          <a:p>
            <a:r>
              <a:rPr lang="en-US" dirty="0" err="1"/>
              <a:t>Ví</a:t>
            </a:r>
            <a:r>
              <a:rPr lang="en-US" dirty="0"/>
              <a:t> </a:t>
            </a:r>
            <a:r>
              <a:rPr lang="en-US" dirty="0" err="1"/>
              <a:t>dụ</a:t>
            </a:r>
            <a:r>
              <a:rPr lang="en-US" dirty="0"/>
              <a:t> </a:t>
            </a:r>
          </a:p>
        </p:txBody>
      </p:sp>
      <p:sp>
        <p:nvSpPr>
          <p:cNvPr id="3" name="Rectangle 2">
            <a:extLst>
              <a:ext uri="{FF2B5EF4-FFF2-40B4-BE49-F238E27FC236}">
                <a16:creationId xmlns:a16="http://schemas.microsoft.com/office/drawing/2014/main" id="{B5960B26-FB71-49E5-9833-354667971C01}"/>
              </a:ext>
            </a:extLst>
          </p:cNvPr>
          <p:cNvSpPr/>
          <p:nvPr/>
        </p:nvSpPr>
        <p:spPr>
          <a:xfrm>
            <a:off x="1524000" y="1828800"/>
            <a:ext cx="5562600" cy="1200329"/>
          </a:xfrm>
          <a:prstGeom prst="rect">
            <a:avLst/>
          </a:prstGeom>
        </p:spPr>
        <p:txBody>
          <a:bodyPr wrap="square">
            <a:spAutoFit/>
          </a:bodyPr>
          <a:lstStyle/>
          <a:p>
            <a:pPr marL="0" indent="0">
              <a:buNone/>
            </a:pPr>
            <a:r>
              <a:rPr lang="en-US" sz="3600" dirty="0"/>
              <a:t>a. </a:t>
            </a:r>
            <a:r>
              <a:rPr lang="en-US" sz="3600" dirty="0" err="1"/>
              <a:t>Fn</a:t>
            </a:r>
            <a:r>
              <a:rPr lang="en-US" sz="3600" dirty="0"/>
              <a:t>=1.09Fn-1 </a:t>
            </a:r>
          </a:p>
          <a:p>
            <a:pPr marL="0" indent="0">
              <a:buNone/>
            </a:pPr>
            <a:r>
              <a:rPr lang="en-US" sz="3600"/>
              <a:t>b. Hn</a:t>
            </a:r>
            <a:r>
              <a:rPr lang="en-US" sz="3600" dirty="0"/>
              <a:t>=2Hn-1+1</a:t>
            </a:r>
          </a:p>
        </p:txBody>
      </p:sp>
    </p:spTree>
    <p:extLst>
      <p:ext uri="{BB962C8B-B14F-4D97-AF65-F5344CB8AC3E}">
        <p14:creationId xmlns:p14="http://schemas.microsoft.com/office/powerpoint/2010/main" val="24677887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sz="3600" dirty="0"/>
              <a:t>1.4. </a:t>
            </a:r>
            <a:r>
              <a:rPr lang="en-US" sz="3600" dirty="0" err="1"/>
              <a:t>Hệ</a:t>
            </a:r>
            <a:r>
              <a:rPr lang="en-US" sz="3600" dirty="0"/>
              <a:t> </a:t>
            </a:r>
            <a:r>
              <a:rPr lang="en-US" sz="3600" dirty="0" err="1"/>
              <a:t>thức</a:t>
            </a:r>
            <a:r>
              <a:rPr lang="en-US" sz="3600" dirty="0"/>
              <a:t> </a:t>
            </a:r>
            <a:r>
              <a:rPr lang="en-US" sz="3600" dirty="0" err="1"/>
              <a:t>đệ</a:t>
            </a:r>
            <a:r>
              <a:rPr lang="en-US" sz="3600" dirty="0"/>
              <a:t> qui</a:t>
            </a:r>
            <a:br>
              <a:rPr lang="en-US" sz="3600" dirty="0"/>
            </a:br>
            <a:r>
              <a:rPr lang="en-US" sz="3600" dirty="0"/>
              <a:t> (</a:t>
            </a:r>
            <a:r>
              <a:rPr lang="en-US" sz="3600" dirty="0" err="1"/>
              <a:t>hệ</a:t>
            </a:r>
            <a:r>
              <a:rPr lang="en-US" sz="3600" dirty="0"/>
              <a:t> </a:t>
            </a:r>
            <a:r>
              <a:rPr lang="en-US" sz="3600" dirty="0" err="1"/>
              <a:t>thức</a:t>
            </a:r>
            <a:r>
              <a:rPr lang="en-US" sz="3600" dirty="0"/>
              <a:t> </a:t>
            </a:r>
            <a:r>
              <a:rPr lang="en-US" sz="3600" dirty="0" err="1"/>
              <a:t>truy</a:t>
            </a:r>
            <a:r>
              <a:rPr lang="en-US" sz="3600" dirty="0"/>
              <a:t> </a:t>
            </a:r>
            <a:r>
              <a:rPr lang="en-US" sz="3600" dirty="0" err="1"/>
              <a:t>hồi</a:t>
            </a:r>
            <a:r>
              <a:rPr lang="en-US" sz="3600" dirty="0"/>
              <a:t>)</a:t>
            </a:r>
          </a:p>
        </p:txBody>
      </p:sp>
      <p:sp>
        <p:nvSpPr>
          <p:cNvPr id="2" name="Rectangle: Folded Corner 1">
            <a:extLst>
              <a:ext uri="{FF2B5EF4-FFF2-40B4-BE49-F238E27FC236}">
                <a16:creationId xmlns:a16="http://schemas.microsoft.com/office/drawing/2014/main" id="{6B090C57-6B10-415A-927B-A753751F5AD3}"/>
              </a:ext>
            </a:extLst>
          </p:cNvPr>
          <p:cNvSpPr/>
          <p:nvPr/>
        </p:nvSpPr>
        <p:spPr>
          <a:xfrm>
            <a:off x="1276350" y="1873044"/>
            <a:ext cx="6724650" cy="1022555"/>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2400" dirty="0"/>
              <a:t>Ph</a:t>
            </a:r>
            <a:r>
              <a:rPr lang="vi-VN" sz="2400" dirty="0"/>
              <a:t>ư</a:t>
            </a:r>
            <a:r>
              <a:rPr lang="en-US" sz="2400" dirty="0" err="1"/>
              <a:t>ơng</a:t>
            </a:r>
            <a:r>
              <a:rPr lang="en-US" sz="2400" dirty="0"/>
              <a:t> </a:t>
            </a:r>
            <a:r>
              <a:rPr lang="en-US" sz="2400" dirty="0" err="1"/>
              <a:t>pháp</a:t>
            </a:r>
            <a:r>
              <a:rPr lang="en-US" sz="2400" dirty="0"/>
              <a:t> </a:t>
            </a:r>
            <a:r>
              <a:rPr lang="en-US" sz="2400" dirty="0" err="1"/>
              <a:t>giải</a:t>
            </a:r>
            <a:r>
              <a:rPr lang="en-US" sz="2400" dirty="0"/>
              <a:t> </a:t>
            </a:r>
            <a:r>
              <a:rPr lang="en-US" sz="2400" dirty="0" err="1"/>
              <a:t>hệ</a:t>
            </a:r>
            <a:r>
              <a:rPr lang="en-US" sz="2400" dirty="0"/>
              <a:t> </a:t>
            </a:r>
            <a:r>
              <a:rPr lang="en-US" sz="2400" dirty="0" err="1"/>
              <a:t>thức</a:t>
            </a:r>
            <a:r>
              <a:rPr lang="en-US" sz="2400" dirty="0"/>
              <a:t> </a:t>
            </a:r>
            <a:r>
              <a:rPr lang="en-US" sz="2400" dirty="0" err="1"/>
              <a:t>truy</a:t>
            </a:r>
            <a:r>
              <a:rPr lang="en-US" sz="2400" dirty="0"/>
              <a:t> </a:t>
            </a:r>
            <a:r>
              <a:rPr lang="en-US" sz="2400" dirty="0" err="1"/>
              <a:t>hồi</a:t>
            </a:r>
            <a:r>
              <a:rPr lang="en-US" sz="2400" dirty="0"/>
              <a:t> </a:t>
            </a:r>
            <a:r>
              <a:rPr lang="en-US" sz="2400" dirty="0" err="1"/>
              <a:t>tuyến</a:t>
            </a:r>
            <a:r>
              <a:rPr lang="en-US" sz="2400" dirty="0"/>
              <a:t> </a:t>
            </a:r>
            <a:r>
              <a:rPr lang="en-US" sz="2400" dirty="0" err="1"/>
              <a:t>tính</a:t>
            </a:r>
            <a:r>
              <a:rPr lang="en-US" sz="2400" dirty="0"/>
              <a:t> </a:t>
            </a:r>
            <a:r>
              <a:rPr lang="en-US" sz="2400" dirty="0" err="1"/>
              <a:t>thuần</a:t>
            </a:r>
            <a:r>
              <a:rPr lang="en-US" sz="2400" dirty="0"/>
              <a:t> </a:t>
            </a:r>
            <a:r>
              <a:rPr lang="en-US" sz="2400" dirty="0" err="1"/>
              <a:t>nhất</a:t>
            </a:r>
            <a:endParaRPr lang="en-US" sz="2400" b="1" dirty="0">
              <a:solidFill>
                <a:schemeClr val="tx1"/>
              </a:solidFill>
            </a:endParaRPr>
          </a:p>
        </p:txBody>
      </p:sp>
      <p:sp>
        <p:nvSpPr>
          <p:cNvPr id="47" name="Rectangle: Folded Corner 46">
            <a:extLst>
              <a:ext uri="{FF2B5EF4-FFF2-40B4-BE49-F238E27FC236}">
                <a16:creationId xmlns:a16="http://schemas.microsoft.com/office/drawing/2014/main" id="{8CD60893-CFC3-4E12-9F36-298826700E97}"/>
              </a:ext>
            </a:extLst>
          </p:cNvPr>
          <p:cNvSpPr/>
          <p:nvPr/>
        </p:nvSpPr>
        <p:spPr>
          <a:xfrm>
            <a:off x="1276350" y="3124200"/>
            <a:ext cx="7410450" cy="2413819"/>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2400" dirty="0" err="1"/>
              <a:t>Tìm</a:t>
            </a:r>
            <a:r>
              <a:rPr lang="en-US" sz="2400" dirty="0"/>
              <a:t> </a:t>
            </a:r>
            <a:r>
              <a:rPr lang="en-US" sz="2400" dirty="0" err="1"/>
              <a:t>nghiệm</a:t>
            </a:r>
            <a:r>
              <a:rPr lang="en-US" sz="2400" dirty="0"/>
              <a:t> </a:t>
            </a:r>
            <a:r>
              <a:rPr lang="en-US" sz="2400" dirty="0" err="1"/>
              <a:t>dạng</a:t>
            </a:r>
            <a:r>
              <a:rPr lang="en-US" sz="2400" dirty="0"/>
              <a:t> a</a:t>
            </a:r>
            <a:r>
              <a:rPr lang="en-US" sz="2400" baseline="-25000" dirty="0"/>
              <a:t>n</a:t>
            </a:r>
            <a:r>
              <a:rPr lang="en-US" sz="2400" dirty="0"/>
              <a:t>= </a:t>
            </a:r>
            <a:r>
              <a:rPr lang="en-US" sz="2400" dirty="0" err="1"/>
              <a:t>r</a:t>
            </a:r>
            <a:r>
              <a:rPr lang="en-US" sz="2400" baseline="30000" dirty="0" err="1"/>
              <a:t>n</a:t>
            </a:r>
            <a:r>
              <a:rPr lang="en-US" sz="2400" dirty="0"/>
              <a:t>, </a:t>
            </a:r>
            <a:r>
              <a:rPr lang="en-US" sz="2400" dirty="0" err="1"/>
              <a:t>trong</a:t>
            </a:r>
            <a:r>
              <a:rPr lang="en-US" sz="2400" dirty="0"/>
              <a:t> </a:t>
            </a:r>
            <a:r>
              <a:rPr lang="en-US" sz="2400" dirty="0" err="1"/>
              <a:t>đó</a:t>
            </a:r>
            <a:r>
              <a:rPr lang="en-US" sz="2400" dirty="0"/>
              <a:t> r </a:t>
            </a:r>
            <a:r>
              <a:rPr lang="en-US" sz="2400" dirty="0" err="1"/>
              <a:t>là</a:t>
            </a:r>
            <a:r>
              <a:rPr lang="en-US" sz="2400" dirty="0"/>
              <a:t> </a:t>
            </a:r>
            <a:r>
              <a:rPr lang="en-US" sz="2400" dirty="0" err="1"/>
              <a:t>hằng</a:t>
            </a:r>
            <a:r>
              <a:rPr lang="en-US" sz="2400" dirty="0"/>
              <a:t> </a:t>
            </a:r>
            <a:r>
              <a:rPr lang="en-US" sz="2400" dirty="0" err="1"/>
              <a:t>số</a:t>
            </a:r>
            <a:endParaRPr lang="en-US" sz="2400" dirty="0"/>
          </a:p>
          <a:p>
            <a:r>
              <a:rPr lang="en-US" sz="2400" dirty="0" err="1"/>
              <a:t>r</a:t>
            </a:r>
            <a:r>
              <a:rPr lang="en-US" sz="2400" baseline="30000" dirty="0" err="1"/>
              <a:t>n</a:t>
            </a:r>
            <a:r>
              <a:rPr lang="en-US" sz="2400" dirty="0"/>
              <a:t> </a:t>
            </a:r>
            <a:r>
              <a:rPr lang="en-US" sz="2400" dirty="0" err="1"/>
              <a:t>là</a:t>
            </a:r>
            <a:r>
              <a:rPr lang="en-US" sz="2400" dirty="0"/>
              <a:t> </a:t>
            </a:r>
            <a:r>
              <a:rPr lang="en-US" sz="2400" dirty="0" err="1"/>
              <a:t>nghiệm</a:t>
            </a:r>
            <a:r>
              <a:rPr lang="en-US" sz="2400" dirty="0"/>
              <a:t> </a:t>
            </a:r>
            <a:r>
              <a:rPr lang="en-US" sz="2400" dirty="0" err="1"/>
              <a:t>khi</a:t>
            </a:r>
            <a:r>
              <a:rPr lang="en-US" sz="2400" dirty="0"/>
              <a:t>: </a:t>
            </a:r>
          </a:p>
          <a:p>
            <a:r>
              <a:rPr lang="en-US" sz="2400" dirty="0" err="1"/>
              <a:t>r</a:t>
            </a:r>
            <a:r>
              <a:rPr lang="en-US" sz="2400" baseline="30000" dirty="0" err="1"/>
              <a:t>n</a:t>
            </a:r>
            <a:r>
              <a:rPr lang="en-US" sz="2400" dirty="0"/>
              <a:t>=c</a:t>
            </a:r>
            <a:r>
              <a:rPr lang="en-US" sz="2400" baseline="-25000" dirty="0"/>
              <a:t>1</a:t>
            </a:r>
            <a:r>
              <a:rPr lang="en-US" sz="2400" dirty="0"/>
              <a:t>r</a:t>
            </a:r>
            <a:r>
              <a:rPr lang="en-US" sz="2400" baseline="30000" dirty="0"/>
              <a:t>n-1</a:t>
            </a:r>
            <a:r>
              <a:rPr lang="en-US" sz="2400" dirty="0"/>
              <a:t>+c</a:t>
            </a:r>
            <a:r>
              <a:rPr lang="en-US" sz="2400" baseline="-25000" dirty="0"/>
              <a:t>2</a:t>
            </a:r>
            <a:r>
              <a:rPr lang="en-US" sz="2400" dirty="0"/>
              <a:t>.r</a:t>
            </a:r>
            <a:r>
              <a:rPr lang="en-US" sz="2400" baseline="30000" dirty="0"/>
              <a:t>n-2</a:t>
            </a:r>
            <a:r>
              <a:rPr lang="en-US" sz="2400" dirty="0"/>
              <a:t>+,,,.+</a:t>
            </a:r>
            <a:r>
              <a:rPr lang="en-US" sz="2400" dirty="0" err="1"/>
              <a:t>c</a:t>
            </a:r>
            <a:r>
              <a:rPr lang="en-US" sz="2400" baseline="-25000" dirty="0" err="1"/>
              <a:t>k</a:t>
            </a:r>
            <a:r>
              <a:rPr lang="en-US" sz="2400" dirty="0" err="1"/>
              <a:t>r</a:t>
            </a:r>
            <a:r>
              <a:rPr lang="en-US" sz="2400" baseline="30000" dirty="0" err="1"/>
              <a:t>n</a:t>
            </a:r>
            <a:r>
              <a:rPr lang="en-US" sz="2400" baseline="30000" dirty="0"/>
              <a:t>-k </a:t>
            </a:r>
            <a:r>
              <a:rPr lang="en-US" sz="2400" dirty="0" err="1"/>
              <a:t>gọi</a:t>
            </a:r>
            <a:r>
              <a:rPr lang="en-US" sz="2400" dirty="0"/>
              <a:t> </a:t>
            </a:r>
            <a:r>
              <a:rPr lang="en-US" sz="2400" dirty="0" err="1"/>
              <a:t>là</a:t>
            </a:r>
            <a:r>
              <a:rPr lang="en-US" sz="2400" dirty="0"/>
              <a:t> </a:t>
            </a:r>
            <a:r>
              <a:rPr lang="en-US" sz="2400" dirty="0" err="1"/>
              <a:t>ph</a:t>
            </a:r>
            <a:r>
              <a:rPr lang="vi-VN" sz="2400" dirty="0"/>
              <a:t>ư</a:t>
            </a:r>
            <a:r>
              <a:rPr lang="en-US" sz="2400" dirty="0" err="1"/>
              <a:t>ơng</a:t>
            </a:r>
            <a:r>
              <a:rPr lang="en-US" sz="2400" dirty="0"/>
              <a:t> </a:t>
            </a:r>
            <a:r>
              <a:rPr lang="en-US" sz="2400" dirty="0" err="1"/>
              <a:t>trình</a:t>
            </a:r>
            <a:r>
              <a:rPr lang="en-US" sz="2400" dirty="0"/>
              <a:t> </a:t>
            </a:r>
            <a:r>
              <a:rPr lang="en-US" sz="2400" dirty="0" err="1"/>
              <a:t>đặc</a:t>
            </a:r>
            <a:r>
              <a:rPr lang="en-US" sz="2400" dirty="0"/>
              <a:t> tr</a:t>
            </a:r>
            <a:r>
              <a:rPr lang="vi-VN" sz="2400" dirty="0"/>
              <a:t>ư</a:t>
            </a:r>
            <a:r>
              <a:rPr lang="en-US" sz="2400" dirty="0"/>
              <a:t>ng</a:t>
            </a:r>
            <a:endParaRPr lang="en-US" sz="2400" baseline="30000" dirty="0"/>
          </a:p>
          <a:p>
            <a:endParaRPr lang="en-US" sz="2400" dirty="0"/>
          </a:p>
        </p:txBody>
      </p:sp>
    </p:spTree>
    <p:extLst>
      <p:ext uri="{BB962C8B-B14F-4D97-AF65-F5344CB8AC3E}">
        <p14:creationId xmlns:p14="http://schemas.microsoft.com/office/powerpoint/2010/main" val="36667749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sz="3600" dirty="0"/>
              <a:t>1.4. </a:t>
            </a:r>
            <a:r>
              <a:rPr lang="en-US" sz="3600" dirty="0" err="1"/>
              <a:t>Hệ</a:t>
            </a:r>
            <a:r>
              <a:rPr lang="en-US" sz="3600" dirty="0"/>
              <a:t> </a:t>
            </a:r>
            <a:r>
              <a:rPr lang="en-US" sz="3600" dirty="0" err="1"/>
              <a:t>thức</a:t>
            </a:r>
            <a:r>
              <a:rPr lang="en-US" sz="3600" dirty="0"/>
              <a:t> </a:t>
            </a:r>
            <a:r>
              <a:rPr lang="en-US" sz="3600" dirty="0" err="1"/>
              <a:t>đệ</a:t>
            </a:r>
            <a:r>
              <a:rPr lang="en-US" sz="3600" dirty="0"/>
              <a:t> qui</a:t>
            </a:r>
            <a:br>
              <a:rPr lang="en-US" sz="3600" dirty="0"/>
            </a:br>
            <a:r>
              <a:rPr lang="en-US" sz="3600" dirty="0"/>
              <a:t> (</a:t>
            </a:r>
            <a:r>
              <a:rPr lang="en-US" sz="3600" dirty="0" err="1"/>
              <a:t>hệ</a:t>
            </a:r>
            <a:r>
              <a:rPr lang="en-US" sz="3600" dirty="0"/>
              <a:t> </a:t>
            </a:r>
            <a:r>
              <a:rPr lang="en-US" sz="3600" dirty="0" err="1"/>
              <a:t>thức</a:t>
            </a:r>
            <a:r>
              <a:rPr lang="en-US" sz="3600" dirty="0"/>
              <a:t> </a:t>
            </a:r>
            <a:r>
              <a:rPr lang="en-US" sz="3600" dirty="0" err="1"/>
              <a:t>truy</a:t>
            </a:r>
            <a:r>
              <a:rPr lang="en-US" sz="3600" dirty="0"/>
              <a:t> </a:t>
            </a:r>
            <a:r>
              <a:rPr lang="en-US" sz="3600" dirty="0" err="1"/>
              <a:t>hồi</a:t>
            </a:r>
            <a:r>
              <a:rPr lang="en-US" sz="3600" dirty="0"/>
              <a:t>)</a:t>
            </a:r>
          </a:p>
        </p:txBody>
      </p:sp>
      <p:sp>
        <p:nvSpPr>
          <p:cNvPr id="2" name="Rectangle: Folded Corner 1">
            <a:extLst>
              <a:ext uri="{FF2B5EF4-FFF2-40B4-BE49-F238E27FC236}">
                <a16:creationId xmlns:a16="http://schemas.microsoft.com/office/drawing/2014/main" id="{6B090C57-6B10-415A-927B-A753751F5AD3}"/>
              </a:ext>
            </a:extLst>
          </p:cNvPr>
          <p:cNvSpPr/>
          <p:nvPr/>
        </p:nvSpPr>
        <p:spPr>
          <a:xfrm>
            <a:off x="1276350" y="1600200"/>
            <a:ext cx="6724650" cy="12192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2400" dirty="0" err="1"/>
              <a:t>Có</a:t>
            </a:r>
            <a:r>
              <a:rPr lang="en-US" sz="2400" dirty="0"/>
              <a:t> </a:t>
            </a:r>
            <a:r>
              <a:rPr lang="en-US" sz="2400" dirty="0" err="1"/>
              <a:t>hai</a:t>
            </a:r>
            <a:r>
              <a:rPr lang="en-US" sz="2400" dirty="0"/>
              <a:t> tr</a:t>
            </a:r>
            <a:r>
              <a:rPr lang="vi-VN" sz="2400" dirty="0"/>
              <a:t>ư</a:t>
            </a:r>
            <a:r>
              <a:rPr lang="en-US" sz="2400" dirty="0" err="1"/>
              <a:t>ờng</a:t>
            </a:r>
            <a:r>
              <a:rPr lang="en-US" sz="2400" dirty="0"/>
              <a:t> </a:t>
            </a:r>
            <a:r>
              <a:rPr lang="en-US" sz="2400" dirty="0" err="1"/>
              <a:t>hợp</a:t>
            </a:r>
            <a:r>
              <a:rPr lang="en-US" sz="2400" dirty="0"/>
              <a:t>:</a:t>
            </a:r>
            <a:br>
              <a:rPr lang="en-US" sz="2400" dirty="0"/>
            </a:br>
            <a:r>
              <a:rPr lang="en-US" sz="2400" dirty="0" err="1"/>
              <a:t>Trường</a:t>
            </a:r>
            <a:r>
              <a:rPr lang="en-US" sz="2400" dirty="0"/>
              <a:t> </a:t>
            </a:r>
            <a:r>
              <a:rPr lang="en-US" sz="2400" dirty="0" err="1"/>
              <a:t>hợp</a:t>
            </a:r>
            <a:r>
              <a:rPr lang="en-US" sz="2400" dirty="0"/>
              <a:t> 1: Ph</a:t>
            </a:r>
            <a:r>
              <a:rPr lang="vi-VN" sz="2400" dirty="0"/>
              <a:t>ư</a:t>
            </a:r>
            <a:r>
              <a:rPr lang="en-US" sz="2400" dirty="0" err="1"/>
              <a:t>ơng</a:t>
            </a:r>
            <a:r>
              <a:rPr lang="en-US" sz="2400" dirty="0"/>
              <a:t> </a:t>
            </a:r>
            <a:r>
              <a:rPr lang="en-US" sz="2400" dirty="0" err="1"/>
              <a:t>trình</a:t>
            </a:r>
            <a:r>
              <a:rPr lang="en-US" sz="2400" dirty="0"/>
              <a:t> </a:t>
            </a:r>
            <a:r>
              <a:rPr lang="en-US" sz="2400" dirty="0" err="1"/>
              <a:t>đặc</a:t>
            </a:r>
            <a:r>
              <a:rPr lang="en-US" sz="2400" dirty="0"/>
              <a:t> tr</a:t>
            </a:r>
            <a:r>
              <a:rPr lang="vi-VN" sz="2400" dirty="0"/>
              <a:t>ư</a:t>
            </a:r>
            <a:r>
              <a:rPr lang="en-US" sz="2400" dirty="0"/>
              <a:t>ng </a:t>
            </a:r>
            <a:r>
              <a:rPr lang="en-US" sz="2400" dirty="0" err="1"/>
              <a:t>có</a:t>
            </a:r>
            <a:r>
              <a:rPr lang="en-US" sz="2400" dirty="0"/>
              <a:t> </a:t>
            </a:r>
            <a:r>
              <a:rPr lang="en-US" sz="2400" dirty="0" err="1"/>
              <a:t>hai</a:t>
            </a:r>
            <a:r>
              <a:rPr lang="en-US" sz="2400" dirty="0"/>
              <a:t> </a:t>
            </a:r>
            <a:r>
              <a:rPr lang="en-US" sz="2400" dirty="0" err="1"/>
              <a:t>nghiệm</a:t>
            </a:r>
            <a:r>
              <a:rPr lang="en-US" sz="2400" dirty="0"/>
              <a:t> </a:t>
            </a:r>
            <a:r>
              <a:rPr lang="en-US" sz="2400" dirty="0" err="1"/>
              <a:t>phân</a:t>
            </a:r>
            <a:r>
              <a:rPr lang="en-US" sz="2400" dirty="0"/>
              <a:t> </a:t>
            </a:r>
            <a:r>
              <a:rPr lang="en-US" sz="2400" dirty="0" err="1"/>
              <a:t>biệt</a:t>
            </a:r>
            <a:endParaRPr lang="en-US" sz="2400" b="1" dirty="0">
              <a:solidFill>
                <a:schemeClr val="tx1"/>
              </a:solidFill>
            </a:endParaRPr>
          </a:p>
        </p:txBody>
      </p:sp>
      <p:sp>
        <p:nvSpPr>
          <p:cNvPr id="47" name="Rectangle: Folded Corner 46">
            <a:extLst>
              <a:ext uri="{FF2B5EF4-FFF2-40B4-BE49-F238E27FC236}">
                <a16:creationId xmlns:a16="http://schemas.microsoft.com/office/drawing/2014/main" id="{8CD60893-CFC3-4E12-9F36-298826700E97}"/>
              </a:ext>
            </a:extLst>
          </p:cNvPr>
          <p:cNvSpPr/>
          <p:nvPr/>
        </p:nvSpPr>
        <p:spPr>
          <a:xfrm>
            <a:off x="1276350" y="3124200"/>
            <a:ext cx="7639050" cy="24384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endParaRPr lang="en-US" sz="2400" dirty="0"/>
          </a:p>
          <a:p>
            <a:pPr algn="just"/>
            <a:r>
              <a:rPr lang="en-US" sz="2400" dirty="0" err="1"/>
              <a:t>Định</a:t>
            </a:r>
            <a:r>
              <a:rPr lang="en-US" sz="2400" dirty="0"/>
              <a:t> </a:t>
            </a:r>
            <a:r>
              <a:rPr lang="en-US" sz="2400" dirty="0" err="1"/>
              <a:t>lí</a:t>
            </a:r>
            <a:r>
              <a:rPr lang="en-US" sz="2400" dirty="0"/>
              <a:t>: Cho c</a:t>
            </a:r>
            <a:r>
              <a:rPr lang="en-US" sz="2400" baseline="-25000" dirty="0"/>
              <a:t>1</a:t>
            </a:r>
            <a:r>
              <a:rPr lang="en-US" sz="2400" dirty="0"/>
              <a:t>, c</a:t>
            </a:r>
            <a:r>
              <a:rPr lang="en-US" sz="2400" baseline="-25000" dirty="0"/>
              <a:t>2</a:t>
            </a:r>
            <a:r>
              <a:rPr lang="en-US" sz="2400" dirty="0"/>
              <a:t> </a:t>
            </a:r>
            <a:r>
              <a:rPr lang="en-US" sz="2400" dirty="0" err="1"/>
              <a:t>là</a:t>
            </a:r>
            <a:r>
              <a:rPr lang="en-US" sz="2400" dirty="0"/>
              <a:t> </a:t>
            </a:r>
            <a:r>
              <a:rPr lang="en-US" sz="2400" dirty="0" err="1"/>
              <a:t>hai</a:t>
            </a:r>
            <a:r>
              <a:rPr lang="en-US" sz="2400" dirty="0"/>
              <a:t> </a:t>
            </a:r>
            <a:r>
              <a:rPr lang="en-US" sz="2400" dirty="0" err="1"/>
              <a:t>số</a:t>
            </a:r>
            <a:r>
              <a:rPr lang="en-US" sz="2400" dirty="0"/>
              <a:t> </a:t>
            </a:r>
            <a:r>
              <a:rPr lang="en-US" sz="2400" dirty="0" err="1"/>
              <a:t>thực</a:t>
            </a:r>
            <a:r>
              <a:rPr lang="en-US" sz="2400" dirty="0"/>
              <a:t>, </a:t>
            </a:r>
            <a:r>
              <a:rPr lang="en-US" sz="2400" dirty="0" err="1"/>
              <a:t>giả</a:t>
            </a:r>
            <a:r>
              <a:rPr lang="en-US" sz="2400" dirty="0"/>
              <a:t> </a:t>
            </a:r>
            <a:r>
              <a:rPr lang="en-US" sz="2400" dirty="0" err="1"/>
              <a:t>sử</a:t>
            </a:r>
            <a:r>
              <a:rPr lang="en-US" sz="2400" dirty="0"/>
              <a:t> </a:t>
            </a:r>
            <a:r>
              <a:rPr lang="en-US" sz="2400" dirty="0" err="1"/>
              <a:t>ph</a:t>
            </a:r>
            <a:r>
              <a:rPr lang="vi-VN" sz="2400" dirty="0"/>
              <a:t>ư</a:t>
            </a:r>
            <a:r>
              <a:rPr lang="en-US" sz="2400" dirty="0" err="1"/>
              <a:t>ơng</a:t>
            </a:r>
            <a:r>
              <a:rPr lang="en-US" sz="2400" dirty="0"/>
              <a:t> </a:t>
            </a:r>
            <a:r>
              <a:rPr lang="en-US" sz="2400" dirty="0" err="1"/>
              <a:t>trình</a:t>
            </a:r>
            <a:r>
              <a:rPr lang="en-US" sz="2400" dirty="0"/>
              <a:t> r</a:t>
            </a:r>
            <a:r>
              <a:rPr lang="en-US" sz="2400" baseline="30000" dirty="0"/>
              <a:t>2</a:t>
            </a:r>
            <a:r>
              <a:rPr lang="en-US" sz="2400" dirty="0"/>
              <a:t> – c</a:t>
            </a:r>
            <a:r>
              <a:rPr lang="en-US" sz="2400" baseline="-25000" dirty="0"/>
              <a:t>1</a:t>
            </a:r>
            <a:r>
              <a:rPr lang="en-US" sz="2400" dirty="0"/>
              <a:t> r-c</a:t>
            </a:r>
            <a:r>
              <a:rPr lang="en-US" sz="2400" baseline="-25000" dirty="0"/>
              <a:t>2</a:t>
            </a:r>
            <a:r>
              <a:rPr lang="en-US" sz="2400" dirty="0"/>
              <a:t>=0 </a:t>
            </a:r>
            <a:r>
              <a:rPr lang="en-US" sz="2400" dirty="0" err="1"/>
              <a:t>có</a:t>
            </a:r>
            <a:r>
              <a:rPr lang="en-US" sz="2400" dirty="0"/>
              <a:t> </a:t>
            </a:r>
            <a:r>
              <a:rPr lang="en-US" sz="2400" dirty="0" err="1"/>
              <a:t>hai</a:t>
            </a:r>
            <a:r>
              <a:rPr lang="en-US" sz="2400" dirty="0"/>
              <a:t> </a:t>
            </a:r>
            <a:r>
              <a:rPr lang="en-US" sz="2400" dirty="0" err="1"/>
              <a:t>nghiệm</a:t>
            </a:r>
            <a:r>
              <a:rPr lang="en-US" sz="2400" dirty="0"/>
              <a:t> </a:t>
            </a:r>
            <a:r>
              <a:rPr lang="en-US" sz="2400" dirty="0" err="1"/>
              <a:t>phân</a:t>
            </a:r>
            <a:r>
              <a:rPr lang="en-US" sz="2400" dirty="0"/>
              <a:t> </a:t>
            </a:r>
            <a:r>
              <a:rPr lang="en-US" sz="2400" dirty="0" err="1"/>
              <a:t>biệt</a:t>
            </a:r>
            <a:r>
              <a:rPr lang="en-US" sz="2400" dirty="0"/>
              <a:t> r1 </a:t>
            </a:r>
            <a:r>
              <a:rPr lang="en-US" sz="2400" dirty="0" err="1"/>
              <a:t>và</a:t>
            </a:r>
            <a:r>
              <a:rPr lang="en-US" sz="2400" dirty="0"/>
              <a:t> r2. </a:t>
            </a:r>
            <a:r>
              <a:rPr lang="en-US" sz="2400" dirty="0" err="1"/>
              <a:t>Khi</a:t>
            </a:r>
            <a:r>
              <a:rPr lang="en-US" sz="2400" dirty="0"/>
              <a:t> </a:t>
            </a:r>
            <a:r>
              <a:rPr lang="en-US" sz="2400" dirty="0" err="1"/>
              <a:t>đó</a:t>
            </a:r>
            <a:r>
              <a:rPr lang="en-US" sz="2400" dirty="0"/>
              <a:t> </a:t>
            </a:r>
            <a:r>
              <a:rPr lang="en-US" sz="2400" dirty="0" err="1"/>
              <a:t>dãy</a:t>
            </a:r>
            <a:r>
              <a:rPr lang="en-US" sz="2400" dirty="0"/>
              <a:t> {a</a:t>
            </a:r>
            <a:r>
              <a:rPr lang="en-US" sz="2400" baseline="-25000" dirty="0"/>
              <a:t>n</a:t>
            </a:r>
            <a:r>
              <a:rPr lang="en-US" sz="2400" dirty="0"/>
              <a:t>} </a:t>
            </a:r>
            <a:r>
              <a:rPr lang="en-US" sz="2400" dirty="0" err="1"/>
              <a:t>là</a:t>
            </a:r>
            <a:r>
              <a:rPr lang="en-US" sz="2400" dirty="0"/>
              <a:t> </a:t>
            </a:r>
            <a:r>
              <a:rPr lang="en-US" sz="2400" dirty="0" err="1"/>
              <a:t>nghiệm</a:t>
            </a:r>
            <a:r>
              <a:rPr lang="en-US" sz="2400" dirty="0"/>
              <a:t> </a:t>
            </a:r>
            <a:r>
              <a:rPr lang="en-US" sz="2400" dirty="0" err="1"/>
              <a:t>của</a:t>
            </a:r>
            <a:r>
              <a:rPr lang="en-US" sz="2400" dirty="0"/>
              <a:t> </a:t>
            </a:r>
            <a:r>
              <a:rPr lang="en-US" sz="2400" dirty="0" err="1"/>
              <a:t>hệ</a:t>
            </a:r>
            <a:r>
              <a:rPr lang="en-US" sz="2400" dirty="0"/>
              <a:t> </a:t>
            </a:r>
            <a:r>
              <a:rPr lang="en-US" sz="2400" dirty="0" err="1"/>
              <a:t>thức</a:t>
            </a:r>
            <a:r>
              <a:rPr lang="en-US" sz="2400" dirty="0"/>
              <a:t> </a:t>
            </a:r>
            <a:r>
              <a:rPr lang="en-US" sz="2400" dirty="0" err="1"/>
              <a:t>truy</a:t>
            </a:r>
            <a:r>
              <a:rPr lang="en-US" sz="2400" dirty="0"/>
              <a:t> </a:t>
            </a:r>
            <a:r>
              <a:rPr lang="en-US" sz="2400" dirty="0" err="1"/>
              <a:t>hồi</a:t>
            </a:r>
            <a:r>
              <a:rPr lang="en-US" sz="2400" dirty="0"/>
              <a:t> a</a:t>
            </a:r>
            <a:r>
              <a:rPr lang="en-US" sz="2400" baseline="-25000" dirty="0"/>
              <a:t>n</a:t>
            </a:r>
            <a:r>
              <a:rPr lang="en-US" sz="2400" dirty="0"/>
              <a:t>=c</a:t>
            </a:r>
            <a:r>
              <a:rPr lang="en-US" sz="2400" baseline="-25000" dirty="0"/>
              <a:t>1</a:t>
            </a:r>
            <a:r>
              <a:rPr lang="en-US" sz="2400" dirty="0"/>
              <a:t>a</a:t>
            </a:r>
            <a:r>
              <a:rPr lang="en-US" sz="2400" baseline="-25000" dirty="0"/>
              <a:t>n-1</a:t>
            </a:r>
            <a:r>
              <a:rPr lang="en-US" sz="2400" dirty="0"/>
              <a:t>+c</a:t>
            </a:r>
            <a:r>
              <a:rPr lang="en-US" sz="2400" baseline="-25000" dirty="0"/>
              <a:t>2</a:t>
            </a:r>
            <a:r>
              <a:rPr lang="en-US" sz="2400" dirty="0"/>
              <a:t>a</a:t>
            </a:r>
            <a:r>
              <a:rPr lang="en-US" sz="2400" baseline="-25000" dirty="0"/>
              <a:t>n-2 </a:t>
            </a:r>
            <a:r>
              <a:rPr lang="en-US" sz="2400" dirty="0" err="1"/>
              <a:t>khi</a:t>
            </a:r>
            <a:r>
              <a:rPr lang="en-US" sz="2400" dirty="0"/>
              <a:t> </a:t>
            </a:r>
            <a:r>
              <a:rPr lang="en-US" sz="2400" dirty="0" err="1"/>
              <a:t>và</a:t>
            </a:r>
            <a:r>
              <a:rPr lang="en-US" sz="2400" dirty="0"/>
              <a:t> </a:t>
            </a:r>
            <a:r>
              <a:rPr lang="en-US" sz="2400" dirty="0" err="1"/>
              <a:t>chỉ</a:t>
            </a:r>
            <a:r>
              <a:rPr lang="en-US" sz="2400" dirty="0"/>
              <a:t> </a:t>
            </a:r>
            <a:r>
              <a:rPr lang="en-US" sz="2400" dirty="0" err="1"/>
              <a:t>khi</a:t>
            </a:r>
            <a:r>
              <a:rPr lang="en-US" sz="2400" dirty="0"/>
              <a:t> a</a:t>
            </a:r>
            <a:r>
              <a:rPr lang="en-US" sz="2400" baseline="-25000" dirty="0"/>
              <a:t>n</a:t>
            </a:r>
            <a:r>
              <a:rPr lang="en-US" sz="2400" dirty="0"/>
              <a:t>=</a:t>
            </a:r>
            <a:r>
              <a:rPr lang="el-GR" sz="2400" dirty="0"/>
              <a:t>α</a:t>
            </a:r>
            <a:r>
              <a:rPr lang="en-US" sz="2400" baseline="-25000" dirty="0"/>
              <a:t>1</a:t>
            </a:r>
            <a:r>
              <a:rPr lang="en-US" sz="2400" dirty="0"/>
              <a:t>r</a:t>
            </a:r>
            <a:r>
              <a:rPr lang="en-US" sz="2400" baseline="-25000" dirty="0"/>
              <a:t>1</a:t>
            </a:r>
            <a:r>
              <a:rPr lang="en-US" sz="2400" baseline="30000" dirty="0"/>
              <a:t>n</a:t>
            </a:r>
            <a:r>
              <a:rPr lang="en-US" sz="2400" dirty="0"/>
              <a:t>+</a:t>
            </a:r>
            <a:r>
              <a:rPr lang="el-GR" sz="2400" dirty="0"/>
              <a:t> α</a:t>
            </a:r>
            <a:r>
              <a:rPr lang="en-US" sz="2400" baseline="-25000" dirty="0"/>
              <a:t>2</a:t>
            </a:r>
            <a:r>
              <a:rPr lang="en-US" sz="2400" dirty="0"/>
              <a:t>r</a:t>
            </a:r>
            <a:r>
              <a:rPr lang="en-US" sz="2400" baseline="-25000" dirty="0"/>
              <a:t>2</a:t>
            </a:r>
            <a:r>
              <a:rPr lang="en-US" sz="2400" baseline="30000" dirty="0"/>
              <a:t>n</a:t>
            </a:r>
            <a:r>
              <a:rPr lang="en-US" sz="2400" dirty="0"/>
              <a:t> </a:t>
            </a:r>
            <a:r>
              <a:rPr lang="en-US" sz="2400" dirty="0" err="1"/>
              <a:t>với</a:t>
            </a:r>
            <a:r>
              <a:rPr lang="en-US" sz="2400" dirty="0"/>
              <a:t> n=1,2,3,... </a:t>
            </a:r>
            <a:r>
              <a:rPr lang="en-US" sz="2400" dirty="0" err="1"/>
              <a:t>Trong</a:t>
            </a:r>
            <a:r>
              <a:rPr lang="en-US" sz="2400" dirty="0"/>
              <a:t> </a:t>
            </a:r>
            <a:r>
              <a:rPr lang="en-US" sz="2400" dirty="0" err="1"/>
              <a:t>đó</a:t>
            </a:r>
            <a:r>
              <a:rPr lang="en-US" sz="2400" dirty="0"/>
              <a:t> </a:t>
            </a:r>
            <a:r>
              <a:rPr lang="el-GR" sz="2400" dirty="0"/>
              <a:t>α</a:t>
            </a:r>
            <a:r>
              <a:rPr lang="en-US" sz="2400" baseline="-25000" dirty="0"/>
              <a:t>1, </a:t>
            </a:r>
            <a:r>
              <a:rPr lang="el-GR" sz="2400" dirty="0"/>
              <a:t>α</a:t>
            </a:r>
            <a:r>
              <a:rPr lang="en-US" sz="2400" baseline="-25000" dirty="0"/>
              <a:t>2 </a:t>
            </a:r>
            <a:r>
              <a:rPr lang="en-US" sz="2400" dirty="0" err="1"/>
              <a:t>là</a:t>
            </a:r>
            <a:r>
              <a:rPr lang="en-US" sz="2400" dirty="0"/>
              <a:t> </a:t>
            </a:r>
            <a:r>
              <a:rPr lang="en-US" sz="2400" dirty="0" err="1"/>
              <a:t>các</a:t>
            </a:r>
            <a:r>
              <a:rPr lang="en-US" sz="2400" dirty="0"/>
              <a:t> </a:t>
            </a:r>
            <a:r>
              <a:rPr lang="en-US" sz="2400" dirty="0" err="1"/>
              <a:t>hằng</a:t>
            </a:r>
            <a:r>
              <a:rPr lang="en-US" sz="2400" dirty="0"/>
              <a:t> </a:t>
            </a:r>
            <a:r>
              <a:rPr lang="en-US" sz="2400" dirty="0" err="1"/>
              <a:t>số</a:t>
            </a:r>
            <a:endParaRPr lang="en-US" sz="2400" dirty="0"/>
          </a:p>
          <a:p>
            <a:pPr algn="just"/>
            <a:endParaRPr lang="en-US" sz="2400" dirty="0"/>
          </a:p>
        </p:txBody>
      </p:sp>
    </p:spTree>
    <p:extLst>
      <p:ext uri="{BB962C8B-B14F-4D97-AF65-F5344CB8AC3E}">
        <p14:creationId xmlns:p14="http://schemas.microsoft.com/office/powerpoint/2010/main" val="29585151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5BD3E-51DB-42A1-B53E-6EA6F2D1ACC9}"/>
              </a:ext>
            </a:extLst>
          </p:cNvPr>
          <p:cNvSpPr>
            <a:spLocks noGrp="1"/>
          </p:cNvSpPr>
          <p:nvPr>
            <p:ph type="title"/>
          </p:nvPr>
        </p:nvSpPr>
        <p:spPr/>
        <p:txBody>
          <a:bodyPr/>
          <a:lstStyle/>
          <a:p>
            <a:r>
              <a:rPr lang="en-US" dirty="0" err="1"/>
              <a:t>Ví</a:t>
            </a:r>
            <a:r>
              <a:rPr lang="en-US" dirty="0"/>
              <a:t> </a:t>
            </a:r>
            <a:r>
              <a:rPr lang="en-US" dirty="0" err="1"/>
              <a:t>dụ</a:t>
            </a:r>
            <a:r>
              <a:rPr lang="en-US" dirty="0"/>
              <a:t> 1</a:t>
            </a:r>
          </a:p>
        </p:txBody>
      </p:sp>
      <p:sp>
        <p:nvSpPr>
          <p:cNvPr id="3" name="Content Placeholder 2">
            <a:extLst>
              <a:ext uri="{FF2B5EF4-FFF2-40B4-BE49-F238E27FC236}">
                <a16:creationId xmlns:a16="http://schemas.microsoft.com/office/drawing/2014/main" id="{1EA99DC4-2537-473C-8624-F134B76C67A7}"/>
              </a:ext>
            </a:extLst>
          </p:cNvPr>
          <p:cNvSpPr>
            <a:spLocks noGrp="1"/>
          </p:cNvSpPr>
          <p:nvPr>
            <p:ph idx="1"/>
          </p:nvPr>
        </p:nvSpPr>
        <p:spPr>
          <a:xfrm>
            <a:off x="938758" y="2263138"/>
            <a:ext cx="7633742" cy="2695193"/>
          </a:xfrm>
        </p:spPr>
        <p:txBody>
          <a:bodyPr/>
          <a:lstStyle/>
          <a:p>
            <a:r>
              <a:rPr lang="en-US" dirty="0" err="1"/>
              <a:t>Tìm</a:t>
            </a:r>
            <a:r>
              <a:rPr lang="en-US" dirty="0"/>
              <a:t> </a:t>
            </a:r>
            <a:r>
              <a:rPr lang="en-US" dirty="0" err="1"/>
              <a:t>nghiệm</a:t>
            </a:r>
            <a:r>
              <a:rPr lang="en-US" dirty="0"/>
              <a:t> </a:t>
            </a:r>
            <a:r>
              <a:rPr lang="en-US" dirty="0" err="1"/>
              <a:t>của</a:t>
            </a:r>
            <a:r>
              <a:rPr lang="en-US" dirty="0"/>
              <a:t> </a:t>
            </a:r>
            <a:r>
              <a:rPr lang="en-US" dirty="0" err="1"/>
              <a:t>hệ</a:t>
            </a:r>
            <a:r>
              <a:rPr lang="en-US" dirty="0"/>
              <a:t> </a:t>
            </a:r>
            <a:r>
              <a:rPr lang="en-US" dirty="0" err="1"/>
              <a:t>thức</a:t>
            </a:r>
            <a:r>
              <a:rPr lang="en-US" dirty="0"/>
              <a:t> </a:t>
            </a:r>
            <a:r>
              <a:rPr lang="en-US" dirty="0" err="1"/>
              <a:t>truy</a:t>
            </a:r>
            <a:r>
              <a:rPr lang="en-US" dirty="0"/>
              <a:t> </a:t>
            </a:r>
            <a:r>
              <a:rPr lang="en-US" dirty="0" err="1"/>
              <a:t>hồi</a:t>
            </a:r>
            <a:r>
              <a:rPr lang="en-US" dirty="0"/>
              <a:t> </a:t>
            </a:r>
            <a:r>
              <a:rPr lang="en-US" dirty="0" err="1"/>
              <a:t>có</a:t>
            </a:r>
            <a:r>
              <a:rPr lang="en-US" dirty="0"/>
              <a:t> </a:t>
            </a:r>
            <a:r>
              <a:rPr lang="en-US" dirty="0" err="1"/>
              <a:t>dạng</a:t>
            </a:r>
            <a:r>
              <a:rPr lang="en-US" dirty="0"/>
              <a:t> a</a:t>
            </a:r>
            <a:r>
              <a:rPr lang="en-US" baseline="-25000" dirty="0"/>
              <a:t>n</a:t>
            </a:r>
            <a:r>
              <a:rPr lang="en-US" dirty="0"/>
              <a:t>=a</a:t>
            </a:r>
            <a:r>
              <a:rPr lang="en-US" baseline="-25000" dirty="0"/>
              <a:t>n-1</a:t>
            </a:r>
            <a:r>
              <a:rPr lang="en-US" dirty="0"/>
              <a:t>+2a</a:t>
            </a:r>
            <a:r>
              <a:rPr lang="en-US" baseline="-25000" dirty="0"/>
              <a:t>n-2</a:t>
            </a:r>
          </a:p>
          <a:p>
            <a:r>
              <a:rPr lang="en-US" dirty="0" err="1"/>
              <a:t>Trong</a:t>
            </a:r>
            <a:r>
              <a:rPr lang="en-US" dirty="0"/>
              <a:t> </a:t>
            </a:r>
            <a:r>
              <a:rPr lang="en-US" dirty="0" err="1"/>
              <a:t>đó</a:t>
            </a:r>
            <a:r>
              <a:rPr lang="en-US" dirty="0"/>
              <a:t> a0=2 </a:t>
            </a:r>
            <a:r>
              <a:rPr lang="en-US" dirty="0" err="1"/>
              <a:t>và</a:t>
            </a:r>
            <a:r>
              <a:rPr lang="en-US" dirty="0"/>
              <a:t> a1=7</a:t>
            </a:r>
          </a:p>
        </p:txBody>
      </p:sp>
    </p:spTree>
    <p:extLst>
      <p:ext uri="{BB962C8B-B14F-4D97-AF65-F5344CB8AC3E}">
        <p14:creationId xmlns:p14="http://schemas.microsoft.com/office/powerpoint/2010/main" val="15512857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sz="3600" dirty="0"/>
              <a:t>1.4. </a:t>
            </a:r>
            <a:r>
              <a:rPr lang="en-US" sz="3600" dirty="0" err="1"/>
              <a:t>Hệ</a:t>
            </a:r>
            <a:r>
              <a:rPr lang="en-US" sz="3600" dirty="0"/>
              <a:t> </a:t>
            </a:r>
            <a:r>
              <a:rPr lang="en-US" sz="3600" dirty="0" err="1"/>
              <a:t>thức</a:t>
            </a:r>
            <a:r>
              <a:rPr lang="en-US" sz="3600" dirty="0"/>
              <a:t> </a:t>
            </a:r>
            <a:r>
              <a:rPr lang="en-US" sz="3600" dirty="0" err="1"/>
              <a:t>đệ</a:t>
            </a:r>
            <a:r>
              <a:rPr lang="en-US" sz="3600" dirty="0"/>
              <a:t> qui</a:t>
            </a:r>
            <a:br>
              <a:rPr lang="en-US" sz="3600" dirty="0"/>
            </a:br>
            <a:r>
              <a:rPr lang="en-US" sz="3600" dirty="0"/>
              <a:t> (</a:t>
            </a:r>
            <a:r>
              <a:rPr lang="en-US" sz="3600" dirty="0" err="1"/>
              <a:t>hệ</a:t>
            </a:r>
            <a:r>
              <a:rPr lang="en-US" sz="3600" dirty="0"/>
              <a:t> </a:t>
            </a:r>
            <a:r>
              <a:rPr lang="en-US" sz="3600" dirty="0" err="1"/>
              <a:t>thức</a:t>
            </a:r>
            <a:r>
              <a:rPr lang="en-US" sz="3600" dirty="0"/>
              <a:t> </a:t>
            </a:r>
            <a:r>
              <a:rPr lang="en-US" sz="3600" dirty="0" err="1"/>
              <a:t>truy</a:t>
            </a:r>
            <a:r>
              <a:rPr lang="en-US" sz="3600" dirty="0"/>
              <a:t> </a:t>
            </a:r>
            <a:r>
              <a:rPr lang="en-US" sz="3600" dirty="0" err="1"/>
              <a:t>hồi</a:t>
            </a:r>
            <a:r>
              <a:rPr lang="en-US" sz="3600" dirty="0"/>
              <a:t>)</a:t>
            </a:r>
          </a:p>
        </p:txBody>
      </p:sp>
      <p:sp>
        <p:nvSpPr>
          <p:cNvPr id="2" name="Rectangle: Folded Corner 1">
            <a:extLst>
              <a:ext uri="{FF2B5EF4-FFF2-40B4-BE49-F238E27FC236}">
                <a16:creationId xmlns:a16="http://schemas.microsoft.com/office/drawing/2014/main" id="{6B090C57-6B10-415A-927B-A753751F5AD3}"/>
              </a:ext>
            </a:extLst>
          </p:cNvPr>
          <p:cNvSpPr/>
          <p:nvPr/>
        </p:nvSpPr>
        <p:spPr>
          <a:xfrm>
            <a:off x="1276350" y="1600200"/>
            <a:ext cx="6724650" cy="12192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2400" dirty="0"/>
              <a:t>Tr</a:t>
            </a:r>
            <a:r>
              <a:rPr lang="vi-VN" sz="2400" dirty="0"/>
              <a:t>ư</a:t>
            </a:r>
            <a:r>
              <a:rPr lang="en-US" sz="2400" dirty="0" err="1"/>
              <a:t>ờng</a:t>
            </a:r>
            <a:r>
              <a:rPr lang="en-US" sz="2400" dirty="0"/>
              <a:t> </a:t>
            </a:r>
            <a:r>
              <a:rPr lang="en-US" sz="2400" dirty="0" err="1"/>
              <a:t>hợp</a:t>
            </a:r>
            <a:r>
              <a:rPr lang="en-US" sz="2400" dirty="0"/>
              <a:t> 2: Ph</a:t>
            </a:r>
            <a:r>
              <a:rPr lang="vi-VN" sz="2400" dirty="0"/>
              <a:t>ư</a:t>
            </a:r>
            <a:r>
              <a:rPr lang="en-US" sz="2400" dirty="0" err="1"/>
              <a:t>ơng</a:t>
            </a:r>
            <a:r>
              <a:rPr lang="en-US" sz="2400" dirty="0"/>
              <a:t> </a:t>
            </a:r>
            <a:r>
              <a:rPr lang="en-US" sz="2400" dirty="0" err="1"/>
              <a:t>trình</a:t>
            </a:r>
            <a:r>
              <a:rPr lang="en-US" sz="2400" dirty="0"/>
              <a:t> </a:t>
            </a:r>
            <a:r>
              <a:rPr lang="en-US" sz="2400" dirty="0" err="1"/>
              <a:t>đặc</a:t>
            </a:r>
            <a:r>
              <a:rPr lang="en-US" sz="2400" dirty="0"/>
              <a:t> tr</a:t>
            </a:r>
            <a:r>
              <a:rPr lang="vi-VN" sz="2400" dirty="0"/>
              <a:t>ư</a:t>
            </a:r>
            <a:r>
              <a:rPr lang="en-US" sz="2400" dirty="0"/>
              <a:t>ng </a:t>
            </a:r>
            <a:r>
              <a:rPr lang="en-US" sz="2400" dirty="0" err="1"/>
              <a:t>có</a:t>
            </a:r>
            <a:r>
              <a:rPr lang="en-US" sz="2400" dirty="0"/>
              <a:t> </a:t>
            </a:r>
            <a:r>
              <a:rPr lang="en-US" sz="2400" dirty="0" err="1"/>
              <a:t>nghiệm</a:t>
            </a:r>
            <a:r>
              <a:rPr lang="en-US" sz="2400" dirty="0"/>
              <a:t> </a:t>
            </a:r>
            <a:r>
              <a:rPr lang="en-US" sz="2400" dirty="0" err="1"/>
              <a:t>kép</a:t>
            </a:r>
            <a:endParaRPr lang="en-US" sz="2400" b="1" dirty="0">
              <a:solidFill>
                <a:schemeClr val="tx1"/>
              </a:solidFill>
            </a:endParaRPr>
          </a:p>
        </p:txBody>
      </p:sp>
      <p:sp>
        <p:nvSpPr>
          <p:cNvPr id="47" name="Rectangle: Folded Corner 46">
            <a:extLst>
              <a:ext uri="{FF2B5EF4-FFF2-40B4-BE49-F238E27FC236}">
                <a16:creationId xmlns:a16="http://schemas.microsoft.com/office/drawing/2014/main" id="{8CD60893-CFC3-4E12-9F36-298826700E97}"/>
              </a:ext>
            </a:extLst>
          </p:cNvPr>
          <p:cNvSpPr/>
          <p:nvPr/>
        </p:nvSpPr>
        <p:spPr>
          <a:xfrm>
            <a:off x="1276350" y="3124200"/>
            <a:ext cx="7410450" cy="2413819"/>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en-US" sz="2400" dirty="0"/>
          </a:p>
          <a:p>
            <a:r>
              <a:rPr lang="en-US" sz="2400" dirty="0" err="1"/>
              <a:t>Định</a:t>
            </a:r>
            <a:r>
              <a:rPr lang="en-US" sz="2400" dirty="0"/>
              <a:t> </a:t>
            </a:r>
            <a:r>
              <a:rPr lang="en-US" sz="2400" dirty="0" err="1"/>
              <a:t>lí</a:t>
            </a:r>
            <a:r>
              <a:rPr lang="en-US" sz="2400" dirty="0"/>
              <a:t>: Cho c</a:t>
            </a:r>
            <a:r>
              <a:rPr lang="en-US" sz="2400" baseline="-25000" dirty="0"/>
              <a:t>1</a:t>
            </a:r>
            <a:r>
              <a:rPr lang="en-US" sz="2400" dirty="0"/>
              <a:t>, c</a:t>
            </a:r>
            <a:r>
              <a:rPr lang="en-US" sz="2400" baseline="-25000" dirty="0"/>
              <a:t>2</a:t>
            </a:r>
            <a:r>
              <a:rPr lang="en-US" sz="2400" dirty="0"/>
              <a:t> </a:t>
            </a:r>
            <a:r>
              <a:rPr lang="en-US" sz="2400" dirty="0" err="1"/>
              <a:t>là</a:t>
            </a:r>
            <a:r>
              <a:rPr lang="en-US" sz="2400" dirty="0"/>
              <a:t> </a:t>
            </a:r>
            <a:r>
              <a:rPr lang="en-US" sz="2400" dirty="0" err="1"/>
              <a:t>hai</a:t>
            </a:r>
            <a:r>
              <a:rPr lang="en-US" sz="2400" dirty="0"/>
              <a:t> </a:t>
            </a:r>
            <a:r>
              <a:rPr lang="en-US" sz="2400" dirty="0" err="1"/>
              <a:t>số</a:t>
            </a:r>
            <a:r>
              <a:rPr lang="en-US" sz="2400" dirty="0"/>
              <a:t> </a:t>
            </a:r>
            <a:r>
              <a:rPr lang="en-US" sz="2400" dirty="0" err="1"/>
              <a:t>thực</a:t>
            </a:r>
            <a:r>
              <a:rPr lang="en-US" sz="2400" dirty="0"/>
              <a:t>, </a:t>
            </a:r>
            <a:r>
              <a:rPr lang="en-US" sz="2400" dirty="0" err="1"/>
              <a:t>giả</a:t>
            </a:r>
            <a:r>
              <a:rPr lang="en-US" sz="2400" dirty="0"/>
              <a:t> </a:t>
            </a:r>
            <a:r>
              <a:rPr lang="en-US" sz="2400" dirty="0" err="1"/>
              <a:t>sử</a:t>
            </a:r>
            <a:r>
              <a:rPr lang="en-US" sz="2400" dirty="0"/>
              <a:t> </a:t>
            </a:r>
            <a:r>
              <a:rPr lang="en-US" sz="2400" dirty="0" err="1"/>
              <a:t>ph</a:t>
            </a:r>
            <a:r>
              <a:rPr lang="vi-VN" sz="2400" dirty="0"/>
              <a:t>ư</a:t>
            </a:r>
            <a:r>
              <a:rPr lang="en-US" sz="2400" dirty="0" err="1"/>
              <a:t>ơng</a:t>
            </a:r>
            <a:r>
              <a:rPr lang="en-US" sz="2400" dirty="0"/>
              <a:t> </a:t>
            </a:r>
            <a:r>
              <a:rPr lang="en-US" sz="2400" dirty="0" err="1"/>
              <a:t>trình</a:t>
            </a:r>
            <a:r>
              <a:rPr lang="en-US" sz="2400" dirty="0"/>
              <a:t> r</a:t>
            </a:r>
            <a:r>
              <a:rPr lang="en-US" sz="2400" baseline="30000" dirty="0"/>
              <a:t>2</a:t>
            </a:r>
            <a:r>
              <a:rPr lang="en-US" sz="2400" dirty="0"/>
              <a:t> – c</a:t>
            </a:r>
            <a:r>
              <a:rPr lang="en-US" sz="2400" baseline="-25000" dirty="0"/>
              <a:t>1</a:t>
            </a:r>
            <a:r>
              <a:rPr lang="en-US" sz="2400" dirty="0"/>
              <a:t> r-c</a:t>
            </a:r>
            <a:r>
              <a:rPr lang="en-US" sz="2400" baseline="-25000" dirty="0"/>
              <a:t>2</a:t>
            </a:r>
            <a:r>
              <a:rPr lang="en-US" sz="2400" dirty="0"/>
              <a:t>=0 </a:t>
            </a:r>
            <a:r>
              <a:rPr lang="en-US" sz="2400" dirty="0" err="1"/>
              <a:t>có</a:t>
            </a:r>
            <a:r>
              <a:rPr lang="en-US" sz="2400" dirty="0"/>
              <a:t> </a:t>
            </a:r>
            <a:r>
              <a:rPr lang="en-US" sz="2400" dirty="0" err="1"/>
              <a:t>một</a:t>
            </a:r>
            <a:r>
              <a:rPr lang="en-US" sz="2400" dirty="0"/>
              <a:t> </a:t>
            </a:r>
            <a:r>
              <a:rPr lang="en-US" sz="2400" dirty="0" err="1"/>
              <a:t>nghiệm</a:t>
            </a:r>
            <a:r>
              <a:rPr lang="en-US" sz="2400" dirty="0"/>
              <a:t> r</a:t>
            </a:r>
            <a:r>
              <a:rPr lang="en-US" sz="2400" baseline="-25000" dirty="0"/>
              <a:t>0</a:t>
            </a:r>
            <a:r>
              <a:rPr lang="en-US" sz="2400" dirty="0"/>
              <a:t>. </a:t>
            </a:r>
            <a:r>
              <a:rPr lang="en-US" sz="2400" dirty="0" err="1"/>
              <a:t>Khi</a:t>
            </a:r>
            <a:r>
              <a:rPr lang="en-US" sz="2400" dirty="0"/>
              <a:t> </a:t>
            </a:r>
            <a:r>
              <a:rPr lang="en-US" sz="2400" dirty="0" err="1"/>
              <a:t>đó</a:t>
            </a:r>
            <a:r>
              <a:rPr lang="en-US" sz="2400" dirty="0"/>
              <a:t> </a:t>
            </a:r>
            <a:r>
              <a:rPr lang="en-US" sz="2400" dirty="0" err="1"/>
              <a:t>dãy</a:t>
            </a:r>
            <a:r>
              <a:rPr lang="en-US" sz="2400" dirty="0"/>
              <a:t> {a</a:t>
            </a:r>
            <a:r>
              <a:rPr lang="en-US" sz="2400" baseline="-25000" dirty="0"/>
              <a:t>n</a:t>
            </a:r>
            <a:r>
              <a:rPr lang="en-US" sz="2400" dirty="0"/>
              <a:t>} </a:t>
            </a:r>
            <a:r>
              <a:rPr lang="en-US" sz="2400" dirty="0" err="1"/>
              <a:t>là</a:t>
            </a:r>
            <a:r>
              <a:rPr lang="en-US" sz="2400" dirty="0"/>
              <a:t> </a:t>
            </a:r>
            <a:r>
              <a:rPr lang="en-US" sz="2400" dirty="0" err="1"/>
              <a:t>nghiệm</a:t>
            </a:r>
            <a:r>
              <a:rPr lang="en-US" sz="2400" dirty="0"/>
              <a:t> </a:t>
            </a:r>
            <a:r>
              <a:rPr lang="en-US" sz="2400" dirty="0" err="1"/>
              <a:t>của</a:t>
            </a:r>
            <a:r>
              <a:rPr lang="en-US" sz="2400" dirty="0"/>
              <a:t> </a:t>
            </a:r>
            <a:r>
              <a:rPr lang="en-US" sz="2400" dirty="0" err="1"/>
              <a:t>hệ</a:t>
            </a:r>
            <a:r>
              <a:rPr lang="en-US" sz="2400" dirty="0"/>
              <a:t> </a:t>
            </a:r>
            <a:r>
              <a:rPr lang="en-US" sz="2400" dirty="0" err="1"/>
              <a:t>thức</a:t>
            </a:r>
            <a:r>
              <a:rPr lang="en-US" sz="2400" dirty="0"/>
              <a:t> </a:t>
            </a:r>
            <a:r>
              <a:rPr lang="en-US" sz="2400" dirty="0" err="1"/>
              <a:t>truy</a:t>
            </a:r>
            <a:r>
              <a:rPr lang="en-US" sz="2400" dirty="0"/>
              <a:t> </a:t>
            </a:r>
            <a:r>
              <a:rPr lang="en-US" sz="2400" dirty="0" err="1"/>
              <a:t>hồi</a:t>
            </a:r>
            <a:r>
              <a:rPr lang="en-US" sz="2400" dirty="0"/>
              <a:t> a</a:t>
            </a:r>
            <a:r>
              <a:rPr lang="en-US" sz="2400" baseline="-25000" dirty="0"/>
              <a:t>n</a:t>
            </a:r>
            <a:r>
              <a:rPr lang="en-US" sz="2400" dirty="0"/>
              <a:t>=c</a:t>
            </a:r>
            <a:r>
              <a:rPr lang="en-US" sz="2400" baseline="-25000" dirty="0"/>
              <a:t>1</a:t>
            </a:r>
            <a:r>
              <a:rPr lang="en-US" sz="2400" dirty="0"/>
              <a:t>a</a:t>
            </a:r>
            <a:r>
              <a:rPr lang="en-US" sz="2400" baseline="-25000" dirty="0"/>
              <a:t>n-1</a:t>
            </a:r>
            <a:r>
              <a:rPr lang="en-US" sz="2400" dirty="0"/>
              <a:t>+c</a:t>
            </a:r>
            <a:r>
              <a:rPr lang="en-US" sz="2400" baseline="-25000" dirty="0"/>
              <a:t>2</a:t>
            </a:r>
            <a:r>
              <a:rPr lang="en-US" sz="2400" dirty="0"/>
              <a:t>a</a:t>
            </a:r>
            <a:r>
              <a:rPr lang="en-US" sz="2400" baseline="-25000" dirty="0"/>
              <a:t>n-2 </a:t>
            </a:r>
            <a:r>
              <a:rPr lang="en-US" sz="2400" dirty="0" err="1"/>
              <a:t>khi</a:t>
            </a:r>
            <a:r>
              <a:rPr lang="en-US" sz="2400" dirty="0"/>
              <a:t> </a:t>
            </a:r>
            <a:r>
              <a:rPr lang="en-US" sz="2400" dirty="0" err="1"/>
              <a:t>và</a:t>
            </a:r>
            <a:r>
              <a:rPr lang="en-US" sz="2400" dirty="0"/>
              <a:t> </a:t>
            </a:r>
            <a:r>
              <a:rPr lang="en-US" sz="2400" dirty="0" err="1"/>
              <a:t>chỉ</a:t>
            </a:r>
            <a:r>
              <a:rPr lang="en-US" sz="2400" dirty="0"/>
              <a:t> </a:t>
            </a:r>
            <a:r>
              <a:rPr lang="en-US" sz="2400" dirty="0" err="1"/>
              <a:t>khi</a:t>
            </a:r>
            <a:r>
              <a:rPr lang="en-US" sz="2400" dirty="0"/>
              <a:t> a</a:t>
            </a:r>
            <a:r>
              <a:rPr lang="en-US" sz="2400" baseline="-25000" dirty="0"/>
              <a:t>n</a:t>
            </a:r>
            <a:r>
              <a:rPr lang="en-US" sz="2400" dirty="0"/>
              <a:t>=</a:t>
            </a:r>
            <a:r>
              <a:rPr lang="el-GR" sz="2400" dirty="0"/>
              <a:t>α</a:t>
            </a:r>
            <a:r>
              <a:rPr lang="en-US" sz="2400" baseline="-25000" dirty="0"/>
              <a:t>1</a:t>
            </a:r>
            <a:r>
              <a:rPr lang="en-US" sz="2400" dirty="0"/>
              <a:t>r</a:t>
            </a:r>
            <a:r>
              <a:rPr lang="en-US" sz="2400" baseline="-25000" dirty="0"/>
              <a:t>0</a:t>
            </a:r>
            <a:r>
              <a:rPr lang="en-US" sz="2400" baseline="30000" dirty="0"/>
              <a:t>n</a:t>
            </a:r>
            <a:r>
              <a:rPr lang="en-US" sz="2400" dirty="0"/>
              <a:t>+</a:t>
            </a:r>
            <a:r>
              <a:rPr lang="el-GR" sz="2400" dirty="0"/>
              <a:t> α</a:t>
            </a:r>
            <a:r>
              <a:rPr lang="en-US" sz="2400" baseline="-25000" dirty="0"/>
              <a:t>2</a:t>
            </a:r>
            <a:r>
              <a:rPr lang="en-US" sz="2400" dirty="0"/>
              <a:t>nr</a:t>
            </a:r>
            <a:r>
              <a:rPr lang="en-US" sz="2400" baseline="-25000" dirty="0"/>
              <a:t>0</a:t>
            </a:r>
            <a:r>
              <a:rPr lang="en-US" sz="2400" baseline="30000" dirty="0"/>
              <a:t>n</a:t>
            </a:r>
            <a:r>
              <a:rPr lang="en-US" sz="2400" dirty="0"/>
              <a:t> </a:t>
            </a:r>
            <a:r>
              <a:rPr lang="en-US" sz="2400" dirty="0" err="1"/>
              <a:t>với</a:t>
            </a:r>
            <a:r>
              <a:rPr lang="en-US" sz="2400" dirty="0"/>
              <a:t> n=1,2,3,... </a:t>
            </a:r>
            <a:r>
              <a:rPr lang="en-US" sz="2400" dirty="0" err="1"/>
              <a:t>Trong</a:t>
            </a:r>
            <a:r>
              <a:rPr lang="en-US" sz="2400" dirty="0"/>
              <a:t> </a:t>
            </a:r>
            <a:r>
              <a:rPr lang="en-US" sz="2400" dirty="0" err="1"/>
              <a:t>đó</a:t>
            </a:r>
            <a:r>
              <a:rPr lang="en-US" sz="2400" dirty="0"/>
              <a:t> </a:t>
            </a:r>
            <a:r>
              <a:rPr lang="el-GR" sz="2400" dirty="0"/>
              <a:t>α</a:t>
            </a:r>
            <a:r>
              <a:rPr lang="en-US" sz="2400" baseline="-25000" dirty="0"/>
              <a:t>1, </a:t>
            </a:r>
            <a:r>
              <a:rPr lang="el-GR" sz="2400" dirty="0"/>
              <a:t>α</a:t>
            </a:r>
            <a:r>
              <a:rPr lang="en-US" sz="2400" baseline="-25000" dirty="0"/>
              <a:t>2 </a:t>
            </a:r>
            <a:r>
              <a:rPr lang="en-US" sz="2400" dirty="0" err="1"/>
              <a:t>là</a:t>
            </a:r>
            <a:r>
              <a:rPr lang="en-US" sz="2400" dirty="0"/>
              <a:t> </a:t>
            </a:r>
            <a:r>
              <a:rPr lang="en-US" sz="2400" dirty="0" err="1"/>
              <a:t>các</a:t>
            </a:r>
            <a:r>
              <a:rPr lang="en-US" sz="2400" dirty="0"/>
              <a:t> </a:t>
            </a:r>
            <a:r>
              <a:rPr lang="en-US" sz="2400" dirty="0" err="1"/>
              <a:t>hằng</a:t>
            </a:r>
            <a:r>
              <a:rPr lang="en-US" sz="2400" dirty="0"/>
              <a:t> </a:t>
            </a:r>
            <a:r>
              <a:rPr lang="en-US" sz="2400" dirty="0" err="1"/>
              <a:t>số</a:t>
            </a:r>
            <a:endParaRPr lang="en-US" sz="2400" dirty="0"/>
          </a:p>
          <a:p>
            <a:endParaRPr lang="en-US" sz="2400" dirty="0"/>
          </a:p>
        </p:txBody>
      </p:sp>
    </p:spTree>
    <p:extLst>
      <p:ext uri="{BB962C8B-B14F-4D97-AF65-F5344CB8AC3E}">
        <p14:creationId xmlns:p14="http://schemas.microsoft.com/office/powerpoint/2010/main" val="29455524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78808-175D-4184-9238-3220F6CDC39C}"/>
              </a:ext>
            </a:extLst>
          </p:cNvPr>
          <p:cNvSpPr>
            <a:spLocks noGrp="1"/>
          </p:cNvSpPr>
          <p:nvPr>
            <p:ph type="title"/>
          </p:nvPr>
        </p:nvSpPr>
        <p:spPr/>
        <p:txBody>
          <a:bodyPr/>
          <a:lstStyle/>
          <a:p>
            <a:r>
              <a:rPr lang="en-US" dirty="0" err="1"/>
              <a:t>Ví</a:t>
            </a:r>
            <a:r>
              <a:rPr lang="en-US" dirty="0"/>
              <a:t> </a:t>
            </a:r>
            <a:r>
              <a:rPr lang="en-US" dirty="0" err="1"/>
              <a:t>dụ</a:t>
            </a:r>
            <a:r>
              <a:rPr lang="en-US" dirty="0"/>
              <a:t> 2</a:t>
            </a:r>
          </a:p>
        </p:txBody>
      </p:sp>
      <p:sp>
        <p:nvSpPr>
          <p:cNvPr id="3" name="Content Placeholder 2">
            <a:extLst>
              <a:ext uri="{FF2B5EF4-FFF2-40B4-BE49-F238E27FC236}">
                <a16:creationId xmlns:a16="http://schemas.microsoft.com/office/drawing/2014/main" id="{7B46602E-F02B-41F7-92D0-92C2C5D9F07F}"/>
              </a:ext>
            </a:extLst>
          </p:cNvPr>
          <p:cNvSpPr>
            <a:spLocks noGrp="1"/>
          </p:cNvSpPr>
          <p:nvPr>
            <p:ph idx="1"/>
          </p:nvPr>
        </p:nvSpPr>
        <p:spPr/>
        <p:txBody>
          <a:bodyPr/>
          <a:lstStyle/>
          <a:p>
            <a:r>
              <a:rPr lang="en-US" dirty="0" err="1"/>
              <a:t>Tìm</a:t>
            </a:r>
            <a:r>
              <a:rPr lang="en-US" dirty="0"/>
              <a:t> </a:t>
            </a:r>
            <a:r>
              <a:rPr lang="en-US" dirty="0" err="1"/>
              <a:t>nghiệm</a:t>
            </a:r>
            <a:r>
              <a:rPr lang="en-US" dirty="0"/>
              <a:t> </a:t>
            </a:r>
            <a:r>
              <a:rPr lang="en-US" dirty="0" err="1"/>
              <a:t>của</a:t>
            </a:r>
            <a:r>
              <a:rPr lang="en-US" dirty="0"/>
              <a:t> </a:t>
            </a:r>
            <a:r>
              <a:rPr lang="en-US" dirty="0" err="1"/>
              <a:t>hệ</a:t>
            </a:r>
            <a:r>
              <a:rPr lang="en-US" dirty="0"/>
              <a:t> </a:t>
            </a:r>
            <a:r>
              <a:rPr lang="en-US" dirty="0" err="1"/>
              <a:t>thức</a:t>
            </a:r>
            <a:r>
              <a:rPr lang="en-US" dirty="0"/>
              <a:t> </a:t>
            </a:r>
            <a:r>
              <a:rPr lang="en-US" dirty="0" err="1"/>
              <a:t>truy</a:t>
            </a:r>
            <a:r>
              <a:rPr lang="en-US" dirty="0"/>
              <a:t> </a:t>
            </a:r>
            <a:r>
              <a:rPr lang="en-US" dirty="0" err="1"/>
              <a:t>hồi</a:t>
            </a:r>
            <a:r>
              <a:rPr lang="en-US" dirty="0"/>
              <a:t> </a:t>
            </a:r>
            <a:r>
              <a:rPr lang="en-US" dirty="0" err="1"/>
              <a:t>có</a:t>
            </a:r>
            <a:r>
              <a:rPr lang="en-US" dirty="0"/>
              <a:t> </a:t>
            </a:r>
            <a:r>
              <a:rPr lang="en-US" dirty="0" err="1"/>
              <a:t>dạng</a:t>
            </a:r>
            <a:r>
              <a:rPr lang="en-US" dirty="0"/>
              <a:t> a</a:t>
            </a:r>
            <a:r>
              <a:rPr lang="en-US" baseline="-25000" dirty="0"/>
              <a:t>n</a:t>
            </a:r>
            <a:r>
              <a:rPr lang="en-US" dirty="0"/>
              <a:t>=6a</a:t>
            </a:r>
            <a:r>
              <a:rPr lang="en-US" baseline="-25000" dirty="0"/>
              <a:t>n-1</a:t>
            </a:r>
            <a:r>
              <a:rPr lang="en-US" dirty="0"/>
              <a:t>-9a</a:t>
            </a:r>
            <a:r>
              <a:rPr lang="en-US" baseline="-25000" dirty="0"/>
              <a:t>n-2</a:t>
            </a:r>
          </a:p>
          <a:p>
            <a:r>
              <a:rPr lang="en-US" dirty="0"/>
              <a:t>a0=1 </a:t>
            </a:r>
            <a:r>
              <a:rPr lang="en-US" dirty="0" err="1"/>
              <a:t>và</a:t>
            </a:r>
            <a:r>
              <a:rPr lang="en-US" dirty="0"/>
              <a:t> a1=6</a:t>
            </a:r>
          </a:p>
          <a:p>
            <a:endParaRPr lang="en-US" dirty="0"/>
          </a:p>
        </p:txBody>
      </p:sp>
    </p:spTree>
    <p:extLst>
      <p:ext uri="{BB962C8B-B14F-4D97-AF65-F5344CB8AC3E}">
        <p14:creationId xmlns:p14="http://schemas.microsoft.com/office/powerpoint/2010/main" val="19924095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13B9C-181B-4E40-9121-4264F0D38DC9}"/>
              </a:ext>
            </a:extLst>
          </p:cNvPr>
          <p:cNvSpPr>
            <a:spLocks noGrp="1"/>
          </p:cNvSpPr>
          <p:nvPr>
            <p:ph type="title"/>
          </p:nvPr>
        </p:nvSpPr>
        <p:spPr/>
        <p:txBody>
          <a:bodyPr/>
          <a:lstStyle/>
          <a:p>
            <a:r>
              <a:rPr lang="en-US" dirty="0" err="1"/>
              <a:t>Ví</a:t>
            </a:r>
            <a:r>
              <a:rPr lang="en-US" dirty="0"/>
              <a:t> </a:t>
            </a:r>
            <a:r>
              <a:rPr lang="en-US" dirty="0" err="1"/>
              <a:t>dụ</a:t>
            </a:r>
            <a:r>
              <a:rPr lang="en-US" dirty="0"/>
              <a:t> 3</a:t>
            </a:r>
          </a:p>
        </p:txBody>
      </p:sp>
      <p:sp>
        <p:nvSpPr>
          <p:cNvPr id="3" name="Content Placeholder 2">
            <a:extLst>
              <a:ext uri="{FF2B5EF4-FFF2-40B4-BE49-F238E27FC236}">
                <a16:creationId xmlns:a16="http://schemas.microsoft.com/office/drawing/2014/main" id="{1E07ECD7-1E4F-4400-9BF4-DE67FE902E8F}"/>
              </a:ext>
            </a:extLst>
          </p:cNvPr>
          <p:cNvSpPr>
            <a:spLocks noGrp="1"/>
          </p:cNvSpPr>
          <p:nvPr>
            <p:ph idx="1"/>
          </p:nvPr>
        </p:nvSpPr>
        <p:spPr/>
        <p:txBody>
          <a:bodyPr/>
          <a:lstStyle/>
          <a:p>
            <a:pPr marL="0" indent="0" algn="just">
              <a:buNone/>
            </a:pPr>
            <a:r>
              <a:rPr lang="vi-VN" dirty="0"/>
              <a:t>Một cặp thỏ mới sinh (một con đực và một con cái) được thả lên một hòn đảo. </a:t>
            </a:r>
          </a:p>
          <a:p>
            <a:pPr marL="0" indent="0" algn="just">
              <a:buNone/>
            </a:pPr>
            <a:r>
              <a:rPr lang="vi-VN" dirty="0"/>
              <a:t>Giả sử rằng mỗi cặp thỏ không có khả năng sinh sản được trước khi chúng đầy 2 tháng tuổi. Từ khi đầy 2 tháng tuổi mỗi tháng chúng sẽ đẻ được một đôi thỏ con. Tìm công thức truy hồi tính số cặp thỏ trên đảo sau n tháng, nếu coi các con thỏ là Trường Thọ. </a:t>
            </a:r>
          </a:p>
          <a:p>
            <a:endParaRPr lang="en-US" dirty="0"/>
          </a:p>
        </p:txBody>
      </p:sp>
    </p:spTree>
    <p:extLst>
      <p:ext uri="{BB962C8B-B14F-4D97-AF65-F5344CB8AC3E}">
        <p14:creationId xmlns:p14="http://schemas.microsoft.com/office/powerpoint/2010/main" val="12164163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sz="2800" dirty="0"/>
              <a:t>CH</a:t>
            </a:r>
            <a:r>
              <a:rPr lang="vi-VN" sz="2800" dirty="0"/>
              <a:t>Ư</a:t>
            </a:r>
            <a:r>
              <a:rPr lang="en-US" sz="2800" dirty="0"/>
              <a:t>ƠNG 1: LÝ THUYẾT TỔ HỢP</a:t>
            </a:r>
          </a:p>
        </p:txBody>
      </p:sp>
      <p:sp>
        <p:nvSpPr>
          <p:cNvPr id="17411" name="AutoShape 3"/>
          <p:cNvSpPr>
            <a:spLocks noChangeArrowheads="1"/>
          </p:cNvSpPr>
          <p:nvPr/>
        </p:nvSpPr>
        <p:spPr bwMode="ltGray">
          <a:xfrm>
            <a:off x="2940587" y="3695877"/>
            <a:ext cx="4976694" cy="746101"/>
          </a:xfrm>
          <a:prstGeom prst="roundRect">
            <a:avLst>
              <a:gd name="adj" fmla="val 9144"/>
            </a:avLst>
          </a:prstGeom>
          <a:solidFill>
            <a:srgbClr val="F8F8F8"/>
          </a:solidFill>
          <a:ln w="28575">
            <a:solidFill>
              <a:schemeClr val="accent1"/>
            </a:solidFill>
            <a:round/>
            <a:headEnd/>
            <a:tailEnd/>
          </a:ln>
          <a:effectLst/>
        </p:spPr>
        <p:txBody>
          <a:bodyPr wrap="none" anchor="ctr"/>
          <a:lstStyle/>
          <a:p>
            <a:endParaRPr lang="en-US"/>
          </a:p>
        </p:txBody>
      </p:sp>
      <p:sp>
        <p:nvSpPr>
          <p:cNvPr id="17412" name="AutoShape 4"/>
          <p:cNvSpPr>
            <a:spLocks noChangeArrowheads="1"/>
          </p:cNvSpPr>
          <p:nvPr/>
        </p:nvSpPr>
        <p:spPr bwMode="gray">
          <a:xfrm>
            <a:off x="2971067" y="4552239"/>
            <a:ext cx="4976694" cy="759733"/>
          </a:xfrm>
          <a:prstGeom prst="roundRect">
            <a:avLst>
              <a:gd name="adj" fmla="val 9144"/>
            </a:avLst>
          </a:prstGeom>
          <a:solidFill>
            <a:srgbClr val="F8F8F8"/>
          </a:solidFill>
          <a:ln w="28575">
            <a:solidFill>
              <a:schemeClr val="accent2"/>
            </a:solidFill>
            <a:round/>
            <a:headEnd/>
            <a:tailEnd/>
          </a:ln>
          <a:effectLst/>
        </p:spPr>
        <p:txBody>
          <a:bodyPr wrap="none" anchor="ctr"/>
          <a:lstStyle/>
          <a:p>
            <a:endParaRPr lang="en-US"/>
          </a:p>
        </p:txBody>
      </p:sp>
      <p:sp>
        <p:nvSpPr>
          <p:cNvPr id="17415" name="AutoShape 7"/>
          <p:cNvSpPr>
            <a:spLocks noChangeArrowheads="1"/>
          </p:cNvSpPr>
          <p:nvPr/>
        </p:nvSpPr>
        <p:spPr bwMode="gray">
          <a:xfrm>
            <a:off x="2269630" y="5365006"/>
            <a:ext cx="5654182" cy="753371"/>
          </a:xfrm>
          <a:prstGeom prst="roundRect">
            <a:avLst>
              <a:gd name="adj" fmla="val 9144"/>
            </a:avLst>
          </a:prstGeom>
          <a:solidFill>
            <a:srgbClr val="F8F8F8"/>
          </a:solidFill>
          <a:ln w="28575">
            <a:solidFill>
              <a:schemeClr val="hlink"/>
            </a:solidFill>
            <a:round/>
            <a:headEnd/>
            <a:tailEnd/>
          </a:ln>
          <a:effectLst/>
        </p:spPr>
        <p:txBody>
          <a:bodyPr wrap="none" anchor="ctr"/>
          <a:lstStyle/>
          <a:p>
            <a:endParaRPr lang="en-US"/>
          </a:p>
        </p:txBody>
      </p:sp>
      <p:sp>
        <p:nvSpPr>
          <p:cNvPr id="17423" name="Text Box 15"/>
          <p:cNvSpPr txBox="1">
            <a:spLocks noChangeArrowheads="1"/>
          </p:cNvSpPr>
          <p:nvPr/>
        </p:nvSpPr>
        <p:spPr bwMode="gray">
          <a:xfrm>
            <a:off x="3139843" y="5488320"/>
            <a:ext cx="3575811" cy="467051"/>
          </a:xfrm>
          <a:prstGeom prst="rect">
            <a:avLst/>
          </a:prstGeom>
          <a:noFill/>
          <a:ln w="9525" algn="ctr">
            <a:noFill/>
            <a:miter lim="800000"/>
            <a:headEnd/>
            <a:tailEnd/>
          </a:ln>
          <a:effectLst/>
        </p:spPr>
        <p:txBody>
          <a:bodyPr wrap="square">
            <a:spAutoFit/>
          </a:bodyPr>
          <a:lstStyle/>
          <a:p>
            <a:pPr>
              <a:lnSpc>
                <a:spcPct val="110000"/>
              </a:lnSpc>
              <a:spcBef>
                <a:spcPct val="50000"/>
              </a:spcBef>
            </a:pPr>
            <a:r>
              <a:rPr lang="en-US" sz="2400" b="1" dirty="0">
                <a:solidFill>
                  <a:srgbClr val="000000"/>
                </a:solidFill>
                <a:cs typeface="Arial" charset="0"/>
              </a:rPr>
              <a:t>1.1. </a:t>
            </a:r>
            <a:r>
              <a:rPr lang="en-US" sz="2400" b="1" dirty="0" err="1">
                <a:solidFill>
                  <a:srgbClr val="000000"/>
                </a:solidFill>
                <a:cs typeface="Arial" charset="0"/>
              </a:rPr>
              <a:t>Khái</a:t>
            </a:r>
            <a:r>
              <a:rPr lang="en-US" sz="2400" b="1" dirty="0">
                <a:solidFill>
                  <a:srgbClr val="000000"/>
                </a:solidFill>
                <a:cs typeface="Arial" charset="0"/>
              </a:rPr>
              <a:t> </a:t>
            </a:r>
            <a:r>
              <a:rPr lang="en-US" sz="2400" b="1" dirty="0" err="1">
                <a:solidFill>
                  <a:srgbClr val="000000"/>
                </a:solidFill>
                <a:cs typeface="Arial" charset="0"/>
              </a:rPr>
              <a:t>niệm</a:t>
            </a:r>
            <a:r>
              <a:rPr lang="en-US" sz="2400" b="1" dirty="0">
                <a:solidFill>
                  <a:srgbClr val="000000"/>
                </a:solidFill>
                <a:cs typeface="Arial" charset="0"/>
              </a:rPr>
              <a:t> </a:t>
            </a:r>
            <a:r>
              <a:rPr lang="en-US" sz="2400" b="1" dirty="0" err="1">
                <a:solidFill>
                  <a:srgbClr val="000000"/>
                </a:solidFill>
                <a:cs typeface="Arial" charset="0"/>
              </a:rPr>
              <a:t>tập</a:t>
            </a:r>
            <a:r>
              <a:rPr lang="en-US" sz="2400" b="1" dirty="0">
                <a:solidFill>
                  <a:srgbClr val="000000"/>
                </a:solidFill>
                <a:cs typeface="Arial" charset="0"/>
              </a:rPr>
              <a:t> </a:t>
            </a:r>
            <a:r>
              <a:rPr lang="en-US" sz="2400" b="1" dirty="0" err="1">
                <a:solidFill>
                  <a:srgbClr val="000000"/>
                </a:solidFill>
                <a:cs typeface="Arial" charset="0"/>
              </a:rPr>
              <a:t>hợp</a:t>
            </a:r>
            <a:endParaRPr lang="en-US" sz="2400" b="1" dirty="0">
              <a:solidFill>
                <a:srgbClr val="000000"/>
              </a:solidFill>
              <a:cs typeface="Arial" charset="0"/>
            </a:endParaRPr>
          </a:p>
        </p:txBody>
      </p:sp>
      <p:sp>
        <p:nvSpPr>
          <p:cNvPr id="17424" name="Text Box 16"/>
          <p:cNvSpPr txBox="1">
            <a:spLocks noChangeArrowheads="1"/>
          </p:cNvSpPr>
          <p:nvPr/>
        </p:nvSpPr>
        <p:spPr bwMode="gray">
          <a:xfrm>
            <a:off x="4186171" y="3790307"/>
            <a:ext cx="3717283" cy="467051"/>
          </a:xfrm>
          <a:prstGeom prst="rect">
            <a:avLst/>
          </a:prstGeom>
          <a:noFill/>
          <a:ln w="9525" algn="ctr">
            <a:noFill/>
            <a:miter lim="800000"/>
            <a:headEnd/>
            <a:tailEnd/>
          </a:ln>
          <a:effectLst/>
        </p:spPr>
        <p:txBody>
          <a:bodyPr wrap="square">
            <a:spAutoFit/>
          </a:bodyPr>
          <a:lstStyle/>
          <a:p>
            <a:pPr>
              <a:lnSpc>
                <a:spcPct val="110000"/>
              </a:lnSpc>
              <a:spcBef>
                <a:spcPct val="50000"/>
              </a:spcBef>
            </a:pPr>
            <a:r>
              <a:rPr lang="en-US" sz="2400" b="1" dirty="0">
                <a:solidFill>
                  <a:srgbClr val="000000"/>
                </a:solidFill>
                <a:cs typeface="Arial" charset="0"/>
              </a:rPr>
              <a:t>1.3. </a:t>
            </a:r>
            <a:r>
              <a:rPr lang="en-US" sz="2400" b="1" dirty="0" err="1">
                <a:solidFill>
                  <a:srgbClr val="000000"/>
                </a:solidFill>
                <a:cs typeface="Arial" charset="0"/>
              </a:rPr>
              <a:t>Các</a:t>
            </a:r>
            <a:r>
              <a:rPr lang="en-US" sz="2400" b="1" dirty="0">
                <a:solidFill>
                  <a:srgbClr val="000000"/>
                </a:solidFill>
                <a:cs typeface="Arial" charset="0"/>
              </a:rPr>
              <a:t> </a:t>
            </a:r>
            <a:r>
              <a:rPr lang="en-US" sz="2400" b="1" dirty="0" err="1">
                <a:solidFill>
                  <a:srgbClr val="000000"/>
                </a:solidFill>
                <a:cs typeface="Arial" charset="0"/>
              </a:rPr>
              <a:t>cấu</a:t>
            </a:r>
            <a:r>
              <a:rPr lang="en-US" sz="2400" b="1" dirty="0">
                <a:solidFill>
                  <a:srgbClr val="000000"/>
                </a:solidFill>
                <a:cs typeface="Arial" charset="0"/>
              </a:rPr>
              <a:t> </a:t>
            </a:r>
            <a:r>
              <a:rPr lang="en-US" sz="2400" b="1" dirty="0" err="1">
                <a:solidFill>
                  <a:srgbClr val="000000"/>
                </a:solidFill>
                <a:cs typeface="Arial" charset="0"/>
              </a:rPr>
              <a:t>hình</a:t>
            </a:r>
            <a:r>
              <a:rPr lang="en-US" sz="2400" b="1" dirty="0">
                <a:solidFill>
                  <a:srgbClr val="000000"/>
                </a:solidFill>
                <a:cs typeface="Arial" charset="0"/>
              </a:rPr>
              <a:t> </a:t>
            </a:r>
            <a:r>
              <a:rPr lang="en-US" sz="2400" b="1" dirty="0" err="1">
                <a:solidFill>
                  <a:srgbClr val="000000"/>
                </a:solidFill>
                <a:cs typeface="Arial" charset="0"/>
              </a:rPr>
              <a:t>tổ</a:t>
            </a:r>
            <a:r>
              <a:rPr lang="en-US" sz="2400" b="1" dirty="0">
                <a:solidFill>
                  <a:srgbClr val="000000"/>
                </a:solidFill>
                <a:cs typeface="Arial" charset="0"/>
              </a:rPr>
              <a:t> </a:t>
            </a:r>
            <a:r>
              <a:rPr lang="en-US" sz="2400" b="1" dirty="0" err="1">
                <a:solidFill>
                  <a:srgbClr val="000000"/>
                </a:solidFill>
                <a:cs typeface="Arial" charset="0"/>
              </a:rPr>
              <a:t>hợp</a:t>
            </a:r>
            <a:endParaRPr lang="en-US" sz="2400" b="1" dirty="0">
              <a:solidFill>
                <a:srgbClr val="000000"/>
              </a:solidFill>
              <a:cs typeface="Arial" charset="0"/>
            </a:endParaRPr>
          </a:p>
        </p:txBody>
      </p:sp>
      <p:sp>
        <p:nvSpPr>
          <p:cNvPr id="17425" name="Text Box 17"/>
          <p:cNvSpPr txBox="1">
            <a:spLocks noChangeArrowheads="1"/>
          </p:cNvSpPr>
          <p:nvPr/>
        </p:nvSpPr>
        <p:spPr bwMode="gray">
          <a:xfrm>
            <a:off x="3791226" y="4567740"/>
            <a:ext cx="3571063" cy="467051"/>
          </a:xfrm>
          <a:prstGeom prst="rect">
            <a:avLst/>
          </a:prstGeom>
          <a:noFill/>
          <a:ln w="9525" algn="ctr">
            <a:noFill/>
            <a:miter lim="800000"/>
            <a:headEnd/>
            <a:tailEnd/>
          </a:ln>
          <a:effectLst/>
        </p:spPr>
        <p:txBody>
          <a:bodyPr wrap="square">
            <a:spAutoFit/>
          </a:bodyPr>
          <a:lstStyle/>
          <a:p>
            <a:pPr>
              <a:lnSpc>
                <a:spcPct val="110000"/>
              </a:lnSpc>
              <a:spcBef>
                <a:spcPct val="50000"/>
              </a:spcBef>
            </a:pPr>
            <a:r>
              <a:rPr lang="en-US" sz="2400" b="1" dirty="0">
                <a:solidFill>
                  <a:srgbClr val="000000"/>
                </a:solidFill>
                <a:cs typeface="Arial" charset="0"/>
              </a:rPr>
              <a:t>1.2. </a:t>
            </a:r>
            <a:r>
              <a:rPr lang="en-US" sz="2400" b="1" dirty="0" err="1">
                <a:solidFill>
                  <a:srgbClr val="000000"/>
                </a:solidFill>
                <a:cs typeface="Arial" charset="0"/>
              </a:rPr>
              <a:t>Nguyên</a:t>
            </a:r>
            <a:r>
              <a:rPr lang="en-US" sz="2400" b="1" dirty="0">
                <a:solidFill>
                  <a:srgbClr val="000000"/>
                </a:solidFill>
                <a:cs typeface="Arial" charset="0"/>
              </a:rPr>
              <a:t> </a:t>
            </a:r>
            <a:r>
              <a:rPr lang="en-US" sz="2400" b="1" dirty="0" err="1">
                <a:solidFill>
                  <a:srgbClr val="000000"/>
                </a:solidFill>
                <a:cs typeface="Arial" charset="0"/>
              </a:rPr>
              <a:t>lý</a:t>
            </a:r>
            <a:r>
              <a:rPr lang="en-US" sz="2400" b="1" dirty="0">
                <a:solidFill>
                  <a:srgbClr val="000000"/>
                </a:solidFill>
                <a:cs typeface="Arial" charset="0"/>
              </a:rPr>
              <a:t> </a:t>
            </a:r>
            <a:r>
              <a:rPr lang="en-US" sz="2400" b="1" dirty="0" err="1">
                <a:solidFill>
                  <a:srgbClr val="000000"/>
                </a:solidFill>
                <a:cs typeface="Arial" charset="0"/>
              </a:rPr>
              <a:t>đếm</a:t>
            </a:r>
            <a:endParaRPr lang="en-US" sz="2400" b="1" dirty="0">
              <a:solidFill>
                <a:srgbClr val="000000"/>
              </a:solidFill>
              <a:cs typeface="Arial" charset="0"/>
            </a:endParaRPr>
          </a:p>
        </p:txBody>
      </p:sp>
      <p:sp>
        <p:nvSpPr>
          <p:cNvPr id="18" name="AutoShape 3">
            <a:extLst>
              <a:ext uri="{FF2B5EF4-FFF2-40B4-BE49-F238E27FC236}">
                <a16:creationId xmlns:a16="http://schemas.microsoft.com/office/drawing/2014/main" id="{257A9A3B-26E6-4EB0-B611-C62381B28454}"/>
              </a:ext>
            </a:extLst>
          </p:cNvPr>
          <p:cNvSpPr>
            <a:spLocks noChangeArrowheads="1"/>
          </p:cNvSpPr>
          <p:nvPr/>
        </p:nvSpPr>
        <p:spPr bwMode="ltGray">
          <a:xfrm>
            <a:off x="3249608" y="2970477"/>
            <a:ext cx="4692742" cy="748340"/>
          </a:xfrm>
          <a:prstGeom prst="roundRect">
            <a:avLst>
              <a:gd name="adj" fmla="val 9144"/>
            </a:avLst>
          </a:prstGeom>
          <a:solidFill>
            <a:srgbClr val="F8F8F8"/>
          </a:solidFill>
          <a:ln w="28575">
            <a:solidFill>
              <a:schemeClr val="accent1"/>
            </a:solidFill>
            <a:round/>
            <a:headEnd/>
            <a:tailEnd/>
          </a:ln>
          <a:effectLst/>
        </p:spPr>
        <p:txBody>
          <a:bodyPr wrap="none" anchor="ctr"/>
          <a:lstStyle/>
          <a:p>
            <a:endParaRPr lang="en-US"/>
          </a:p>
        </p:txBody>
      </p:sp>
      <p:sp>
        <p:nvSpPr>
          <p:cNvPr id="20" name="WordArt 11">
            <a:extLst>
              <a:ext uri="{FF2B5EF4-FFF2-40B4-BE49-F238E27FC236}">
                <a16:creationId xmlns:a16="http://schemas.microsoft.com/office/drawing/2014/main" id="{482079AF-9B1E-4B01-B788-2EC6F83072A1}"/>
              </a:ext>
            </a:extLst>
          </p:cNvPr>
          <p:cNvSpPr>
            <a:spLocks noChangeArrowheads="1" noChangeShapeType="1" noTextEdit="1"/>
          </p:cNvSpPr>
          <p:nvPr/>
        </p:nvSpPr>
        <p:spPr bwMode="gray">
          <a:xfrm rot="5400000">
            <a:off x="3254785" y="2807861"/>
            <a:ext cx="453011" cy="267175"/>
          </a:xfrm>
          <a:prstGeom prst="rect">
            <a:avLst/>
          </a:prstGeom>
        </p:spPr>
        <p:txBody>
          <a:bodyPr wrap="none" fromWordArt="1">
            <a:prstTxWarp prst="textPlain">
              <a:avLst>
                <a:gd name="adj" fmla="val 50000"/>
              </a:avLst>
            </a:prstTxWarp>
          </a:bodyPr>
          <a:lstStyle/>
          <a:p>
            <a:pPr algn="ctr"/>
            <a:r>
              <a:rPr lang="en-US" sz="2000" kern="10">
                <a:ln w="19050">
                  <a:noFill/>
                  <a:round/>
                  <a:headEnd/>
                  <a:tailEnd/>
                </a:ln>
                <a:solidFill>
                  <a:srgbClr val="F8F8F8"/>
                </a:solidFill>
                <a:effectLst>
                  <a:prstShdw prst="shdw17" dist="17961" dir="13500000">
                    <a:srgbClr val="080808"/>
                  </a:prstShdw>
                </a:effectLst>
                <a:latin typeface="Arial Black"/>
              </a:rPr>
              <a:t>Jump</a:t>
            </a:r>
          </a:p>
        </p:txBody>
      </p:sp>
      <p:sp>
        <p:nvSpPr>
          <p:cNvPr id="22" name="Text Box 16">
            <a:extLst>
              <a:ext uri="{FF2B5EF4-FFF2-40B4-BE49-F238E27FC236}">
                <a16:creationId xmlns:a16="http://schemas.microsoft.com/office/drawing/2014/main" id="{0FB3FF31-09C2-4721-AA37-9EA9DFADFD20}"/>
              </a:ext>
            </a:extLst>
          </p:cNvPr>
          <p:cNvSpPr txBox="1">
            <a:spLocks noChangeArrowheads="1"/>
          </p:cNvSpPr>
          <p:nvPr/>
        </p:nvSpPr>
        <p:spPr bwMode="gray">
          <a:xfrm>
            <a:off x="4605289" y="2997943"/>
            <a:ext cx="3132971" cy="467051"/>
          </a:xfrm>
          <a:prstGeom prst="rect">
            <a:avLst/>
          </a:prstGeom>
          <a:noFill/>
          <a:ln w="9525" algn="ctr">
            <a:noFill/>
            <a:miter lim="800000"/>
            <a:headEnd/>
            <a:tailEnd/>
          </a:ln>
          <a:effectLst/>
        </p:spPr>
        <p:txBody>
          <a:bodyPr wrap="square">
            <a:spAutoFit/>
          </a:bodyPr>
          <a:lstStyle/>
          <a:p>
            <a:pPr>
              <a:lnSpc>
                <a:spcPct val="110000"/>
              </a:lnSpc>
              <a:spcBef>
                <a:spcPct val="50000"/>
              </a:spcBef>
            </a:pPr>
            <a:r>
              <a:rPr lang="en-US" sz="2400" b="1" dirty="0">
                <a:solidFill>
                  <a:srgbClr val="000000"/>
                </a:solidFill>
                <a:cs typeface="Arial" charset="0"/>
              </a:rPr>
              <a:t>1.4. </a:t>
            </a:r>
            <a:r>
              <a:rPr lang="en-US" sz="2400" b="1" dirty="0" err="1">
                <a:solidFill>
                  <a:srgbClr val="000000"/>
                </a:solidFill>
                <a:cs typeface="Arial" charset="0"/>
              </a:rPr>
              <a:t>Hệ</a:t>
            </a:r>
            <a:r>
              <a:rPr lang="en-US" sz="2400" b="1" dirty="0">
                <a:solidFill>
                  <a:srgbClr val="000000"/>
                </a:solidFill>
                <a:cs typeface="Arial" charset="0"/>
              </a:rPr>
              <a:t> </a:t>
            </a:r>
            <a:r>
              <a:rPr lang="en-US" sz="2400" b="1" dirty="0" err="1">
                <a:solidFill>
                  <a:srgbClr val="000000"/>
                </a:solidFill>
                <a:cs typeface="Arial" charset="0"/>
              </a:rPr>
              <a:t>thức</a:t>
            </a:r>
            <a:r>
              <a:rPr lang="en-US" sz="2400" b="1" dirty="0">
                <a:solidFill>
                  <a:srgbClr val="000000"/>
                </a:solidFill>
                <a:cs typeface="Arial" charset="0"/>
              </a:rPr>
              <a:t> </a:t>
            </a:r>
            <a:r>
              <a:rPr lang="en-US" sz="2400" b="1" dirty="0" err="1">
                <a:solidFill>
                  <a:srgbClr val="000000"/>
                </a:solidFill>
                <a:cs typeface="Arial" charset="0"/>
              </a:rPr>
              <a:t>đệ</a:t>
            </a:r>
            <a:r>
              <a:rPr lang="en-US" sz="2400" b="1" dirty="0">
                <a:solidFill>
                  <a:srgbClr val="000000"/>
                </a:solidFill>
                <a:cs typeface="Arial" charset="0"/>
              </a:rPr>
              <a:t> qui</a:t>
            </a:r>
          </a:p>
        </p:txBody>
      </p:sp>
      <p:sp>
        <p:nvSpPr>
          <p:cNvPr id="17418" name="WordArt 10"/>
          <p:cNvSpPr>
            <a:spLocks noChangeArrowheads="1" noChangeShapeType="1" noTextEdit="1"/>
          </p:cNvSpPr>
          <p:nvPr/>
        </p:nvSpPr>
        <p:spPr bwMode="gray">
          <a:xfrm rot="5400000">
            <a:off x="1484916" y="5370422"/>
            <a:ext cx="391681" cy="231106"/>
          </a:xfrm>
          <a:prstGeom prst="rect">
            <a:avLst/>
          </a:prstGeom>
        </p:spPr>
        <p:txBody>
          <a:bodyPr wrap="none" fromWordArt="1">
            <a:prstTxWarp prst="textPlain">
              <a:avLst>
                <a:gd name="adj" fmla="val 50000"/>
              </a:avLst>
            </a:prstTxWarp>
          </a:bodyPr>
          <a:lstStyle/>
          <a:p>
            <a:pPr algn="ctr"/>
            <a:r>
              <a:rPr lang="en-US" sz="3600" kern="10">
                <a:ln w="19050">
                  <a:noFill/>
                  <a:round/>
                  <a:headEnd/>
                  <a:tailEnd/>
                </a:ln>
                <a:solidFill>
                  <a:srgbClr val="F8F8F8"/>
                </a:solidFill>
                <a:effectLst>
                  <a:prstShdw prst="shdw17" dist="17961" dir="13500000">
                    <a:srgbClr val="080808"/>
                  </a:prstShdw>
                </a:effectLst>
                <a:latin typeface="Arial Black"/>
              </a:rPr>
              <a:t>Start</a:t>
            </a:r>
          </a:p>
        </p:txBody>
      </p:sp>
      <p:sp>
        <p:nvSpPr>
          <p:cNvPr id="23" name="AutoShape 3">
            <a:extLst>
              <a:ext uri="{FF2B5EF4-FFF2-40B4-BE49-F238E27FC236}">
                <a16:creationId xmlns:a16="http://schemas.microsoft.com/office/drawing/2014/main" id="{6CC721EF-59E8-448E-BF3B-330BF5E81724}"/>
              </a:ext>
            </a:extLst>
          </p:cNvPr>
          <p:cNvSpPr>
            <a:spLocks noChangeArrowheads="1"/>
          </p:cNvSpPr>
          <p:nvPr/>
        </p:nvSpPr>
        <p:spPr bwMode="ltGray">
          <a:xfrm>
            <a:off x="3283748" y="2102196"/>
            <a:ext cx="4692742" cy="748340"/>
          </a:xfrm>
          <a:prstGeom prst="roundRect">
            <a:avLst>
              <a:gd name="adj" fmla="val 9144"/>
            </a:avLst>
          </a:prstGeom>
          <a:solidFill>
            <a:srgbClr val="F8F8F8"/>
          </a:solidFill>
          <a:ln w="28575">
            <a:solidFill>
              <a:schemeClr val="accent1"/>
            </a:solidFill>
            <a:round/>
            <a:headEnd/>
            <a:tailEnd/>
          </a:ln>
          <a:effectLst/>
        </p:spPr>
        <p:txBody>
          <a:bodyPr wrap="none" anchor="ctr"/>
          <a:lstStyle/>
          <a:p>
            <a:endParaRPr lang="en-US"/>
          </a:p>
        </p:txBody>
      </p:sp>
      <p:sp>
        <p:nvSpPr>
          <p:cNvPr id="24" name="AutoShape 5">
            <a:extLst>
              <a:ext uri="{FF2B5EF4-FFF2-40B4-BE49-F238E27FC236}">
                <a16:creationId xmlns:a16="http://schemas.microsoft.com/office/drawing/2014/main" id="{3299071E-A032-4437-9663-AF8E7C40F31F}"/>
              </a:ext>
            </a:extLst>
          </p:cNvPr>
          <p:cNvSpPr>
            <a:spLocks noChangeArrowheads="1"/>
          </p:cNvSpPr>
          <p:nvPr/>
        </p:nvSpPr>
        <p:spPr bwMode="gray">
          <a:xfrm>
            <a:off x="2646405" y="1785411"/>
            <a:ext cx="2292637" cy="1025437"/>
          </a:xfrm>
          <a:prstGeom prst="upArrow">
            <a:avLst>
              <a:gd name="adj1" fmla="val 50000"/>
              <a:gd name="adj2" fmla="val 18667"/>
            </a:avLst>
          </a:prstGeom>
          <a:gradFill rotWithShape="1">
            <a:gsLst>
              <a:gs pos="0">
                <a:schemeClr val="accent1">
                  <a:gamma/>
                  <a:shade val="66275"/>
                  <a:invGamma/>
                </a:schemeClr>
              </a:gs>
              <a:gs pos="100000">
                <a:schemeClr val="accent1"/>
              </a:gs>
            </a:gsLst>
            <a:lin ang="18900000" scaled="1"/>
          </a:gradFill>
          <a:ln w="19050">
            <a:noFill/>
            <a:miter lim="800000"/>
            <a:headEnd/>
            <a:tailEnd/>
          </a:ln>
          <a:effectLst/>
          <a:scene3d>
            <a:camera prst="legacyPerspectiveBottomRight"/>
            <a:lightRig rig="legacyFlat1" dir="t"/>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6" name="Text Box 12">
            <a:extLst>
              <a:ext uri="{FF2B5EF4-FFF2-40B4-BE49-F238E27FC236}">
                <a16:creationId xmlns:a16="http://schemas.microsoft.com/office/drawing/2014/main" id="{D3F65C6F-A130-4223-85CC-BBBD0AA74638}"/>
              </a:ext>
            </a:extLst>
          </p:cNvPr>
          <p:cNvSpPr txBox="1">
            <a:spLocks noChangeArrowheads="1"/>
          </p:cNvSpPr>
          <p:nvPr/>
        </p:nvSpPr>
        <p:spPr bwMode="gray">
          <a:xfrm>
            <a:off x="3625412" y="1980712"/>
            <a:ext cx="716449" cy="1059585"/>
          </a:xfrm>
          <a:prstGeom prst="rect">
            <a:avLst/>
          </a:prstGeom>
          <a:noFill/>
          <a:ln w="9525">
            <a:noFill/>
            <a:miter lim="800000"/>
            <a:headEnd/>
            <a:tailEnd/>
          </a:ln>
          <a:effectLst/>
        </p:spPr>
        <p:txBody>
          <a:bodyPr wrap="square">
            <a:spAutoFit/>
          </a:bodyPr>
          <a:lstStyle/>
          <a:p>
            <a:pPr algn="r">
              <a:lnSpc>
                <a:spcPct val="120000"/>
              </a:lnSpc>
              <a:spcBef>
                <a:spcPct val="50000"/>
              </a:spcBef>
            </a:pPr>
            <a:r>
              <a:rPr lang="en-US" sz="1400" b="1" dirty="0">
                <a:solidFill>
                  <a:srgbClr val="FFFFFF"/>
                </a:solidFill>
                <a:cs typeface="Arial" charset="0"/>
              </a:rPr>
              <a:t>2008</a:t>
            </a:r>
          </a:p>
          <a:p>
            <a:pPr algn="r">
              <a:lnSpc>
                <a:spcPct val="120000"/>
              </a:lnSpc>
              <a:spcBef>
                <a:spcPct val="50000"/>
              </a:spcBef>
            </a:pPr>
            <a:r>
              <a:rPr lang="en-US" sz="1400" b="1" dirty="0">
                <a:solidFill>
                  <a:srgbClr val="FFFFFF"/>
                </a:solidFill>
                <a:cs typeface="Arial" charset="0"/>
              </a:rPr>
              <a:t>2007</a:t>
            </a:r>
          </a:p>
          <a:p>
            <a:pPr algn="r">
              <a:lnSpc>
                <a:spcPct val="120000"/>
              </a:lnSpc>
              <a:spcBef>
                <a:spcPct val="50000"/>
              </a:spcBef>
            </a:pPr>
            <a:r>
              <a:rPr lang="en-US" sz="1400" b="1" dirty="0">
                <a:solidFill>
                  <a:srgbClr val="FFFFFF"/>
                </a:solidFill>
                <a:cs typeface="Arial" charset="0"/>
              </a:rPr>
              <a:t>2006       </a:t>
            </a:r>
          </a:p>
        </p:txBody>
      </p:sp>
      <p:sp>
        <p:nvSpPr>
          <p:cNvPr id="27" name="Text Box 16">
            <a:extLst>
              <a:ext uri="{FF2B5EF4-FFF2-40B4-BE49-F238E27FC236}">
                <a16:creationId xmlns:a16="http://schemas.microsoft.com/office/drawing/2014/main" id="{024808D3-03E1-4F12-9055-5A1C53E648AC}"/>
              </a:ext>
            </a:extLst>
          </p:cNvPr>
          <p:cNvSpPr txBox="1">
            <a:spLocks noChangeArrowheads="1"/>
          </p:cNvSpPr>
          <p:nvPr/>
        </p:nvSpPr>
        <p:spPr bwMode="gray">
          <a:xfrm>
            <a:off x="4639429" y="2129662"/>
            <a:ext cx="3132971" cy="467051"/>
          </a:xfrm>
          <a:prstGeom prst="rect">
            <a:avLst/>
          </a:prstGeom>
          <a:noFill/>
          <a:ln w="9525" algn="ctr">
            <a:noFill/>
            <a:miter lim="800000"/>
            <a:headEnd/>
            <a:tailEnd/>
          </a:ln>
          <a:effectLst/>
        </p:spPr>
        <p:txBody>
          <a:bodyPr wrap="square">
            <a:spAutoFit/>
          </a:bodyPr>
          <a:lstStyle/>
          <a:p>
            <a:pPr>
              <a:lnSpc>
                <a:spcPct val="110000"/>
              </a:lnSpc>
              <a:spcBef>
                <a:spcPct val="50000"/>
              </a:spcBef>
            </a:pPr>
            <a:r>
              <a:rPr lang="en-US" sz="2400" b="1" dirty="0">
                <a:solidFill>
                  <a:srgbClr val="000000"/>
                </a:solidFill>
                <a:cs typeface="Arial" charset="0"/>
              </a:rPr>
              <a:t>1.5. Quan </a:t>
            </a:r>
            <a:r>
              <a:rPr lang="en-US" sz="2400" b="1" dirty="0" err="1">
                <a:solidFill>
                  <a:srgbClr val="000000"/>
                </a:solidFill>
                <a:cs typeface="Arial" charset="0"/>
              </a:rPr>
              <a:t>hệ</a:t>
            </a:r>
            <a:endParaRPr lang="en-US" sz="2400" b="1" dirty="0">
              <a:solidFill>
                <a:srgbClr val="000000"/>
              </a:solidFill>
              <a:cs typeface="Arial" charset="0"/>
            </a:endParaRPr>
          </a:p>
        </p:txBody>
      </p:sp>
      <p:sp>
        <p:nvSpPr>
          <p:cNvPr id="19" name="AutoShape 5">
            <a:extLst>
              <a:ext uri="{FF2B5EF4-FFF2-40B4-BE49-F238E27FC236}">
                <a16:creationId xmlns:a16="http://schemas.microsoft.com/office/drawing/2014/main" id="{8F7870DC-7F3E-4379-9D56-F5CAE8B38690}"/>
              </a:ext>
            </a:extLst>
          </p:cNvPr>
          <p:cNvSpPr>
            <a:spLocks noChangeArrowheads="1"/>
          </p:cNvSpPr>
          <p:nvPr/>
        </p:nvSpPr>
        <p:spPr bwMode="gray">
          <a:xfrm>
            <a:off x="2612265" y="2653692"/>
            <a:ext cx="2292637" cy="1025437"/>
          </a:xfrm>
          <a:prstGeom prst="upArrow">
            <a:avLst>
              <a:gd name="adj1" fmla="val 50000"/>
              <a:gd name="adj2" fmla="val 18667"/>
            </a:avLst>
          </a:prstGeom>
          <a:gradFill rotWithShape="1">
            <a:gsLst>
              <a:gs pos="0">
                <a:schemeClr val="accent1">
                  <a:gamma/>
                  <a:shade val="66275"/>
                  <a:invGamma/>
                </a:schemeClr>
              </a:gs>
              <a:gs pos="100000">
                <a:schemeClr val="accent1"/>
              </a:gs>
            </a:gsLst>
            <a:lin ang="18900000" scaled="1"/>
          </a:gradFill>
          <a:ln w="19050">
            <a:noFill/>
            <a:miter lim="800000"/>
            <a:headEnd/>
            <a:tailEnd/>
          </a:ln>
          <a:effectLst/>
          <a:scene3d>
            <a:camera prst="legacyPerspectiveBottomRight"/>
            <a:lightRig rig="legacyFlat1" dir="t"/>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1" name="Text Box 12">
            <a:extLst>
              <a:ext uri="{FF2B5EF4-FFF2-40B4-BE49-F238E27FC236}">
                <a16:creationId xmlns:a16="http://schemas.microsoft.com/office/drawing/2014/main" id="{67C0171B-9C8F-4F75-AEDC-3EE5F98DB08E}"/>
              </a:ext>
            </a:extLst>
          </p:cNvPr>
          <p:cNvSpPr txBox="1">
            <a:spLocks noChangeArrowheads="1"/>
          </p:cNvSpPr>
          <p:nvPr/>
        </p:nvSpPr>
        <p:spPr bwMode="gray">
          <a:xfrm>
            <a:off x="3591272" y="2848993"/>
            <a:ext cx="716449" cy="1059585"/>
          </a:xfrm>
          <a:prstGeom prst="rect">
            <a:avLst/>
          </a:prstGeom>
          <a:noFill/>
          <a:ln w="9525">
            <a:noFill/>
            <a:miter lim="800000"/>
            <a:headEnd/>
            <a:tailEnd/>
          </a:ln>
          <a:effectLst/>
        </p:spPr>
        <p:txBody>
          <a:bodyPr wrap="square">
            <a:spAutoFit/>
          </a:bodyPr>
          <a:lstStyle/>
          <a:p>
            <a:pPr algn="r">
              <a:lnSpc>
                <a:spcPct val="120000"/>
              </a:lnSpc>
              <a:spcBef>
                <a:spcPct val="50000"/>
              </a:spcBef>
            </a:pPr>
            <a:r>
              <a:rPr lang="en-US" sz="1400" b="1" dirty="0">
                <a:solidFill>
                  <a:srgbClr val="FFFFFF"/>
                </a:solidFill>
                <a:cs typeface="Arial" charset="0"/>
              </a:rPr>
              <a:t>2008</a:t>
            </a:r>
          </a:p>
          <a:p>
            <a:pPr algn="r">
              <a:lnSpc>
                <a:spcPct val="120000"/>
              </a:lnSpc>
              <a:spcBef>
                <a:spcPct val="50000"/>
              </a:spcBef>
            </a:pPr>
            <a:r>
              <a:rPr lang="en-US" sz="1400" b="1" dirty="0">
                <a:solidFill>
                  <a:srgbClr val="FFFFFF"/>
                </a:solidFill>
                <a:cs typeface="Arial" charset="0"/>
              </a:rPr>
              <a:t>2007</a:t>
            </a:r>
          </a:p>
          <a:p>
            <a:pPr algn="r">
              <a:lnSpc>
                <a:spcPct val="120000"/>
              </a:lnSpc>
              <a:spcBef>
                <a:spcPct val="50000"/>
              </a:spcBef>
            </a:pPr>
            <a:r>
              <a:rPr lang="en-US" sz="1400" b="1" dirty="0">
                <a:solidFill>
                  <a:srgbClr val="FFFFFF"/>
                </a:solidFill>
                <a:cs typeface="Arial" charset="0"/>
              </a:rPr>
              <a:t>2006       </a:t>
            </a:r>
          </a:p>
        </p:txBody>
      </p:sp>
      <p:sp>
        <p:nvSpPr>
          <p:cNvPr id="17413" name="AutoShape 5"/>
          <p:cNvSpPr>
            <a:spLocks noChangeArrowheads="1"/>
          </p:cNvSpPr>
          <p:nvPr/>
        </p:nvSpPr>
        <p:spPr bwMode="gray">
          <a:xfrm>
            <a:off x="2127375" y="3379922"/>
            <a:ext cx="2431362" cy="1022369"/>
          </a:xfrm>
          <a:prstGeom prst="upArrow">
            <a:avLst>
              <a:gd name="adj1" fmla="val 50000"/>
              <a:gd name="adj2" fmla="val 18667"/>
            </a:avLst>
          </a:prstGeom>
          <a:gradFill rotWithShape="1">
            <a:gsLst>
              <a:gs pos="0">
                <a:schemeClr val="accent1">
                  <a:gamma/>
                  <a:shade val="66275"/>
                  <a:invGamma/>
                </a:schemeClr>
              </a:gs>
              <a:gs pos="100000">
                <a:schemeClr val="accent1"/>
              </a:gs>
            </a:gsLst>
            <a:lin ang="18900000" scaled="1"/>
          </a:gradFill>
          <a:ln w="19050">
            <a:noFill/>
            <a:miter lim="800000"/>
            <a:headEnd/>
            <a:tailEnd/>
          </a:ln>
          <a:effectLst/>
          <a:scene3d>
            <a:camera prst="legacyPerspectiveBottomRight"/>
            <a:lightRig rig="legacyFlat1" dir="t"/>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17420" name="Text Box 12"/>
          <p:cNvSpPr txBox="1">
            <a:spLocks noChangeArrowheads="1"/>
          </p:cNvSpPr>
          <p:nvPr/>
        </p:nvSpPr>
        <p:spPr bwMode="gray">
          <a:xfrm>
            <a:off x="3160543" y="3179168"/>
            <a:ext cx="759801" cy="1059585"/>
          </a:xfrm>
          <a:prstGeom prst="rect">
            <a:avLst/>
          </a:prstGeom>
          <a:noFill/>
          <a:ln w="9525">
            <a:noFill/>
            <a:miter lim="800000"/>
            <a:headEnd/>
            <a:tailEnd/>
          </a:ln>
          <a:effectLst/>
        </p:spPr>
        <p:txBody>
          <a:bodyPr wrap="square">
            <a:spAutoFit/>
          </a:bodyPr>
          <a:lstStyle/>
          <a:p>
            <a:pPr algn="r">
              <a:lnSpc>
                <a:spcPct val="120000"/>
              </a:lnSpc>
              <a:spcBef>
                <a:spcPct val="50000"/>
              </a:spcBef>
            </a:pPr>
            <a:r>
              <a:rPr lang="en-US" sz="1400" b="1">
                <a:solidFill>
                  <a:srgbClr val="FFFFFF"/>
                </a:solidFill>
                <a:cs typeface="Arial" charset="0"/>
              </a:rPr>
              <a:t>2008</a:t>
            </a:r>
          </a:p>
          <a:p>
            <a:pPr algn="r">
              <a:lnSpc>
                <a:spcPct val="120000"/>
              </a:lnSpc>
              <a:spcBef>
                <a:spcPct val="50000"/>
              </a:spcBef>
            </a:pPr>
            <a:r>
              <a:rPr lang="en-US" sz="1400" b="1">
                <a:solidFill>
                  <a:srgbClr val="FFFFFF"/>
                </a:solidFill>
                <a:cs typeface="Arial" charset="0"/>
              </a:rPr>
              <a:t>2007</a:t>
            </a:r>
          </a:p>
          <a:p>
            <a:pPr algn="r">
              <a:lnSpc>
                <a:spcPct val="120000"/>
              </a:lnSpc>
              <a:spcBef>
                <a:spcPct val="50000"/>
              </a:spcBef>
            </a:pPr>
            <a:r>
              <a:rPr lang="en-US" sz="1400" b="1">
                <a:solidFill>
                  <a:srgbClr val="FFFFFF"/>
                </a:solidFill>
                <a:cs typeface="Arial" charset="0"/>
              </a:rPr>
              <a:t>2006       </a:t>
            </a:r>
          </a:p>
        </p:txBody>
      </p:sp>
      <p:sp>
        <p:nvSpPr>
          <p:cNvPr id="17414" name="AutoShape 6"/>
          <p:cNvSpPr>
            <a:spLocks noChangeArrowheads="1"/>
          </p:cNvSpPr>
          <p:nvPr/>
        </p:nvSpPr>
        <p:spPr bwMode="gray">
          <a:xfrm>
            <a:off x="1548255" y="4234041"/>
            <a:ext cx="2431362" cy="1022369"/>
          </a:xfrm>
          <a:prstGeom prst="upArrow">
            <a:avLst>
              <a:gd name="adj1" fmla="val 50000"/>
              <a:gd name="adj2" fmla="val 18667"/>
            </a:avLst>
          </a:prstGeom>
          <a:gradFill rotWithShape="1">
            <a:gsLst>
              <a:gs pos="0">
                <a:schemeClr val="accent2">
                  <a:gamma/>
                  <a:shade val="56078"/>
                  <a:invGamma/>
                </a:schemeClr>
              </a:gs>
              <a:gs pos="100000">
                <a:schemeClr val="accent2"/>
              </a:gs>
            </a:gsLst>
            <a:lin ang="18900000" scaled="1"/>
          </a:gradFill>
          <a:ln w="19050">
            <a:noFill/>
            <a:miter lim="800000"/>
            <a:headEnd/>
            <a:tailEnd/>
          </a:ln>
          <a:effectLst/>
          <a:scene3d>
            <a:camera prst="legacyPerspectiveBottomRight"/>
            <a:lightRig rig="legacyFlat1" dir="t"/>
          </a:scene3d>
          <a:sp3d extrusionH="430200" prstMaterial="legacyMatte">
            <a:bevelT w="13500" h="13500" prst="angle"/>
            <a:bevelB w="13500" h="13500" prst="angle"/>
            <a:extrusionClr>
              <a:schemeClr val="accent2"/>
            </a:extrusionClr>
          </a:sp3d>
        </p:spPr>
        <p:txBody>
          <a:bodyPr wrap="none" anchor="ctr">
            <a:flatTx/>
          </a:bodyPr>
          <a:lstStyle/>
          <a:p>
            <a:endParaRPr lang="en-US"/>
          </a:p>
        </p:txBody>
      </p:sp>
      <p:sp>
        <p:nvSpPr>
          <p:cNvPr id="17421" name="Text Box 13"/>
          <p:cNvSpPr txBox="1">
            <a:spLocks noChangeArrowheads="1"/>
          </p:cNvSpPr>
          <p:nvPr/>
        </p:nvSpPr>
        <p:spPr bwMode="gray">
          <a:xfrm>
            <a:off x="2581423" y="4449193"/>
            <a:ext cx="759801" cy="1059585"/>
          </a:xfrm>
          <a:prstGeom prst="rect">
            <a:avLst/>
          </a:prstGeom>
          <a:noFill/>
          <a:ln w="9525">
            <a:noFill/>
            <a:miter lim="800000"/>
            <a:headEnd/>
            <a:tailEnd/>
          </a:ln>
          <a:effectLst/>
        </p:spPr>
        <p:txBody>
          <a:bodyPr wrap="square">
            <a:spAutoFit/>
          </a:bodyPr>
          <a:lstStyle/>
          <a:p>
            <a:pPr algn="r">
              <a:lnSpc>
                <a:spcPct val="120000"/>
              </a:lnSpc>
              <a:spcBef>
                <a:spcPct val="50000"/>
              </a:spcBef>
            </a:pPr>
            <a:r>
              <a:rPr lang="en-US" sz="1400" b="1">
                <a:solidFill>
                  <a:srgbClr val="FFFFFF"/>
                </a:solidFill>
                <a:cs typeface="Arial" charset="0"/>
              </a:rPr>
              <a:t>2005</a:t>
            </a:r>
          </a:p>
          <a:p>
            <a:pPr algn="r">
              <a:lnSpc>
                <a:spcPct val="120000"/>
              </a:lnSpc>
              <a:spcBef>
                <a:spcPct val="50000"/>
              </a:spcBef>
            </a:pPr>
            <a:r>
              <a:rPr lang="en-US" sz="1400" b="1">
                <a:solidFill>
                  <a:srgbClr val="FFFFFF"/>
                </a:solidFill>
                <a:cs typeface="Arial" charset="0"/>
              </a:rPr>
              <a:t>2004</a:t>
            </a:r>
          </a:p>
          <a:p>
            <a:pPr algn="r">
              <a:lnSpc>
                <a:spcPct val="120000"/>
              </a:lnSpc>
              <a:spcBef>
                <a:spcPct val="50000"/>
              </a:spcBef>
            </a:pPr>
            <a:r>
              <a:rPr lang="en-US" sz="1400" b="1">
                <a:solidFill>
                  <a:srgbClr val="FFFFFF"/>
                </a:solidFill>
                <a:cs typeface="Arial" charset="0"/>
              </a:rPr>
              <a:t>2003       </a:t>
            </a:r>
          </a:p>
        </p:txBody>
      </p:sp>
      <p:sp>
        <p:nvSpPr>
          <p:cNvPr id="17416" name="AutoShape 8"/>
          <p:cNvSpPr>
            <a:spLocks noChangeArrowheads="1"/>
          </p:cNvSpPr>
          <p:nvPr/>
        </p:nvSpPr>
        <p:spPr bwMode="gray">
          <a:xfrm>
            <a:off x="929742" y="5075335"/>
            <a:ext cx="2259587" cy="1014467"/>
          </a:xfrm>
          <a:prstGeom prst="upArrow">
            <a:avLst>
              <a:gd name="adj1" fmla="val 50000"/>
              <a:gd name="adj2" fmla="val 18667"/>
            </a:avLst>
          </a:prstGeom>
          <a:gradFill rotWithShape="1">
            <a:gsLst>
              <a:gs pos="0">
                <a:schemeClr val="hlink">
                  <a:gamma/>
                  <a:shade val="57255"/>
                  <a:invGamma/>
                </a:schemeClr>
              </a:gs>
              <a:gs pos="100000">
                <a:schemeClr val="hlink"/>
              </a:gs>
            </a:gsLst>
            <a:lin ang="18900000" scaled="1"/>
          </a:gradFill>
          <a:ln w="19050">
            <a:noFill/>
            <a:miter lim="800000"/>
            <a:headEnd/>
            <a:tailEnd/>
          </a:ln>
          <a:effectLst/>
          <a:scene3d>
            <a:camera prst="legacyPerspectiveBottomRight"/>
            <a:lightRig rig="legacyFlat1" dir="t"/>
          </a:scene3d>
          <a:sp3d extrusionH="430200" prstMaterial="legacyMatte">
            <a:bevelT w="13500" h="13500" prst="angle"/>
            <a:bevelB w="13500" h="13500" prst="angle"/>
            <a:extrusionClr>
              <a:schemeClr val="hlink"/>
            </a:extrusionClr>
          </a:sp3d>
        </p:spPr>
        <p:txBody>
          <a:bodyPr wrap="none" anchor="ctr">
            <a:flatTx/>
          </a:bodyPr>
          <a:lstStyle/>
          <a:p>
            <a:endParaRPr lang="en-US"/>
          </a:p>
        </p:txBody>
      </p:sp>
      <p:sp>
        <p:nvSpPr>
          <p:cNvPr id="17422" name="Text Box 14"/>
          <p:cNvSpPr txBox="1">
            <a:spLocks noChangeArrowheads="1"/>
          </p:cNvSpPr>
          <p:nvPr/>
        </p:nvSpPr>
        <p:spPr bwMode="gray">
          <a:xfrm>
            <a:off x="1956841" y="5347673"/>
            <a:ext cx="759801" cy="1059585"/>
          </a:xfrm>
          <a:prstGeom prst="rect">
            <a:avLst/>
          </a:prstGeom>
          <a:noFill/>
          <a:ln w="9525">
            <a:noFill/>
            <a:miter lim="800000"/>
            <a:headEnd/>
            <a:tailEnd/>
          </a:ln>
          <a:effectLst/>
        </p:spPr>
        <p:txBody>
          <a:bodyPr wrap="square">
            <a:spAutoFit/>
          </a:bodyPr>
          <a:lstStyle/>
          <a:p>
            <a:pPr algn="r">
              <a:lnSpc>
                <a:spcPct val="120000"/>
              </a:lnSpc>
              <a:spcBef>
                <a:spcPct val="50000"/>
              </a:spcBef>
            </a:pPr>
            <a:r>
              <a:rPr lang="en-US" sz="1400" b="1" dirty="0">
                <a:solidFill>
                  <a:srgbClr val="FFFFFF"/>
                </a:solidFill>
                <a:cs typeface="Arial" charset="0"/>
              </a:rPr>
              <a:t>2002</a:t>
            </a:r>
          </a:p>
          <a:p>
            <a:pPr algn="r">
              <a:lnSpc>
                <a:spcPct val="120000"/>
              </a:lnSpc>
              <a:spcBef>
                <a:spcPct val="50000"/>
              </a:spcBef>
            </a:pPr>
            <a:r>
              <a:rPr lang="en-US" sz="1400" b="1" dirty="0">
                <a:solidFill>
                  <a:srgbClr val="FFFFFF"/>
                </a:solidFill>
                <a:cs typeface="Arial" charset="0"/>
              </a:rPr>
              <a:t>2001</a:t>
            </a:r>
          </a:p>
          <a:p>
            <a:pPr algn="r">
              <a:lnSpc>
                <a:spcPct val="120000"/>
              </a:lnSpc>
              <a:spcBef>
                <a:spcPct val="50000"/>
              </a:spcBef>
            </a:pPr>
            <a:r>
              <a:rPr lang="en-US" sz="1400" b="1" dirty="0">
                <a:solidFill>
                  <a:srgbClr val="FFFFFF"/>
                </a:solidFill>
                <a:cs typeface="Arial" charset="0"/>
              </a:rPr>
              <a:t>2000       </a:t>
            </a:r>
          </a:p>
        </p:txBody>
      </p:sp>
    </p:spTree>
    <p:extLst>
      <p:ext uri="{BB962C8B-B14F-4D97-AF65-F5344CB8AC3E}">
        <p14:creationId xmlns:p14="http://schemas.microsoft.com/office/powerpoint/2010/main" val="39163318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17411"/>
                                        </p:tgtEl>
                                        <p:attrNameLst>
                                          <p:attrName>style.visibility</p:attrName>
                                        </p:attrNameLst>
                                      </p:cBhvr>
                                      <p:to>
                                        <p:strVal val="visible"/>
                                      </p:to>
                                    </p:set>
                                    <p:anim calcmode="lin" valueType="num">
                                      <p:cBhvr additive="base">
                                        <p:cTn id="7" dur="500" fill="hold"/>
                                        <p:tgtEl>
                                          <p:spTgt spid="17411"/>
                                        </p:tgtEl>
                                        <p:attrNameLst>
                                          <p:attrName>ppt_x</p:attrName>
                                        </p:attrNameLst>
                                      </p:cBhvr>
                                      <p:tavLst>
                                        <p:tav tm="0">
                                          <p:val>
                                            <p:strVal val="1+#ppt_w/2"/>
                                          </p:val>
                                        </p:tav>
                                        <p:tav tm="100000">
                                          <p:val>
                                            <p:strVal val="#ppt_x"/>
                                          </p:val>
                                        </p:tav>
                                      </p:tavLst>
                                    </p:anim>
                                    <p:anim calcmode="lin" valueType="num">
                                      <p:cBhvr additive="base">
                                        <p:cTn id="8" dur="500" fill="hold"/>
                                        <p:tgtEl>
                                          <p:spTgt spid="17411"/>
                                        </p:tgtEl>
                                        <p:attrNameLst>
                                          <p:attrName>ppt_y</p:attrName>
                                        </p:attrNameLst>
                                      </p:cBhvr>
                                      <p:tavLst>
                                        <p:tav tm="0">
                                          <p:val>
                                            <p:strVal val="1+#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17412"/>
                                        </p:tgtEl>
                                        <p:attrNameLst>
                                          <p:attrName>style.visibility</p:attrName>
                                        </p:attrNameLst>
                                      </p:cBhvr>
                                      <p:to>
                                        <p:strVal val="visible"/>
                                      </p:to>
                                    </p:set>
                                    <p:anim calcmode="lin" valueType="num">
                                      <p:cBhvr additive="base">
                                        <p:cTn id="11" dur="500" fill="hold"/>
                                        <p:tgtEl>
                                          <p:spTgt spid="17412"/>
                                        </p:tgtEl>
                                        <p:attrNameLst>
                                          <p:attrName>ppt_x</p:attrName>
                                        </p:attrNameLst>
                                      </p:cBhvr>
                                      <p:tavLst>
                                        <p:tav tm="0">
                                          <p:val>
                                            <p:strVal val="1+#ppt_w/2"/>
                                          </p:val>
                                        </p:tav>
                                        <p:tav tm="100000">
                                          <p:val>
                                            <p:strVal val="#ppt_x"/>
                                          </p:val>
                                        </p:tav>
                                      </p:tavLst>
                                    </p:anim>
                                    <p:anim calcmode="lin" valueType="num">
                                      <p:cBhvr additive="base">
                                        <p:cTn id="12" dur="500" fill="hold"/>
                                        <p:tgtEl>
                                          <p:spTgt spid="17412"/>
                                        </p:tgtEl>
                                        <p:attrNameLst>
                                          <p:attrName>ppt_y</p:attrName>
                                        </p:attrNameLst>
                                      </p:cBhvr>
                                      <p:tavLst>
                                        <p:tav tm="0">
                                          <p:val>
                                            <p:strVal val="1+#ppt_h/2"/>
                                          </p:val>
                                        </p:tav>
                                        <p:tav tm="100000">
                                          <p:val>
                                            <p:strVal val="#ppt_y"/>
                                          </p:val>
                                        </p:tav>
                                      </p:tavLst>
                                    </p:anim>
                                  </p:childTnLst>
                                </p:cTn>
                              </p:par>
                              <p:par>
                                <p:cTn id="13" presetID="2" presetClass="entr" presetSubtype="6" fill="hold" grpId="0" nodeType="withEffect">
                                  <p:stCondLst>
                                    <p:cond delay="0"/>
                                  </p:stCondLst>
                                  <p:childTnLst>
                                    <p:set>
                                      <p:cBhvr>
                                        <p:cTn id="14" dur="1" fill="hold">
                                          <p:stCondLst>
                                            <p:cond delay="0"/>
                                          </p:stCondLst>
                                        </p:cTn>
                                        <p:tgtEl>
                                          <p:spTgt spid="17415"/>
                                        </p:tgtEl>
                                        <p:attrNameLst>
                                          <p:attrName>style.visibility</p:attrName>
                                        </p:attrNameLst>
                                      </p:cBhvr>
                                      <p:to>
                                        <p:strVal val="visible"/>
                                      </p:to>
                                    </p:set>
                                    <p:anim calcmode="lin" valueType="num">
                                      <p:cBhvr additive="base">
                                        <p:cTn id="15" dur="500" fill="hold"/>
                                        <p:tgtEl>
                                          <p:spTgt spid="17415"/>
                                        </p:tgtEl>
                                        <p:attrNameLst>
                                          <p:attrName>ppt_x</p:attrName>
                                        </p:attrNameLst>
                                      </p:cBhvr>
                                      <p:tavLst>
                                        <p:tav tm="0">
                                          <p:val>
                                            <p:strVal val="1+#ppt_w/2"/>
                                          </p:val>
                                        </p:tav>
                                        <p:tav tm="100000">
                                          <p:val>
                                            <p:strVal val="#ppt_x"/>
                                          </p:val>
                                        </p:tav>
                                      </p:tavLst>
                                    </p:anim>
                                    <p:anim calcmode="lin" valueType="num">
                                      <p:cBhvr additive="base">
                                        <p:cTn id="16" dur="500" fill="hold"/>
                                        <p:tgtEl>
                                          <p:spTgt spid="17415"/>
                                        </p:tgtEl>
                                        <p:attrNameLst>
                                          <p:attrName>ppt_y</p:attrName>
                                        </p:attrNameLst>
                                      </p:cBhvr>
                                      <p:tavLst>
                                        <p:tav tm="0">
                                          <p:val>
                                            <p:strVal val="1+#ppt_h/2"/>
                                          </p:val>
                                        </p:tav>
                                        <p:tav tm="100000">
                                          <p:val>
                                            <p:strVal val="#ppt_y"/>
                                          </p:val>
                                        </p:tav>
                                      </p:tavLst>
                                    </p:anim>
                                  </p:childTnLst>
                                </p:cTn>
                              </p:par>
                              <p:par>
                                <p:cTn id="17" presetID="2" presetClass="entr" presetSubtype="6" fill="hold" grpId="0" nodeType="withEffect">
                                  <p:stCondLst>
                                    <p:cond delay="0"/>
                                  </p:stCondLst>
                                  <p:childTnLst>
                                    <p:set>
                                      <p:cBhvr>
                                        <p:cTn id="18" dur="1" fill="hold">
                                          <p:stCondLst>
                                            <p:cond delay="0"/>
                                          </p:stCondLst>
                                        </p:cTn>
                                        <p:tgtEl>
                                          <p:spTgt spid="17423"/>
                                        </p:tgtEl>
                                        <p:attrNameLst>
                                          <p:attrName>style.visibility</p:attrName>
                                        </p:attrNameLst>
                                      </p:cBhvr>
                                      <p:to>
                                        <p:strVal val="visible"/>
                                      </p:to>
                                    </p:set>
                                    <p:anim calcmode="lin" valueType="num">
                                      <p:cBhvr additive="base">
                                        <p:cTn id="19" dur="500" fill="hold"/>
                                        <p:tgtEl>
                                          <p:spTgt spid="17423"/>
                                        </p:tgtEl>
                                        <p:attrNameLst>
                                          <p:attrName>ppt_x</p:attrName>
                                        </p:attrNameLst>
                                      </p:cBhvr>
                                      <p:tavLst>
                                        <p:tav tm="0">
                                          <p:val>
                                            <p:strVal val="1+#ppt_w/2"/>
                                          </p:val>
                                        </p:tav>
                                        <p:tav tm="100000">
                                          <p:val>
                                            <p:strVal val="#ppt_x"/>
                                          </p:val>
                                        </p:tav>
                                      </p:tavLst>
                                    </p:anim>
                                    <p:anim calcmode="lin" valueType="num">
                                      <p:cBhvr additive="base">
                                        <p:cTn id="20" dur="500" fill="hold"/>
                                        <p:tgtEl>
                                          <p:spTgt spid="17423"/>
                                        </p:tgtEl>
                                        <p:attrNameLst>
                                          <p:attrName>ppt_y</p:attrName>
                                        </p:attrNameLst>
                                      </p:cBhvr>
                                      <p:tavLst>
                                        <p:tav tm="0">
                                          <p:val>
                                            <p:strVal val="1+#ppt_h/2"/>
                                          </p:val>
                                        </p:tav>
                                        <p:tav tm="100000">
                                          <p:val>
                                            <p:strVal val="#ppt_y"/>
                                          </p:val>
                                        </p:tav>
                                      </p:tavLst>
                                    </p:anim>
                                  </p:childTnLst>
                                </p:cTn>
                              </p:par>
                              <p:par>
                                <p:cTn id="21" presetID="2" presetClass="entr" presetSubtype="6" fill="hold" grpId="0" nodeType="withEffect">
                                  <p:stCondLst>
                                    <p:cond delay="0"/>
                                  </p:stCondLst>
                                  <p:childTnLst>
                                    <p:set>
                                      <p:cBhvr>
                                        <p:cTn id="22" dur="1" fill="hold">
                                          <p:stCondLst>
                                            <p:cond delay="0"/>
                                          </p:stCondLst>
                                        </p:cTn>
                                        <p:tgtEl>
                                          <p:spTgt spid="17424"/>
                                        </p:tgtEl>
                                        <p:attrNameLst>
                                          <p:attrName>style.visibility</p:attrName>
                                        </p:attrNameLst>
                                      </p:cBhvr>
                                      <p:to>
                                        <p:strVal val="visible"/>
                                      </p:to>
                                    </p:set>
                                    <p:anim calcmode="lin" valueType="num">
                                      <p:cBhvr additive="base">
                                        <p:cTn id="23" dur="500" fill="hold"/>
                                        <p:tgtEl>
                                          <p:spTgt spid="17424"/>
                                        </p:tgtEl>
                                        <p:attrNameLst>
                                          <p:attrName>ppt_x</p:attrName>
                                        </p:attrNameLst>
                                      </p:cBhvr>
                                      <p:tavLst>
                                        <p:tav tm="0">
                                          <p:val>
                                            <p:strVal val="1+#ppt_w/2"/>
                                          </p:val>
                                        </p:tav>
                                        <p:tav tm="100000">
                                          <p:val>
                                            <p:strVal val="#ppt_x"/>
                                          </p:val>
                                        </p:tav>
                                      </p:tavLst>
                                    </p:anim>
                                    <p:anim calcmode="lin" valueType="num">
                                      <p:cBhvr additive="base">
                                        <p:cTn id="24" dur="500" fill="hold"/>
                                        <p:tgtEl>
                                          <p:spTgt spid="17424"/>
                                        </p:tgtEl>
                                        <p:attrNameLst>
                                          <p:attrName>ppt_y</p:attrName>
                                        </p:attrNameLst>
                                      </p:cBhvr>
                                      <p:tavLst>
                                        <p:tav tm="0">
                                          <p:val>
                                            <p:strVal val="1+#ppt_h/2"/>
                                          </p:val>
                                        </p:tav>
                                        <p:tav tm="100000">
                                          <p:val>
                                            <p:strVal val="#ppt_y"/>
                                          </p:val>
                                        </p:tav>
                                      </p:tavLst>
                                    </p:anim>
                                  </p:childTnLst>
                                </p:cTn>
                              </p:par>
                              <p:par>
                                <p:cTn id="25" presetID="2" presetClass="entr" presetSubtype="6" fill="hold" grpId="0" nodeType="withEffect">
                                  <p:stCondLst>
                                    <p:cond delay="0"/>
                                  </p:stCondLst>
                                  <p:childTnLst>
                                    <p:set>
                                      <p:cBhvr>
                                        <p:cTn id="26" dur="1" fill="hold">
                                          <p:stCondLst>
                                            <p:cond delay="0"/>
                                          </p:stCondLst>
                                        </p:cTn>
                                        <p:tgtEl>
                                          <p:spTgt spid="17425"/>
                                        </p:tgtEl>
                                        <p:attrNameLst>
                                          <p:attrName>style.visibility</p:attrName>
                                        </p:attrNameLst>
                                      </p:cBhvr>
                                      <p:to>
                                        <p:strVal val="visible"/>
                                      </p:to>
                                    </p:set>
                                    <p:anim calcmode="lin" valueType="num">
                                      <p:cBhvr additive="base">
                                        <p:cTn id="27" dur="500" fill="hold"/>
                                        <p:tgtEl>
                                          <p:spTgt spid="17425"/>
                                        </p:tgtEl>
                                        <p:attrNameLst>
                                          <p:attrName>ppt_x</p:attrName>
                                        </p:attrNameLst>
                                      </p:cBhvr>
                                      <p:tavLst>
                                        <p:tav tm="0">
                                          <p:val>
                                            <p:strVal val="1+#ppt_w/2"/>
                                          </p:val>
                                        </p:tav>
                                        <p:tav tm="100000">
                                          <p:val>
                                            <p:strVal val="#ppt_x"/>
                                          </p:val>
                                        </p:tav>
                                      </p:tavLst>
                                    </p:anim>
                                    <p:anim calcmode="lin" valueType="num">
                                      <p:cBhvr additive="base">
                                        <p:cTn id="28" dur="500" fill="hold"/>
                                        <p:tgtEl>
                                          <p:spTgt spid="17425"/>
                                        </p:tgtEl>
                                        <p:attrNameLst>
                                          <p:attrName>ppt_y</p:attrName>
                                        </p:attrNameLst>
                                      </p:cBhvr>
                                      <p:tavLst>
                                        <p:tav tm="0">
                                          <p:val>
                                            <p:strVal val="1+#ppt_h/2"/>
                                          </p:val>
                                        </p:tav>
                                        <p:tav tm="100000">
                                          <p:val>
                                            <p:strVal val="#ppt_y"/>
                                          </p:val>
                                        </p:tav>
                                      </p:tavLst>
                                    </p:anim>
                                  </p:childTnLst>
                                </p:cTn>
                              </p:par>
                              <p:par>
                                <p:cTn id="29" presetID="2" presetClass="entr" presetSubtype="6"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1+#ppt_w/2"/>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par>
                                <p:cTn id="33" presetID="2" presetClass="entr" presetSubtype="6"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1+#ppt_w/2"/>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par>
                                <p:cTn id="37" presetID="2" presetClass="entr" presetSubtype="6"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1+#ppt_w/2"/>
                                          </p:val>
                                        </p:tav>
                                        <p:tav tm="100000">
                                          <p:val>
                                            <p:strVal val="#ppt_x"/>
                                          </p:val>
                                        </p:tav>
                                      </p:tavLst>
                                    </p:anim>
                                    <p:anim calcmode="lin" valueType="num">
                                      <p:cBhvr additive="base">
                                        <p:cTn id="40" dur="500" fill="hold"/>
                                        <p:tgtEl>
                                          <p:spTgt spid="22"/>
                                        </p:tgtEl>
                                        <p:attrNameLst>
                                          <p:attrName>ppt_y</p:attrName>
                                        </p:attrNameLst>
                                      </p:cBhvr>
                                      <p:tavLst>
                                        <p:tav tm="0">
                                          <p:val>
                                            <p:strVal val="1+#ppt_h/2"/>
                                          </p:val>
                                        </p:tav>
                                        <p:tav tm="100000">
                                          <p:val>
                                            <p:strVal val="#ppt_y"/>
                                          </p:val>
                                        </p:tav>
                                      </p:tavLst>
                                    </p:anim>
                                  </p:childTnLst>
                                </p:cTn>
                              </p:par>
                              <p:par>
                                <p:cTn id="41" presetID="2" presetClass="entr" presetSubtype="6" fill="hold" grpId="0" nodeType="withEffect">
                                  <p:stCondLst>
                                    <p:cond delay="0"/>
                                  </p:stCondLst>
                                  <p:childTnLst>
                                    <p:set>
                                      <p:cBhvr>
                                        <p:cTn id="42" dur="1" fill="hold">
                                          <p:stCondLst>
                                            <p:cond delay="0"/>
                                          </p:stCondLst>
                                        </p:cTn>
                                        <p:tgtEl>
                                          <p:spTgt spid="17418"/>
                                        </p:tgtEl>
                                        <p:attrNameLst>
                                          <p:attrName>style.visibility</p:attrName>
                                        </p:attrNameLst>
                                      </p:cBhvr>
                                      <p:to>
                                        <p:strVal val="visible"/>
                                      </p:to>
                                    </p:set>
                                    <p:anim calcmode="lin" valueType="num">
                                      <p:cBhvr additive="base">
                                        <p:cTn id="43" dur="500" fill="hold"/>
                                        <p:tgtEl>
                                          <p:spTgt spid="17418"/>
                                        </p:tgtEl>
                                        <p:attrNameLst>
                                          <p:attrName>ppt_x</p:attrName>
                                        </p:attrNameLst>
                                      </p:cBhvr>
                                      <p:tavLst>
                                        <p:tav tm="0">
                                          <p:val>
                                            <p:strVal val="1+#ppt_w/2"/>
                                          </p:val>
                                        </p:tav>
                                        <p:tav tm="100000">
                                          <p:val>
                                            <p:strVal val="#ppt_x"/>
                                          </p:val>
                                        </p:tav>
                                      </p:tavLst>
                                    </p:anim>
                                    <p:anim calcmode="lin" valueType="num">
                                      <p:cBhvr additive="base">
                                        <p:cTn id="44" dur="500" fill="hold"/>
                                        <p:tgtEl>
                                          <p:spTgt spid="17418"/>
                                        </p:tgtEl>
                                        <p:attrNameLst>
                                          <p:attrName>ppt_y</p:attrName>
                                        </p:attrNameLst>
                                      </p:cBhvr>
                                      <p:tavLst>
                                        <p:tav tm="0">
                                          <p:val>
                                            <p:strVal val="1+#ppt_h/2"/>
                                          </p:val>
                                        </p:tav>
                                        <p:tav tm="100000">
                                          <p:val>
                                            <p:strVal val="#ppt_y"/>
                                          </p:val>
                                        </p:tav>
                                      </p:tavLst>
                                    </p:anim>
                                  </p:childTnLst>
                                </p:cTn>
                              </p:par>
                              <p:par>
                                <p:cTn id="45" presetID="2" presetClass="entr" presetSubtype="6"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1+#ppt_w/2"/>
                                          </p:val>
                                        </p:tav>
                                        <p:tav tm="100000">
                                          <p:val>
                                            <p:strVal val="#ppt_x"/>
                                          </p:val>
                                        </p:tav>
                                      </p:tavLst>
                                    </p:anim>
                                    <p:anim calcmode="lin" valueType="num">
                                      <p:cBhvr additive="base">
                                        <p:cTn id="48" dur="500" fill="hold"/>
                                        <p:tgtEl>
                                          <p:spTgt spid="23"/>
                                        </p:tgtEl>
                                        <p:attrNameLst>
                                          <p:attrName>ppt_y</p:attrName>
                                        </p:attrNameLst>
                                      </p:cBhvr>
                                      <p:tavLst>
                                        <p:tav tm="0">
                                          <p:val>
                                            <p:strVal val="1+#ppt_h/2"/>
                                          </p:val>
                                        </p:tav>
                                        <p:tav tm="100000">
                                          <p:val>
                                            <p:strVal val="#ppt_y"/>
                                          </p:val>
                                        </p:tav>
                                      </p:tavLst>
                                    </p:anim>
                                  </p:childTnLst>
                                </p:cTn>
                              </p:par>
                              <p:par>
                                <p:cTn id="49" presetID="2" presetClass="entr" presetSubtype="6"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500" fill="hold"/>
                                        <p:tgtEl>
                                          <p:spTgt spid="24"/>
                                        </p:tgtEl>
                                        <p:attrNameLst>
                                          <p:attrName>ppt_x</p:attrName>
                                        </p:attrNameLst>
                                      </p:cBhvr>
                                      <p:tavLst>
                                        <p:tav tm="0">
                                          <p:val>
                                            <p:strVal val="1+#ppt_w/2"/>
                                          </p:val>
                                        </p:tav>
                                        <p:tav tm="100000">
                                          <p:val>
                                            <p:strVal val="#ppt_x"/>
                                          </p:val>
                                        </p:tav>
                                      </p:tavLst>
                                    </p:anim>
                                    <p:anim calcmode="lin" valueType="num">
                                      <p:cBhvr additive="base">
                                        <p:cTn id="52" dur="500" fill="hold"/>
                                        <p:tgtEl>
                                          <p:spTgt spid="24"/>
                                        </p:tgtEl>
                                        <p:attrNameLst>
                                          <p:attrName>ppt_y</p:attrName>
                                        </p:attrNameLst>
                                      </p:cBhvr>
                                      <p:tavLst>
                                        <p:tav tm="0">
                                          <p:val>
                                            <p:strVal val="1+#ppt_h/2"/>
                                          </p:val>
                                        </p:tav>
                                        <p:tav tm="100000">
                                          <p:val>
                                            <p:strVal val="#ppt_y"/>
                                          </p:val>
                                        </p:tav>
                                      </p:tavLst>
                                    </p:anim>
                                  </p:childTnLst>
                                </p:cTn>
                              </p:par>
                              <p:par>
                                <p:cTn id="53" presetID="2" presetClass="entr" presetSubtype="6"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 calcmode="lin" valueType="num">
                                      <p:cBhvr additive="base">
                                        <p:cTn id="55" dur="500" fill="hold"/>
                                        <p:tgtEl>
                                          <p:spTgt spid="26"/>
                                        </p:tgtEl>
                                        <p:attrNameLst>
                                          <p:attrName>ppt_x</p:attrName>
                                        </p:attrNameLst>
                                      </p:cBhvr>
                                      <p:tavLst>
                                        <p:tav tm="0">
                                          <p:val>
                                            <p:strVal val="1+#ppt_w/2"/>
                                          </p:val>
                                        </p:tav>
                                        <p:tav tm="100000">
                                          <p:val>
                                            <p:strVal val="#ppt_x"/>
                                          </p:val>
                                        </p:tav>
                                      </p:tavLst>
                                    </p:anim>
                                    <p:anim calcmode="lin" valueType="num">
                                      <p:cBhvr additive="base">
                                        <p:cTn id="56" dur="500" fill="hold"/>
                                        <p:tgtEl>
                                          <p:spTgt spid="26"/>
                                        </p:tgtEl>
                                        <p:attrNameLst>
                                          <p:attrName>ppt_y</p:attrName>
                                        </p:attrNameLst>
                                      </p:cBhvr>
                                      <p:tavLst>
                                        <p:tav tm="0">
                                          <p:val>
                                            <p:strVal val="1+#ppt_h/2"/>
                                          </p:val>
                                        </p:tav>
                                        <p:tav tm="100000">
                                          <p:val>
                                            <p:strVal val="#ppt_y"/>
                                          </p:val>
                                        </p:tav>
                                      </p:tavLst>
                                    </p:anim>
                                  </p:childTnLst>
                                </p:cTn>
                              </p:par>
                              <p:par>
                                <p:cTn id="57" presetID="2" presetClass="entr" presetSubtype="6"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 calcmode="lin" valueType="num">
                                      <p:cBhvr additive="base">
                                        <p:cTn id="59" dur="500" fill="hold"/>
                                        <p:tgtEl>
                                          <p:spTgt spid="27"/>
                                        </p:tgtEl>
                                        <p:attrNameLst>
                                          <p:attrName>ppt_x</p:attrName>
                                        </p:attrNameLst>
                                      </p:cBhvr>
                                      <p:tavLst>
                                        <p:tav tm="0">
                                          <p:val>
                                            <p:strVal val="1+#ppt_w/2"/>
                                          </p:val>
                                        </p:tav>
                                        <p:tav tm="100000">
                                          <p:val>
                                            <p:strVal val="#ppt_x"/>
                                          </p:val>
                                        </p:tav>
                                      </p:tavLst>
                                    </p:anim>
                                    <p:anim calcmode="lin" valueType="num">
                                      <p:cBhvr additive="base">
                                        <p:cTn id="60" dur="500" fill="hold"/>
                                        <p:tgtEl>
                                          <p:spTgt spid="27"/>
                                        </p:tgtEl>
                                        <p:attrNameLst>
                                          <p:attrName>ppt_y</p:attrName>
                                        </p:attrNameLst>
                                      </p:cBhvr>
                                      <p:tavLst>
                                        <p:tav tm="0">
                                          <p:val>
                                            <p:strVal val="1+#ppt_h/2"/>
                                          </p:val>
                                        </p:tav>
                                        <p:tav tm="100000">
                                          <p:val>
                                            <p:strVal val="#ppt_y"/>
                                          </p:val>
                                        </p:tav>
                                      </p:tavLst>
                                    </p:anim>
                                  </p:childTnLst>
                                </p:cTn>
                              </p:par>
                              <p:par>
                                <p:cTn id="61" presetID="2" presetClass="entr" presetSubtype="6"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500" fill="hold"/>
                                        <p:tgtEl>
                                          <p:spTgt spid="19"/>
                                        </p:tgtEl>
                                        <p:attrNameLst>
                                          <p:attrName>ppt_x</p:attrName>
                                        </p:attrNameLst>
                                      </p:cBhvr>
                                      <p:tavLst>
                                        <p:tav tm="0">
                                          <p:val>
                                            <p:strVal val="1+#ppt_w/2"/>
                                          </p:val>
                                        </p:tav>
                                        <p:tav tm="100000">
                                          <p:val>
                                            <p:strVal val="#ppt_x"/>
                                          </p:val>
                                        </p:tav>
                                      </p:tavLst>
                                    </p:anim>
                                    <p:anim calcmode="lin" valueType="num">
                                      <p:cBhvr additive="base">
                                        <p:cTn id="64" dur="500" fill="hold"/>
                                        <p:tgtEl>
                                          <p:spTgt spid="19"/>
                                        </p:tgtEl>
                                        <p:attrNameLst>
                                          <p:attrName>ppt_y</p:attrName>
                                        </p:attrNameLst>
                                      </p:cBhvr>
                                      <p:tavLst>
                                        <p:tav tm="0">
                                          <p:val>
                                            <p:strVal val="1+#ppt_h/2"/>
                                          </p:val>
                                        </p:tav>
                                        <p:tav tm="100000">
                                          <p:val>
                                            <p:strVal val="#ppt_y"/>
                                          </p:val>
                                        </p:tav>
                                      </p:tavLst>
                                    </p:anim>
                                  </p:childTnLst>
                                </p:cTn>
                              </p:par>
                              <p:par>
                                <p:cTn id="65" presetID="2" presetClass="entr" presetSubtype="6"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500" fill="hold"/>
                                        <p:tgtEl>
                                          <p:spTgt spid="21"/>
                                        </p:tgtEl>
                                        <p:attrNameLst>
                                          <p:attrName>ppt_x</p:attrName>
                                        </p:attrNameLst>
                                      </p:cBhvr>
                                      <p:tavLst>
                                        <p:tav tm="0">
                                          <p:val>
                                            <p:strVal val="1+#ppt_w/2"/>
                                          </p:val>
                                        </p:tav>
                                        <p:tav tm="100000">
                                          <p:val>
                                            <p:strVal val="#ppt_x"/>
                                          </p:val>
                                        </p:tav>
                                      </p:tavLst>
                                    </p:anim>
                                    <p:anim calcmode="lin" valueType="num">
                                      <p:cBhvr additive="base">
                                        <p:cTn id="68" dur="500" fill="hold"/>
                                        <p:tgtEl>
                                          <p:spTgt spid="21"/>
                                        </p:tgtEl>
                                        <p:attrNameLst>
                                          <p:attrName>ppt_y</p:attrName>
                                        </p:attrNameLst>
                                      </p:cBhvr>
                                      <p:tavLst>
                                        <p:tav tm="0">
                                          <p:val>
                                            <p:strVal val="1+#ppt_h/2"/>
                                          </p:val>
                                        </p:tav>
                                        <p:tav tm="100000">
                                          <p:val>
                                            <p:strVal val="#ppt_y"/>
                                          </p:val>
                                        </p:tav>
                                      </p:tavLst>
                                    </p:anim>
                                  </p:childTnLst>
                                </p:cTn>
                              </p:par>
                              <p:par>
                                <p:cTn id="69" presetID="2" presetClass="entr" presetSubtype="6" fill="hold" grpId="0" nodeType="withEffect">
                                  <p:stCondLst>
                                    <p:cond delay="0"/>
                                  </p:stCondLst>
                                  <p:childTnLst>
                                    <p:set>
                                      <p:cBhvr>
                                        <p:cTn id="70" dur="1" fill="hold">
                                          <p:stCondLst>
                                            <p:cond delay="0"/>
                                          </p:stCondLst>
                                        </p:cTn>
                                        <p:tgtEl>
                                          <p:spTgt spid="17413"/>
                                        </p:tgtEl>
                                        <p:attrNameLst>
                                          <p:attrName>style.visibility</p:attrName>
                                        </p:attrNameLst>
                                      </p:cBhvr>
                                      <p:to>
                                        <p:strVal val="visible"/>
                                      </p:to>
                                    </p:set>
                                    <p:anim calcmode="lin" valueType="num">
                                      <p:cBhvr additive="base">
                                        <p:cTn id="71" dur="500" fill="hold"/>
                                        <p:tgtEl>
                                          <p:spTgt spid="17413"/>
                                        </p:tgtEl>
                                        <p:attrNameLst>
                                          <p:attrName>ppt_x</p:attrName>
                                        </p:attrNameLst>
                                      </p:cBhvr>
                                      <p:tavLst>
                                        <p:tav tm="0">
                                          <p:val>
                                            <p:strVal val="1+#ppt_w/2"/>
                                          </p:val>
                                        </p:tav>
                                        <p:tav tm="100000">
                                          <p:val>
                                            <p:strVal val="#ppt_x"/>
                                          </p:val>
                                        </p:tav>
                                      </p:tavLst>
                                    </p:anim>
                                    <p:anim calcmode="lin" valueType="num">
                                      <p:cBhvr additive="base">
                                        <p:cTn id="72" dur="500" fill="hold"/>
                                        <p:tgtEl>
                                          <p:spTgt spid="17413"/>
                                        </p:tgtEl>
                                        <p:attrNameLst>
                                          <p:attrName>ppt_y</p:attrName>
                                        </p:attrNameLst>
                                      </p:cBhvr>
                                      <p:tavLst>
                                        <p:tav tm="0">
                                          <p:val>
                                            <p:strVal val="1+#ppt_h/2"/>
                                          </p:val>
                                        </p:tav>
                                        <p:tav tm="100000">
                                          <p:val>
                                            <p:strVal val="#ppt_y"/>
                                          </p:val>
                                        </p:tav>
                                      </p:tavLst>
                                    </p:anim>
                                  </p:childTnLst>
                                </p:cTn>
                              </p:par>
                              <p:par>
                                <p:cTn id="73" presetID="2" presetClass="entr" presetSubtype="6" fill="hold" grpId="0" nodeType="withEffect">
                                  <p:stCondLst>
                                    <p:cond delay="0"/>
                                  </p:stCondLst>
                                  <p:childTnLst>
                                    <p:set>
                                      <p:cBhvr>
                                        <p:cTn id="74" dur="1" fill="hold">
                                          <p:stCondLst>
                                            <p:cond delay="0"/>
                                          </p:stCondLst>
                                        </p:cTn>
                                        <p:tgtEl>
                                          <p:spTgt spid="17420"/>
                                        </p:tgtEl>
                                        <p:attrNameLst>
                                          <p:attrName>style.visibility</p:attrName>
                                        </p:attrNameLst>
                                      </p:cBhvr>
                                      <p:to>
                                        <p:strVal val="visible"/>
                                      </p:to>
                                    </p:set>
                                    <p:anim calcmode="lin" valueType="num">
                                      <p:cBhvr additive="base">
                                        <p:cTn id="75" dur="500" fill="hold"/>
                                        <p:tgtEl>
                                          <p:spTgt spid="17420"/>
                                        </p:tgtEl>
                                        <p:attrNameLst>
                                          <p:attrName>ppt_x</p:attrName>
                                        </p:attrNameLst>
                                      </p:cBhvr>
                                      <p:tavLst>
                                        <p:tav tm="0">
                                          <p:val>
                                            <p:strVal val="1+#ppt_w/2"/>
                                          </p:val>
                                        </p:tav>
                                        <p:tav tm="100000">
                                          <p:val>
                                            <p:strVal val="#ppt_x"/>
                                          </p:val>
                                        </p:tav>
                                      </p:tavLst>
                                    </p:anim>
                                    <p:anim calcmode="lin" valueType="num">
                                      <p:cBhvr additive="base">
                                        <p:cTn id="76" dur="500" fill="hold"/>
                                        <p:tgtEl>
                                          <p:spTgt spid="17420"/>
                                        </p:tgtEl>
                                        <p:attrNameLst>
                                          <p:attrName>ppt_y</p:attrName>
                                        </p:attrNameLst>
                                      </p:cBhvr>
                                      <p:tavLst>
                                        <p:tav tm="0">
                                          <p:val>
                                            <p:strVal val="1+#ppt_h/2"/>
                                          </p:val>
                                        </p:tav>
                                        <p:tav tm="100000">
                                          <p:val>
                                            <p:strVal val="#ppt_y"/>
                                          </p:val>
                                        </p:tav>
                                      </p:tavLst>
                                    </p:anim>
                                  </p:childTnLst>
                                </p:cTn>
                              </p:par>
                              <p:par>
                                <p:cTn id="77" presetID="2" presetClass="entr" presetSubtype="6" fill="hold" grpId="0" nodeType="withEffect">
                                  <p:stCondLst>
                                    <p:cond delay="0"/>
                                  </p:stCondLst>
                                  <p:childTnLst>
                                    <p:set>
                                      <p:cBhvr>
                                        <p:cTn id="78" dur="1" fill="hold">
                                          <p:stCondLst>
                                            <p:cond delay="0"/>
                                          </p:stCondLst>
                                        </p:cTn>
                                        <p:tgtEl>
                                          <p:spTgt spid="17414"/>
                                        </p:tgtEl>
                                        <p:attrNameLst>
                                          <p:attrName>style.visibility</p:attrName>
                                        </p:attrNameLst>
                                      </p:cBhvr>
                                      <p:to>
                                        <p:strVal val="visible"/>
                                      </p:to>
                                    </p:set>
                                    <p:anim calcmode="lin" valueType="num">
                                      <p:cBhvr additive="base">
                                        <p:cTn id="79" dur="500" fill="hold"/>
                                        <p:tgtEl>
                                          <p:spTgt spid="17414"/>
                                        </p:tgtEl>
                                        <p:attrNameLst>
                                          <p:attrName>ppt_x</p:attrName>
                                        </p:attrNameLst>
                                      </p:cBhvr>
                                      <p:tavLst>
                                        <p:tav tm="0">
                                          <p:val>
                                            <p:strVal val="1+#ppt_w/2"/>
                                          </p:val>
                                        </p:tav>
                                        <p:tav tm="100000">
                                          <p:val>
                                            <p:strVal val="#ppt_x"/>
                                          </p:val>
                                        </p:tav>
                                      </p:tavLst>
                                    </p:anim>
                                    <p:anim calcmode="lin" valueType="num">
                                      <p:cBhvr additive="base">
                                        <p:cTn id="80" dur="500" fill="hold"/>
                                        <p:tgtEl>
                                          <p:spTgt spid="17414"/>
                                        </p:tgtEl>
                                        <p:attrNameLst>
                                          <p:attrName>ppt_y</p:attrName>
                                        </p:attrNameLst>
                                      </p:cBhvr>
                                      <p:tavLst>
                                        <p:tav tm="0">
                                          <p:val>
                                            <p:strVal val="1+#ppt_h/2"/>
                                          </p:val>
                                        </p:tav>
                                        <p:tav tm="100000">
                                          <p:val>
                                            <p:strVal val="#ppt_y"/>
                                          </p:val>
                                        </p:tav>
                                      </p:tavLst>
                                    </p:anim>
                                  </p:childTnLst>
                                </p:cTn>
                              </p:par>
                              <p:par>
                                <p:cTn id="81" presetID="2" presetClass="entr" presetSubtype="6" fill="hold" grpId="0" nodeType="withEffect">
                                  <p:stCondLst>
                                    <p:cond delay="0"/>
                                  </p:stCondLst>
                                  <p:childTnLst>
                                    <p:set>
                                      <p:cBhvr>
                                        <p:cTn id="82" dur="1" fill="hold">
                                          <p:stCondLst>
                                            <p:cond delay="0"/>
                                          </p:stCondLst>
                                        </p:cTn>
                                        <p:tgtEl>
                                          <p:spTgt spid="17421"/>
                                        </p:tgtEl>
                                        <p:attrNameLst>
                                          <p:attrName>style.visibility</p:attrName>
                                        </p:attrNameLst>
                                      </p:cBhvr>
                                      <p:to>
                                        <p:strVal val="visible"/>
                                      </p:to>
                                    </p:set>
                                    <p:anim calcmode="lin" valueType="num">
                                      <p:cBhvr additive="base">
                                        <p:cTn id="83" dur="500" fill="hold"/>
                                        <p:tgtEl>
                                          <p:spTgt spid="17421"/>
                                        </p:tgtEl>
                                        <p:attrNameLst>
                                          <p:attrName>ppt_x</p:attrName>
                                        </p:attrNameLst>
                                      </p:cBhvr>
                                      <p:tavLst>
                                        <p:tav tm="0">
                                          <p:val>
                                            <p:strVal val="1+#ppt_w/2"/>
                                          </p:val>
                                        </p:tav>
                                        <p:tav tm="100000">
                                          <p:val>
                                            <p:strVal val="#ppt_x"/>
                                          </p:val>
                                        </p:tav>
                                      </p:tavLst>
                                    </p:anim>
                                    <p:anim calcmode="lin" valueType="num">
                                      <p:cBhvr additive="base">
                                        <p:cTn id="84" dur="500" fill="hold"/>
                                        <p:tgtEl>
                                          <p:spTgt spid="17421"/>
                                        </p:tgtEl>
                                        <p:attrNameLst>
                                          <p:attrName>ppt_y</p:attrName>
                                        </p:attrNameLst>
                                      </p:cBhvr>
                                      <p:tavLst>
                                        <p:tav tm="0">
                                          <p:val>
                                            <p:strVal val="1+#ppt_h/2"/>
                                          </p:val>
                                        </p:tav>
                                        <p:tav tm="100000">
                                          <p:val>
                                            <p:strVal val="#ppt_y"/>
                                          </p:val>
                                        </p:tav>
                                      </p:tavLst>
                                    </p:anim>
                                  </p:childTnLst>
                                </p:cTn>
                              </p:par>
                              <p:par>
                                <p:cTn id="85" presetID="2" presetClass="entr" presetSubtype="6" fill="hold" grpId="0" nodeType="withEffect">
                                  <p:stCondLst>
                                    <p:cond delay="0"/>
                                  </p:stCondLst>
                                  <p:childTnLst>
                                    <p:set>
                                      <p:cBhvr>
                                        <p:cTn id="86" dur="1" fill="hold">
                                          <p:stCondLst>
                                            <p:cond delay="0"/>
                                          </p:stCondLst>
                                        </p:cTn>
                                        <p:tgtEl>
                                          <p:spTgt spid="17416"/>
                                        </p:tgtEl>
                                        <p:attrNameLst>
                                          <p:attrName>style.visibility</p:attrName>
                                        </p:attrNameLst>
                                      </p:cBhvr>
                                      <p:to>
                                        <p:strVal val="visible"/>
                                      </p:to>
                                    </p:set>
                                    <p:anim calcmode="lin" valueType="num">
                                      <p:cBhvr additive="base">
                                        <p:cTn id="87" dur="500" fill="hold"/>
                                        <p:tgtEl>
                                          <p:spTgt spid="17416"/>
                                        </p:tgtEl>
                                        <p:attrNameLst>
                                          <p:attrName>ppt_x</p:attrName>
                                        </p:attrNameLst>
                                      </p:cBhvr>
                                      <p:tavLst>
                                        <p:tav tm="0">
                                          <p:val>
                                            <p:strVal val="1+#ppt_w/2"/>
                                          </p:val>
                                        </p:tav>
                                        <p:tav tm="100000">
                                          <p:val>
                                            <p:strVal val="#ppt_x"/>
                                          </p:val>
                                        </p:tav>
                                      </p:tavLst>
                                    </p:anim>
                                    <p:anim calcmode="lin" valueType="num">
                                      <p:cBhvr additive="base">
                                        <p:cTn id="88" dur="500" fill="hold"/>
                                        <p:tgtEl>
                                          <p:spTgt spid="17416"/>
                                        </p:tgtEl>
                                        <p:attrNameLst>
                                          <p:attrName>ppt_y</p:attrName>
                                        </p:attrNameLst>
                                      </p:cBhvr>
                                      <p:tavLst>
                                        <p:tav tm="0">
                                          <p:val>
                                            <p:strVal val="1+#ppt_h/2"/>
                                          </p:val>
                                        </p:tav>
                                        <p:tav tm="100000">
                                          <p:val>
                                            <p:strVal val="#ppt_y"/>
                                          </p:val>
                                        </p:tav>
                                      </p:tavLst>
                                    </p:anim>
                                  </p:childTnLst>
                                </p:cTn>
                              </p:par>
                              <p:par>
                                <p:cTn id="89" presetID="2" presetClass="entr" presetSubtype="6" fill="hold" grpId="0" nodeType="withEffect">
                                  <p:stCondLst>
                                    <p:cond delay="0"/>
                                  </p:stCondLst>
                                  <p:childTnLst>
                                    <p:set>
                                      <p:cBhvr>
                                        <p:cTn id="90" dur="1" fill="hold">
                                          <p:stCondLst>
                                            <p:cond delay="0"/>
                                          </p:stCondLst>
                                        </p:cTn>
                                        <p:tgtEl>
                                          <p:spTgt spid="17422"/>
                                        </p:tgtEl>
                                        <p:attrNameLst>
                                          <p:attrName>style.visibility</p:attrName>
                                        </p:attrNameLst>
                                      </p:cBhvr>
                                      <p:to>
                                        <p:strVal val="visible"/>
                                      </p:to>
                                    </p:set>
                                    <p:anim calcmode="lin" valueType="num">
                                      <p:cBhvr additive="base">
                                        <p:cTn id="91" dur="500" fill="hold"/>
                                        <p:tgtEl>
                                          <p:spTgt spid="17422"/>
                                        </p:tgtEl>
                                        <p:attrNameLst>
                                          <p:attrName>ppt_x</p:attrName>
                                        </p:attrNameLst>
                                      </p:cBhvr>
                                      <p:tavLst>
                                        <p:tav tm="0">
                                          <p:val>
                                            <p:strVal val="1+#ppt_w/2"/>
                                          </p:val>
                                        </p:tav>
                                        <p:tav tm="100000">
                                          <p:val>
                                            <p:strVal val="#ppt_x"/>
                                          </p:val>
                                        </p:tav>
                                      </p:tavLst>
                                    </p:anim>
                                    <p:anim calcmode="lin" valueType="num">
                                      <p:cBhvr additive="base">
                                        <p:cTn id="92" dur="500" fill="hold"/>
                                        <p:tgtEl>
                                          <p:spTgt spid="17422"/>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1" presetClass="exit" presetSubtype="1" fill="hold" grpId="1" nodeType="clickEffect">
                                  <p:stCondLst>
                                    <p:cond delay="0"/>
                                  </p:stCondLst>
                                  <p:childTnLst>
                                    <p:animEffect transition="out" filter="wheel(1)">
                                      <p:cBhvr>
                                        <p:cTn id="96" dur="2000"/>
                                        <p:tgtEl>
                                          <p:spTgt spid="17411"/>
                                        </p:tgtEl>
                                      </p:cBhvr>
                                    </p:animEffect>
                                    <p:set>
                                      <p:cBhvr>
                                        <p:cTn id="97" dur="1" fill="hold">
                                          <p:stCondLst>
                                            <p:cond delay="1999"/>
                                          </p:stCondLst>
                                        </p:cTn>
                                        <p:tgtEl>
                                          <p:spTgt spid="17411"/>
                                        </p:tgtEl>
                                        <p:attrNameLst>
                                          <p:attrName>style.visibility</p:attrName>
                                        </p:attrNameLst>
                                      </p:cBhvr>
                                      <p:to>
                                        <p:strVal val="hidden"/>
                                      </p:to>
                                    </p:set>
                                  </p:childTnLst>
                                </p:cTn>
                              </p:par>
                              <p:par>
                                <p:cTn id="98" presetID="21" presetClass="exit" presetSubtype="1" fill="hold" grpId="1" nodeType="withEffect">
                                  <p:stCondLst>
                                    <p:cond delay="0"/>
                                  </p:stCondLst>
                                  <p:childTnLst>
                                    <p:animEffect transition="out" filter="wheel(1)">
                                      <p:cBhvr>
                                        <p:cTn id="99" dur="2000"/>
                                        <p:tgtEl>
                                          <p:spTgt spid="17412"/>
                                        </p:tgtEl>
                                      </p:cBhvr>
                                    </p:animEffect>
                                    <p:set>
                                      <p:cBhvr>
                                        <p:cTn id="100" dur="1" fill="hold">
                                          <p:stCondLst>
                                            <p:cond delay="1999"/>
                                          </p:stCondLst>
                                        </p:cTn>
                                        <p:tgtEl>
                                          <p:spTgt spid="17412"/>
                                        </p:tgtEl>
                                        <p:attrNameLst>
                                          <p:attrName>style.visibility</p:attrName>
                                        </p:attrNameLst>
                                      </p:cBhvr>
                                      <p:to>
                                        <p:strVal val="hidden"/>
                                      </p:to>
                                    </p:set>
                                  </p:childTnLst>
                                </p:cTn>
                              </p:par>
                              <p:par>
                                <p:cTn id="101" presetID="21" presetClass="exit" presetSubtype="1" fill="hold" grpId="1" nodeType="withEffect">
                                  <p:stCondLst>
                                    <p:cond delay="0"/>
                                  </p:stCondLst>
                                  <p:childTnLst>
                                    <p:animEffect transition="out" filter="wheel(1)">
                                      <p:cBhvr>
                                        <p:cTn id="102" dur="2000"/>
                                        <p:tgtEl>
                                          <p:spTgt spid="17415"/>
                                        </p:tgtEl>
                                      </p:cBhvr>
                                    </p:animEffect>
                                    <p:set>
                                      <p:cBhvr>
                                        <p:cTn id="103" dur="1" fill="hold">
                                          <p:stCondLst>
                                            <p:cond delay="1999"/>
                                          </p:stCondLst>
                                        </p:cTn>
                                        <p:tgtEl>
                                          <p:spTgt spid="17415"/>
                                        </p:tgtEl>
                                        <p:attrNameLst>
                                          <p:attrName>style.visibility</p:attrName>
                                        </p:attrNameLst>
                                      </p:cBhvr>
                                      <p:to>
                                        <p:strVal val="hidden"/>
                                      </p:to>
                                    </p:set>
                                  </p:childTnLst>
                                </p:cTn>
                              </p:par>
                              <p:par>
                                <p:cTn id="104" presetID="21" presetClass="exit" presetSubtype="1" fill="hold" grpId="1" nodeType="withEffect">
                                  <p:stCondLst>
                                    <p:cond delay="0"/>
                                  </p:stCondLst>
                                  <p:childTnLst>
                                    <p:animEffect transition="out" filter="wheel(1)">
                                      <p:cBhvr>
                                        <p:cTn id="105" dur="2000"/>
                                        <p:tgtEl>
                                          <p:spTgt spid="17423"/>
                                        </p:tgtEl>
                                      </p:cBhvr>
                                    </p:animEffect>
                                    <p:set>
                                      <p:cBhvr>
                                        <p:cTn id="106" dur="1" fill="hold">
                                          <p:stCondLst>
                                            <p:cond delay="1999"/>
                                          </p:stCondLst>
                                        </p:cTn>
                                        <p:tgtEl>
                                          <p:spTgt spid="17423"/>
                                        </p:tgtEl>
                                        <p:attrNameLst>
                                          <p:attrName>style.visibility</p:attrName>
                                        </p:attrNameLst>
                                      </p:cBhvr>
                                      <p:to>
                                        <p:strVal val="hidden"/>
                                      </p:to>
                                    </p:set>
                                  </p:childTnLst>
                                </p:cTn>
                              </p:par>
                              <p:par>
                                <p:cTn id="107" presetID="21" presetClass="exit" presetSubtype="1" fill="hold" grpId="1" nodeType="withEffect">
                                  <p:stCondLst>
                                    <p:cond delay="0"/>
                                  </p:stCondLst>
                                  <p:childTnLst>
                                    <p:animEffect transition="out" filter="wheel(1)">
                                      <p:cBhvr>
                                        <p:cTn id="108" dur="2000"/>
                                        <p:tgtEl>
                                          <p:spTgt spid="17424"/>
                                        </p:tgtEl>
                                      </p:cBhvr>
                                    </p:animEffect>
                                    <p:set>
                                      <p:cBhvr>
                                        <p:cTn id="109" dur="1" fill="hold">
                                          <p:stCondLst>
                                            <p:cond delay="1999"/>
                                          </p:stCondLst>
                                        </p:cTn>
                                        <p:tgtEl>
                                          <p:spTgt spid="17424"/>
                                        </p:tgtEl>
                                        <p:attrNameLst>
                                          <p:attrName>style.visibility</p:attrName>
                                        </p:attrNameLst>
                                      </p:cBhvr>
                                      <p:to>
                                        <p:strVal val="hidden"/>
                                      </p:to>
                                    </p:set>
                                  </p:childTnLst>
                                </p:cTn>
                              </p:par>
                              <p:par>
                                <p:cTn id="110" presetID="21" presetClass="exit" presetSubtype="1" fill="hold" grpId="1" nodeType="withEffect">
                                  <p:stCondLst>
                                    <p:cond delay="0"/>
                                  </p:stCondLst>
                                  <p:childTnLst>
                                    <p:animEffect transition="out" filter="wheel(1)">
                                      <p:cBhvr>
                                        <p:cTn id="111" dur="2000"/>
                                        <p:tgtEl>
                                          <p:spTgt spid="17425"/>
                                        </p:tgtEl>
                                      </p:cBhvr>
                                    </p:animEffect>
                                    <p:set>
                                      <p:cBhvr>
                                        <p:cTn id="112" dur="1" fill="hold">
                                          <p:stCondLst>
                                            <p:cond delay="1999"/>
                                          </p:stCondLst>
                                        </p:cTn>
                                        <p:tgtEl>
                                          <p:spTgt spid="17425"/>
                                        </p:tgtEl>
                                        <p:attrNameLst>
                                          <p:attrName>style.visibility</p:attrName>
                                        </p:attrNameLst>
                                      </p:cBhvr>
                                      <p:to>
                                        <p:strVal val="hidden"/>
                                      </p:to>
                                    </p:set>
                                  </p:childTnLst>
                                </p:cTn>
                              </p:par>
                              <p:par>
                                <p:cTn id="113" presetID="21" presetClass="exit" presetSubtype="1" fill="hold" grpId="1" nodeType="withEffect">
                                  <p:stCondLst>
                                    <p:cond delay="0"/>
                                  </p:stCondLst>
                                  <p:childTnLst>
                                    <p:animEffect transition="out" filter="wheel(1)">
                                      <p:cBhvr>
                                        <p:cTn id="114" dur="2000"/>
                                        <p:tgtEl>
                                          <p:spTgt spid="18"/>
                                        </p:tgtEl>
                                      </p:cBhvr>
                                    </p:animEffect>
                                    <p:set>
                                      <p:cBhvr>
                                        <p:cTn id="115" dur="1" fill="hold">
                                          <p:stCondLst>
                                            <p:cond delay="1999"/>
                                          </p:stCondLst>
                                        </p:cTn>
                                        <p:tgtEl>
                                          <p:spTgt spid="18"/>
                                        </p:tgtEl>
                                        <p:attrNameLst>
                                          <p:attrName>style.visibility</p:attrName>
                                        </p:attrNameLst>
                                      </p:cBhvr>
                                      <p:to>
                                        <p:strVal val="hidden"/>
                                      </p:to>
                                    </p:set>
                                  </p:childTnLst>
                                </p:cTn>
                              </p:par>
                              <p:par>
                                <p:cTn id="116" presetID="21" presetClass="exit" presetSubtype="1" fill="hold" grpId="1" nodeType="withEffect">
                                  <p:stCondLst>
                                    <p:cond delay="0"/>
                                  </p:stCondLst>
                                  <p:childTnLst>
                                    <p:animEffect transition="out" filter="wheel(1)">
                                      <p:cBhvr>
                                        <p:cTn id="117" dur="2000"/>
                                        <p:tgtEl>
                                          <p:spTgt spid="20"/>
                                        </p:tgtEl>
                                      </p:cBhvr>
                                    </p:animEffect>
                                    <p:set>
                                      <p:cBhvr>
                                        <p:cTn id="118" dur="1" fill="hold">
                                          <p:stCondLst>
                                            <p:cond delay="1999"/>
                                          </p:stCondLst>
                                        </p:cTn>
                                        <p:tgtEl>
                                          <p:spTgt spid="20"/>
                                        </p:tgtEl>
                                        <p:attrNameLst>
                                          <p:attrName>style.visibility</p:attrName>
                                        </p:attrNameLst>
                                      </p:cBhvr>
                                      <p:to>
                                        <p:strVal val="hidden"/>
                                      </p:to>
                                    </p:set>
                                  </p:childTnLst>
                                </p:cTn>
                              </p:par>
                              <p:par>
                                <p:cTn id="119" presetID="21" presetClass="exit" presetSubtype="1" fill="hold" grpId="1" nodeType="withEffect">
                                  <p:stCondLst>
                                    <p:cond delay="0"/>
                                  </p:stCondLst>
                                  <p:childTnLst>
                                    <p:animEffect transition="out" filter="wheel(1)">
                                      <p:cBhvr>
                                        <p:cTn id="120" dur="2000"/>
                                        <p:tgtEl>
                                          <p:spTgt spid="22"/>
                                        </p:tgtEl>
                                      </p:cBhvr>
                                    </p:animEffect>
                                    <p:set>
                                      <p:cBhvr>
                                        <p:cTn id="121" dur="1" fill="hold">
                                          <p:stCondLst>
                                            <p:cond delay="1999"/>
                                          </p:stCondLst>
                                        </p:cTn>
                                        <p:tgtEl>
                                          <p:spTgt spid="22"/>
                                        </p:tgtEl>
                                        <p:attrNameLst>
                                          <p:attrName>style.visibility</p:attrName>
                                        </p:attrNameLst>
                                      </p:cBhvr>
                                      <p:to>
                                        <p:strVal val="hidden"/>
                                      </p:to>
                                    </p:set>
                                  </p:childTnLst>
                                </p:cTn>
                              </p:par>
                              <p:par>
                                <p:cTn id="122" presetID="21" presetClass="exit" presetSubtype="1" fill="hold" grpId="1" nodeType="withEffect">
                                  <p:stCondLst>
                                    <p:cond delay="0"/>
                                  </p:stCondLst>
                                  <p:childTnLst>
                                    <p:animEffect transition="out" filter="wheel(1)">
                                      <p:cBhvr>
                                        <p:cTn id="123" dur="2000"/>
                                        <p:tgtEl>
                                          <p:spTgt spid="17418"/>
                                        </p:tgtEl>
                                      </p:cBhvr>
                                    </p:animEffect>
                                    <p:set>
                                      <p:cBhvr>
                                        <p:cTn id="124" dur="1" fill="hold">
                                          <p:stCondLst>
                                            <p:cond delay="1999"/>
                                          </p:stCondLst>
                                        </p:cTn>
                                        <p:tgtEl>
                                          <p:spTgt spid="17418"/>
                                        </p:tgtEl>
                                        <p:attrNameLst>
                                          <p:attrName>style.visibility</p:attrName>
                                        </p:attrNameLst>
                                      </p:cBhvr>
                                      <p:to>
                                        <p:strVal val="hidden"/>
                                      </p:to>
                                    </p:set>
                                  </p:childTnLst>
                                </p:cTn>
                              </p:par>
                              <p:par>
                                <p:cTn id="125" presetID="21" presetClass="exit" presetSubtype="1" fill="hold" grpId="1" nodeType="withEffect">
                                  <p:stCondLst>
                                    <p:cond delay="0"/>
                                  </p:stCondLst>
                                  <p:childTnLst>
                                    <p:animEffect transition="out" filter="wheel(1)">
                                      <p:cBhvr>
                                        <p:cTn id="126" dur="2000"/>
                                        <p:tgtEl>
                                          <p:spTgt spid="23"/>
                                        </p:tgtEl>
                                      </p:cBhvr>
                                    </p:animEffect>
                                    <p:set>
                                      <p:cBhvr>
                                        <p:cTn id="127" dur="1" fill="hold">
                                          <p:stCondLst>
                                            <p:cond delay="1999"/>
                                          </p:stCondLst>
                                        </p:cTn>
                                        <p:tgtEl>
                                          <p:spTgt spid="23"/>
                                        </p:tgtEl>
                                        <p:attrNameLst>
                                          <p:attrName>style.visibility</p:attrName>
                                        </p:attrNameLst>
                                      </p:cBhvr>
                                      <p:to>
                                        <p:strVal val="hidden"/>
                                      </p:to>
                                    </p:set>
                                  </p:childTnLst>
                                </p:cTn>
                              </p:par>
                              <p:par>
                                <p:cTn id="128" presetID="21" presetClass="exit" presetSubtype="1" fill="hold" grpId="1" nodeType="withEffect">
                                  <p:stCondLst>
                                    <p:cond delay="0"/>
                                  </p:stCondLst>
                                  <p:childTnLst>
                                    <p:animEffect transition="out" filter="wheel(1)">
                                      <p:cBhvr>
                                        <p:cTn id="129" dur="2000"/>
                                        <p:tgtEl>
                                          <p:spTgt spid="24"/>
                                        </p:tgtEl>
                                      </p:cBhvr>
                                    </p:animEffect>
                                    <p:set>
                                      <p:cBhvr>
                                        <p:cTn id="130" dur="1" fill="hold">
                                          <p:stCondLst>
                                            <p:cond delay="1999"/>
                                          </p:stCondLst>
                                        </p:cTn>
                                        <p:tgtEl>
                                          <p:spTgt spid="24"/>
                                        </p:tgtEl>
                                        <p:attrNameLst>
                                          <p:attrName>style.visibility</p:attrName>
                                        </p:attrNameLst>
                                      </p:cBhvr>
                                      <p:to>
                                        <p:strVal val="hidden"/>
                                      </p:to>
                                    </p:set>
                                  </p:childTnLst>
                                </p:cTn>
                              </p:par>
                              <p:par>
                                <p:cTn id="131" presetID="21" presetClass="exit" presetSubtype="1" fill="hold" grpId="1" nodeType="withEffect">
                                  <p:stCondLst>
                                    <p:cond delay="0"/>
                                  </p:stCondLst>
                                  <p:childTnLst>
                                    <p:animEffect transition="out" filter="wheel(1)">
                                      <p:cBhvr>
                                        <p:cTn id="132" dur="2000"/>
                                        <p:tgtEl>
                                          <p:spTgt spid="26"/>
                                        </p:tgtEl>
                                      </p:cBhvr>
                                    </p:animEffect>
                                    <p:set>
                                      <p:cBhvr>
                                        <p:cTn id="133" dur="1" fill="hold">
                                          <p:stCondLst>
                                            <p:cond delay="1999"/>
                                          </p:stCondLst>
                                        </p:cTn>
                                        <p:tgtEl>
                                          <p:spTgt spid="26"/>
                                        </p:tgtEl>
                                        <p:attrNameLst>
                                          <p:attrName>style.visibility</p:attrName>
                                        </p:attrNameLst>
                                      </p:cBhvr>
                                      <p:to>
                                        <p:strVal val="hidden"/>
                                      </p:to>
                                    </p:set>
                                  </p:childTnLst>
                                </p:cTn>
                              </p:par>
                              <p:par>
                                <p:cTn id="134" presetID="21" presetClass="exit" presetSubtype="1" fill="hold" grpId="1" nodeType="withEffect">
                                  <p:stCondLst>
                                    <p:cond delay="0"/>
                                  </p:stCondLst>
                                  <p:childTnLst>
                                    <p:animEffect transition="out" filter="wheel(1)">
                                      <p:cBhvr>
                                        <p:cTn id="135" dur="2000"/>
                                        <p:tgtEl>
                                          <p:spTgt spid="27"/>
                                        </p:tgtEl>
                                      </p:cBhvr>
                                    </p:animEffect>
                                    <p:set>
                                      <p:cBhvr>
                                        <p:cTn id="136" dur="1" fill="hold">
                                          <p:stCondLst>
                                            <p:cond delay="1999"/>
                                          </p:stCondLst>
                                        </p:cTn>
                                        <p:tgtEl>
                                          <p:spTgt spid="27"/>
                                        </p:tgtEl>
                                        <p:attrNameLst>
                                          <p:attrName>style.visibility</p:attrName>
                                        </p:attrNameLst>
                                      </p:cBhvr>
                                      <p:to>
                                        <p:strVal val="hidden"/>
                                      </p:to>
                                    </p:set>
                                  </p:childTnLst>
                                </p:cTn>
                              </p:par>
                              <p:par>
                                <p:cTn id="137" presetID="21" presetClass="exit" presetSubtype="1" fill="hold" grpId="1" nodeType="withEffect">
                                  <p:stCondLst>
                                    <p:cond delay="0"/>
                                  </p:stCondLst>
                                  <p:childTnLst>
                                    <p:animEffect transition="out" filter="wheel(1)">
                                      <p:cBhvr>
                                        <p:cTn id="138" dur="2000"/>
                                        <p:tgtEl>
                                          <p:spTgt spid="19"/>
                                        </p:tgtEl>
                                      </p:cBhvr>
                                    </p:animEffect>
                                    <p:set>
                                      <p:cBhvr>
                                        <p:cTn id="139" dur="1" fill="hold">
                                          <p:stCondLst>
                                            <p:cond delay="1999"/>
                                          </p:stCondLst>
                                        </p:cTn>
                                        <p:tgtEl>
                                          <p:spTgt spid="19"/>
                                        </p:tgtEl>
                                        <p:attrNameLst>
                                          <p:attrName>style.visibility</p:attrName>
                                        </p:attrNameLst>
                                      </p:cBhvr>
                                      <p:to>
                                        <p:strVal val="hidden"/>
                                      </p:to>
                                    </p:set>
                                  </p:childTnLst>
                                </p:cTn>
                              </p:par>
                              <p:par>
                                <p:cTn id="140" presetID="21" presetClass="exit" presetSubtype="1" fill="hold" grpId="1" nodeType="withEffect">
                                  <p:stCondLst>
                                    <p:cond delay="0"/>
                                  </p:stCondLst>
                                  <p:childTnLst>
                                    <p:animEffect transition="out" filter="wheel(1)">
                                      <p:cBhvr>
                                        <p:cTn id="141" dur="2000"/>
                                        <p:tgtEl>
                                          <p:spTgt spid="21"/>
                                        </p:tgtEl>
                                      </p:cBhvr>
                                    </p:animEffect>
                                    <p:set>
                                      <p:cBhvr>
                                        <p:cTn id="142" dur="1" fill="hold">
                                          <p:stCondLst>
                                            <p:cond delay="1999"/>
                                          </p:stCondLst>
                                        </p:cTn>
                                        <p:tgtEl>
                                          <p:spTgt spid="21"/>
                                        </p:tgtEl>
                                        <p:attrNameLst>
                                          <p:attrName>style.visibility</p:attrName>
                                        </p:attrNameLst>
                                      </p:cBhvr>
                                      <p:to>
                                        <p:strVal val="hidden"/>
                                      </p:to>
                                    </p:set>
                                  </p:childTnLst>
                                </p:cTn>
                              </p:par>
                              <p:par>
                                <p:cTn id="143" presetID="21" presetClass="exit" presetSubtype="1" fill="hold" grpId="1" nodeType="withEffect">
                                  <p:stCondLst>
                                    <p:cond delay="0"/>
                                  </p:stCondLst>
                                  <p:childTnLst>
                                    <p:animEffect transition="out" filter="wheel(1)">
                                      <p:cBhvr>
                                        <p:cTn id="144" dur="2000"/>
                                        <p:tgtEl>
                                          <p:spTgt spid="17413"/>
                                        </p:tgtEl>
                                      </p:cBhvr>
                                    </p:animEffect>
                                    <p:set>
                                      <p:cBhvr>
                                        <p:cTn id="145" dur="1" fill="hold">
                                          <p:stCondLst>
                                            <p:cond delay="1999"/>
                                          </p:stCondLst>
                                        </p:cTn>
                                        <p:tgtEl>
                                          <p:spTgt spid="17413"/>
                                        </p:tgtEl>
                                        <p:attrNameLst>
                                          <p:attrName>style.visibility</p:attrName>
                                        </p:attrNameLst>
                                      </p:cBhvr>
                                      <p:to>
                                        <p:strVal val="hidden"/>
                                      </p:to>
                                    </p:set>
                                  </p:childTnLst>
                                </p:cTn>
                              </p:par>
                              <p:par>
                                <p:cTn id="146" presetID="21" presetClass="exit" presetSubtype="1" fill="hold" grpId="1" nodeType="withEffect">
                                  <p:stCondLst>
                                    <p:cond delay="0"/>
                                  </p:stCondLst>
                                  <p:childTnLst>
                                    <p:animEffect transition="out" filter="wheel(1)">
                                      <p:cBhvr>
                                        <p:cTn id="147" dur="2000"/>
                                        <p:tgtEl>
                                          <p:spTgt spid="17420"/>
                                        </p:tgtEl>
                                      </p:cBhvr>
                                    </p:animEffect>
                                    <p:set>
                                      <p:cBhvr>
                                        <p:cTn id="148" dur="1" fill="hold">
                                          <p:stCondLst>
                                            <p:cond delay="1999"/>
                                          </p:stCondLst>
                                        </p:cTn>
                                        <p:tgtEl>
                                          <p:spTgt spid="17420"/>
                                        </p:tgtEl>
                                        <p:attrNameLst>
                                          <p:attrName>style.visibility</p:attrName>
                                        </p:attrNameLst>
                                      </p:cBhvr>
                                      <p:to>
                                        <p:strVal val="hidden"/>
                                      </p:to>
                                    </p:set>
                                  </p:childTnLst>
                                </p:cTn>
                              </p:par>
                              <p:par>
                                <p:cTn id="149" presetID="21" presetClass="exit" presetSubtype="1" fill="hold" grpId="1" nodeType="withEffect">
                                  <p:stCondLst>
                                    <p:cond delay="0"/>
                                  </p:stCondLst>
                                  <p:childTnLst>
                                    <p:animEffect transition="out" filter="wheel(1)">
                                      <p:cBhvr>
                                        <p:cTn id="150" dur="2000"/>
                                        <p:tgtEl>
                                          <p:spTgt spid="17414"/>
                                        </p:tgtEl>
                                      </p:cBhvr>
                                    </p:animEffect>
                                    <p:set>
                                      <p:cBhvr>
                                        <p:cTn id="151" dur="1" fill="hold">
                                          <p:stCondLst>
                                            <p:cond delay="1999"/>
                                          </p:stCondLst>
                                        </p:cTn>
                                        <p:tgtEl>
                                          <p:spTgt spid="17414"/>
                                        </p:tgtEl>
                                        <p:attrNameLst>
                                          <p:attrName>style.visibility</p:attrName>
                                        </p:attrNameLst>
                                      </p:cBhvr>
                                      <p:to>
                                        <p:strVal val="hidden"/>
                                      </p:to>
                                    </p:set>
                                  </p:childTnLst>
                                </p:cTn>
                              </p:par>
                              <p:par>
                                <p:cTn id="152" presetID="21" presetClass="exit" presetSubtype="1" fill="hold" grpId="1" nodeType="withEffect">
                                  <p:stCondLst>
                                    <p:cond delay="0"/>
                                  </p:stCondLst>
                                  <p:childTnLst>
                                    <p:animEffect transition="out" filter="wheel(1)">
                                      <p:cBhvr>
                                        <p:cTn id="153" dur="2000"/>
                                        <p:tgtEl>
                                          <p:spTgt spid="17421"/>
                                        </p:tgtEl>
                                      </p:cBhvr>
                                    </p:animEffect>
                                    <p:set>
                                      <p:cBhvr>
                                        <p:cTn id="154" dur="1" fill="hold">
                                          <p:stCondLst>
                                            <p:cond delay="1999"/>
                                          </p:stCondLst>
                                        </p:cTn>
                                        <p:tgtEl>
                                          <p:spTgt spid="17421"/>
                                        </p:tgtEl>
                                        <p:attrNameLst>
                                          <p:attrName>style.visibility</p:attrName>
                                        </p:attrNameLst>
                                      </p:cBhvr>
                                      <p:to>
                                        <p:strVal val="hidden"/>
                                      </p:to>
                                    </p:set>
                                  </p:childTnLst>
                                </p:cTn>
                              </p:par>
                              <p:par>
                                <p:cTn id="155" presetID="21" presetClass="exit" presetSubtype="1" fill="hold" grpId="1" nodeType="withEffect">
                                  <p:stCondLst>
                                    <p:cond delay="0"/>
                                  </p:stCondLst>
                                  <p:childTnLst>
                                    <p:animEffect transition="out" filter="wheel(1)">
                                      <p:cBhvr>
                                        <p:cTn id="156" dur="2000"/>
                                        <p:tgtEl>
                                          <p:spTgt spid="17416"/>
                                        </p:tgtEl>
                                      </p:cBhvr>
                                    </p:animEffect>
                                    <p:set>
                                      <p:cBhvr>
                                        <p:cTn id="157" dur="1" fill="hold">
                                          <p:stCondLst>
                                            <p:cond delay="1999"/>
                                          </p:stCondLst>
                                        </p:cTn>
                                        <p:tgtEl>
                                          <p:spTgt spid="17416"/>
                                        </p:tgtEl>
                                        <p:attrNameLst>
                                          <p:attrName>style.visibility</p:attrName>
                                        </p:attrNameLst>
                                      </p:cBhvr>
                                      <p:to>
                                        <p:strVal val="hidden"/>
                                      </p:to>
                                    </p:set>
                                  </p:childTnLst>
                                </p:cTn>
                              </p:par>
                              <p:par>
                                <p:cTn id="158" presetID="21" presetClass="exit" presetSubtype="1" fill="hold" grpId="1" nodeType="withEffect">
                                  <p:stCondLst>
                                    <p:cond delay="0"/>
                                  </p:stCondLst>
                                  <p:childTnLst>
                                    <p:animEffect transition="out" filter="wheel(1)">
                                      <p:cBhvr>
                                        <p:cTn id="159" dur="2000"/>
                                        <p:tgtEl>
                                          <p:spTgt spid="17422"/>
                                        </p:tgtEl>
                                      </p:cBhvr>
                                    </p:animEffect>
                                    <p:set>
                                      <p:cBhvr>
                                        <p:cTn id="160" dur="1" fill="hold">
                                          <p:stCondLst>
                                            <p:cond delay="1999"/>
                                          </p:stCondLst>
                                        </p:cTn>
                                        <p:tgtEl>
                                          <p:spTgt spid="17422"/>
                                        </p:tgtEl>
                                        <p:attrNameLst>
                                          <p:attrName>style.visibility</p:attrName>
                                        </p:attrNameLst>
                                      </p:cBhvr>
                                      <p:to>
                                        <p:strVal val="hidden"/>
                                      </p:to>
                                    </p:set>
                                  </p:childTnLst>
                                </p:cTn>
                              </p:par>
                            </p:childTnLst>
                          </p:cTn>
                        </p:par>
                      </p:childTnLst>
                    </p:cTn>
                  </p:par>
                  <p:par>
                    <p:cTn id="161" fill="hold">
                      <p:stCondLst>
                        <p:cond delay="indefinite"/>
                      </p:stCondLst>
                      <p:childTnLst>
                        <p:par>
                          <p:cTn id="162" fill="hold">
                            <p:stCondLst>
                              <p:cond delay="0"/>
                            </p:stCondLst>
                            <p:childTnLst>
                              <p:par>
                                <p:cTn id="163" presetID="6" presetClass="entr" presetSubtype="16" fill="hold" grpId="2" nodeType="clickEffect">
                                  <p:stCondLst>
                                    <p:cond delay="0"/>
                                  </p:stCondLst>
                                  <p:childTnLst>
                                    <p:set>
                                      <p:cBhvr>
                                        <p:cTn id="164" dur="1" fill="hold">
                                          <p:stCondLst>
                                            <p:cond delay="0"/>
                                          </p:stCondLst>
                                        </p:cTn>
                                        <p:tgtEl>
                                          <p:spTgt spid="17415"/>
                                        </p:tgtEl>
                                        <p:attrNameLst>
                                          <p:attrName>style.visibility</p:attrName>
                                        </p:attrNameLst>
                                      </p:cBhvr>
                                      <p:to>
                                        <p:strVal val="visible"/>
                                      </p:to>
                                    </p:set>
                                    <p:animEffect transition="in" filter="circle(in)">
                                      <p:cBhvr>
                                        <p:cTn id="165" dur="2000"/>
                                        <p:tgtEl>
                                          <p:spTgt spid="17415"/>
                                        </p:tgtEl>
                                      </p:cBhvr>
                                    </p:animEffect>
                                  </p:childTnLst>
                                </p:cTn>
                              </p:par>
                              <p:par>
                                <p:cTn id="166" presetID="6" presetClass="entr" presetSubtype="16" fill="hold" grpId="2" nodeType="withEffect">
                                  <p:stCondLst>
                                    <p:cond delay="0"/>
                                  </p:stCondLst>
                                  <p:childTnLst>
                                    <p:set>
                                      <p:cBhvr>
                                        <p:cTn id="167" dur="1" fill="hold">
                                          <p:stCondLst>
                                            <p:cond delay="0"/>
                                          </p:stCondLst>
                                        </p:cTn>
                                        <p:tgtEl>
                                          <p:spTgt spid="17423"/>
                                        </p:tgtEl>
                                        <p:attrNameLst>
                                          <p:attrName>style.visibility</p:attrName>
                                        </p:attrNameLst>
                                      </p:cBhvr>
                                      <p:to>
                                        <p:strVal val="visible"/>
                                      </p:to>
                                    </p:set>
                                    <p:animEffect transition="in" filter="circle(in)">
                                      <p:cBhvr>
                                        <p:cTn id="168" dur="2000"/>
                                        <p:tgtEl>
                                          <p:spTgt spid="17423"/>
                                        </p:tgtEl>
                                      </p:cBhvr>
                                    </p:animEffect>
                                  </p:childTnLst>
                                </p:cTn>
                              </p:par>
                              <p:par>
                                <p:cTn id="169" presetID="6" presetClass="entr" presetSubtype="16" fill="hold" grpId="2" nodeType="withEffect">
                                  <p:stCondLst>
                                    <p:cond delay="0"/>
                                  </p:stCondLst>
                                  <p:childTnLst>
                                    <p:set>
                                      <p:cBhvr>
                                        <p:cTn id="170" dur="1" fill="hold">
                                          <p:stCondLst>
                                            <p:cond delay="0"/>
                                          </p:stCondLst>
                                        </p:cTn>
                                        <p:tgtEl>
                                          <p:spTgt spid="17418"/>
                                        </p:tgtEl>
                                        <p:attrNameLst>
                                          <p:attrName>style.visibility</p:attrName>
                                        </p:attrNameLst>
                                      </p:cBhvr>
                                      <p:to>
                                        <p:strVal val="visible"/>
                                      </p:to>
                                    </p:set>
                                    <p:animEffect transition="in" filter="circle(in)">
                                      <p:cBhvr>
                                        <p:cTn id="171" dur="2000"/>
                                        <p:tgtEl>
                                          <p:spTgt spid="17418"/>
                                        </p:tgtEl>
                                      </p:cBhvr>
                                    </p:animEffect>
                                  </p:childTnLst>
                                </p:cTn>
                              </p:par>
                              <p:par>
                                <p:cTn id="172" presetID="6" presetClass="entr" presetSubtype="16" fill="hold" grpId="2" nodeType="withEffect">
                                  <p:stCondLst>
                                    <p:cond delay="0"/>
                                  </p:stCondLst>
                                  <p:childTnLst>
                                    <p:set>
                                      <p:cBhvr>
                                        <p:cTn id="173" dur="1" fill="hold">
                                          <p:stCondLst>
                                            <p:cond delay="0"/>
                                          </p:stCondLst>
                                        </p:cTn>
                                        <p:tgtEl>
                                          <p:spTgt spid="17416"/>
                                        </p:tgtEl>
                                        <p:attrNameLst>
                                          <p:attrName>style.visibility</p:attrName>
                                        </p:attrNameLst>
                                      </p:cBhvr>
                                      <p:to>
                                        <p:strVal val="visible"/>
                                      </p:to>
                                    </p:set>
                                    <p:animEffect transition="in" filter="circle(in)">
                                      <p:cBhvr>
                                        <p:cTn id="174" dur="2000"/>
                                        <p:tgtEl>
                                          <p:spTgt spid="17416"/>
                                        </p:tgtEl>
                                      </p:cBhvr>
                                    </p:animEffect>
                                  </p:childTnLst>
                                </p:cTn>
                              </p:par>
                              <p:par>
                                <p:cTn id="175" presetID="6" presetClass="entr" presetSubtype="16" fill="hold" grpId="2" nodeType="withEffect">
                                  <p:stCondLst>
                                    <p:cond delay="0"/>
                                  </p:stCondLst>
                                  <p:childTnLst>
                                    <p:set>
                                      <p:cBhvr>
                                        <p:cTn id="176" dur="1" fill="hold">
                                          <p:stCondLst>
                                            <p:cond delay="0"/>
                                          </p:stCondLst>
                                        </p:cTn>
                                        <p:tgtEl>
                                          <p:spTgt spid="17422"/>
                                        </p:tgtEl>
                                        <p:attrNameLst>
                                          <p:attrName>style.visibility</p:attrName>
                                        </p:attrNameLst>
                                      </p:cBhvr>
                                      <p:to>
                                        <p:strVal val="visible"/>
                                      </p:to>
                                    </p:set>
                                    <p:animEffect transition="in" filter="circle(in)">
                                      <p:cBhvr>
                                        <p:cTn id="177" dur="2000"/>
                                        <p:tgtEl>
                                          <p:spTgt spid="17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animBg="1"/>
      <p:bldP spid="17411" grpId="1" animBg="1"/>
      <p:bldP spid="17412" grpId="0" animBg="1"/>
      <p:bldP spid="17412" grpId="1" animBg="1"/>
      <p:bldP spid="17415" grpId="0" animBg="1"/>
      <p:bldP spid="17415" grpId="1" animBg="1"/>
      <p:bldP spid="17415" grpId="2" animBg="1"/>
      <p:bldP spid="17423" grpId="0"/>
      <p:bldP spid="17423" grpId="1"/>
      <p:bldP spid="17423" grpId="2"/>
      <p:bldP spid="17424" grpId="0"/>
      <p:bldP spid="17424" grpId="1"/>
      <p:bldP spid="17425" grpId="0"/>
      <p:bldP spid="17425" grpId="1"/>
      <p:bldP spid="18" grpId="0" animBg="1"/>
      <p:bldP spid="18" grpId="1" animBg="1"/>
      <p:bldP spid="20" grpId="0"/>
      <p:bldP spid="20" grpId="1"/>
      <p:bldP spid="22" grpId="0"/>
      <p:bldP spid="22" grpId="1"/>
      <p:bldP spid="17418" grpId="0"/>
      <p:bldP spid="17418" grpId="1"/>
      <p:bldP spid="17418" grpId="2"/>
      <p:bldP spid="23" grpId="0" animBg="1"/>
      <p:bldP spid="23" grpId="1" animBg="1"/>
      <p:bldP spid="24" grpId="0" animBg="1"/>
      <p:bldP spid="24" grpId="1" animBg="1"/>
      <p:bldP spid="26" grpId="0"/>
      <p:bldP spid="26" grpId="1"/>
      <p:bldP spid="27" grpId="0"/>
      <p:bldP spid="27" grpId="1"/>
      <p:bldP spid="19" grpId="0" animBg="1"/>
      <p:bldP spid="19" grpId="1" animBg="1"/>
      <p:bldP spid="21" grpId="0"/>
      <p:bldP spid="21" grpId="1"/>
      <p:bldP spid="17413" grpId="0" animBg="1"/>
      <p:bldP spid="17413" grpId="1" animBg="1"/>
      <p:bldP spid="17420" grpId="0"/>
      <p:bldP spid="17420" grpId="1"/>
      <p:bldP spid="17414" grpId="0" animBg="1"/>
      <p:bldP spid="17414" grpId="1" animBg="1"/>
      <p:bldP spid="17421" grpId="0"/>
      <p:bldP spid="17421" grpId="1"/>
      <p:bldP spid="17416" grpId="0" animBg="1"/>
      <p:bldP spid="17416" grpId="1" animBg="1"/>
      <p:bldP spid="17416" grpId="2" animBg="1"/>
      <p:bldP spid="17422" grpId="0"/>
      <p:bldP spid="17422" grpId="1"/>
      <p:bldP spid="17422" grpId="2"/>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DB1F1-AFE5-457B-8544-CD59FFEB8C19}"/>
              </a:ext>
            </a:extLst>
          </p:cNvPr>
          <p:cNvSpPr>
            <a:spLocks noGrp="1"/>
          </p:cNvSpPr>
          <p:nvPr>
            <p:ph type="title"/>
          </p:nvPr>
        </p:nvSpPr>
        <p:spPr/>
        <p:txBody>
          <a:bodyPr/>
          <a:lstStyle/>
          <a:p>
            <a:r>
              <a:rPr lang="en-US" dirty="0" err="1"/>
              <a:t>Bài</a:t>
            </a:r>
            <a:r>
              <a:rPr lang="en-US" dirty="0"/>
              <a:t> </a:t>
            </a:r>
            <a:r>
              <a:rPr lang="en-US" dirty="0" err="1"/>
              <a:t>giải</a:t>
            </a:r>
            <a:endParaRPr lang="en-US" dirty="0"/>
          </a:p>
        </p:txBody>
      </p:sp>
      <p:sp>
        <p:nvSpPr>
          <p:cNvPr id="3" name="Content Placeholder 2">
            <a:extLst>
              <a:ext uri="{FF2B5EF4-FFF2-40B4-BE49-F238E27FC236}">
                <a16:creationId xmlns:a16="http://schemas.microsoft.com/office/drawing/2014/main" id="{172B65BA-CC22-4A44-9028-7878B60EBEAD}"/>
              </a:ext>
            </a:extLst>
          </p:cNvPr>
          <p:cNvSpPr>
            <a:spLocks noGrp="1"/>
          </p:cNvSpPr>
          <p:nvPr>
            <p:ph idx="1"/>
          </p:nvPr>
        </p:nvSpPr>
        <p:spPr>
          <a:xfrm>
            <a:off x="1276350" y="1409700"/>
            <a:ext cx="7410450" cy="2352504"/>
          </a:xfrm>
        </p:spPr>
        <p:txBody>
          <a:bodyPr/>
          <a:lstStyle/>
          <a:p>
            <a:pPr marL="0" indent="0" algn="just">
              <a:buNone/>
            </a:pPr>
            <a:r>
              <a:rPr lang="vi-VN" sz="2400" dirty="0"/>
              <a:t>Hướng dẫn </a:t>
            </a:r>
          </a:p>
          <a:p>
            <a:pPr marL="0" indent="0" algn="just">
              <a:buNone/>
            </a:pPr>
            <a:r>
              <a:rPr lang="vi-VN" sz="2400" dirty="0"/>
              <a:t> Giả sử Fn là số cặp thỏ sau n tháng </a:t>
            </a:r>
          </a:p>
          <a:p>
            <a:pPr marL="0" indent="0" algn="just">
              <a:buNone/>
            </a:pPr>
            <a:r>
              <a:rPr lang="vi-VN" sz="2400" dirty="0"/>
              <a:t>Cuối tháng thứ nhất số cặp thỏ trên đảo là F1 = 1, cuối tháng thứ hai vì chưa đến tuổi sinh nên  F2 = 1, cuối tháng thứ 3 đôi thỏ đã đến tuổi sinh nên  F3 = 2, tiếp</a:t>
            </a:r>
            <a:r>
              <a:rPr lang="en-US" sz="2400" dirty="0"/>
              <a:t> </a:t>
            </a:r>
            <a:r>
              <a:rPr lang="en-US" sz="2400" dirty="0" err="1"/>
              <a:t>tục</a:t>
            </a:r>
            <a:r>
              <a:rPr lang="en-US" sz="2400" dirty="0"/>
              <a:t> </a:t>
            </a:r>
            <a:r>
              <a:rPr lang="en-US" sz="2400" dirty="0" err="1"/>
              <a:t>nh</a:t>
            </a:r>
            <a:r>
              <a:rPr lang="vi-VN" sz="2400" dirty="0"/>
              <a:t>ư</a:t>
            </a:r>
            <a:r>
              <a:rPr lang="en-US" sz="2400" dirty="0"/>
              <a:t> </a:t>
            </a:r>
            <a:r>
              <a:rPr lang="en-US" sz="2400" dirty="0" err="1"/>
              <a:t>vậy</a:t>
            </a:r>
            <a:r>
              <a:rPr lang="en-US" sz="2400" dirty="0"/>
              <a:t> F4=3</a:t>
            </a:r>
          </a:p>
          <a:p>
            <a:endParaRPr lang="en-US" sz="2400" dirty="0"/>
          </a:p>
          <a:p>
            <a:endParaRPr lang="en-US" sz="2400" dirty="0"/>
          </a:p>
        </p:txBody>
      </p:sp>
      <p:pic>
        <p:nvPicPr>
          <p:cNvPr id="4" name="Picture 3">
            <a:extLst>
              <a:ext uri="{FF2B5EF4-FFF2-40B4-BE49-F238E27FC236}">
                <a16:creationId xmlns:a16="http://schemas.microsoft.com/office/drawing/2014/main" id="{F7A7256B-F6B9-4341-ADB0-3F821EDAE095}"/>
              </a:ext>
            </a:extLst>
          </p:cNvPr>
          <p:cNvPicPr>
            <a:picLocks noChangeAspect="1"/>
          </p:cNvPicPr>
          <p:nvPr/>
        </p:nvPicPr>
        <p:blipFill rotWithShape="1">
          <a:blip r:embed="rId2"/>
          <a:srcRect l="19397" t="30324" r="39612" b="10796"/>
          <a:stretch/>
        </p:blipFill>
        <p:spPr>
          <a:xfrm>
            <a:off x="1255687" y="3952704"/>
            <a:ext cx="5907114" cy="2580290"/>
          </a:xfrm>
          <a:prstGeom prst="rect">
            <a:avLst/>
          </a:prstGeom>
        </p:spPr>
      </p:pic>
      <p:pic>
        <p:nvPicPr>
          <p:cNvPr id="5" name="Picture 4">
            <a:extLst>
              <a:ext uri="{FF2B5EF4-FFF2-40B4-BE49-F238E27FC236}">
                <a16:creationId xmlns:a16="http://schemas.microsoft.com/office/drawing/2014/main" id="{57F1F092-5500-4FB9-8DE9-2C1362CA22E3}"/>
              </a:ext>
            </a:extLst>
          </p:cNvPr>
          <p:cNvPicPr>
            <a:picLocks noChangeAspect="1"/>
          </p:cNvPicPr>
          <p:nvPr/>
        </p:nvPicPr>
        <p:blipFill rotWithShape="1">
          <a:blip r:embed="rId3"/>
          <a:srcRect l="20483" t="41361" r="48178" b="35691"/>
          <a:stretch/>
        </p:blipFill>
        <p:spPr>
          <a:xfrm>
            <a:off x="5618136" y="5440363"/>
            <a:ext cx="3505200" cy="1371600"/>
          </a:xfrm>
          <a:prstGeom prst="rect">
            <a:avLst/>
          </a:prstGeom>
        </p:spPr>
      </p:pic>
    </p:spTree>
    <p:extLst>
      <p:ext uri="{BB962C8B-B14F-4D97-AF65-F5344CB8AC3E}">
        <p14:creationId xmlns:p14="http://schemas.microsoft.com/office/powerpoint/2010/main" val="22016189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circle(in)">
                                      <p:cBhvr>
                                        <p:cTn id="25" dur="20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circle(in)">
                                      <p:cBhvr>
                                        <p:cTn id="3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sz="2800" dirty="0"/>
              <a:t>CH</a:t>
            </a:r>
            <a:r>
              <a:rPr lang="vi-VN" sz="2800" dirty="0"/>
              <a:t>Ư</a:t>
            </a:r>
            <a:r>
              <a:rPr lang="en-US" sz="2800" dirty="0"/>
              <a:t>ƠNG 1: LÝ THUYẾT TỔ HỢP</a:t>
            </a:r>
          </a:p>
        </p:txBody>
      </p:sp>
      <p:sp>
        <p:nvSpPr>
          <p:cNvPr id="17411" name="AutoShape 3"/>
          <p:cNvSpPr>
            <a:spLocks noChangeArrowheads="1"/>
          </p:cNvSpPr>
          <p:nvPr/>
        </p:nvSpPr>
        <p:spPr bwMode="ltGray">
          <a:xfrm>
            <a:off x="2907298" y="3136334"/>
            <a:ext cx="4976694" cy="746101"/>
          </a:xfrm>
          <a:prstGeom prst="roundRect">
            <a:avLst>
              <a:gd name="adj" fmla="val 9144"/>
            </a:avLst>
          </a:prstGeom>
          <a:solidFill>
            <a:srgbClr val="F8F8F8"/>
          </a:solidFill>
          <a:ln w="28575">
            <a:solidFill>
              <a:schemeClr val="accent1"/>
            </a:solidFill>
            <a:round/>
            <a:headEnd/>
            <a:tailEnd/>
          </a:ln>
          <a:effectLst/>
        </p:spPr>
        <p:txBody>
          <a:bodyPr wrap="none" anchor="ctr"/>
          <a:lstStyle/>
          <a:p>
            <a:endParaRPr lang="en-US"/>
          </a:p>
        </p:txBody>
      </p:sp>
      <p:sp>
        <p:nvSpPr>
          <p:cNvPr id="17412" name="AutoShape 4"/>
          <p:cNvSpPr>
            <a:spLocks noChangeArrowheads="1"/>
          </p:cNvSpPr>
          <p:nvPr/>
        </p:nvSpPr>
        <p:spPr bwMode="gray">
          <a:xfrm>
            <a:off x="2937778" y="3992696"/>
            <a:ext cx="4976694" cy="759733"/>
          </a:xfrm>
          <a:prstGeom prst="roundRect">
            <a:avLst>
              <a:gd name="adj" fmla="val 9144"/>
            </a:avLst>
          </a:prstGeom>
          <a:solidFill>
            <a:srgbClr val="F8F8F8"/>
          </a:solidFill>
          <a:ln w="28575">
            <a:solidFill>
              <a:schemeClr val="accent2"/>
            </a:solidFill>
            <a:round/>
            <a:headEnd/>
            <a:tailEnd/>
          </a:ln>
          <a:effectLst/>
        </p:spPr>
        <p:txBody>
          <a:bodyPr wrap="none" anchor="ctr"/>
          <a:lstStyle/>
          <a:p>
            <a:endParaRPr lang="en-US"/>
          </a:p>
        </p:txBody>
      </p:sp>
      <p:sp>
        <p:nvSpPr>
          <p:cNvPr id="17415" name="AutoShape 7"/>
          <p:cNvSpPr>
            <a:spLocks noChangeArrowheads="1"/>
          </p:cNvSpPr>
          <p:nvPr/>
        </p:nvSpPr>
        <p:spPr bwMode="gray">
          <a:xfrm>
            <a:off x="2236341" y="4805463"/>
            <a:ext cx="5654182" cy="753371"/>
          </a:xfrm>
          <a:prstGeom prst="roundRect">
            <a:avLst>
              <a:gd name="adj" fmla="val 9144"/>
            </a:avLst>
          </a:prstGeom>
          <a:solidFill>
            <a:srgbClr val="F8F8F8"/>
          </a:solidFill>
          <a:ln w="28575">
            <a:solidFill>
              <a:schemeClr val="hlink"/>
            </a:solidFill>
            <a:round/>
            <a:headEnd/>
            <a:tailEnd/>
          </a:ln>
          <a:effectLst/>
        </p:spPr>
        <p:txBody>
          <a:bodyPr wrap="none" anchor="ctr"/>
          <a:lstStyle/>
          <a:p>
            <a:endParaRPr lang="en-US"/>
          </a:p>
        </p:txBody>
      </p:sp>
      <p:sp>
        <p:nvSpPr>
          <p:cNvPr id="17423" name="Text Box 15"/>
          <p:cNvSpPr txBox="1">
            <a:spLocks noChangeArrowheads="1"/>
          </p:cNvSpPr>
          <p:nvPr/>
        </p:nvSpPr>
        <p:spPr bwMode="gray">
          <a:xfrm>
            <a:off x="3106554" y="4928777"/>
            <a:ext cx="3575811" cy="467051"/>
          </a:xfrm>
          <a:prstGeom prst="rect">
            <a:avLst/>
          </a:prstGeom>
          <a:noFill/>
          <a:ln w="9525" algn="ctr">
            <a:noFill/>
            <a:miter lim="800000"/>
            <a:headEnd/>
            <a:tailEnd/>
          </a:ln>
          <a:effectLst/>
        </p:spPr>
        <p:txBody>
          <a:bodyPr wrap="square">
            <a:spAutoFit/>
          </a:bodyPr>
          <a:lstStyle/>
          <a:p>
            <a:pPr>
              <a:lnSpc>
                <a:spcPct val="110000"/>
              </a:lnSpc>
              <a:spcBef>
                <a:spcPct val="50000"/>
              </a:spcBef>
            </a:pPr>
            <a:r>
              <a:rPr lang="en-US" sz="2400" b="1" dirty="0">
                <a:solidFill>
                  <a:srgbClr val="000000"/>
                </a:solidFill>
                <a:cs typeface="Arial" charset="0"/>
              </a:rPr>
              <a:t>1.1. </a:t>
            </a:r>
            <a:r>
              <a:rPr lang="en-US" sz="2400" b="1" dirty="0" err="1">
                <a:solidFill>
                  <a:srgbClr val="000000"/>
                </a:solidFill>
                <a:cs typeface="Arial" charset="0"/>
              </a:rPr>
              <a:t>Khái</a:t>
            </a:r>
            <a:r>
              <a:rPr lang="en-US" sz="2400" b="1" dirty="0">
                <a:solidFill>
                  <a:srgbClr val="000000"/>
                </a:solidFill>
                <a:cs typeface="Arial" charset="0"/>
              </a:rPr>
              <a:t> </a:t>
            </a:r>
            <a:r>
              <a:rPr lang="en-US" sz="2400" b="1" dirty="0" err="1">
                <a:solidFill>
                  <a:srgbClr val="000000"/>
                </a:solidFill>
                <a:cs typeface="Arial" charset="0"/>
              </a:rPr>
              <a:t>niệm</a:t>
            </a:r>
            <a:r>
              <a:rPr lang="en-US" sz="2400" b="1" dirty="0">
                <a:solidFill>
                  <a:srgbClr val="000000"/>
                </a:solidFill>
                <a:cs typeface="Arial" charset="0"/>
              </a:rPr>
              <a:t> </a:t>
            </a:r>
            <a:r>
              <a:rPr lang="en-US" sz="2400" b="1" dirty="0" err="1">
                <a:solidFill>
                  <a:srgbClr val="000000"/>
                </a:solidFill>
                <a:cs typeface="Arial" charset="0"/>
              </a:rPr>
              <a:t>tập</a:t>
            </a:r>
            <a:r>
              <a:rPr lang="en-US" sz="2400" b="1" dirty="0">
                <a:solidFill>
                  <a:srgbClr val="000000"/>
                </a:solidFill>
                <a:cs typeface="Arial" charset="0"/>
              </a:rPr>
              <a:t> </a:t>
            </a:r>
            <a:r>
              <a:rPr lang="en-US" sz="2400" b="1" dirty="0" err="1">
                <a:solidFill>
                  <a:srgbClr val="000000"/>
                </a:solidFill>
                <a:cs typeface="Arial" charset="0"/>
              </a:rPr>
              <a:t>hợp</a:t>
            </a:r>
            <a:endParaRPr lang="en-US" sz="2400" b="1" dirty="0">
              <a:solidFill>
                <a:srgbClr val="000000"/>
              </a:solidFill>
              <a:cs typeface="Arial" charset="0"/>
            </a:endParaRPr>
          </a:p>
        </p:txBody>
      </p:sp>
      <p:sp>
        <p:nvSpPr>
          <p:cNvPr id="17424" name="Text Box 16"/>
          <p:cNvSpPr txBox="1">
            <a:spLocks noChangeArrowheads="1"/>
          </p:cNvSpPr>
          <p:nvPr/>
        </p:nvSpPr>
        <p:spPr bwMode="gray">
          <a:xfrm>
            <a:off x="4152882" y="3230764"/>
            <a:ext cx="3717283" cy="467051"/>
          </a:xfrm>
          <a:prstGeom prst="rect">
            <a:avLst/>
          </a:prstGeom>
          <a:noFill/>
          <a:ln w="9525" algn="ctr">
            <a:noFill/>
            <a:miter lim="800000"/>
            <a:headEnd/>
            <a:tailEnd/>
          </a:ln>
          <a:effectLst/>
        </p:spPr>
        <p:txBody>
          <a:bodyPr wrap="square">
            <a:spAutoFit/>
          </a:bodyPr>
          <a:lstStyle/>
          <a:p>
            <a:pPr>
              <a:lnSpc>
                <a:spcPct val="110000"/>
              </a:lnSpc>
              <a:spcBef>
                <a:spcPct val="50000"/>
              </a:spcBef>
            </a:pPr>
            <a:r>
              <a:rPr lang="en-US" sz="2400" b="1" dirty="0">
                <a:solidFill>
                  <a:srgbClr val="000000"/>
                </a:solidFill>
                <a:cs typeface="Arial" charset="0"/>
              </a:rPr>
              <a:t>1.3. </a:t>
            </a:r>
            <a:r>
              <a:rPr lang="en-US" sz="2400" b="1" dirty="0" err="1">
                <a:solidFill>
                  <a:srgbClr val="000000"/>
                </a:solidFill>
                <a:cs typeface="Arial" charset="0"/>
              </a:rPr>
              <a:t>Các</a:t>
            </a:r>
            <a:r>
              <a:rPr lang="en-US" sz="2400" b="1" dirty="0">
                <a:solidFill>
                  <a:srgbClr val="000000"/>
                </a:solidFill>
                <a:cs typeface="Arial" charset="0"/>
              </a:rPr>
              <a:t> </a:t>
            </a:r>
            <a:r>
              <a:rPr lang="en-US" sz="2400" b="1" dirty="0" err="1">
                <a:solidFill>
                  <a:srgbClr val="000000"/>
                </a:solidFill>
                <a:cs typeface="Arial" charset="0"/>
              </a:rPr>
              <a:t>cấu</a:t>
            </a:r>
            <a:r>
              <a:rPr lang="en-US" sz="2400" b="1" dirty="0">
                <a:solidFill>
                  <a:srgbClr val="000000"/>
                </a:solidFill>
                <a:cs typeface="Arial" charset="0"/>
              </a:rPr>
              <a:t> </a:t>
            </a:r>
            <a:r>
              <a:rPr lang="en-US" sz="2400" b="1" dirty="0" err="1">
                <a:solidFill>
                  <a:srgbClr val="000000"/>
                </a:solidFill>
                <a:cs typeface="Arial" charset="0"/>
              </a:rPr>
              <a:t>hình</a:t>
            </a:r>
            <a:r>
              <a:rPr lang="en-US" sz="2400" b="1" dirty="0">
                <a:solidFill>
                  <a:srgbClr val="000000"/>
                </a:solidFill>
                <a:cs typeface="Arial" charset="0"/>
              </a:rPr>
              <a:t> </a:t>
            </a:r>
            <a:r>
              <a:rPr lang="en-US" sz="2400" b="1" dirty="0" err="1">
                <a:solidFill>
                  <a:srgbClr val="000000"/>
                </a:solidFill>
                <a:cs typeface="Arial" charset="0"/>
              </a:rPr>
              <a:t>tổ</a:t>
            </a:r>
            <a:r>
              <a:rPr lang="en-US" sz="2400" b="1" dirty="0">
                <a:solidFill>
                  <a:srgbClr val="000000"/>
                </a:solidFill>
                <a:cs typeface="Arial" charset="0"/>
              </a:rPr>
              <a:t> </a:t>
            </a:r>
            <a:r>
              <a:rPr lang="en-US" sz="2400" b="1" dirty="0" err="1">
                <a:solidFill>
                  <a:srgbClr val="000000"/>
                </a:solidFill>
                <a:cs typeface="Arial" charset="0"/>
              </a:rPr>
              <a:t>hợp</a:t>
            </a:r>
            <a:endParaRPr lang="en-US" sz="2400" b="1" dirty="0">
              <a:solidFill>
                <a:srgbClr val="000000"/>
              </a:solidFill>
              <a:cs typeface="Arial" charset="0"/>
            </a:endParaRPr>
          </a:p>
        </p:txBody>
      </p:sp>
      <p:sp>
        <p:nvSpPr>
          <p:cNvPr id="17425" name="Text Box 17"/>
          <p:cNvSpPr txBox="1">
            <a:spLocks noChangeArrowheads="1"/>
          </p:cNvSpPr>
          <p:nvPr/>
        </p:nvSpPr>
        <p:spPr bwMode="gray">
          <a:xfrm>
            <a:off x="3757937" y="4008197"/>
            <a:ext cx="3571063" cy="467051"/>
          </a:xfrm>
          <a:prstGeom prst="rect">
            <a:avLst/>
          </a:prstGeom>
          <a:noFill/>
          <a:ln w="9525" algn="ctr">
            <a:noFill/>
            <a:miter lim="800000"/>
            <a:headEnd/>
            <a:tailEnd/>
          </a:ln>
          <a:effectLst/>
        </p:spPr>
        <p:txBody>
          <a:bodyPr wrap="square">
            <a:spAutoFit/>
          </a:bodyPr>
          <a:lstStyle/>
          <a:p>
            <a:pPr>
              <a:lnSpc>
                <a:spcPct val="110000"/>
              </a:lnSpc>
              <a:spcBef>
                <a:spcPct val="50000"/>
              </a:spcBef>
            </a:pPr>
            <a:r>
              <a:rPr lang="en-US" sz="2400" b="1" dirty="0">
                <a:solidFill>
                  <a:srgbClr val="000000"/>
                </a:solidFill>
                <a:cs typeface="Arial" charset="0"/>
              </a:rPr>
              <a:t>1.2. </a:t>
            </a:r>
            <a:r>
              <a:rPr lang="en-US" sz="2400" b="1" dirty="0" err="1">
                <a:solidFill>
                  <a:srgbClr val="000000"/>
                </a:solidFill>
                <a:cs typeface="Arial" charset="0"/>
              </a:rPr>
              <a:t>Nguyên</a:t>
            </a:r>
            <a:r>
              <a:rPr lang="en-US" sz="2400" b="1" dirty="0">
                <a:solidFill>
                  <a:srgbClr val="000000"/>
                </a:solidFill>
                <a:cs typeface="Arial" charset="0"/>
              </a:rPr>
              <a:t> </a:t>
            </a:r>
            <a:r>
              <a:rPr lang="en-US" sz="2400" b="1" dirty="0" err="1">
                <a:solidFill>
                  <a:srgbClr val="000000"/>
                </a:solidFill>
                <a:cs typeface="Arial" charset="0"/>
              </a:rPr>
              <a:t>lý</a:t>
            </a:r>
            <a:r>
              <a:rPr lang="en-US" sz="2400" b="1" dirty="0">
                <a:solidFill>
                  <a:srgbClr val="000000"/>
                </a:solidFill>
                <a:cs typeface="Arial" charset="0"/>
              </a:rPr>
              <a:t> </a:t>
            </a:r>
            <a:r>
              <a:rPr lang="en-US" sz="2400" b="1" dirty="0" err="1">
                <a:solidFill>
                  <a:srgbClr val="000000"/>
                </a:solidFill>
                <a:cs typeface="Arial" charset="0"/>
              </a:rPr>
              <a:t>đếm</a:t>
            </a:r>
            <a:endParaRPr lang="en-US" sz="2400" b="1" dirty="0">
              <a:solidFill>
                <a:srgbClr val="000000"/>
              </a:solidFill>
              <a:cs typeface="Arial" charset="0"/>
            </a:endParaRPr>
          </a:p>
        </p:txBody>
      </p:sp>
      <p:sp>
        <p:nvSpPr>
          <p:cNvPr id="18" name="AutoShape 3">
            <a:extLst>
              <a:ext uri="{FF2B5EF4-FFF2-40B4-BE49-F238E27FC236}">
                <a16:creationId xmlns:a16="http://schemas.microsoft.com/office/drawing/2014/main" id="{257A9A3B-26E6-4EB0-B611-C62381B28454}"/>
              </a:ext>
            </a:extLst>
          </p:cNvPr>
          <p:cNvSpPr>
            <a:spLocks noChangeArrowheads="1"/>
          </p:cNvSpPr>
          <p:nvPr/>
        </p:nvSpPr>
        <p:spPr bwMode="ltGray">
          <a:xfrm>
            <a:off x="3216319" y="2410934"/>
            <a:ext cx="4692742" cy="748340"/>
          </a:xfrm>
          <a:prstGeom prst="roundRect">
            <a:avLst>
              <a:gd name="adj" fmla="val 9144"/>
            </a:avLst>
          </a:prstGeom>
          <a:solidFill>
            <a:srgbClr val="F8F8F8"/>
          </a:solidFill>
          <a:ln w="28575">
            <a:solidFill>
              <a:schemeClr val="accent1"/>
            </a:solidFill>
            <a:round/>
            <a:headEnd/>
            <a:tailEnd/>
          </a:ln>
          <a:effectLst/>
        </p:spPr>
        <p:txBody>
          <a:bodyPr wrap="none" anchor="ctr"/>
          <a:lstStyle/>
          <a:p>
            <a:endParaRPr lang="en-US"/>
          </a:p>
        </p:txBody>
      </p:sp>
      <p:sp>
        <p:nvSpPr>
          <p:cNvPr id="20" name="WordArt 11">
            <a:extLst>
              <a:ext uri="{FF2B5EF4-FFF2-40B4-BE49-F238E27FC236}">
                <a16:creationId xmlns:a16="http://schemas.microsoft.com/office/drawing/2014/main" id="{482079AF-9B1E-4B01-B788-2EC6F83072A1}"/>
              </a:ext>
            </a:extLst>
          </p:cNvPr>
          <p:cNvSpPr>
            <a:spLocks noChangeArrowheads="1" noChangeShapeType="1" noTextEdit="1"/>
          </p:cNvSpPr>
          <p:nvPr/>
        </p:nvSpPr>
        <p:spPr bwMode="gray">
          <a:xfrm rot="5400000">
            <a:off x="3221496" y="2248318"/>
            <a:ext cx="453011" cy="267175"/>
          </a:xfrm>
          <a:prstGeom prst="rect">
            <a:avLst/>
          </a:prstGeom>
        </p:spPr>
        <p:txBody>
          <a:bodyPr wrap="none" fromWordArt="1">
            <a:prstTxWarp prst="textPlain">
              <a:avLst>
                <a:gd name="adj" fmla="val 50000"/>
              </a:avLst>
            </a:prstTxWarp>
          </a:bodyPr>
          <a:lstStyle/>
          <a:p>
            <a:pPr algn="ctr"/>
            <a:r>
              <a:rPr lang="en-US" sz="2000" kern="10">
                <a:ln w="19050">
                  <a:noFill/>
                  <a:round/>
                  <a:headEnd/>
                  <a:tailEnd/>
                </a:ln>
                <a:solidFill>
                  <a:srgbClr val="F8F8F8"/>
                </a:solidFill>
                <a:effectLst>
                  <a:prstShdw prst="shdw17" dist="17961" dir="13500000">
                    <a:srgbClr val="080808"/>
                  </a:prstShdw>
                </a:effectLst>
                <a:latin typeface="Arial Black"/>
              </a:rPr>
              <a:t>Jump</a:t>
            </a:r>
          </a:p>
        </p:txBody>
      </p:sp>
      <p:sp>
        <p:nvSpPr>
          <p:cNvPr id="22" name="Text Box 16">
            <a:extLst>
              <a:ext uri="{FF2B5EF4-FFF2-40B4-BE49-F238E27FC236}">
                <a16:creationId xmlns:a16="http://schemas.microsoft.com/office/drawing/2014/main" id="{0FB3FF31-09C2-4721-AA37-9EA9DFADFD20}"/>
              </a:ext>
            </a:extLst>
          </p:cNvPr>
          <p:cNvSpPr txBox="1">
            <a:spLocks noChangeArrowheads="1"/>
          </p:cNvSpPr>
          <p:nvPr/>
        </p:nvSpPr>
        <p:spPr bwMode="gray">
          <a:xfrm>
            <a:off x="4572000" y="2438400"/>
            <a:ext cx="3132971" cy="467051"/>
          </a:xfrm>
          <a:prstGeom prst="rect">
            <a:avLst/>
          </a:prstGeom>
          <a:noFill/>
          <a:ln w="9525" algn="ctr">
            <a:noFill/>
            <a:miter lim="800000"/>
            <a:headEnd/>
            <a:tailEnd/>
          </a:ln>
          <a:effectLst/>
        </p:spPr>
        <p:txBody>
          <a:bodyPr wrap="square">
            <a:spAutoFit/>
          </a:bodyPr>
          <a:lstStyle/>
          <a:p>
            <a:pPr>
              <a:lnSpc>
                <a:spcPct val="110000"/>
              </a:lnSpc>
              <a:spcBef>
                <a:spcPct val="50000"/>
              </a:spcBef>
            </a:pPr>
            <a:r>
              <a:rPr lang="en-US" sz="2400" b="1" dirty="0">
                <a:solidFill>
                  <a:srgbClr val="000000"/>
                </a:solidFill>
                <a:cs typeface="Arial" charset="0"/>
              </a:rPr>
              <a:t>1.4. </a:t>
            </a:r>
            <a:r>
              <a:rPr lang="en-US" sz="2400" b="1" dirty="0" err="1">
                <a:solidFill>
                  <a:srgbClr val="000000"/>
                </a:solidFill>
                <a:cs typeface="Arial" charset="0"/>
              </a:rPr>
              <a:t>Hệ</a:t>
            </a:r>
            <a:r>
              <a:rPr lang="en-US" sz="2400" b="1" dirty="0">
                <a:solidFill>
                  <a:srgbClr val="000000"/>
                </a:solidFill>
                <a:cs typeface="Arial" charset="0"/>
              </a:rPr>
              <a:t> </a:t>
            </a:r>
            <a:r>
              <a:rPr lang="en-US" sz="2400" b="1" dirty="0" err="1">
                <a:solidFill>
                  <a:srgbClr val="000000"/>
                </a:solidFill>
                <a:cs typeface="Arial" charset="0"/>
              </a:rPr>
              <a:t>thức</a:t>
            </a:r>
            <a:r>
              <a:rPr lang="en-US" sz="2400" b="1" dirty="0">
                <a:solidFill>
                  <a:srgbClr val="000000"/>
                </a:solidFill>
                <a:cs typeface="Arial" charset="0"/>
              </a:rPr>
              <a:t> </a:t>
            </a:r>
            <a:r>
              <a:rPr lang="en-US" sz="2400" b="1" dirty="0" err="1">
                <a:solidFill>
                  <a:srgbClr val="000000"/>
                </a:solidFill>
                <a:cs typeface="Arial" charset="0"/>
              </a:rPr>
              <a:t>đệ</a:t>
            </a:r>
            <a:r>
              <a:rPr lang="en-US" sz="2400" b="1" dirty="0">
                <a:solidFill>
                  <a:srgbClr val="000000"/>
                </a:solidFill>
                <a:cs typeface="Arial" charset="0"/>
              </a:rPr>
              <a:t> qui</a:t>
            </a:r>
          </a:p>
        </p:txBody>
      </p:sp>
      <p:sp>
        <p:nvSpPr>
          <p:cNvPr id="17418" name="WordArt 10"/>
          <p:cNvSpPr>
            <a:spLocks noChangeArrowheads="1" noChangeShapeType="1" noTextEdit="1"/>
          </p:cNvSpPr>
          <p:nvPr/>
        </p:nvSpPr>
        <p:spPr bwMode="gray">
          <a:xfrm rot="5400000">
            <a:off x="1451627" y="4810879"/>
            <a:ext cx="391681" cy="231106"/>
          </a:xfrm>
          <a:prstGeom prst="rect">
            <a:avLst/>
          </a:prstGeom>
        </p:spPr>
        <p:txBody>
          <a:bodyPr wrap="none" fromWordArt="1">
            <a:prstTxWarp prst="textPlain">
              <a:avLst>
                <a:gd name="adj" fmla="val 50000"/>
              </a:avLst>
            </a:prstTxWarp>
          </a:bodyPr>
          <a:lstStyle/>
          <a:p>
            <a:pPr algn="ctr"/>
            <a:r>
              <a:rPr lang="en-US" sz="3600" kern="10">
                <a:ln w="19050">
                  <a:noFill/>
                  <a:round/>
                  <a:headEnd/>
                  <a:tailEnd/>
                </a:ln>
                <a:solidFill>
                  <a:srgbClr val="F8F8F8"/>
                </a:solidFill>
                <a:effectLst>
                  <a:prstShdw prst="shdw17" dist="17961" dir="13500000">
                    <a:srgbClr val="080808"/>
                  </a:prstShdw>
                </a:effectLst>
                <a:latin typeface="Arial Black"/>
              </a:rPr>
              <a:t>Start</a:t>
            </a:r>
          </a:p>
        </p:txBody>
      </p:sp>
      <p:sp>
        <p:nvSpPr>
          <p:cNvPr id="26" name="Text Box 12">
            <a:extLst>
              <a:ext uri="{FF2B5EF4-FFF2-40B4-BE49-F238E27FC236}">
                <a16:creationId xmlns:a16="http://schemas.microsoft.com/office/drawing/2014/main" id="{D3F65C6F-A130-4223-85CC-BBBD0AA74638}"/>
              </a:ext>
            </a:extLst>
          </p:cNvPr>
          <p:cNvSpPr txBox="1">
            <a:spLocks noChangeArrowheads="1"/>
          </p:cNvSpPr>
          <p:nvPr/>
        </p:nvSpPr>
        <p:spPr bwMode="gray">
          <a:xfrm>
            <a:off x="3592123" y="1421169"/>
            <a:ext cx="716449" cy="1059585"/>
          </a:xfrm>
          <a:prstGeom prst="rect">
            <a:avLst/>
          </a:prstGeom>
          <a:noFill/>
          <a:ln w="9525">
            <a:noFill/>
            <a:miter lim="800000"/>
            <a:headEnd/>
            <a:tailEnd/>
          </a:ln>
          <a:effectLst/>
        </p:spPr>
        <p:txBody>
          <a:bodyPr wrap="square">
            <a:spAutoFit/>
          </a:bodyPr>
          <a:lstStyle/>
          <a:p>
            <a:pPr algn="r">
              <a:lnSpc>
                <a:spcPct val="120000"/>
              </a:lnSpc>
              <a:spcBef>
                <a:spcPct val="50000"/>
              </a:spcBef>
            </a:pPr>
            <a:r>
              <a:rPr lang="en-US" sz="1400" b="1" dirty="0">
                <a:solidFill>
                  <a:srgbClr val="FFFFFF"/>
                </a:solidFill>
                <a:cs typeface="Arial" charset="0"/>
              </a:rPr>
              <a:t>2008</a:t>
            </a:r>
          </a:p>
          <a:p>
            <a:pPr algn="r">
              <a:lnSpc>
                <a:spcPct val="120000"/>
              </a:lnSpc>
              <a:spcBef>
                <a:spcPct val="50000"/>
              </a:spcBef>
            </a:pPr>
            <a:r>
              <a:rPr lang="en-US" sz="1400" b="1" dirty="0">
                <a:solidFill>
                  <a:srgbClr val="FFFFFF"/>
                </a:solidFill>
                <a:cs typeface="Arial" charset="0"/>
              </a:rPr>
              <a:t>2007</a:t>
            </a:r>
          </a:p>
          <a:p>
            <a:pPr algn="r">
              <a:lnSpc>
                <a:spcPct val="120000"/>
              </a:lnSpc>
              <a:spcBef>
                <a:spcPct val="50000"/>
              </a:spcBef>
            </a:pPr>
            <a:r>
              <a:rPr lang="en-US" sz="1400" b="1" dirty="0">
                <a:solidFill>
                  <a:srgbClr val="FFFFFF"/>
                </a:solidFill>
                <a:cs typeface="Arial" charset="0"/>
              </a:rPr>
              <a:t>2006       </a:t>
            </a:r>
          </a:p>
        </p:txBody>
      </p:sp>
      <p:sp>
        <p:nvSpPr>
          <p:cNvPr id="19" name="AutoShape 5">
            <a:extLst>
              <a:ext uri="{FF2B5EF4-FFF2-40B4-BE49-F238E27FC236}">
                <a16:creationId xmlns:a16="http://schemas.microsoft.com/office/drawing/2014/main" id="{8F7870DC-7F3E-4379-9D56-F5CAE8B38690}"/>
              </a:ext>
            </a:extLst>
          </p:cNvPr>
          <p:cNvSpPr>
            <a:spLocks noChangeArrowheads="1"/>
          </p:cNvSpPr>
          <p:nvPr/>
        </p:nvSpPr>
        <p:spPr bwMode="gray">
          <a:xfrm>
            <a:off x="2578976" y="2094149"/>
            <a:ext cx="2292637" cy="1025437"/>
          </a:xfrm>
          <a:prstGeom prst="upArrow">
            <a:avLst>
              <a:gd name="adj1" fmla="val 50000"/>
              <a:gd name="adj2" fmla="val 18667"/>
            </a:avLst>
          </a:prstGeom>
          <a:gradFill rotWithShape="1">
            <a:gsLst>
              <a:gs pos="0">
                <a:schemeClr val="accent1">
                  <a:gamma/>
                  <a:shade val="66275"/>
                  <a:invGamma/>
                </a:schemeClr>
              </a:gs>
              <a:gs pos="100000">
                <a:schemeClr val="accent1"/>
              </a:gs>
            </a:gsLst>
            <a:lin ang="18900000" scaled="1"/>
          </a:gradFill>
          <a:ln w="19050">
            <a:noFill/>
            <a:miter lim="800000"/>
            <a:headEnd/>
            <a:tailEnd/>
          </a:ln>
          <a:effectLst/>
          <a:scene3d>
            <a:camera prst="legacyPerspectiveBottomRight"/>
            <a:lightRig rig="legacyFlat1" dir="t"/>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1" name="Text Box 12">
            <a:extLst>
              <a:ext uri="{FF2B5EF4-FFF2-40B4-BE49-F238E27FC236}">
                <a16:creationId xmlns:a16="http://schemas.microsoft.com/office/drawing/2014/main" id="{67C0171B-9C8F-4F75-AEDC-3EE5F98DB08E}"/>
              </a:ext>
            </a:extLst>
          </p:cNvPr>
          <p:cNvSpPr txBox="1">
            <a:spLocks noChangeArrowheads="1"/>
          </p:cNvSpPr>
          <p:nvPr/>
        </p:nvSpPr>
        <p:spPr bwMode="gray">
          <a:xfrm>
            <a:off x="3557983" y="2289450"/>
            <a:ext cx="716449" cy="1059585"/>
          </a:xfrm>
          <a:prstGeom prst="rect">
            <a:avLst/>
          </a:prstGeom>
          <a:noFill/>
          <a:ln w="9525">
            <a:noFill/>
            <a:miter lim="800000"/>
            <a:headEnd/>
            <a:tailEnd/>
          </a:ln>
          <a:effectLst/>
        </p:spPr>
        <p:txBody>
          <a:bodyPr wrap="square">
            <a:spAutoFit/>
          </a:bodyPr>
          <a:lstStyle/>
          <a:p>
            <a:pPr algn="r">
              <a:lnSpc>
                <a:spcPct val="120000"/>
              </a:lnSpc>
              <a:spcBef>
                <a:spcPct val="50000"/>
              </a:spcBef>
            </a:pPr>
            <a:r>
              <a:rPr lang="en-US" sz="1400" b="1" dirty="0">
                <a:solidFill>
                  <a:srgbClr val="FFFFFF"/>
                </a:solidFill>
                <a:cs typeface="Arial" charset="0"/>
              </a:rPr>
              <a:t>2008</a:t>
            </a:r>
          </a:p>
          <a:p>
            <a:pPr algn="r">
              <a:lnSpc>
                <a:spcPct val="120000"/>
              </a:lnSpc>
              <a:spcBef>
                <a:spcPct val="50000"/>
              </a:spcBef>
            </a:pPr>
            <a:r>
              <a:rPr lang="en-US" sz="1400" b="1" dirty="0">
                <a:solidFill>
                  <a:srgbClr val="FFFFFF"/>
                </a:solidFill>
                <a:cs typeface="Arial" charset="0"/>
              </a:rPr>
              <a:t>2007</a:t>
            </a:r>
          </a:p>
          <a:p>
            <a:pPr algn="r">
              <a:lnSpc>
                <a:spcPct val="120000"/>
              </a:lnSpc>
              <a:spcBef>
                <a:spcPct val="50000"/>
              </a:spcBef>
            </a:pPr>
            <a:r>
              <a:rPr lang="en-US" sz="1400" b="1" dirty="0">
                <a:solidFill>
                  <a:srgbClr val="FFFFFF"/>
                </a:solidFill>
                <a:cs typeface="Arial" charset="0"/>
              </a:rPr>
              <a:t>2006       </a:t>
            </a:r>
          </a:p>
        </p:txBody>
      </p:sp>
      <p:sp>
        <p:nvSpPr>
          <p:cNvPr id="17413" name="AutoShape 5"/>
          <p:cNvSpPr>
            <a:spLocks noChangeArrowheads="1"/>
          </p:cNvSpPr>
          <p:nvPr/>
        </p:nvSpPr>
        <p:spPr bwMode="gray">
          <a:xfrm>
            <a:off x="2094086" y="2820379"/>
            <a:ext cx="2431362" cy="1022369"/>
          </a:xfrm>
          <a:prstGeom prst="upArrow">
            <a:avLst>
              <a:gd name="adj1" fmla="val 50000"/>
              <a:gd name="adj2" fmla="val 18667"/>
            </a:avLst>
          </a:prstGeom>
          <a:gradFill rotWithShape="1">
            <a:gsLst>
              <a:gs pos="0">
                <a:schemeClr val="accent1">
                  <a:gamma/>
                  <a:shade val="66275"/>
                  <a:invGamma/>
                </a:schemeClr>
              </a:gs>
              <a:gs pos="100000">
                <a:schemeClr val="accent1"/>
              </a:gs>
            </a:gsLst>
            <a:lin ang="18900000" scaled="1"/>
          </a:gradFill>
          <a:ln w="19050">
            <a:noFill/>
            <a:miter lim="800000"/>
            <a:headEnd/>
            <a:tailEnd/>
          </a:ln>
          <a:effectLst/>
          <a:scene3d>
            <a:camera prst="legacyPerspectiveBottomRight"/>
            <a:lightRig rig="legacyFlat1" dir="t"/>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17420" name="Text Box 12"/>
          <p:cNvSpPr txBox="1">
            <a:spLocks noChangeArrowheads="1"/>
          </p:cNvSpPr>
          <p:nvPr/>
        </p:nvSpPr>
        <p:spPr bwMode="gray">
          <a:xfrm>
            <a:off x="3127254" y="2619625"/>
            <a:ext cx="759801" cy="1059585"/>
          </a:xfrm>
          <a:prstGeom prst="rect">
            <a:avLst/>
          </a:prstGeom>
          <a:noFill/>
          <a:ln w="9525">
            <a:noFill/>
            <a:miter lim="800000"/>
            <a:headEnd/>
            <a:tailEnd/>
          </a:ln>
          <a:effectLst/>
        </p:spPr>
        <p:txBody>
          <a:bodyPr wrap="square">
            <a:spAutoFit/>
          </a:bodyPr>
          <a:lstStyle/>
          <a:p>
            <a:pPr algn="r">
              <a:lnSpc>
                <a:spcPct val="120000"/>
              </a:lnSpc>
              <a:spcBef>
                <a:spcPct val="50000"/>
              </a:spcBef>
            </a:pPr>
            <a:r>
              <a:rPr lang="en-US" sz="1400" b="1">
                <a:solidFill>
                  <a:srgbClr val="FFFFFF"/>
                </a:solidFill>
                <a:cs typeface="Arial" charset="0"/>
              </a:rPr>
              <a:t>2008</a:t>
            </a:r>
          </a:p>
          <a:p>
            <a:pPr algn="r">
              <a:lnSpc>
                <a:spcPct val="120000"/>
              </a:lnSpc>
              <a:spcBef>
                <a:spcPct val="50000"/>
              </a:spcBef>
            </a:pPr>
            <a:r>
              <a:rPr lang="en-US" sz="1400" b="1">
                <a:solidFill>
                  <a:srgbClr val="FFFFFF"/>
                </a:solidFill>
                <a:cs typeface="Arial" charset="0"/>
              </a:rPr>
              <a:t>2007</a:t>
            </a:r>
          </a:p>
          <a:p>
            <a:pPr algn="r">
              <a:lnSpc>
                <a:spcPct val="120000"/>
              </a:lnSpc>
              <a:spcBef>
                <a:spcPct val="50000"/>
              </a:spcBef>
            </a:pPr>
            <a:r>
              <a:rPr lang="en-US" sz="1400" b="1">
                <a:solidFill>
                  <a:srgbClr val="FFFFFF"/>
                </a:solidFill>
                <a:cs typeface="Arial" charset="0"/>
              </a:rPr>
              <a:t>2006       </a:t>
            </a:r>
          </a:p>
        </p:txBody>
      </p:sp>
      <p:sp>
        <p:nvSpPr>
          <p:cNvPr id="17414" name="AutoShape 6"/>
          <p:cNvSpPr>
            <a:spLocks noChangeArrowheads="1"/>
          </p:cNvSpPr>
          <p:nvPr/>
        </p:nvSpPr>
        <p:spPr bwMode="gray">
          <a:xfrm>
            <a:off x="1514966" y="3674498"/>
            <a:ext cx="2431362" cy="1022369"/>
          </a:xfrm>
          <a:prstGeom prst="upArrow">
            <a:avLst>
              <a:gd name="adj1" fmla="val 50000"/>
              <a:gd name="adj2" fmla="val 18667"/>
            </a:avLst>
          </a:prstGeom>
          <a:gradFill rotWithShape="1">
            <a:gsLst>
              <a:gs pos="0">
                <a:schemeClr val="accent2">
                  <a:gamma/>
                  <a:shade val="56078"/>
                  <a:invGamma/>
                </a:schemeClr>
              </a:gs>
              <a:gs pos="100000">
                <a:schemeClr val="accent2"/>
              </a:gs>
            </a:gsLst>
            <a:lin ang="18900000" scaled="1"/>
          </a:gradFill>
          <a:ln w="19050">
            <a:noFill/>
            <a:miter lim="800000"/>
            <a:headEnd/>
            <a:tailEnd/>
          </a:ln>
          <a:effectLst/>
          <a:scene3d>
            <a:camera prst="legacyPerspectiveBottomRight"/>
            <a:lightRig rig="legacyFlat1" dir="t"/>
          </a:scene3d>
          <a:sp3d extrusionH="430200" prstMaterial="legacyMatte">
            <a:bevelT w="13500" h="13500" prst="angle"/>
            <a:bevelB w="13500" h="13500" prst="angle"/>
            <a:extrusionClr>
              <a:schemeClr val="accent2"/>
            </a:extrusionClr>
          </a:sp3d>
        </p:spPr>
        <p:txBody>
          <a:bodyPr wrap="none" anchor="ctr">
            <a:flatTx/>
          </a:bodyPr>
          <a:lstStyle/>
          <a:p>
            <a:endParaRPr lang="en-US"/>
          </a:p>
        </p:txBody>
      </p:sp>
      <p:sp>
        <p:nvSpPr>
          <p:cNvPr id="17421" name="Text Box 13"/>
          <p:cNvSpPr txBox="1">
            <a:spLocks noChangeArrowheads="1"/>
          </p:cNvSpPr>
          <p:nvPr/>
        </p:nvSpPr>
        <p:spPr bwMode="gray">
          <a:xfrm>
            <a:off x="2548134" y="3889650"/>
            <a:ext cx="759801" cy="1059585"/>
          </a:xfrm>
          <a:prstGeom prst="rect">
            <a:avLst/>
          </a:prstGeom>
          <a:noFill/>
          <a:ln w="9525">
            <a:noFill/>
            <a:miter lim="800000"/>
            <a:headEnd/>
            <a:tailEnd/>
          </a:ln>
          <a:effectLst/>
        </p:spPr>
        <p:txBody>
          <a:bodyPr wrap="square">
            <a:spAutoFit/>
          </a:bodyPr>
          <a:lstStyle/>
          <a:p>
            <a:pPr algn="r">
              <a:lnSpc>
                <a:spcPct val="120000"/>
              </a:lnSpc>
              <a:spcBef>
                <a:spcPct val="50000"/>
              </a:spcBef>
            </a:pPr>
            <a:r>
              <a:rPr lang="en-US" sz="1400" b="1">
                <a:solidFill>
                  <a:srgbClr val="FFFFFF"/>
                </a:solidFill>
                <a:cs typeface="Arial" charset="0"/>
              </a:rPr>
              <a:t>2005</a:t>
            </a:r>
          </a:p>
          <a:p>
            <a:pPr algn="r">
              <a:lnSpc>
                <a:spcPct val="120000"/>
              </a:lnSpc>
              <a:spcBef>
                <a:spcPct val="50000"/>
              </a:spcBef>
            </a:pPr>
            <a:r>
              <a:rPr lang="en-US" sz="1400" b="1">
                <a:solidFill>
                  <a:srgbClr val="FFFFFF"/>
                </a:solidFill>
                <a:cs typeface="Arial" charset="0"/>
              </a:rPr>
              <a:t>2004</a:t>
            </a:r>
          </a:p>
          <a:p>
            <a:pPr algn="r">
              <a:lnSpc>
                <a:spcPct val="120000"/>
              </a:lnSpc>
              <a:spcBef>
                <a:spcPct val="50000"/>
              </a:spcBef>
            </a:pPr>
            <a:r>
              <a:rPr lang="en-US" sz="1400" b="1">
                <a:solidFill>
                  <a:srgbClr val="FFFFFF"/>
                </a:solidFill>
                <a:cs typeface="Arial" charset="0"/>
              </a:rPr>
              <a:t>2003       </a:t>
            </a:r>
          </a:p>
        </p:txBody>
      </p:sp>
      <p:sp>
        <p:nvSpPr>
          <p:cNvPr id="17416" name="AutoShape 8"/>
          <p:cNvSpPr>
            <a:spLocks noChangeArrowheads="1"/>
          </p:cNvSpPr>
          <p:nvPr/>
        </p:nvSpPr>
        <p:spPr bwMode="gray">
          <a:xfrm>
            <a:off x="896453" y="4515792"/>
            <a:ext cx="2259587" cy="1014467"/>
          </a:xfrm>
          <a:prstGeom prst="upArrow">
            <a:avLst>
              <a:gd name="adj1" fmla="val 50000"/>
              <a:gd name="adj2" fmla="val 18667"/>
            </a:avLst>
          </a:prstGeom>
          <a:gradFill rotWithShape="1">
            <a:gsLst>
              <a:gs pos="0">
                <a:schemeClr val="hlink">
                  <a:gamma/>
                  <a:shade val="57255"/>
                  <a:invGamma/>
                </a:schemeClr>
              </a:gs>
              <a:gs pos="100000">
                <a:schemeClr val="hlink"/>
              </a:gs>
            </a:gsLst>
            <a:lin ang="18900000" scaled="1"/>
          </a:gradFill>
          <a:ln w="19050">
            <a:noFill/>
            <a:miter lim="800000"/>
            <a:headEnd/>
            <a:tailEnd/>
          </a:ln>
          <a:effectLst/>
          <a:scene3d>
            <a:camera prst="legacyPerspectiveBottomRight"/>
            <a:lightRig rig="legacyFlat1" dir="t"/>
          </a:scene3d>
          <a:sp3d extrusionH="430200" prstMaterial="legacyMatte">
            <a:bevelT w="13500" h="13500" prst="angle"/>
            <a:bevelB w="13500" h="13500" prst="angle"/>
            <a:extrusionClr>
              <a:schemeClr val="hlink"/>
            </a:extrusionClr>
          </a:sp3d>
        </p:spPr>
        <p:txBody>
          <a:bodyPr wrap="none" anchor="ctr">
            <a:flatTx/>
          </a:bodyPr>
          <a:lstStyle/>
          <a:p>
            <a:endParaRPr lang="en-US"/>
          </a:p>
        </p:txBody>
      </p:sp>
      <p:sp>
        <p:nvSpPr>
          <p:cNvPr id="17422" name="Text Box 14"/>
          <p:cNvSpPr txBox="1">
            <a:spLocks noChangeArrowheads="1"/>
          </p:cNvSpPr>
          <p:nvPr/>
        </p:nvSpPr>
        <p:spPr bwMode="gray">
          <a:xfrm>
            <a:off x="1923552" y="4788130"/>
            <a:ext cx="759801" cy="1059585"/>
          </a:xfrm>
          <a:prstGeom prst="rect">
            <a:avLst/>
          </a:prstGeom>
          <a:noFill/>
          <a:ln w="9525">
            <a:noFill/>
            <a:miter lim="800000"/>
            <a:headEnd/>
            <a:tailEnd/>
          </a:ln>
          <a:effectLst/>
        </p:spPr>
        <p:txBody>
          <a:bodyPr wrap="square">
            <a:spAutoFit/>
          </a:bodyPr>
          <a:lstStyle/>
          <a:p>
            <a:pPr algn="r">
              <a:lnSpc>
                <a:spcPct val="120000"/>
              </a:lnSpc>
              <a:spcBef>
                <a:spcPct val="50000"/>
              </a:spcBef>
            </a:pPr>
            <a:r>
              <a:rPr lang="en-US" sz="1400" b="1" dirty="0">
                <a:solidFill>
                  <a:srgbClr val="FFFFFF"/>
                </a:solidFill>
                <a:cs typeface="Arial" charset="0"/>
              </a:rPr>
              <a:t>2002</a:t>
            </a:r>
          </a:p>
          <a:p>
            <a:pPr algn="r">
              <a:lnSpc>
                <a:spcPct val="120000"/>
              </a:lnSpc>
              <a:spcBef>
                <a:spcPct val="50000"/>
              </a:spcBef>
            </a:pPr>
            <a:r>
              <a:rPr lang="en-US" sz="1400" b="1" dirty="0">
                <a:solidFill>
                  <a:srgbClr val="FFFFFF"/>
                </a:solidFill>
                <a:cs typeface="Arial" charset="0"/>
              </a:rPr>
              <a:t>2001</a:t>
            </a:r>
          </a:p>
          <a:p>
            <a:pPr algn="r">
              <a:lnSpc>
                <a:spcPct val="120000"/>
              </a:lnSpc>
              <a:spcBef>
                <a:spcPct val="50000"/>
              </a:spcBef>
            </a:pPr>
            <a:r>
              <a:rPr lang="en-US" sz="1400" b="1" dirty="0">
                <a:solidFill>
                  <a:srgbClr val="FFFFFF"/>
                </a:solidFill>
                <a:cs typeface="Arial" charset="0"/>
              </a:rPr>
              <a:t>2000       </a:t>
            </a:r>
          </a:p>
        </p:txBody>
      </p:sp>
    </p:spTree>
    <p:extLst>
      <p:ext uri="{BB962C8B-B14F-4D97-AF65-F5344CB8AC3E}">
        <p14:creationId xmlns:p14="http://schemas.microsoft.com/office/powerpoint/2010/main" val="30388428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17411"/>
                                        </p:tgtEl>
                                        <p:attrNameLst>
                                          <p:attrName>style.visibility</p:attrName>
                                        </p:attrNameLst>
                                      </p:cBhvr>
                                      <p:to>
                                        <p:strVal val="visible"/>
                                      </p:to>
                                    </p:set>
                                    <p:anim calcmode="lin" valueType="num">
                                      <p:cBhvr additive="base">
                                        <p:cTn id="7" dur="500" fill="hold"/>
                                        <p:tgtEl>
                                          <p:spTgt spid="17411"/>
                                        </p:tgtEl>
                                        <p:attrNameLst>
                                          <p:attrName>ppt_x</p:attrName>
                                        </p:attrNameLst>
                                      </p:cBhvr>
                                      <p:tavLst>
                                        <p:tav tm="0">
                                          <p:val>
                                            <p:strVal val="1+#ppt_w/2"/>
                                          </p:val>
                                        </p:tav>
                                        <p:tav tm="100000">
                                          <p:val>
                                            <p:strVal val="#ppt_x"/>
                                          </p:val>
                                        </p:tav>
                                      </p:tavLst>
                                    </p:anim>
                                    <p:anim calcmode="lin" valueType="num">
                                      <p:cBhvr additive="base">
                                        <p:cTn id="8" dur="500" fill="hold"/>
                                        <p:tgtEl>
                                          <p:spTgt spid="17411"/>
                                        </p:tgtEl>
                                        <p:attrNameLst>
                                          <p:attrName>ppt_y</p:attrName>
                                        </p:attrNameLst>
                                      </p:cBhvr>
                                      <p:tavLst>
                                        <p:tav tm="0">
                                          <p:val>
                                            <p:strVal val="1+#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17412"/>
                                        </p:tgtEl>
                                        <p:attrNameLst>
                                          <p:attrName>style.visibility</p:attrName>
                                        </p:attrNameLst>
                                      </p:cBhvr>
                                      <p:to>
                                        <p:strVal val="visible"/>
                                      </p:to>
                                    </p:set>
                                    <p:anim calcmode="lin" valueType="num">
                                      <p:cBhvr additive="base">
                                        <p:cTn id="11" dur="500" fill="hold"/>
                                        <p:tgtEl>
                                          <p:spTgt spid="17412"/>
                                        </p:tgtEl>
                                        <p:attrNameLst>
                                          <p:attrName>ppt_x</p:attrName>
                                        </p:attrNameLst>
                                      </p:cBhvr>
                                      <p:tavLst>
                                        <p:tav tm="0">
                                          <p:val>
                                            <p:strVal val="1+#ppt_w/2"/>
                                          </p:val>
                                        </p:tav>
                                        <p:tav tm="100000">
                                          <p:val>
                                            <p:strVal val="#ppt_x"/>
                                          </p:val>
                                        </p:tav>
                                      </p:tavLst>
                                    </p:anim>
                                    <p:anim calcmode="lin" valueType="num">
                                      <p:cBhvr additive="base">
                                        <p:cTn id="12" dur="500" fill="hold"/>
                                        <p:tgtEl>
                                          <p:spTgt spid="17412"/>
                                        </p:tgtEl>
                                        <p:attrNameLst>
                                          <p:attrName>ppt_y</p:attrName>
                                        </p:attrNameLst>
                                      </p:cBhvr>
                                      <p:tavLst>
                                        <p:tav tm="0">
                                          <p:val>
                                            <p:strVal val="1+#ppt_h/2"/>
                                          </p:val>
                                        </p:tav>
                                        <p:tav tm="100000">
                                          <p:val>
                                            <p:strVal val="#ppt_y"/>
                                          </p:val>
                                        </p:tav>
                                      </p:tavLst>
                                    </p:anim>
                                  </p:childTnLst>
                                </p:cTn>
                              </p:par>
                              <p:par>
                                <p:cTn id="13" presetID="2" presetClass="entr" presetSubtype="6" fill="hold" grpId="0" nodeType="withEffect">
                                  <p:stCondLst>
                                    <p:cond delay="0"/>
                                  </p:stCondLst>
                                  <p:childTnLst>
                                    <p:set>
                                      <p:cBhvr>
                                        <p:cTn id="14" dur="1" fill="hold">
                                          <p:stCondLst>
                                            <p:cond delay="0"/>
                                          </p:stCondLst>
                                        </p:cTn>
                                        <p:tgtEl>
                                          <p:spTgt spid="17415"/>
                                        </p:tgtEl>
                                        <p:attrNameLst>
                                          <p:attrName>style.visibility</p:attrName>
                                        </p:attrNameLst>
                                      </p:cBhvr>
                                      <p:to>
                                        <p:strVal val="visible"/>
                                      </p:to>
                                    </p:set>
                                    <p:anim calcmode="lin" valueType="num">
                                      <p:cBhvr additive="base">
                                        <p:cTn id="15" dur="500" fill="hold"/>
                                        <p:tgtEl>
                                          <p:spTgt spid="17415"/>
                                        </p:tgtEl>
                                        <p:attrNameLst>
                                          <p:attrName>ppt_x</p:attrName>
                                        </p:attrNameLst>
                                      </p:cBhvr>
                                      <p:tavLst>
                                        <p:tav tm="0">
                                          <p:val>
                                            <p:strVal val="1+#ppt_w/2"/>
                                          </p:val>
                                        </p:tav>
                                        <p:tav tm="100000">
                                          <p:val>
                                            <p:strVal val="#ppt_x"/>
                                          </p:val>
                                        </p:tav>
                                      </p:tavLst>
                                    </p:anim>
                                    <p:anim calcmode="lin" valueType="num">
                                      <p:cBhvr additive="base">
                                        <p:cTn id="16" dur="500" fill="hold"/>
                                        <p:tgtEl>
                                          <p:spTgt spid="17415"/>
                                        </p:tgtEl>
                                        <p:attrNameLst>
                                          <p:attrName>ppt_y</p:attrName>
                                        </p:attrNameLst>
                                      </p:cBhvr>
                                      <p:tavLst>
                                        <p:tav tm="0">
                                          <p:val>
                                            <p:strVal val="1+#ppt_h/2"/>
                                          </p:val>
                                        </p:tav>
                                        <p:tav tm="100000">
                                          <p:val>
                                            <p:strVal val="#ppt_y"/>
                                          </p:val>
                                        </p:tav>
                                      </p:tavLst>
                                    </p:anim>
                                  </p:childTnLst>
                                </p:cTn>
                              </p:par>
                              <p:par>
                                <p:cTn id="17" presetID="2" presetClass="entr" presetSubtype="6" fill="hold" grpId="0" nodeType="withEffect">
                                  <p:stCondLst>
                                    <p:cond delay="0"/>
                                  </p:stCondLst>
                                  <p:childTnLst>
                                    <p:set>
                                      <p:cBhvr>
                                        <p:cTn id="18" dur="1" fill="hold">
                                          <p:stCondLst>
                                            <p:cond delay="0"/>
                                          </p:stCondLst>
                                        </p:cTn>
                                        <p:tgtEl>
                                          <p:spTgt spid="17423"/>
                                        </p:tgtEl>
                                        <p:attrNameLst>
                                          <p:attrName>style.visibility</p:attrName>
                                        </p:attrNameLst>
                                      </p:cBhvr>
                                      <p:to>
                                        <p:strVal val="visible"/>
                                      </p:to>
                                    </p:set>
                                    <p:anim calcmode="lin" valueType="num">
                                      <p:cBhvr additive="base">
                                        <p:cTn id="19" dur="500" fill="hold"/>
                                        <p:tgtEl>
                                          <p:spTgt spid="17423"/>
                                        </p:tgtEl>
                                        <p:attrNameLst>
                                          <p:attrName>ppt_x</p:attrName>
                                        </p:attrNameLst>
                                      </p:cBhvr>
                                      <p:tavLst>
                                        <p:tav tm="0">
                                          <p:val>
                                            <p:strVal val="1+#ppt_w/2"/>
                                          </p:val>
                                        </p:tav>
                                        <p:tav tm="100000">
                                          <p:val>
                                            <p:strVal val="#ppt_x"/>
                                          </p:val>
                                        </p:tav>
                                      </p:tavLst>
                                    </p:anim>
                                    <p:anim calcmode="lin" valueType="num">
                                      <p:cBhvr additive="base">
                                        <p:cTn id="20" dur="500" fill="hold"/>
                                        <p:tgtEl>
                                          <p:spTgt spid="17423"/>
                                        </p:tgtEl>
                                        <p:attrNameLst>
                                          <p:attrName>ppt_y</p:attrName>
                                        </p:attrNameLst>
                                      </p:cBhvr>
                                      <p:tavLst>
                                        <p:tav tm="0">
                                          <p:val>
                                            <p:strVal val="1+#ppt_h/2"/>
                                          </p:val>
                                        </p:tav>
                                        <p:tav tm="100000">
                                          <p:val>
                                            <p:strVal val="#ppt_y"/>
                                          </p:val>
                                        </p:tav>
                                      </p:tavLst>
                                    </p:anim>
                                  </p:childTnLst>
                                </p:cTn>
                              </p:par>
                              <p:par>
                                <p:cTn id="21" presetID="2" presetClass="entr" presetSubtype="6" fill="hold" grpId="0" nodeType="withEffect">
                                  <p:stCondLst>
                                    <p:cond delay="0"/>
                                  </p:stCondLst>
                                  <p:childTnLst>
                                    <p:set>
                                      <p:cBhvr>
                                        <p:cTn id="22" dur="1" fill="hold">
                                          <p:stCondLst>
                                            <p:cond delay="0"/>
                                          </p:stCondLst>
                                        </p:cTn>
                                        <p:tgtEl>
                                          <p:spTgt spid="17424"/>
                                        </p:tgtEl>
                                        <p:attrNameLst>
                                          <p:attrName>style.visibility</p:attrName>
                                        </p:attrNameLst>
                                      </p:cBhvr>
                                      <p:to>
                                        <p:strVal val="visible"/>
                                      </p:to>
                                    </p:set>
                                    <p:anim calcmode="lin" valueType="num">
                                      <p:cBhvr additive="base">
                                        <p:cTn id="23" dur="500" fill="hold"/>
                                        <p:tgtEl>
                                          <p:spTgt spid="17424"/>
                                        </p:tgtEl>
                                        <p:attrNameLst>
                                          <p:attrName>ppt_x</p:attrName>
                                        </p:attrNameLst>
                                      </p:cBhvr>
                                      <p:tavLst>
                                        <p:tav tm="0">
                                          <p:val>
                                            <p:strVal val="1+#ppt_w/2"/>
                                          </p:val>
                                        </p:tav>
                                        <p:tav tm="100000">
                                          <p:val>
                                            <p:strVal val="#ppt_x"/>
                                          </p:val>
                                        </p:tav>
                                      </p:tavLst>
                                    </p:anim>
                                    <p:anim calcmode="lin" valueType="num">
                                      <p:cBhvr additive="base">
                                        <p:cTn id="24" dur="500" fill="hold"/>
                                        <p:tgtEl>
                                          <p:spTgt spid="17424"/>
                                        </p:tgtEl>
                                        <p:attrNameLst>
                                          <p:attrName>ppt_y</p:attrName>
                                        </p:attrNameLst>
                                      </p:cBhvr>
                                      <p:tavLst>
                                        <p:tav tm="0">
                                          <p:val>
                                            <p:strVal val="1+#ppt_h/2"/>
                                          </p:val>
                                        </p:tav>
                                        <p:tav tm="100000">
                                          <p:val>
                                            <p:strVal val="#ppt_y"/>
                                          </p:val>
                                        </p:tav>
                                      </p:tavLst>
                                    </p:anim>
                                  </p:childTnLst>
                                </p:cTn>
                              </p:par>
                              <p:par>
                                <p:cTn id="25" presetID="2" presetClass="entr" presetSubtype="6" fill="hold" grpId="0" nodeType="withEffect">
                                  <p:stCondLst>
                                    <p:cond delay="0"/>
                                  </p:stCondLst>
                                  <p:childTnLst>
                                    <p:set>
                                      <p:cBhvr>
                                        <p:cTn id="26" dur="1" fill="hold">
                                          <p:stCondLst>
                                            <p:cond delay="0"/>
                                          </p:stCondLst>
                                        </p:cTn>
                                        <p:tgtEl>
                                          <p:spTgt spid="17425"/>
                                        </p:tgtEl>
                                        <p:attrNameLst>
                                          <p:attrName>style.visibility</p:attrName>
                                        </p:attrNameLst>
                                      </p:cBhvr>
                                      <p:to>
                                        <p:strVal val="visible"/>
                                      </p:to>
                                    </p:set>
                                    <p:anim calcmode="lin" valueType="num">
                                      <p:cBhvr additive="base">
                                        <p:cTn id="27" dur="500" fill="hold"/>
                                        <p:tgtEl>
                                          <p:spTgt spid="17425"/>
                                        </p:tgtEl>
                                        <p:attrNameLst>
                                          <p:attrName>ppt_x</p:attrName>
                                        </p:attrNameLst>
                                      </p:cBhvr>
                                      <p:tavLst>
                                        <p:tav tm="0">
                                          <p:val>
                                            <p:strVal val="1+#ppt_w/2"/>
                                          </p:val>
                                        </p:tav>
                                        <p:tav tm="100000">
                                          <p:val>
                                            <p:strVal val="#ppt_x"/>
                                          </p:val>
                                        </p:tav>
                                      </p:tavLst>
                                    </p:anim>
                                    <p:anim calcmode="lin" valueType="num">
                                      <p:cBhvr additive="base">
                                        <p:cTn id="28" dur="500" fill="hold"/>
                                        <p:tgtEl>
                                          <p:spTgt spid="17425"/>
                                        </p:tgtEl>
                                        <p:attrNameLst>
                                          <p:attrName>ppt_y</p:attrName>
                                        </p:attrNameLst>
                                      </p:cBhvr>
                                      <p:tavLst>
                                        <p:tav tm="0">
                                          <p:val>
                                            <p:strVal val="1+#ppt_h/2"/>
                                          </p:val>
                                        </p:tav>
                                        <p:tav tm="100000">
                                          <p:val>
                                            <p:strVal val="#ppt_y"/>
                                          </p:val>
                                        </p:tav>
                                      </p:tavLst>
                                    </p:anim>
                                  </p:childTnLst>
                                </p:cTn>
                              </p:par>
                              <p:par>
                                <p:cTn id="29" presetID="2" presetClass="entr" presetSubtype="6"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1+#ppt_w/2"/>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par>
                                <p:cTn id="33" presetID="2" presetClass="entr" presetSubtype="6"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1+#ppt_w/2"/>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par>
                                <p:cTn id="37" presetID="2" presetClass="entr" presetSubtype="6"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1+#ppt_w/2"/>
                                          </p:val>
                                        </p:tav>
                                        <p:tav tm="100000">
                                          <p:val>
                                            <p:strVal val="#ppt_x"/>
                                          </p:val>
                                        </p:tav>
                                      </p:tavLst>
                                    </p:anim>
                                    <p:anim calcmode="lin" valueType="num">
                                      <p:cBhvr additive="base">
                                        <p:cTn id="40" dur="500" fill="hold"/>
                                        <p:tgtEl>
                                          <p:spTgt spid="22"/>
                                        </p:tgtEl>
                                        <p:attrNameLst>
                                          <p:attrName>ppt_y</p:attrName>
                                        </p:attrNameLst>
                                      </p:cBhvr>
                                      <p:tavLst>
                                        <p:tav tm="0">
                                          <p:val>
                                            <p:strVal val="1+#ppt_h/2"/>
                                          </p:val>
                                        </p:tav>
                                        <p:tav tm="100000">
                                          <p:val>
                                            <p:strVal val="#ppt_y"/>
                                          </p:val>
                                        </p:tav>
                                      </p:tavLst>
                                    </p:anim>
                                  </p:childTnLst>
                                </p:cTn>
                              </p:par>
                              <p:par>
                                <p:cTn id="41" presetID="2" presetClass="entr" presetSubtype="6" fill="hold" grpId="0" nodeType="withEffect">
                                  <p:stCondLst>
                                    <p:cond delay="0"/>
                                  </p:stCondLst>
                                  <p:childTnLst>
                                    <p:set>
                                      <p:cBhvr>
                                        <p:cTn id="42" dur="1" fill="hold">
                                          <p:stCondLst>
                                            <p:cond delay="0"/>
                                          </p:stCondLst>
                                        </p:cTn>
                                        <p:tgtEl>
                                          <p:spTgt spid="17418"/>
                                        </p:tgtEl>
                                        <p:attrNameLst>
                                          <p:attrName>style.visibility</p:attrName>
                                        </p:attrNameLst>
                                      </p:cBhvr>
                                      <p:to>
                                        <p:strVal val="visible"/>
                                      </p:to>
                                    </p:set>
                                    <p:anim calcmode="lin" valueType="num">
                                      <p:cBhvr additive="base">
                                        <p:cTn id="43" dur="500" fill="hold"/>
                                        <p:tgtEl>
                                          <p:spTgt spid="17418"/>
                                        </p:tgtEl>
                                        <p:attrNameLst>
                                          <p:attrName>ppt_x</p:attrName>
                                        </p:attrNameLst>
                                      </p:cBhvr>
                                      <p:tavLst>
                                        <p:tav tm="0">
                                          <p:val>
                                            <p:strVal val="1+#ppt_w/2"/>
                                          </p:val>
                                        </p:tav>
                                        <p:tav tm="100000">
                                          <p:val>
                                            <p:strVal val="#ppt_x"/>
                                          </p:val>
                                        </p:tav>
                                      </p:tavLst>
                                    </p:anim>
                                    <p:anim calcmode="lin" valueType="num">
                                      <p:cBhvr additive="base">
                                        <p:cTn id="44" dur="500" fill="hold"/>
                                        <p:tgtEl>
                                          <p:spTgt spid="17418"/>
                                        </p:tgtEl>
                                        <p:attrNameLst>
                                          <p:attrName>ppt_y</p:attrName>
                                        </p:attrNameLst>
                                      </p:cBhvr>
                                      <p:tavLst>
                                        <p:tav tm="0">
                                          <p:val>
                                            <p:strVal val="1+#ppt_h/2"/>
                                          </p:val>
                                        </p:tav>
                                        <p:tav tm="100000">
                                          <p:val>
                                            <p:strVal val="#ppt_y"/>
                                          </p:val>
                                        </p:tav>
                                      </p:tavLst>
                                    </p:anim>
                                  </p:childTnLst>
                                </p:cTn>
                              </p:par>
                              <p:par>
                                <p:cTn id="45" presetID="2" presetClass="entr" presetSubtype="6"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500" fill="hold"/>
                                        <p:tgtEl>
                                          <p:spTgt spid="26"/>
                                        </p:tgtEl>
                                        <p:attrNameLst>
                                          <p:attrName>ppt_x</p:attrName>
                                        </p:attrNameLst>
                                      </p:cBhvr>
                                      <p:tavLst>
                                        <p:tav tm="0">
                                          <p:val>
                                            <p:strVal val="1+#ppt_w/2"/>
                                          </p:val>
                                        </p:tav>
                                        <p:tav tm="100000">
                                          <p:val>
                                            <p:strVal val="#ppt_x"/>
                                          </p:val>
                                        </p:tav>
                                      </p:tavLst>
                                    </p:anim>
                                    <p:anim calcmode="lin" valueType="num">
                                      <p:cBhvr additive="base">
                                        <p:cTn id="48" dur="500" fill="hold"/>
                                        <p:tgtEl>
                                          <p:spTgt spid="26"/>
                                        </p:tgtEl>
                                        <p:attrNameLst>
                                          <p:attrName>ppt_y</p:attrName>
                                        </p:attrNameLst>
                                      </p:cBhvr>
                                      <p:tavLst>
                                        <p:tav tm="0">
                                          <p:val>
                                            <p:strVal val="1+#ppt_h/2"/>
                                          </p:val>
                                        </p:tav>
                                        <p:tav tm="100000">
                                          <p:val>
                                            <p:strVal val="#ppt_y"/>
                                          </p:val>
                                        </p:tav>
                                      </p:tavLst>
                                    </p:anim>
                                  </p:childTnLst>
                                </p:cTn>
                              </p:par>
                              <p:par>
                                <p:cTn id="49" presetID="2" presetClass="entr" presetSubtype="6"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1+#ppt_w/2"/>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par>
                                <p:cTn id="53" presetID="2" presetClass="entr" presetSubtype="6"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fill="hold"/>
                                        <p:tgtEl>
                                          <p:spTgt spid="21"/>
                                        </p:tgtEl>
                                        <p:attrNameLst>
                                          <p:attrName>ppt_x</p:attrName>
                                        </p:attrNameLst>
                                      </p:cBhvr>
                                      <p:tavLst>
                                        <p:tav tm="0">
                                          <p:val>
                                            <p:strVal val="1+#ppt_w/2"/>
                                          </p:val>
                                        </p:tav>
                                        <p:tav tm="100000">
                                          <p:val>
                                            <p:strVal val="#ppt_x"/>
                                          </p:val>
                                        </p:tav>
                                      </p:tavLst>
                                    </p:anim>
                                    <p:anim calcmode="lin" valueType="num">
                                      <p:cBhvr additive="base">
                                        <p:cTn id="56" dur="500" fill="hold"/>
                                        <p:tgtEl>
                                          <p:spTgt spid="21"/>
                                        </p:tgtEl>
                                        <p:attrNameLst>
                                          <p:attrName>ppt_y</p:attrName>
                                        </p:attrNameLst>
                                      </p:cBhvr>
                                      <p:tavLst>
                                        <p:tav tm="0">
                                          <p:val>
                                            <p:strVal val="1+#ppt_h/2"/>
                                          </p:val>
                                        </p:tav>
                                        <p:tav tm="100000">
                                          <p:val>
                                            <p:strVal val="#ppt_y"/>
                                          </p:val>
                                        </p:tav>
                                      </p:tavLst>
                                    </p:anim>
                                  </p:childTnLst>
                                </p:cTn>
                              </p:par>
                              <p:par>
                                <p:cTn id="57" presetID="2" presetClass="entr" presetSubtype="6" fill="hold" grpId="0" nodeType="withEffect">
                                  <p:stCondLst>
                                    <p:cond delay="0"/>
                                  </p:stCondLst>
                                  <p:childTnLst>
                                    <p:set>
                                      <p:cBhvr>
                                        <p:cTn id="58" dur="1" fill="hold">
                                          <p:stCondLst>
                                            <p:cond delay="0"/>
                                          </p:stCondLst>
                                        </p:cTn>
                                        <p:tgtEl>
                                          <p:spTgt spid="17413"/>
                                        </p:tgtEl>
                                        <p:attrNameLst>
                                          <p:attrName>style.visibility</p:attrName>
                                        </p:attrNameLst>
                                      </p:cBhvr>
                                      <p:to>
                                        <p:strVal val="visible"/>
                                      </p:to>
                                    </p:set>
                                    <p:anim calcmode="lin" valueType="num">
                                      <p:cBhvr additive="base">
                                        <p:cTn id="59" dur="500" fill="hold"/>
                                        <p:tgtEl>
                                          <p:spTgt spid="17413"/>
                                        </p:tgtEl>
                                        <p:attrNameLst>
                                          <p:attrName>ppt_x</p:attrName>
                                        </p:attrNameLst>
                                      </p:cBhvr>
                                      <p:tavLst>
                                        <p:tav tm="0">
                                          <p:val>
                                            <p:strVal val="1+#ppt_w/2"/>
                                          </p:val>
                                        </p:tav>
                                        <p:tav tm="100000">
                                          <p:val>
                                            <p:strVal val="#ppt_x"/>
                                          </p:val>
                                        </p:tav>
                                      </p:tavLst>
                                    </p:anim>
                                    <p:anim calcmode="lin" valueType="num">
                                      <p:cBhvr additive="base">
                                        <p:cTn id="60" dur="500" fill="hold"/>
                                        <p:tgtEl>
                                          <p:spTgt spid="17413"/>
                                        </p:tgtEl>
                                        <p:attrNameLst>
                                          <p:attrName>ppt_y</p:attrName>
                                        </p:attrNameLst>
                                      </p:cBhvr>
                                      <p:tavLst>
                                        <p:tav tm="0">
                                          <p:val>
                                            <p:strVal val="1+#ppt_h/2"/>
                                          </p:val>
                                        </p:tav>
                                        <p:tav tm="100000">
                                          <p:val>
                                            <p:strVal val="#ppt_y"/>
                                          </p:val>
                                        </p:tav>
                                      </p:tavLst>
                                    </p:anim>
                                  </p:childTnLst>
                                </p:cTn>
                              </p:par>
                              <p:par>
                                <p:cTn id="61" presetID="2" presetClass="entr" presetSubtype="6" fill="hold" grpId="0" nodeType="withEffect">
                                  <p:stCondLst>
                                    <p:cond delay="0"/>
                                  </p:stCondLst>
                                  <p:childTnLst>
                                    <p:set>
                                      <p:cBhvr>
                                        <p:cTn id="62" dur="1" fill="hold">
                                          <p:stCondLst>
                                            <p:cond delay="0"/>
                                          </p:stCondLst>
                                        </p:cTn>
                                        <p:tgtEl>
                                          <p:spTgt spid="17420"/>
                                        </p:tgtEl>
                                        <p:attrNameLst>
                                          <p:attrName>style.visibility</p:attrName>
                                        </p:attrNameLst>
                                      </p:cBhvr>
                                      <p:to>
                                        <p:strVal val="visible"/>
                                      </p:to>
                                    </p:set>
                                    <p:anim calcmode="lin" valueType="num">
                                      <p:cBhvr additive="base">
                                        <p:cTn id="63" dur="500" fill="hold"/>
                                        <p:tgtEl>
                                          <p:spTgt spid="17420"/>
                                        </p:tgtEl>
                                        <p:attrNameLst>
                                          <p:attrName>ppt_x</p:attrName>
                                        </p:attrNameLst>
                                      </p:cBhvr>
                                      <p:tavLst>
                                        <p:tav tm="0">
                                          <p:val>
                                            <p:strVal val="1+#ppt_w/2"/>
                                          </p:val>
                                        </p:tav>
                                        <p:tav tm="100000">
                                          <p:val>
                                            <p:strVal val="#ppt_x"/>
                                          </p:val>
                                        </p:tav>
                                      </p:tavLst>
                                    </p:anim>
                                    <p:anim calcmode="lin" valueType="num">
                                      <p:cBhvr additive="base">
                                        <p:cTn id="64" dur="500" fill="hold"/>
                                        <p:tgtEl>
                                          <p:spTgt spid="17420"/>
                                        </p:tgtEl>
                                        <p:attrNameLst>
                                          <p:attrName>ppt_y</p:attrName>
                                        </p:attrNameLst>
                                      </p:cBhvr>
                                      <p:tavLst>
                                        <p:tav tm="0">
                                          <p:val>
                                            <p:strVal val="1+#ppt_h/2"/>
                                          </p:val>
                                        </p:tav>
                                        <p:tav tm="100000">
                                          <p:val>
                                            <p:strVal val="#ppt_y"/>
                                          </p:val>
                                        </p:tav>
                                      </p:tavLst>
                                    </p:anim>
                                  </p:childTnLst>
                                </p:cTn>
                              </p:par>
                              <p:par>
                                <p:cTn id="65" presetID="2" presetClass="entr" presetSubtype="6" fill="hold" grpId="0" nodeType="withEffect">
                                  <p:stCondLst>
                                    <p:cond delay="0"/>
                                  </p:stCondLst>
                                  <p:childTnLst>
                                    <p:set>
                                      <p:cBhvr>
                                        <p:cTn id="66" dur="1" fill="hold">
                                          <p:stCondLst>
                                            <p:cond delay="0"/>
                                          </p:stCondLst>
                                        </p:cTn>
                                        <p:tgtEl>
                                          <p:spTgt spid="17414"/>
                                        </p:tgtEl>
                                        <p:attrNameLst>
                                          <p:attrName>style.visibility</p:attrName>
                                        </p:attrNameLst>
                                      </p:cBhvr>
                                      <p:to>
                                        <p:strVal val="visible"/>
                                      </p:to>
                                    </p:set>
                                    <p:anim calcmode="lin" valueType="num">
                                      <p:cBhvr additive="base">
                                        <p:cTn id="67" dur="500" fill="hold"/>
                                        <p:tgtEl>
                                          <p:spTgt spid="17414"/>
                                        </p:tgtEl>
                                        <p:attrNameLst>
                                          <p:attrName>ppt_x</p:attrName>
                                        </p:attrNameLst>
                                      </p:cBhvr>
                                      <p:tavLst>
                                        <p:tav tm="0">
                                          <p:val>
                                            <p:strVal val="1+#ppt_w/2"/>
                                          </p:val>
                                        </p:tav>
                                        <p:tav tm="100000">
                                          <p:val>
                                            <p:strVal val="#ppt_x"/>
                                          </p:val>
                                        </p:tav>
                                      </p:tavLst>
                                    </p:anim>
                                    <p:anim calcmode="lin" valueType="num">
                                      <p:cBhvr additive="base">
                                        <p:cTn id="68" dur="500" fill="hold"/>
                                        <p:tgtEl>
                                          <p:spTgt spid="17414"/>
                                        </p:tgtEl>
                                        <p:attrNameLst>
                                          <p:attrName>ppt_y</p:attrName>
                                        </p:attrNameLst>
                                      </p:cBhvr>
                                      <p:tavLst>
                                        <p:tav tm="0">
                                          <p:val>
                                            <p:strVal val="1+#ppt_h/2"/>
                                          </p:val>
                                        </p:tav>
                                        <p:tav tm="100000">
                                          <p:val>
                                            <p:strVal val="#ppt_y"/>
                                          </p:val>
                                        </p:tav>
                                      </p:tavLst>
                                    </p:anim>
                                  </p:childTnLst>
                                </p:cTn>
                              </p:par>
                              <p:par>
                                <p:cTn id="69" presetID="2" presetClass="entr" presetSubtype="6" fill="hold" grpId="0" nodeType="withEffect">
                                  <p:stCondLst>
                                    <p:cond delay="0"/>
                                  </p:stCondLst>
                                  <p:childTnLst>
                                    <p:set>
                                      <p:cBhvr>
                                        <p:cTn id="70" dur="1" fill="hold">
                                          <p:stCondLst>
                                            <p:cond delay="0"/>
                                          </p:stCondLst>
                                        </p:cTn>
                                        <p:tgtEl>
                                          <p:spTgt spid="17421"/>
                                        </p:tgtEl>
                                        <p:attrNameLst>
                                          <p:attrName>style.visibility</p:attrName>
                                        </p:attrNameLst>
                                      </p:cBhvr>
                                      <p:to>
                                        <p:strVal val="visible"/>
                                      </p:to>
                                    </p:set>
                                    <p:anim calcmode="lin" valueType="num">
                                      <p:cBhvr additive="base">
                                        <p:cTn id="71" dur="500" fill="hold"/>
                                        <p:tgtEl>
                                          <p:spTgt spid="17421"/>
                                        </p:tgtEl>
                                        <p:attrNameLst>
                                          <p:attrName>ppt_x</p:attrName>
                                        </p:attrNameLst>
                                      </p:cBhvr>
                                      <p:tavLst>
                                        <p:tav tm="0">
                                          <p:val>
                                            <p:strVal val="1+#ppt_w/2"/>
                                          </p:val>
                                        </p:tav>
                                        <p:tav tm="100000">
                                          <p:val>
                                            <p:strVal val="#ppt_x"/>
                                          </p:val>
                                        </p:tav>
                                      </p:tavLst>
                                    </p:anim>
                                    <p:anim calcmode="lin" valueType="num">
                                      <p:cBhvr additive="base">
                                        <p:cTn id="72" dur="500" fill="hold"/>
                                        <p:tgtEl>
                                          <p:spTgt spid="17421"/>
                                        </p:tgtEl>
                                        <p:attrNameLst>
                                          <p:attrName>ppt_y</p:attrName>
                                        </p:attrNameLst>
                                      </p:cBhvr>
                                      <p:tavLst>
                                        <p:tav tm="0">
                                          <p:val>
                                            <p:strVal val="1+#ppt_h/2"/>
                                          </p:val>
                                        </p:tav>
                                        <p:tav tm="100000">
                                          <p:val>
                                            <p:strVal val="#ppt_y"/>
                                          </p:val>
                                        </p:tav>
                                      </p:tavLst>
                                    </p:anim>
                                  </p:childTnLst>
                                </p:cTn>
                              </p:par>
                              <p:par>
                                <p:cTn id="73" presetID="2" presetClass="entr" presetSubtype="6" fill="hold" grpId="0" nodeType="withEffect">
                                  <p:stCondLst>
                                    <p:cond delay="0"/>
                                  </p:stCondLst>
                                  <p:childTnLst>
                                    <p:set>
                                      <p:cBhvr>
                                        <p:cTn id="74" dur="1" fill="hold">
                                          <p:stCondLst>
                                            <p:cond delay="0"/>
                                          </p:stCondLst>
                                        </p:cTn>
                                        <p:tgtEl>
                                          <p:spTgt spid="17416"/>
                                        </p:tgtEl>
                                        <p:attrNameLst>
                                          <p:attrName>style.visibility</p:attrName>
                                        </p:attrNameLst>
                                      </p:cBhvr>
                                      <p:to>
                                        <p:strVal val="visible"/>
                                      </p:to>
                                    </p:set>
                                    <p:anim calcmode="lin" valueType="num">
                                      <p:cBhvr additive="base">
                                        <p:cTn id="75" dur="500" fill="hold"/>
                                        <p:tgtEl>
                                          <p:spTgt spid="17416"/>
                                        </p:tgtEl>
                                        <p:attrNameLst>
                                          <p:attrName>ppt_x</p:attrName>
                                        </p:attrNameLst>
                                      </p:cBhvr>
                                      <p:tavLst>
                                        <p:tav tm="0">
                                          <p:val>
                                            <p:strVal val="1+#ppt_w/2"/>
                                          </p:val>
                                        </p:tav>
                                        <p:tav tm="100000">
                                          <p:val>
                                            <p:strVal val="#ppt_x"/>
                                          </p:val>
                                        </p:tav>
                                      </p:tavLst>
                                    </p:anim>
                                    <p:anim calcmode="lin" valueType="num">
                                      <p:cBhvr additive="base">
                                        <p:cTn id="76" dur="500" fill="hold"/>
                                        <p:tgtEl>
                                          <p:spTgt spid="17416"/>
                                        </p:tgtEl>
                                        <p:attrNameLst>
                                          <p:attrName>ppt_y</p:attrName>
                                        </p:attrNameLst>
                                      </p:cBhvr>
                                      <p:tavLst>
                                        <p:tav tm="0">
                                          <p:val>
                                            <p:strVal val="1+#ppt_h/2"/>
                                          </p:val>
                                        </p:tav>
                                        <p:tav tm="100000">
                                          <p:val>
                                            <p:strVal val="#ppt_y"/>
                                          </p:val>
                                        </p:tav>
                                      </p:tavLst>
                                    </p:anim>
                                  </p:childTnLst>
                                </p:cTn>
                              </p:par>
                              <p:par>
                                <p:cTn id="77" presetID="2" presetClass="entr" presetSubtype="6" fill="hold" grpId="0" nodeType="withEffect">
                                  <p:stCondLst>
                                    <p:cond delay="0"/>
                                  </p:stCondLst>
                                  <p:childTnLst>
                                    <p:set>
                                      <p:cBhvr>
                                        <p:cTn id="78" dur="1" fill="hold">
                                          <p:stCondLst>
                                            <p:cond delay="0"/>
                                          </p:stCondLst>
                                        </p:cTn>
                                        <p:tgtEl>
                                          <p:spTgt spid="17422"/>
                                        </p:tgtEl>
                                        <p:attrNameLst>
                                          <p:attrName>style.visibility</p:attrName>
                                        </p:attrNameLst>
                                      </p:cBhvr>
                                      <p:to>
                                        <p:strVal val="visible"/>
                                      </p:to>
                                    </p:set>
                                    <p:anim calcmode="lin" valueType="num">
                                      <p:cBhvr additive="base">
                                        <p:cTn id="79" dur="500" fill="hold"/>
                                        <p:tgtEl>
                                          <p:spTgt spid="17422"/>
                                        </p:tgtEl>
                                        <p:attrNameLst>
                                          <p:attrName>ppt_x</p:attrName>
                                        </p:attrNameLst>
                                      </p:cBhvr>
                                      <p:tavLst>
                                        <p:tav tm="0">
                                          <p:val>
                                            <p:strVal val="1+#ppt_w/2"/>
                                          </p:val>
                                        </p:tav>
                                        <p:tav tm="100000">
                                          <p:val>
                                            <p:strVal val="#ppt_x"/>
                                          </p:val>
                                        </p:tav>
                                      </p:tavLst>
                                    </p:anim>
                                    <p:anim calcmode="lin" valueType="num">
                                      <p:cBhvr additive="base">
                                        <p:cTn id="80" dur="500" fill="hold"/>
                                        <p:tgtEl>
                                          <p:spTgt spid="17422"/>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1" presetClass="exit" presetSubtype="1" fill="hold" grpId="1" nodeType="clickEffect">
                                  <p:stCondLst>
                                    <p:cond delay="0"/>
                                  </p:stCondLst>
                                  <p:childTnLst>
                                    <p:animEffect transition="out" filter="wheel(1)">
                                      <p:cBhvr>
                                        <p:cTn id="84" dur="2000"/>
                                        <p:tgtEl>
                                          <p:spTgt spid="17411"/>
                                        </p:tgtEl>
                                      </p:cBhvr>
                                    </p:animEffect>
                                    <p:set>
                                      <p:cBhvr>
                                        <p:cTn id="85" dur="1" fill="hold">
                                          <p:stCondLst>
                                            <p:cond delay="1999"/>
                                          </p:stCondLst>
                                        </p:cTn>
                                        <p:tgtEl>
                                          <p:spTgt spid="17411"/>
                                        </p:tgtEl>
                                        <p:attrNameLst>
                                          <p:attrName>style.visibility</p:attrName>
                                        </p:attrNameLst>
                                      </p:cBhvr>
                                      <p:to>
                                        <p:strVal val="hidden"/>
                                      </p:to>
                                    </p:set>
                                  </p:childTnLst>
                                </p:cTn>
                              </p:par>
                              <p:par>
                                <p:cTn id="86" presetID="21" presetClass="exit" presetSubtype="1" fill="hold" grpId="1" nodeType="withEffect">
                                  <p:stCondLst>
                                    <p:cond delay="0"/>
                                  </p:stCondLst>
                                  <p:childTnLst>
                                    <p:animEffect transition="out" filter="wheel(1)">
                                      <p:cBhvr>
                                        <p:cTn id="87" dur="2000"/>
                                        <p:tgtEl>
                                          <p:spTgt spid="17412"/>
                                        </p:tgtEl>
                                      </p:cBhvr>
                                    </p:animEffect>
                                    <p:set>
                                      <p:cBhvr>
                                        <p:cTn id="88" dur="1" fill="hold">
                                          <p:stCondLst>
                                            <p:cond delay="1999"/>
                                          </p:stCondLst>
                                        </p:cTn>
                                        <p:tgtEl>
                                          <p:spTgt spid="17412"/>
                                        </p:tgtEl>
                                        <p:attrNameLst>
                                          <p:attrName>style.visibility</p:attrName>
                                        </p:attrNameLst>
                                      </p:cBhvr>
                                      <p:to>
                                        <p:strVal val="hidden"/>
                                      </p:to>
                                    </p:set>
                                  </p:childTnLst>
                                </p:cTn>
                              </p:par>
                              <p:par>
                                <p:cTn id="89" presetID="21" presetClass="exit" presetSubtype="1" fill="hold" grpId="1" nodeType="withEffect">
                                  <p:stCondLst>
                                    <p:cond delay="0"/>
                                  </p:stCondLst>
                                  <p:childTnLst>
                                    <p:animEffect transition="out" filter="wheel(1)">
                                      <p:cBhvr>
                                        <p:cTn id="90" dur="2000"/>
                                        <p:tgtEl>
                                          <p:spTgt spid="17415"/>
                                        </p:tgtEl>
                                      </p:cBhvr>
                                    </p:animEffect>
                                    <p:set>
                                      <p:cBhvr>
                                        <p:cTn id="91" dur="1" fill="hold">
                                          <p:stCondLst>
                                            <p:cond delay="1999"/>
                                          </p:stCondLst>
                                        </p:cTn>
                                        <p:tgtEl>
                                          <p:spTgt spid="17415"/>
                                        </p:tgtEl>
                                        <p:attrNameLst>
                                          <p:attrName>style.visibility</p:attrName>
                                        </p:attrNameLst>
                                      </p:cBhvr>
                                      <p:to>
                                        <p:strVal val="hidden"/>
                                      </p:to>
                                    </p:set>
                                  </p:childTnLst>
                                </p:cTn>
                              </p:par>
                              <p:par>
                                <p:cTn id="92" presetID="21" presetClass="exit" presetSubtype="1" fill="hold" grpId="1" nodeType="withEffect">
                                  <p:stCondLst>
                                    <p:cond delay="0"/>
                                  </p:stCondLst>
                                  <p:childTnLst>
                                    <p:animEffect transition="out" filter="wheel(1)">
                                      <p:cBhvr>
                                        <p:cTn id="93" dur="2000"/>
                                        <p:tgtEl>
                                          <p:spTgt spid="17423"/>
                                        </p:tgtEl>
                                      </p:cBhvr>
                                    </p:animEffect>
                                    <p:set>
                                      <p:cBhvr>
                                        <p:cTn id="94" dur="1" fill="hold">
                                          <p:stCondLst>
                                            <p:cond delay="1999"/>
                                          </p:stCondLst>
                                        </p:cTn>
                                        <p:tgtEl>
                                          <p:spTgt spid="17423"/>
                                        </p:tgtEl>
                                        <p:attrNameLst>
                                          <p:attrName>style.visibility</p:attrName>
                                        </p:attrNameLst>
                                      </p:cBhvr>
                                      <p:to>
                                        <p:strVal val="hidden"/>
                                      </p:to>
                                    </p:set>
                                  </p:childTnLst>
                                </p:cTn>
                              </p:par>
                              <p:par>
                                <p:cTn id="95" presetID="21" presetClass="exit" presetSubtype="1" fill="hold" grpId="1" nodeType="withEffect">
                                  <p:stCondLst>
                                    <p:cond delay="0"/>
                                  </p:stCondLst>
                                  <p:childTnLst>
                                    <p:animEffect transition="out" filter="wheel(1)">
                                      <p:cBhvr>
                                        <p:cTn id="96" dur="2000"/>
                                        <p:tgtEl>
                                          <p:spTgt spid="17424"/>
                                        </p:tgtEl>
                                      </p:cBhvr>
                                    </p:animEffect>
                                    <p:set>
                                      <p:cBhvr>
                                        <p:cTn id="97" dur="1" fill="hold">
                                          <p:stCondLst>
                                            <p:cond delay="1999"/>
                                          </p:stCondLst>
                                        </p:cTn>
                                        <p:tgtEl>
                                          <p:spTgt spid="17424"/>
                                        </p:tgtEl>
                                        <p:attrNameLst>
                                          <p:attrName>style.visibility</p:attrName>
                                        </p:attrNameLst>
                                      </p:cBhvr>
                                      <p:to>
                                        <p:strVal val="hidden"/>
                                      </p:to>
                                    </p:set>
                                  </p:childTnLst>
                                </p:cTn>
                              </p:par>
                              <p:par>
                                <p:cTn id="98" presetID="21" presetClass="exit" presetSubtype="1" fill="hold" grpId="1" nodeType="withEffect">
                                  <p:stCondLst>
                                    <p:cond delay="0"/>
                                  </p:stCondLst>
                                  <p:childTnLst>
                                    <p:animEffect transition="out" filter="wheel(1)">
                                      <p:cBhvr>
                                        <p:cTn id="99" dur="2000"/>
                                        <p:tgtEl>
                                          <p:spTgt spid="17425"/>
                                        </p:tgtEl>
                                      </p:cBhvr>
                                    </p:animEffect>
                                    <p:set>
                                      <p:cBhvr>
                                        <p:cTn id="100" dur="1" fill="hold">
                                          <p:stCondLst>
                                            <p:cond delay="1999"/>
                                          </p:stCondLst>
                                        </p:cTn>
                                        <p:tgtEl>
                                          <p:spTgt spid="17425"/>
                                        </p:tgtEl>
                                        <p:attrNameLst>
                                          <p:attrName>style.visibility</p:attrName>
                                        </p:attrNameLst>
                                      </p:cBhvr>
                                      <p:to>
                                        <p:strVal val="hidden"/>
                                      </p:to>
                                    </p:set>
                                  </p:childTnLst>
                                </p:cTn>
                              </p:par>
                              <p:par>
                                <p:cTn id="101" presetID="21" presetClass="exit" presetSubtype="1" fill="hold" grpId="1" nodeType="withEffect">
                                  <p:stCondLst>
                                    <p:cond delay="0"/>
                                  </p:stCondLst>
                                  <p:childTnLst>
                                    <p:animEffect transition="out" filter="wheel(1)">
                                      <p:cBhvr>
                                        <p:cTn id="102" dur="2000"/>
                                        <p:tgtEl>
                                          <p:spTgt spid="18"/>
                                        </p:tgtEl>
                                      </p:cBhvr>
                                    </p:animEffect>
                                    <p:set>
                                      <p:cBhvr>
                                        <p:cTn id="103" dur="1" fill="hold">
                                          <p:stCondLst>
                                            <p:cond delay="1999"/>
                                          </p:stCondLst>
                                        </p:cTn>
                                        <p:tgtEl>
                                          <p:spTgt spid="18"/>
                                        </p:tgtEl>
                                        <p:attrNameLst>
                                          <p:attrName>style.visibility</p:attrName>
                                        </p:attrNameLst>
                                      </p:cBhvr>
                                      <p:to>
                                        <p:strVal val="hidden"/>
                                      </p:to>
                                    </p:set>
                                  </p:childTnLst>
                                </p:cTn>
                              </p:par>
                              <p:par>
                                <p:cTn id="104" presetID="21" presetClass="exit" presetSubtype="1" fill="hold" grpId="1" nodeType="withEffect">
                                  <p:stCondLst>
                                    <p:cond delay="0"/>
                                  </p:stCondLst>
                                  <p:childTnLst>
                                    <p:animEffect transition="out" filter="wheel(1)">
                                      <p:cBhvr>
                                        <p:cTn id="105" dur="2000"/>
                                        <p:tgtEl>
                                          <p:spTgt spid="20"/>
                                        </p:tgtEl>
                                      </p:cBhvr>
                                    </p:animEffect>
                                    <p:set>
                                      <p:cBhvr>
                                        <p:cTn id="106" dur="1" fill="hold">
                                          <p:stCondLst>
                                            <p:cond delay="1999"/>
                                          </p:stCondLst>
                                        </p:cTn>
                                        <p:tgtEl>
                                          <p:spTgt spid="20"/>
                                        </p:tgtEl>
                                        <p:attrNameLst>
                                          <p:attrName>style.visibility</p:attrName>
                                        </p:attrNameLst>
                                      </p:cBhvr>
                                      <p:to>
                                        <p:strVal val="hidden"/>
                                      </p:to>
                                    </p:set>
                                  </p:childTnLst>
                                </p:cTn>
                              </p:par>
                              <p:par>
                                <p:cTn id="107" presetID="21" presetClass="exit" presetSubtype="1" fill="hold" grpId="1" nodeType="withEffect">
                                  <p:stCondLst>
                                    <p:cond delay="0"/>
                                  </p:stCondLst>
                                  <p:childTnLst>
                                    <p:animEffect transition="out" filter="wheel(1)">
                                      <p:cBhvr>
                                        <p:cTn id="108" dur="2000"/>
                                        <p:tgtEl>
                                          <p:spTgt spid="22"/>
                                        </p:tgtEl>
                                      </p:cBhvr>
                                    </p:animEffect>
                                    <p:set>
                                      <p:cBhvr>
                                        <p:cTn id="109" dur="1" fill="hold">
                                          <p:stCondLst>
                                            <p:cond delay="1999"/>
                                          </p:stCondLst>
                                        </p:cTn>
                                        <p:tgtEl>
                                          <p:spTgt spid="22"/>
                                        </p:tgtEl>
                                        <p:attrNameLst>
                                          <p:attrName>style.visibility</p:attrName>
                                        </p:attrNameLst>
                                      </p:cBhvr>
                                      <p:to>
                                        <p:strVal val="hidden"/>
                                      </p:to>
                                    </p:set>
                                  </p:childTnLst>
                                </p:cTn>
                              </p:par>
                              <p:par>
                                <p:cTn id="110" presetID="21" presetClass="exit" presetSubtype="1" fill="hold" grpId="1" nodeType="withEffect">
                                  <p:stCondLst>
                                    <p:cond delay="0"/>
                                  </p:stCondLst>
                                  <p:childTnLst>
                                    <p:animEffect transition="out" filter="wheel(1)">
                                      <p:cBhvr>
                                        <p:cTn id="111" dur="2000"/>
                                        <p:tgtEl>
                                          <p:spTgt spid="17418"/>
                                        </p:tgtEl>
                                      </p:cBhvr>
                                    </p:animEffect>
                                    <p:set>
                                      <p:cBhvr>
                                        <p:cTn id="112" dur="1" fill="hold">
                                          <p:stCondLst>
                                            <p:cond delay="1999"/>
                                          </p:stCondLst>
                                        </p:cTn>
                                        <p:tgtEl>
                                          <p:spTgt spid="17418"/>
                                        </p:tgtEl>
                                        <p:attrNameLst>
                                          <p:attrName>style.visibility</p:attrName>
                                        </p:attrNameLst>
                                      </p:cBhvr>
                                      <p:to>
                                        <p:strVal val="hidden"/>
                                      </p:to>
                                    </p:set>
                                  </p:childTnLst>
                                </p:cTn>
                              </p:par>
                              <p:par>
                                <p:cTn id="113" presetID="21" presetClass="exit" presetSubtype="1" fill="hold" grpId="1" nodeType="withEffect">
                                  <p:stCondLst>
                                    <p:cond delay="0"/>
                                  </p:stCondLst>
                                  <p:childTnLst>
                                    <p:animEffect transition="out" filter="wheel(1)">
                                      <p:cBhvr>
                                        <p:cTn id="114" dur="2000"/>
                                        <p:tgtEl>
                                          <p:spTgt spid="26"/>
                                        </p:tgtEl>
                                      </p:cBhvr>
                                    </p:animEffect>
                                    <p:set>
                                      <p:cBhvr>
                                        <p:cTn id="115" dur="1" fill="hold">
                                          <p:stCondLst>
                                            <p:cond delay="1999"/>
                                          </p:stCondLst>
                                        </p:cTn>
                                        <p:tgtEl>
                                          <p:spTgt spid="26"/>
                                        </p:tgtEl>
                                        <p:attrNameLst>
                                          <p:attrName>style.visibility</p:attrName>
                                        </p:attrNameLst>
                                      </p:cBhvr>
                                      <p:to>
                                        <p:strVal val="hidden"/>
                                      </p:to>
                                    </p:set>
                                  </p:childTnLst>
                                </p:cTn>
                              </p:par>
                              <p:par>
                                <p:cTn id="116" presetID="21" presetClass="exit" presetSubtype="1" fill="hold" grpId="1" nodeType="withEffect">
                                  <p:stCondLst>
                                    <p:cond delay="0"/>
                                  </p:stCondLst>
                                  <p:childTnLst>
                                    <p:animEffect transition="out" filter="wheel(1)">
                                      <p:cBhvr>
                                        <p:cTn id="117" dur="2000"/>
                                        <p:tgtEl>
                                          <p:spTgt spid="19"/>
                                        </p:tgtEl>
                                      </p:cBhvr>
                                    </p:animEffect>
                                    <p:set>
                                      <p:cBhvr>
                                        <p:cTn id="118" dur="1" fill="hold">
                                          <p:stCondLst>
                                            <p:cond delay="1999"/>
                                          </p:stCondLst>
                                        </p:cTn>
                                        <p:tgtEl>
                                          <p:spTgt spid="19"/>
                                        </p:tgtEl>
                                        <p:attrNameLst>
                                          <p:attrName>style.visibility</p:attrName>
                                        </p:attrNameLst>
                                      </p:cBhvr>
                                      <p:to>
                                        <p:strVal val="hidden"/>
                                      </p:to>
                                    </p:set>
                                  </p:childTnLst>
                                </p:cTn>
                              </p:par>
                              <p:par>
                                <p:cTn id="119" presetID="21" presetClass="exit" presetSubtype="1" fill="hold" grpId="1" nodeType="withEffect">
                                  <p:stCondLst>
                                    <p:cond delay="0"/>
                                  </p:stCondLst>
                                  <p:childTnLst>
                                    <p:animEffect transition="out" filter="wheel(1)">
                                      <p:cBhvr>
                                        <p:cTn id="120" dur="2000"/>
                                        <p:tgtEl>
                                          <p:spTgt spid="21"/>
                                        </p:tgtEl>
                                      </p:cBhvr>
                                    </p:animEffect>
                                    <p:set>
                                      <p:cBhvr>
                                        <p:cTn id="121" dur="1" fill="hold">
                                          <p:stCondLst>
                                            <p:cond delay="1999"/>
                                          </p:stCondLst>
                                        </p:cTn>
                                        <p:tgtEl>
                                          <p:spTgt spid="21"/>
                                        </p:tgtEl>
                                        <p:attrNameLst>
                                          <p:attrName>style.visibility</p:attrName>
                                        </p:attrNameLst>
                                      </p:cBhvr>
                                      <p:to>
                                        <p:strVal val="hidden"/>
                                      </p:to>
                                    </p:set>
                                  </p:childTnLst>
                                </p:cTn>
                              </p:par>
                              <p:par>
                                <p:cTn id="122" presetID="21" presetClass="exit" presetSubtype="1" fill="hold" grpId="1" nodeType="withEffect">
                                  <p:stCondLst>
                                    <p:cond delay="0"/>
                                  </p:stCondLst>
                                  <p:childTnLst>
                                    <p:animEffect transition="out" filter="wheel(1)">
                                      <p:cBhvr>
                                        <p:cTn id="123" dur="2000"/>
                                        <p:tgtEl>
                                          <p:spTgt spid="17413"/>
                                        </p:tgtEl>
                                      </p:cBhvr>
                                    </p:animEffect>
                                    <p:set>
                                      <p:cBhvr>
                                        <p:cTn id="124" dur="1" fill="hold">
                                          <p:stCondLst>
                                            <p:cond delay="1999"/>
                                          </p:stCondLst>
                                        </p:cTn>
                                        <p:tgtEl>
                                          <p:spTgt spid="17413"/>
                                        </p:tgtEl>
                                        <p:attrNameLst>
                                          <p:attrName>style.visibility</p:attrName>
                                        </p:attrNameLst>
                                      </p:cBhvr>
                                      <p:to>
                                        <p:strVal val="hidden"/>
                                      </p:to>
                                    </p:set>
                                  </p:childTnLst>
                                </p:cTn>
                              </p:par>
                              <p:par>
                                <p:cTn id="125" presetID="21" presetClass="exit" presetSubtype="1" fill="hold" grpId="1" nodeType="withEffect">
                                  <p:stCondLst>
                                    <p:cond delay="0"/>
                                  </p:stCondLst>
                                  <p:childTnLst>
                                    <p:animEffect transition="out" filter="wheel(1)">
                                      <p:cBhvr>
                                        <p:cTn id="126" dur="2000"/>
                                        <p:tgtEl>
                                          <p:spTgt spid="17420"/>
                                        </p:tgtEl>
                                      </p:cBhvr>
                                    </p:animEffect>
                                    <p:set>
                                      <p:cBhvr>
                                        <p:cTn id="127" dur="1" fill="hold">
                                          <p:stCondLst>
                                            <p:cond delay="1999"/>
                                          </p:stCondLst>
                                        </p:cTn>
                                        <p:tgtEl>
                                          <p:spTgt spid="17420"/>
                                        </p:tgtEl>
                                        <p:attrNameLst>
                                          <p:attrName>style.visibility</p:attrName>
                                        </p:attrNameLst>
                                      </p:cBhvr>
                                      <p:to>
                                        <p:strVal val="hidden"/>
                                      </p:to>
                                    </p:set>
                                  </p:childTnLst>
                                </p:cTn>
                              </p:par>
                              <p:par>
                                <p:cTn id="128" presetID="21" presetClass="exit" presetSubtype="1" fill="hold" grpId="1" nodeType="withEffect">
                                  <p:stCondLst>
                                    <p:cond delay="0"/>
                                  </p:stCondLst>
                                  <p:childTnLst>
                                    <p:animEffect transition="out" filter="wheel(1)">
                                      <p:cBhvr>
                                        <p:cTn id="129" dur="2000"/>
                                        <p:tgtEl>
                                          <p:spTgt spid="17414"/>
                                        </p:tgtEl>
                                      </p:cBhvr>
                                    </p:animEffect>
                                    <p:set>
                                      <p:cBhvr>
                                        <p:cTn id="130" dur="1" fill="hold">
                                          <p:stCondLst>
                                            <p:cond delay="1999"/>
                                          </p:stCondLst>
                                        </p:cTn>
                                        <p:tgtEl>
                                          <p:spTgt spid="17414"/>
                                        </p:tgtEl>
                                        <p:attrNameLst>
                                          <p:attrName>style.visibility</p:attrName>
                                        </p:attrNameLst>
                                      </p:cBhvr>
                                      <p:to>
                                        <p:strVal val="hidden"/>
                                      </p:to>
                                    </p:set>
                                  </p:childTnLst>
                                </p:cTn>
                              </p:par>
                              <p:par>
                                <p:cTn id="131" presetID="21" presetClass="exit" presetSubtype="1" fill="hold" grpId="1" nodeType="withEffect">
                                  <p:stCondLst>
                                    <p:cond delay="0"/>
                                  </p:stCondLst>
                                  <p:childTnLst>
                                    <p:animEffect transition="out" filter="wheel(1)">
                                      <p:cBhvr>
                                        <p:cTn id="132" dur="2000"/>
                                        <p:tgtEl>
                                          <p:spTgt spid="17421"/>
                                        </p:tgtEl>
                                      </p:cBhvr>
                                    </p:animEffect>
                                    <p:set>
                                      <p:cBhvr>
                                        <p:cTn id="133" dur="1" fill="hold">
                                          <p:stCondLst>
                                            <p:cond delay="1999"/>
                                          </p:stCondLst>
                                        </p:cTn>
                                        <p:tgtEl>
                                          <p:spTgt spid="17421"/>
                                        </p:tgtEl>
                                        <p:attrNameLst>
                                          <p:attrName>style.visibility</p:attrName>
                                        </p:attrNameLst>
                                      </p:cBhvr>
                                      <p:to>
                                        <p:strVal val="hidden"/>
                                      </p:to>
                                    </p:set>
                                  </p:childTnLst>
                                </p:cTn>
                              </p:par>
                              <p:par>
                                <p:cTn id="134" presetID="21" presetClass="exit" presetSubtype="1" fill="hold" grpId="1" nodeType="withEffect">
                                  <p:stCondLst>
                                    <p:cond delay="0"/>
                                  </p:stCondLst>
                                  <p:childTnLst>
                                    <p:animEffect transition="out" filter="wheel(1)">
                                      <p:cBhvr>
                                        <p:cTn id="135" dur="2000"/>
                                        <p:tgtEl>
                                          <p:spTgt spid="17416"/>
                                        </p:tgtEl>
                                      </p:cBhvr>
                                    </p:animEffect>
                                    <p:set>
                                      <p:cBhvr>
                                        <p:cTn id="136" dur="1" fill="hold">
                                          <p:stCondLst>
                                            <p:cond delay="1999"/>
                                          </p:stCondLst>
                                        </p:cTn>
                                        <p:tgtEl>
                                          <p:spTgt spid="17416"/>
                                        </p:tgtEl>
                                        <p:attrNameLst>
                                          <p:attrName>style.visibility</p:attrName>
                                        </p:attrNameLst>
                                      </p:cBhvr>
                                      <p:to>
                                        <p:strVal val="hidden"/>
                                      </p:to>
                                    </p:set>
                                  </p:childTnLst>
                                </p:cTn>
                              </p:par>
                              <p:par>
                                <p:cTn id="137" presetID="21" presetClass="exit" presetSubtype="1" fill="hold" grpId="1" nodeType="withEffect">
                                  <p:stCondLst>
                                    <p:cond delay="0"/>
                                  </p:stCondLst>
                                  <p:childTnLst>
                                    <p:animEffect transition="out" filter="wheel(1)">
                                      <p:cBhvr>
                                        <p:cTn id="138" dur="2000"/>
                                        <p:tgtEl>
                                          <p:spTgt spid="17422"/>
                                        </p:tgtEl>
                                      </p:cBhvr>
                                    </p:animEffect>
                                    <p:set>
                                      <p:cBhvr>
                                        <p:cTn id="139" dur="1" fill="hold">
                                          <p:stCondLst>
                                            <p:cond delay="1999"/>
                                          </p:stCondLst>
                                        </p:cTn>
                                        <p:tgtEl>
                                          <p:spTgt spid="17422"/>
                                        </p:tgtEl>
                                        <p:attrNameLst>
                                          <p:attrName>style.visibility</p:attrName>
                                        </p:attrNameLst>
                                      </p:cBhvr>
                                      <p:to>
                                        <p:strVal val="hidden"/>
                                      </p:to>
                                    </p:set>
                                  </p:childTnLst>
                                </p:cTn>
                              </p:par>
                              <p:par>
                                <p:cTn id="140" presetID="6" presetClass="entr" presetSubtype="16" fill="hold" grpId="2" nodeType="withEffect">
                                  <p:stCondLst>
                                    <p:cond delay="0"/>
                                  </p:stCondLst>
                                  <p:childTnLst>
                                    <p:set>
                                      <p:cBhvr>
                                        <p:cTn id="141" dur="1" fill="hold">
                                          <p:stCondLst>
                                            <p:cond delay="0"/>
                                          </p:stCondLst>
                                        </p:cTn>
                                        <p:tgtEl>
                                          <p:spTgt spid="26"/>
                                        </p:tgtEl>
                                        <p:attrNameLst>
                                          <p:attrName>style.visibility</p:attrName>
                                        </p:attrNameLst>
                                      </p:cBhvr>
                                      <p:to>
                                        <p:strVal val="visible"/>
                                      </p:to>
                                    </p:set>
                                    <p:animEffect transition="in" filter="circle(in)">
                                      <p:cBhvr>
                                        <p:cTn id="142"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animBg="1"/>
      <p:bldP spid="17411" grpId="1" animBg="1"/>
      <p:bldP spid="17412" grpId="0" animBg="1"/>
      <p:bldP spid="17412" grpId="1" animBg="1"/>
      <p:bldP spid="17415" grpId="0" animBg="1"/>
      <p:bldP spid="17415" grpId="1" animBg="1"/>
      <p:bldP spid="17423" grpId="0"/>
      <p:bldP spid="17423" grpId="1"/>
      <p:bldP spid="17424" grpId="0"/>
      <p:bldP spid="17424" grpId="1"/>
      <p:bldP spid="17425" grpId="0"/>
      <p:bldP spid="17425" grpId="1"/>
      <p:bldP spid="18" grpId="0" animBg="1"/>
      <p:bldP spid="18" grpId="1" animBg="1"/>
      <p:bldP spid="20" grpId="0"/>
      <p:bldP spid="20" grpId="1"/>
      <p:bldP spid="22" grpId="0"/>
      <p:bldP spid="22" grpId="1"/>
      <p:bldP spid="17418" grpId="0"/>
      <p:bldP spid="17418" grpId="1"/>
      <p:bldP spid="26" grpId="0"/>
      <p:bldP spid="26" grpId="1"/>
      <p:bldP spid="26" grpId="2"/>
      <p:bldP spid="19" grpId="0" animBg="1"/>
      <p:bldP spid="19" grpId="1" animBg="1"/>
      <p:bldP spid="21" grpId="0"/>
      <p:bldP spid="21" grpId="1"/>
      <p:bldP spid="17413" grpId="0" animBg="1"/>
      <p:bldP spid="17413" grpId="1" animBg="1"/>
      <p:bldP spid="17420" grpId="0"/>
      <p:bldP spid="17420" grpId="1"/>
      <p:bldP spid="17414" grpId="0" animBg="1"/>
      <p:bldP spid="17414" grpId="1" animBg="1"/>
      <p:bldP spid="17421" grpId="0"/>
      <p:bldP spid="17421" grpId="1"/>
      <p:bldP spid="17416" grpId="0" animBg="1"/>
      <p:bldP spid="17416" grpId="1" animBg="1"/>
      <p:bldP spid="17422" grpId="0"/>
      <p:bldP spid="17422" grpId="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C3D03-B896-4731-B686-7CD2993C3722}"/>
              </a:ext>
            </a:extLst>
          </p:cNvPr>
          <p:cNvSpPr>
            <a:spLocks noGrp="1"/>
          </p:cNvSpPr>
          <p:nvPr>
            <p:ph type="title"/>
          </p:nvPr>
        </p:nvSpPr>
        <p:spPr/>
        <p:txBody>
          <a:bodyPr/>
          <a:lstStyle/>
          <a:p>
            <a:r>
              <a:rPr lang="en-US" dirty="0"/>
              <a:t>A. </a:t>
            </a:r>
            <a:r>
              <a:rPr lang="en-US" dirty="0" err="1"/>
              <a:t>Tích</a:t>
            </a:r>
            <a:r>
              <a:rPr lang="en-US" dirty="0"/>
              <a:t> </a:t>
            </a:r>
            <a:r>
              <a:rPr lang="en-US" dirty="0" err="1"/>
              <a:t>đề</a:t>
            </a:r>
            <a:r>
              <a:rPr lang="en-US" dirty="0"/>
              <a:t> </a:t>
            </a:r>
            <a:r>
              <a:rPr lang="en-US" dirty="0" err="1"/>
              <a:t>các</a:t>
            </a:r>
            <a:endParaRPr lang="en-US" dirty="0"/>
          </a:p>
        </p:txBody>
      </p:sp>
      <p:sp>
        <p:nvSpPr>
          <p:cNvPr id="3" name="Rectangle 2">
            <a:extLst>
              <a:ext uri="{FF2B5EF4-FFF2-40B4-BE49-F238E27FC236}">
                <a16:creationId xmlns:a16="http://schemas.microsoft.com/office/drawing/2014/main" id="{A0EB163F-8ECD-4E91-90EA-69780D33BB27}"/>
              </a:ext>
            </a:extLst>
          </p:cNvPr>
          <p:cNvSpPr/>
          <p:nvPr/>
        </p:nvSpPr>
        <p:spPr>
          <a:xfrm>
            <a:off x="1276350" y="1524000"/>
            <a:ext cx="7334250" cy="2246769"/>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just"/>
            <a:r>
              <a:rPr lang="en-US" sz="2800" dirty="0" err="1"/>
              <a:t>Tích</a:t>
            </a:r>
            <a:r>
              <a:rPr lang="en-US" sz="2800" dirty="0"/>
              <a:t> Descartes:	Cho </a:t>
            </a:r>
            <a:r>
              <a:rPr lang="en-US" sz="2800" dirty="0" err="1"/>
              <a:t>hai</a:t>
            </a:r>
            <a:r>
              <a:rPr lang="en-US" sz="2800" dirty="0"/>
              <a:t> </a:t>
            </a:r>
            <a:r>
              <a:rPr lang="en-US" sz="2800" dirty="0" err="1"/>
              <a:t>tập</a:t>
            </a:r>
            <a:r>
              <a:rPr lang="en-US" sz="2800" dirty="0"/>
              <a:t> </a:t>
            </a:r>
            <a:r>
              <a:rPr lang="en-US" sz="2800" dirty="0" err="1"/>
              <a:t>hợp</a:t>
            </a:r>
            <a:r>
              <a:rPr lang="en-US" sz="2800" dirty="0"/>
              <a:t> A </a:t>
            </a:r>
            <a:r>
              <a:rPr lang="en-US" sz="2800" dirty="0" err="1"/>
              <a:t>và</a:t>
            </a:r>
            <a:r>
              <a:rPr lang="en-US" sz="2800" dirty="0"/>
              <a:t> B </a:t>
            </a:r>
            <a:r>
              <a:rPr lang="en-US" sz="2800" dirty="0" err="1"/>
              <a:t>tùy</a:t>
            </a:r>
            <a:r>
              <a:rPr lang="en-US" sz="2800" dirty="0"/>
              <a:t> ý </a:t>
            </a:r>
            <a:r>
              <a:rPr lang="en-US" sz="2800" dirty="0" err="1"/>
              <a:t>khác</a:t>
            </a:r>
            <a:r>
              <a:rPr lang="en-US" sz="2800" dirty="0"/>
              <a:t> </a:t>
            </a:r>
            <a:r>
              <a:rPr lang="en-US" sz="2800" dirty="0" err="1"/>
              <a:t>rỗng</a:t>
            </a:r>
            <a:r>
              <a:rPr lang="en-US" sz="2800" dirty="0"/>
              <a:t>. Ta </a:t>
            </a:r>
            <a:r>
              <a:rPr lang="en-US" sz="2800" dirty="0" err="1"/>
              <a:t>gọi</a:t>
            </a:r>
            <a:r>
              <a:rPr lang="en-US" sz="2800" dirty="0"/>
              <a:t> </a:t>
            </a:r>
            <a:r>
              <a:rPr lang="en-US" sz="2800" dirty="0" err="1"/>
              <a:t>tích</a:t>
            </a:r>
            <a:r>
              <a:rPr lang="en-US" sz="2800" dirty="0"/>
              <a:t> Descartes </a:t>
            </a:r>
            <a:r>
              <a:rPr lang="en-US" sz="2800" dirty="0" err="1"/>
              <a:t>của</a:t>
            </a:r>
            <a:r>
              <a:rPr lang="en-US" sz="2800" dirty="0"/>
              <a:t> </a:t>
            </a:r>
            <a:r>
              <a:rPr lang="en-US" sz="2800" dirty="0" err="1"/>
              <a:t>hai</a:t>
            </a:r>
            <a:r>
              <a:rPr lang="en-US" sz="2800" dirty="0"/>
              <a:t> </a:t>
            </a:r>
            <a:r>
              <a:rPr lang="en-US" sz="2800" dirty="0" err="1"/>
              <a:t>tập</a:t>
            </a:r>
            <a:r>
              <a:rPr lang="en-US" sz="2800" dirty="0"/>
              <a:t> </a:t>
            </a:r>
            <a:r>
              <a:rPr lang="en-US" sz="2800" dirty="0" err="1"/>
              <a:t>hợp</a:t>
            </a:r>
            <a:r>
              <a:rPr lang="en-US" sz="2800" dirty="0"/>
              <a:t> A </a:t>
            </a:r>
            <a:r>
              <a:rPr lang="en-US" sz="2800" dirty="0" err="1"/>
              <a:t>và</a:t>
            </a:r>
            <a:r>
              <a:rPr lang="en-US" sz="2800" dirty="0"/>
              <a:t> B, </a:t>
            </a:r>
            <a:r>
              <a:rPr lang="en-US" sz="2800" dirty="0" err="1"/>
              <a:t>kí</a:t>
            </a:r>
            <a:r>
              <a:rPr lang="en-US" sz="2800" dirty="0"/>
              <a:t> </a:t>
            </a:r>
            <a:r>
              <a:rPr lang="en-US" sz="2800" dirty="0" err="1"/>
              <a:t>hiệu</a:t>
            </a:r>
            <a:r>
              <a:rPr lang="en-US" sz="2800" dirty="0"/>
              <a:t> A x B </a:t>
            </a:r>
            <a:r>
              <a:rPr lang="en-US" sz="2800" dirty="0" err="1"/>
              <a:t>là</a:t>
            </a:r>
            <a:r>
              <a:rPr lang="en-US" sz="2800" dirty="0"/>
              <a:t> </a:t>
            </a:r>
            <a:r>
              <a:rPr lang="en-US" sz="2800" dirty="0" err="1"/>
              <a:t>tập</a:t>
            </a:r>
            <a:r>
              <a:rPr lang="en-US" sz="2800" dirty="0"/>
              <a:t> </a:t>
            </a:r>
            <a:r>
              <a:rPr lang="en-US" sz="2800" dirty="0" err="1"/>
              <a:t>hợp</a:t>
            </a:r>
            <a:r>
              <a:rPr lang="en-US" sz="2800" dirty="0"/>
              <a:t> </a:t>
            </a:r>
            <a:r>
              <a:rPr lang="en-US" sz="2800" dirty="0" err="1"/>
              <a:t>các</a:t>
            </a:r>
            <a:r>
              <a:rPr lang="en-US" sz="2800" dirty="0"/>
              <a:t> </a:t>
            </a:r>
            <a:r>
              <a:rPr lang="en-US" sz="2800" dirty="0" err="1"/>
              <a:t>cặp</a:t>
            </a:r>
            <a:r>
              <a:rPr lang="en-US" sz="2800" dirty="0"/>
              <a:t> </a:t>
            </a:r>
            <a:r>
              <a:rPr lang="en-US" sz="2800" dirty="0" err="1"/>
              <a:t>sắp</a:t>
            </a:r>
            <a:r>
              <a:rPr lang="en-US" sz="2800" dirty="0"/>
              <a:t> </a:t>
            </a:r>
            <a:r>
              <a:rPr lang="en-US" sz="2800" dirty="0" err="1"/>
              <a:t>thứ</a:t>
            </a:r>
            <a:r>
              <a:rPr lang="en-US" sz="2800" dirty="0"/>
              <a:t> </a:t>
            </a:r>
            <a:r>
              <a:rPr lang="en-US" sz="2800" dirty="0" err="1"/>
              <a:t>tự</a:t>
            </a:r>
            <a:r>
              <a:rPr lang="en-US" sz="2800" dirty="0"/>
              <a:t> (</a:t>
            </a:r>
            <a:r>
              <a:rPr lang="en-US" sz="2800" dirty="0" err="1"/>
              <a:t>a,b</a:t>
            </a:r>
            <a:r>
              <a:rPr lang="en-US" sz="2800" dirty="0"/>
              <a:t>) </a:t>
            </a:r>
            <a:r>
              <a:rPr lang="en-US" sz="2800" dirty="0" err="1"/>
              <a:t>trong</a:t>
            </a:r>
            <a:r>
              <a:rPr lang="en-US" sz="2800" dirty="0"/>
              <a:t> </a:t>
            </a:r>
            <a:r>
              <a:rPr lang="en-US" sz="2800" dirty="0" err="1"/>
              <a:t>đó</a:t>
            </a:r>
            <a:r>
              <a:rPr lang="en-US" sz="2800" dirty="0"/>
              <a:t> a ∈ A, b ∈ B</a:t>
            </a:r>
          </a:p>
          <a:p>
            <a:pPr algn="just"/>
            <a:r>
              <a:rPr lang="en-US" sz="2800" dirty="0"/>
              <a:t>A x B = {(a, b) | a ∈ 𝐴 ∩ 𝑏 ∈ B}</a:t>
            </a:r>
          </a:p>
        </p:txBody>
      </p:sp>
      <p:sp>
        <p:nvSpPr>
          <p:cNvPr id="4" name="Rectangle 3">
            <a:extLst>
              <a:ext uri="{FF2B5EF4-FFF2-40B4-BE49-F238E27FC236}">
                <a16:creationId xmlns:a16="http://schemas.microsoft.com/office/drawing/2014/main" id="{43003236-F97D-4FBF-828A-367D9E4B4D2B}"/>
              </a:ext>
            </a:extLst>
          </p:cNvPr>
          <p:cNvSpPr/>
          <p:nvPr/>
        </p:nvSpPr>
        <p:spPr>
          <a:xfrm>
            <a:off x="1282808" y="3886200"/>
            <a:ext cx="7334250"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sz="2400" b="1" dirty="0" err="1"/>
              <a:t>Ví</a:t>
            </a:r>
            <a:r>
              <a:rPr lang="en-US" sz="2400" b="1" dirty="0"/>
              <a:t> </a:t>
            </a:r>
            <a:r>
              <a:rPr lang="en-US" sz="2400" b="1" dirty="0" err="1"/>
              <a:t>dụ</a:t>
            </a:r>
            <a:r>
              <a:rPr lang="en-US" sz="2400" b="1" dirty="0"/>
              <a:t> 1:</a:t>
            </a:r>
          </a:p>
          <a:p>
            <a:r>
              <a:rPr lang="en-US" sz="2400" dirty="0"/>
              <a:t>Cho A = {1, 2, 3} , B = {x , y}. </a:t>
            </a:r>
            <a:r>
              <a:rPr lang="en-US" sz="2400" dirty="0" err="1"/>
              <a:t>Xác</a:t>
            </a:r>
            <a:r>
              <a:rPr lang="en-US" sz="2400" dirty="0"/>
              <a:t> </a:t>
            </a:r>
            <a:r>
              <a:rPr lang="en-US" sz="2400" dirty="0" err="1"/>
              <a:t>định</a:t>
            </a:r>
            <a:r>
              <a:rPr lang="en-US" sz="2400" dirty="0"/>
              <a:t> </a:t>
            </a:r>
            <a:r>
              <a:rPr lang="en-US" sz="2400" dirty="0" err="1"/>
              <a:t>tích</a:t>
            </a:r>
            <a:r>
              <a:rPr lang="en-US" sz="2400" dirty="0"/>
              <a:t> Descartes </a:t>
            </a:r>
            <a:r>
              <a:rPr lang="en-US" sz="2400" dirty="0" err="1"/>
              <a:t>của</a:t>
            </a:r>
            <a:r>
              <a:rPr lang="en-US" sz="2400" dirty="0"/>
              <a:t> A </a:t>
            </a:r>
            <a:r>
              <a:rPr lang="en-US" sz="2400" dirty="0" err="1"/>
              <a:t>và</a:t>
            </a:r>
            <a:r>
              <a:rPr lang="en-US" sz="2400" dirty="0"/>
              <a:t> B?</a:t>
            </a:r>
          </a:p>
        </p:txBody>
      </p:sp>
      <p:sp>
        <p:nvSpPr>
          <p:cNvPr id="5" name="Rectangle 4">
            <a:extLst>
              <a:ext uri="{FF2B5EF4-FFF2-40B4-BE49-F238E27FC236}">
                <a16:creationId xmlns:a16="http://schemas.microsoft.com/office/drawing/2014/main" id="{6E85DE10-8BAE-4321-9337-0356DE23F109}"/>
              </a:ext>
            </a:extLst>
          </p:cNvPr>
          <p:cNvSpPr/>
          <p:nvPr/>
        </p:nvSpPr>
        <p:spPr>
          <a:xfrm>
            <a:off x="1276350" y="5398882"/>
            <a:ext cx="7334250" cy="830997"/>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sz="2400" i="1" dirty="0" err="1"/>
              <a:t>Hướng</a:t>
            </a:r>
            <a:r>
              <a:rPr lang="en-US" sz="2400" i="1" dirty="0"/>
              <a:t> </a:t>
            </a:r>
            <a:r>
              <a:rPr lang="en-US" sz="2400" i="1" dirty="0" err="1"/>
              <a:t>dẫn</a:t>
            </a:r>
            <a:endParaRPr lang="en-US" sz="2400" dirty="0"/>
          </a:p>
          <a:p>
            <a:r>
              <a:rPr lang="en-US" sz="2400" dirty="0"/>
              <a:t>A x B = {(1, x), (1, y), (2, x), (2, y), (3, x), (3, y)}</a:t>
            </a:r>
          </a:p>
        </p:txBody>
      </p:sp>
    </p:spTree>
    <p:extLst>
      <p:ext uri="{BB962C8B-B14F-4D97-AF65-F5344CB8AC3E}">
        <p14:creationId xmlns:p14="http://schemas.microsoft.com/office/powerpoint/2010/main" val="11004603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2"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C3D03-B896-4731-B686-7CD2993C3722}"/>
              </a:ext>
            </a:extLst>
          </p:cNvPr>
          <p:cNvSpPr>
            <a:spLocks noGrp="1"/>
          </p:cNvSpPr>
          <p:nvPr>
            <p:ph type="title"/>
          </p:nvPr>
        </p:nvSpPr>
        <p:spPr/>
        <p:txBody>
          <a:bodyPr/>
          <a:lstStyle/>
          <a:p>
            <a:r>
              <a:rPr lang="en-US" dirty="0" err="1"/>
              <a:t>Tích</a:t>
            </a:r>
            <a:r>
              <a:rPr lang="en-US" dirty="0"/>
              <a:t> </a:t>
            </a:r>
            <a:r>
              <a:rPr lang="en-US" dirty="0" err="1"/>
              <a:t>đề</a:t>
            </a:r>
            <a:r>
              <a:rPr lang="en-US" dirty="0"/>
              <a:t> </a:t>
            </a:r>
            <a:r>
              <a:rPr lang="en-US" dirty="0" err="1"/>
              <a:t>các</a:t>
            </a:r>
            <a:endParaRPr lang="en-US" dirty="0"/>
          </a:p>
        </p:txBody>
      </p:sp>
      <p:sp>
        <p:nvSpPr>
          <p:cNvPr id="3" name="Rectangle 2">
            <a:extLst>
              <a:ext uri="{FF2B5EF4-FFF2-40B4-BE49-F238E27FC236}">
                <a16:creationId xmlns:a16="http://schemas.microsoft.com/office/drawing/2014/main" id="{A0EB163F-8ECD-4E91-90EA-69780D33BB27}"/>
              </a:ext>
            </a:extLst>
          </p:cNvPr>
          <p:cNvSpPr/>
          <p:nvPr/>
        </p:nvSpPr>
        <p:spPr>
          <a:xfrm>
            <a:off x="1276350" y="1524000"/>
            <a:ext cx="7334250" cy="2308324"/>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sz="2400" b="1" u="heavy" dirty="0" err="1"/>
              <a:t>Nhận</a:t>
            </a:r>
            <a:r>
              <a:rPr lang="en-US" sz="2400" b="1" u="heavy" dirty="0"/>
              <a:t> </a:t>
            </a:r>
            <a:r>
              <a:rPr lang="en-US" sz="2400" b="1" u="heavy" dirty="0" err="1"/>
              <a:t>xét</a:t>
            </a:r>
            <a:r>
              <a:rPr lang="en-US" sz="2400" b="1" u="heavy" dirty="0"/>
              <a:t>:</a:t>
            </a:r>
            <a:endParaRPr lang="en-US" sz="2400" b="1" dirty="0"/>
          </a:p>
          <a:p>
            <a:pPr lvl="0"/>
            <a:r>
              <a:rPr lang="en-US" sz="2400" dirty="0"/>
              <a:t>Ta </a:t>
            </a:r>
            <a:r>
              <a:rPr lang="en-US" sz="2400" dirty="0" err="1"/>
              <a:t>có</a:t>
            </a:r>
            <a:r>
              <a:rPr lang="en-US" sz="2400" dirty="0"/>
              <a:t> A x B ≠ B x A</a:t>
            </a:r>
          </a:p>
          <a:p>
            <a:pPr lvl="0"/>
            <a:r>
              <a:rPr lang="en-US" sz="2400" dirty="0"/>
              <a:t>Ta qui </a:t>
            </a:r>
            <a:r>
              <a:rPr lang="en-US" sz="2400" dirty="0" err="1"/>
              <a:t>ước</a:t>
            </a:r>
            <a:r>
              <a:rPr lang="en-US" sz="2400" dirty="0"/>
              <a:t> A x 𝜙 = 𝜙 x A = 𝜙</a:t>
            </a:r>
          </a:p>
          <a:p>
            <a:pPr lvl="0"/>
            <a:r>
              <a:rPr lang="en-US" sz="2400" dirty="0" err="1"/>
              <a:t>Nếu</a:t>
            </a:r>
            <a:r>
              <a:rPr lang="en-US" sz="2400" dirty="0"/>
              <a:t> B = A </a:t>
            </a:r>
            <a:r>
              <a:rPr lang="en-US" sz="2400" dirty="0" err="1"/>
              <a:t>thì</a:t>
            </a:r>
            <a:r>
              <a:rPr lang="en-US" sz="2400" dirty="0"/>
              <a:t> ta </a:t>
            </a:r>
            <a:r>
              <a:rPr lang="en-US" sz="2400" dirty="0" err="1"/>
              <a:t>có</a:t>
            </a:r>
            <a:r>
              <a:rPr lang="en-US" sz="2400" dirty="0"/>
              <a:t> </a:t>
            </a:r>
            <a:r>
              <a:rPr lang="en-US" sz="2400" dirty="0" err="1"/>
              <a:t>thể</a:t>
            </a:r>
            <a:r>
              <a:rPr lang="en-US" sz="2400" dirty="0"/>
              <a:t> </a:t>
            </a:r>
            <a:r>
              <a:rPr lang="en-US" sz="2400" dirty="0" err="1"/>
              <a:t>viết</a:t>
            </a:r>
            <a:r>
              <a:rPr lang="en-US" sz="2400" dirty="0"/>
              <a:t> A x A = A2</a:t>
            </a:r>
          </a:p>
          <a:p>
            <a:r>
              <a:rPr lang="en-US" sz="2400" i="1" dirty="0"/>
              <a:t>- </a:t>
            </a:r>
            <a:r>
              <a:rPr lang="en-US" sz="2400" dirty="0" err="1"/>
              <a:t>Nếu</a:t>
            </a:r>
            <a:r>
              <a:rPr lang="en-US" sz="2400" dirty="0"/>
              <a:t> A </a:t>
            </a:r>
            <a:r>
              <a:rPr lang="en-US" sz="2400" dirty="0" err="1"/>
              <a:t>có</a:t>
            </a:r>
            <a:r>
              <a:rPr lang="en-US" sz="2400" dirty="0"/>
              <a:t> n </a:t>
            </a:r>
            <a:r>
              <a:rPr lang="en-US" sz="2400" dirty="0" err="1"/>
              <a:t>phần</a:t>
            </a:r>
            <a:r>
              <a:rPr lang="en-US" sz="2400" dirty="0"/>
              <a:t> </a:t>
            </a:r>
            <a:r>
              <a:rPr lang="en-US" sz="2400" dirty="0" err="1"/>
              <a:t>tử</a:t>
            </a:r>
            <a:r>
              <a:rPr lang="en-US" sz="2400" dirty="0"/>
              <a:t>, B </a:t>
            </a:r>
            <a:r>
              <a:rPr lang="en-US" sz="2400" dirty="0" err="1"/>
              <a:t>có</a:t>
            </a:r>
            <a:r>
              <a:rPr lang="en-US" sz="2400" dirty="0"/>
              <a:t> m </a:t>
            </a:r>
            <a:r>
              <a:rPr lang="en-US" sz="2400" dirty="0" err="1"/>
              <a:t>phần</a:t>
            </a:r>
            <a:r>
              <a:rPr lang="en-US" sz="2400" dirty="0"/>
              <a:t> </a:t>
            </a:r>
            <a:r>
              <a:rPr lang="en-US" sz="2400" dirty="0" err="1"/>
              <a:t>tử</a:t>
            </a:r>
            <a:r>
              <a:rPr lang="en-US" sz="2400" dirty="0"/>
              <a:t> </a:t>
            </a:r>
            <a:r>
              <a:rPr lang="en-US" sz="2400" dirty="0" err="1"/>
              <a:t>thì</a:t>
            </a:r>
            <a:r>
              <a:rPr lang="en-US" sz="2400" dirty="0"/>
              <a:t> </a:t>
            </a:r>
            <a:r>
              <a:rPr lang="en-US" sz="2400" dirty="0" err="1"/>
              <a:t>tích</a:t>
            </a:r>
            <a:r>
              <a:rPr lang="en-US" sz="2400" dirty="0"/>
              <a:t> Descartes </a:t>
            </a:r>
            <a:r>
              <a:rPr lang="en-US" sz="2400" dirty="0" err="1"/>
              <a:t>của</a:t>
            </a:r>
            <a:r>
              <a:rPr lang="en-US" sz="2400" dirty="0"/>
              <a:t> A </a:t>
            </a:r>
            <a:r>
              <a:rPr lang="en-US" sz="2400" dirty="0" err="1"/>
              <a:t>và</a:t>
            </a:r>
            <a:r>
              <a:rPr lang="en-US" sz="2400" dirty="0"/>
              <a:t> B </a:t>
            </a:r>
            <a:r>
              <a:rPr lang="en-US" sz="2400" dirty="0" err="1"/>
              <a:t>có</a:t>
            </a:r>
            <a:r>
              <a:rPr lang="en-US" sz="2400" dirty="0"/>
              <a:t> m x n </a:t>
            </a:r>
            <a:r>
              <a:rPr lang="en-US" sz="2400" dirty="0" err="1"/>
              <a:t>phần</a:t>
            </a:r>
            <a:r>
              <a:rPr lang="en-US" sz="2400" dirty="0"/>
              <a:t> </a:t>
            </a:r>
            <a:r>
              <a:rPr lang="en-US" sz="2400" dirty="0" err="1"/>
              <a:t>tử</a:t>
            </a:r>
            <a:r>
              <a:rPr lang="en-US" sz="2400" dirty="0"/>
              <a:t>.</a:t>
            </a:r>
          </a:p>
        </p:txBody>
      </p:sp>
    </p:spTree>
    <p:extLst>
      <p:ext uri="{BB962C8B-B14F-4D97-AF65-F5344CB8AC3E}">
        <p14:creationId xmlns:p14="http://schemas.microsoft.com/office/powerpoint/2010/main" val="33973432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C3D03-B896-4731-B686-7CD2993C3722}"/>
              </a:ext>
            </a:extLst>
          </p:cNvPr>
          <p:cNvSpPr>
            <a:spLocks noGrp="1"/>
          </p:cNvSpPr>
          <p:nvPr>
            <p:ph type="title"/>
          </p:nvPr>
        </p:nvSpPr>
        <p:spPr/>
        <p:txBody>
          <a:bodyPr/>
          <a:lstStyle/>
          <a:p>
            <a:r>
              <a:rPr lang="en-US" dirty="0"/>
              <a:t>B. Quan </a:t>
            </a:r>
            <a:r>
              <a:rPr lang="en-US" dirty="0" err="1"/>
              <a:t>hệ</a:t>
            </a:r>
            <a:endParaRPr lang="en-US" dirty="0"/>
          </a:p>
        </p:txBody>
      </p:sp>
      <p:sp>
        <p:nvSpPr>
          <p:cNvPr id="3" name="Rectangle 2">
            <a:extLst>
              <a:ext uri="{FF2B5EF4-FFF2-40B4-BE49-F238E27FC236}">
                <a16:creationId xmlns:a16="http://schemas.microsoft.com/office/drawing/2014/main" id="{A0EB163F-8ECD-4E91-90EA-69780D33BB27}"/>
              </a:ext>
            </a:extLst>
          </p:cNvPr>
          <p:cNvSpPr/>
          <p:nvPr/>
        </p:nvSpPr>
        <p:spPr>
          <a:xfrm>
            <a:off x="1276350" y="1524000"/>
            <a:ext cx="7412442" cy="2000548"/>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53975" indent="-53975" algn="just">
              <a:buNone/>
              <a:defRPr/>
            </a:pPr>
            <a:r>
              <a:rPr lang="en-US" sz="2800" b="1" dirty="0"/>
              <a:t>I. Quan </a:t>
            </a:r>
            <a:r>
              <a:rPr lang="en-US" sz="2800" b="1" dirty="0" err="1"/>
              <a:t>hệ</a:t>
            </a:r>
            <a:r>
              <a:rPr lang="en-US" sz="2800" b="1" dirty="0"/>
              <a:t> n </a:t>
            </a:r>
            <a:r>
              <a:rPr lang="en-US" sz="2800" b="1" dirty="0" err="1"/>
              <a:t>ngôi</a:t>
            </a:r>
            <a:endParaRPr lang="en-US" sz="2800" b="1" dirty="0"/>
          </a:p>
          <a:p>
            <a:pPr marL="53975" indent="-53975" algn="just">
              <a:buNone/>
              <a:defRPr/>
            </a:pPr>
            <a:r>
              <a:rPr lang="en-US" sz="2400" dirty="0"/>
              <a:t>Cho A</a:t>
            </a:r>
            <a:r>
              <a:rPr lang="en-US" sz="2400" baseline="-25000" dirty="0"/>
              <a:t>1</a:t>
            </a:r>
            <a:r>
              <a:rPr lang="en-US" sz="2400" dirty="0"/>
              <a:t>, A</a:t>
            </a:r>
            <a:r>
              <a:rPr lang="en-US" sz="2400" baseline="-25000" dirty="0"/>
              <a:t>2</a:t>
            </a:r>
            <a:r>
              <a:rPr lang="en-US" sz="2400" dirty="0"/>
              <a:t>, ..., A</a:t>
            </a:r>
            <a:r>
              <a:rPr lang="en-US" sz="2400" baseline="-25000" dirty="0"/>
              <a:t>n</a:t>
            </a:r>
            <a:r>
              <a:rPr lang="en-US" sz="2400" dirty="0"/>
              <a:t> </a:t>
            </a:r>
            <a:r>
              <a:rPr lang="en-US" sz="2400" dirty="0" err="1"/>
              <a:t>là</a:t>
            </a:r>
            <a:r>
              <a:rPr lang="en-US" sz="2400" dirty="0"/>
              <a:t> </a:t>
            </a:r>
            <a:r>
              <a:rPr lang="en-US" sz="2400" dirty="0" err="1"/>
              <a:t>các</a:t>
            </a:r>
            <a:r>
              <a:rPr lang="en-US" sz="2400" dirty="0"/>
              <a:t> </a:t>
            </a:r>
            <a:r>
              <a:rPr lang="en-US" sz="2400" dirty="0" err="1"/>
              <a:t>tập</a:t>
            </a:r>
            <a:r>
              <a:rPr lang="en-US" sz="2400" dirty="0"/>
              <a:t> </a:t>
            </a:r>
            <a:r>
              <a:rPr lang="en-US" sz="2400" dirty="0" err="1"/>
              <a:t>hợp</a:t>
            </a:r>
            <a:r>
              <a:rPr lang="en-US" sz="2400" dirty="0"/>
              <a:t>. </a:t>
            </a:r>
            <a:r>
              <a:rPr lang="en-US" sz="2400" dirty="0" err="1"/>
              <a:t>Một</a:t>
            </a:r>
            <a:r>
              <a:rPr lang="en-US" sz="2400" dirty="0"/>
              <a:t> </a:t>
            </a:r>
            <a:r>
              <a:rPr lang="en-US" sz="2400" dirty="0" err="1"/>
              <a:t>quan</a:t>
            </a:r>
            <a:r>
              <a:rPr lang="en-US" sz="2400" dirty="0"/>
              <a:t> </a:t>
            </a:r>
            <a:r>
              <a:rPr lang="en-US" sz="2400" dirty="0" err="1"/>
              <a:t>hệ</a:t>
            </a:r>
            <a:r>
              <a:rPr lang="en-US" sz="2400" dirty="0"/>
              <a:t> n </a:t>
            </a:r>
            <a:r>
              <a:rPr lang="en-US" sz="2400" dirty="0" err="1"/>
              <a:t>ngôi</a:t>
            </a:r>
            <a:r>
              <a:rPr lang="en-US" sz="2400" dirty="0"/>
              <a:t> </a:t>
            </a:r>
            <a:r>
              <a:rPr lang="en-US" sz="2400" dirty="0" err="1"/>
              <a:t>trên</a:t>
            </a:r>
            <a:r>
              <a:rPr lang="en-US" sz="2400" dirty="0"/>
              <a:t> </a:t>
            </a:r>
            <a:r>
              <a:rPr lang="en-US" sz="2400" dirty="0" err="1"/>
              <a:t>các</a:t>
            </a:r>
            <a:r>
              <a:rPr lang="en-US" sz="2400" dirty="0"/>
              <a:t> </a:t>
            </a:r>
            <a:r>
              <a:rPr lang="en-US" sz="2400" dirty="0" err="1"/>
              <a:t>tập</a:t>
            </a:r>
            <a:r>
              <a:rPr lang="en-US" sz="2400" dirty="0"/>
              <a:t> </a:t>
            </a:r>
            <a:r>
              <a:rPr lang="en-US" sz="2400" dirty="0" err="1"/>
              <a:t>này</a:t>
            </a:r>
            <a:r>
              <a:rPr lang="en-US" sz="2400" dirty="0"/>
              <a:t> </a:t>
            </a:r>
            <a:r>
              <a:rPr lang="en-US" sz="2400" dirty="0" err="1"/>
              <a:t>là</a:t>
            </a:r>
            <a:r>
              <a:rPr lang="en-US" sz="2400" dirty="0"/>
              <a:t> </a:t>
            </a:r>
            <a:r>
              <a:rPr lang="en-US" sz="2400" dirty="0" err="1"/>
              <a:t>một</a:t>
            </a:r>
            <a:r>
              <a:rPr lang="en-US" sz="2400" dirty="0"/>
              <a:t> </a:t>
            </a:r>
            <a:r>
              <a:rPr lang="en-US" sz="2400" dirty="0" err="1"/>
              <a:t>tập</a:t>
            </a:r>
            <a:r>
              <a:rPr lang="en-US" sz="2400" dirty="0"/>
              <a:t> con </a:t>
            </a:r>
            <a:r>
              <a:rPr lang="en-US" sz="2400" dirty="0" err="1"/>
              <a:t>của</a:t>
            </a:r>
            <a:r>
              <a:rPr lang="en-US" sz="2400" dirty="0"/>
              <a:t> </a:t>
            </a:r>
            <a:r>
              <a:rPr lang="en-US" sz="2400" dirty="0" err="1"/>
              <a:t>tich</a:t>
            </a:r>
            <a:r>
              <a:rPr lang="en-US" sz="2400" dirty="0"/>
              <a:t> </a:t>
            </a:r>
            <a:r>
              <a:rPr lang="vi-VN" sz="2400" dirty="0"/>
              <a:t>đề</a:t>
            </a:r>
            <a:r>
              <a:rPr lang="en-US" sz="2400" dirty="0"/>
              <a:t> </a:t>
            </a:r>
            <a:r>
              <a:rPr lang="en-US" sz="2400" dirty="0" err="1"/>
              <a:t>các</a:t>
            </a:r>
            <a:r>
              <a:rPr lang="en-US" sz="2400" dirty="0"/>
              <a:t> A</a:t>
            </a:r>
            <a:r>
              <a:rPr lang="en-US" sz="2400" baseline="-25000" dirty="0"/>
              <a:t>1</a:t>
            </a:r>
            <a:r>
              <a:rPr lang="en-US" sz="2400" dirty="0"/>
              <a:t>xA</a:t>
            </a:r>
            <a:r>
              <a:rPr lang="en-US" sz="2400" baseline="-25000" dirty="0"/>
              <a:t>2</a:t>
            </a:r>
            <a:r>
              <a:rPr lang="en-US" sz="2400" dirty="0"/>
              <a:t>x...</a:t>
            </a:r>
            <a:r>
              <a:rPr lang="en-US" sz="2400" dirty="0" err="1"/>
              <a:t>xA</a:t>
            </a:r>
            <a:r>
              <a:rPr lang="en-US" sz="2400" baseline="-25000" dirty="0" err="1"/>
              <a:t>n</a:t>
            </a:r>
            <a:r>
              <a:rPr lang="en-US" sz="2400" dirty="0"/>
              <a:t>. </a:t>
            </a:r>
            <a:r>
              <a:rPr lang="en-US" sz="2400" dirty="0" err="1"/>
              <a:t>Các</a:t>
            </a:r>
            <a:r>
              <a:rPr lang="en-US" sz="2400" dirty="0"/>
              <a:t> </a:t>
            </a:r>
            <a:r>
              <a:rPr lang="en-US" sz="2400" dirty="0" err="1"/>
              <a:t>tập</a:t>
            </a:r>
            <a:r>
              <a:rPr lang="en-US" sz="2400" dirty="0"/>
              <a:t> A</a:t>
            </a:r>
            <a:r>
              <a:rPr lang="en-US" sz="2400" baseline="-25000" dirty="0"/>
              <a:t>1</a:t>
            </a:r>
            <a:r>
              <a:rPr lang="en-US" sz="2400" dirty="0"/>
              <a:t>, A</a:t>
            </a:r>
            <a:r>
              <a:rPr lang="en-US" sz="2400" baseline="-25000" dirty="0"/>
              <a:t>2</a:t>
            </a:r>
            <a:r>
              <a:rPr lang="en-US" sz="2400" dirty="0"/>
              <a:t>,.. A</a:t>
            </a:r>
            <a:r>
              <a:rPr lang="en-US" sz="2400" baseline="-25000" dirty="0"/>
              <a:t>n</a:t>
            </a:r>
            <a:r>
              <a:rPr lang="en-US" sz="2400" dirty="0"/>
              <a:t> </a:t>
            </a:r>
            <a:r>
              <a:rPr lang="vi-VN" sz="2400" dirty="0"/>
              <a:t>được</a:t>
            </a:r>
            <a:r>
              <a:rPr lang="en-US" sz="2400" dirty="0"/>
              <a:t> </a:t>
            </a:r>
            <a:r>
              <a:rPr lang="en-US" sz="2400" dirty="0" err="1"/>
              <a:t>gọi</a:t>
            </a:r>
            <a:r>
              <a:rPr lang="en-US" sz="2400" dirty="0"/>
              <a:t> </a:t>
            </a:r>
            <a:r>
              <a:rPr lang="en-US" sz="2400" dirty="0" err="1"/>
              <a:t>là</a:t>
            </a:r>
            <a:r>
              <a:rPr lang="en-US" sz="2400" dirty="0"/>
              <a:t> </a:t>
            </a:r>
            <a:r>
              <a:rPr lang="en-US" sz="2400" dirty="0" err="1"/>
              <a:t>miền</a:t>
            </a:r>
            <a:r>
              <a:rPr lang="en-US" sz="2400" dirty="0"/>
              <a:t> </a:t>
            </a:r>
            <a:r>
              <a:rPr lang="en-US" sz="2400" dirty="0" err="1"/>
              <a:t>của</a:t>
            </a:r>
            <a:r>
              <a:rPr lang="en-US" sz="2400" dirty="0"/>
              <a:t> </a:t>
            </a:r>
            <a:r>
              <a:rPr lang="en-US" sz="2400" dirty="0" err="1"/>
              <a:t>quan</a:t>
            </a:r>
            <a:r>
              <a:rPr lang="en-US" sz="2400" dirty="0"/>
              <a:t> </a:t>
            </a:r>
            <a:r>
              <a:rPr lang="en-US" sz="2400" dirty="0" err="1"/>
              <a:t>hệ</a:t>
            </a:r>
            <a:r>
              <a:rPr lang="en-US" sz="2400" dirty="0"/>
              <a:t> </a:t>
            </a:r>
            <a:r>
              <a:rPr lang="vi-VN" sz="2400" dirty="0"/>
              <a:t>đó</a:t>
            </a:r>
            <a:r>
              <a:rPr lang="en-US" sz="2400" dirty="0"/>
              <a:t> </a:t>
            </a:r>
            <a:r>
              <a:rPr lang="en-US" sz="2400" dirty="0" err="1"/>
              <a:t>và</a:t>
            </a:r>
            <a:r>
              <a:rPr lang="en-US" sz="2400" dirty="0"/>
              <a:t> n </a:t>
            </a:r>
            <a:r>
              <a:rPr lang="en-US" sz="2400" dirty="0" err="1"/>
              <a:t>gọi</a:t>
            </a:r>
            <a:r>
              <a:rPr lang="en-US" sz="2400" dirty="0"/>
              <a:t> </a:t>
            </a:r>
            <a:r>
              <a:rPr lang="en-US" sz="2400" dirty="0" err="1"/>
              <a:t>là</a:t>
            </a:r>
            <a:r>
              <a:rPr lang="en-US" sz="2400" dirty="0"/>
              <a:t> </a:t>
            </a:r>
            <a:r>
              <a:rPr lang="en-US" sz="2400" dirty="0" err="1"/>
              <a:t>bậc</a:t>
            </a:r>
            <a:r>
              <a:rPr lang="en-US" sz="2400" dirty="0"/>
              <a:t> </a:t>
            </a:r>
            <a:r>
              <a:rPr lang="en-US" sz="2400" dirty="0" err="1"/>
              <a:t>của</a:t>
            </a:r>
            <a:r>
              <a:rPr lang="en-US" sz="2400" dirty="0"/>
              <a:t> </a:t>
            </a:r>
            <a:r>
              <a:rPr lang="en-US" sz="2400" dirty="0" err="1"/>
              <a:t>quan</a:t>
            </a:r>
            <a:r>
              <a:rPr lang="en-US" sz="2400" dirty="0"/>
              <a:t> </a:t>
            </a:r>
            <a:r>
              <a:rPr lang="en-US" sz="2400" dirty="0" err="1"/>
              <a:t>hệ</a:t>
            </a:r>
            <a:endParaRPr lang="en-US" sz="2400" dirty="0"/>
          </a:p>
        </p:txBody>
      </p:sp>
      <p:sp>
        <p:nvSpPr>
          <p:cNvPr id="4" name="Rectangle 3">
            <a:extLst>
              <a:ext uri="{FF2B5EF4-FFF2-40B4-BE49-F238E27FC236}">
                <a16:creationId xmlns:a16="http://schemas.microsoft.com/office/drawing/2014/main" id="{43003236-F97D-4FBF-828A-367D9E4B4D2B}"/>
              </a:ext>
            </a:extLst>
          </p:cNvPr>
          <p:cNvSpPr/>
          <p:nvPr/>
        </p:nvSpPr>
        <p:spPr>
          <a:xfrm>
            <a:off x="1282808" y="3886200"/>
            <a:ext cx="7405984" cy="2677656"/>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sz="2400" b="1" dirty="0"/>
              <a:t>II. Quan </a:t>
            </a:r>
            <a:r>
              <a:rPr lang="en-US" sz="2400" b="1" dirty="0" err="1"/>
              <a:t>hệ</a:t>
            </a:r>
            <a:r>
              <a:rPr lang="en-US" sz="2400" b="1" dirty="0"/>
              <a:t> 2 </a:t>
            </a:r>
            <a:r>
              <a:rPr lang="en-US" sz="2400" b="1" dirty="0" err="1"/>
              <a:t>ngôi</a:t>
            </a:r>
            <a:r>
              <a:rPr lang="en-US" sz="2400" b="1" dirty="0"/>
              <a:t>:</a:t>
            </a:r>
          </a:p>
          <a:p>
            <a:r>
              <a:rPr lang="en-US" sz="2400" b="1" dirty="0"/>
              <a:t>1. </a:t>
            </a:r>
            <a:r>
              <a:rPr lang="en-US" sz="2400" b="1" dirty="0" err="1"/>
              <a:t>Khái</a:t>
            </a:r>
            <a:r>
              <a:rPr lang="en-US" sz="2400" b="1" dirty="0"/>
              <a:t> </a:t>
            </a:r>
            <a:r>
              <a:rPr lang="en-US" sz="2400" b="1" dirty="0" err="1"/>
              <a:t>niệm</a:t>
            </a:r>
            <a:r>
              <a:rPr lang="en-US" sz="2400" b="1" dirty="0"/>
              <a:t>: </a:t>
            </a:r>
            <a:r>
              <a:rPr lang="en-US" sz="2400" dirty="0" err="1"/>
              <a:t>Giả</a:t>
            </a:r>
            <a:r>
              <a:rPr lang="en-US" sz="2400" dirty="0"/>
              <a:t> </a:t>
            </a:r>
            <a:r>
              <a:rPr lang="en-US" sz="2400" dirty="0" err="1"/>
              <a:t>sử</a:t>
            </a:r>
            <a:r>
              <a:rPr lang="en-US" sz="2400" dirty="0"/>
              <a:t> </a:t>
            </a:r>
            <a:r>
              <a:rPr lang="en-US" sz="2400" dirty="0" err="1"/>
              <a:t>phần</a:t>
            </a:r>
            <a:r>
              <a:rPr lang="en-US" sz="2400" dirty="0"/>
              <a:t> </a:t>
            </a:r>
            <a:r>
              <a:rPr lang="en-US" sz="2400" dirty="0" err="1"/>
              <a:t>tử</a:t>
            </a:r>
            <a:r>
              <a:rPr lang="en-US" sz="2400" dirty="0"/>
              <a:t> a </a:t>
            </a:r>
            <a:r>
              <a:rPr lang="en-US" sz="2400" dirty="0" err="1"/>
              <a:t>thuộc</a:t>
            </a:r>
            <a:r>
              <a:rPr lang="en-US" sz="2400" dirty="0"/>
              <a:t> A, </a:t>
            </a:r>
            <a:r>
              <a:rPr lang="en-US" sz="2400" dirty="0" err="1"/>
              <a:t>phần</a:t>
            </a:r>
            <a:r>
              <a:rPr lang="en-US" sz="2400" dirty="0"/>
              <a:t> </a:t>
            </a:r>
            <a:r>
              <a:rPr lang="en-US" sz="2400" dirty="0" err="1"/>
              <a:t>tử</a:t>
            </a:r>
            <a:r>
              <a:rPr lang="en-US" sz="2400" dirty="0"/>
              <a:t> b </a:t>
            </a:r>
            <a:r>
              <a:rPr lang="en-US" sz="2400" dirty="0" err="1"/>
              <a:t>thuộc</a:t>
            </a:r>
            <a:r>
              <a:rPr lang="en-US" sz="2400" dirty="0"/>
              <a:t> B  </a:t>
            </a:r>
            <a:r>
              <a:rPr lang="en-US" sz="2400" dirty="0" err="1"/>
              <a:t>thì</a:t>
            </a:r>
            <a:r>
              <a:rPr lang="en-US" sz="2400" dirty="0"/>
              <a:t> R </a:t>
            </a:r>
            <a:r>
              <a:rPr lang="en-US" sz="2400" dirty="0" err="1"/>
              <a:t>gọi</a:t>
            </a:r>
            <a:r>
              <a:rPr lang="en-US" sz="2400" dirty="0"/>
              <a:t> </a:t>
            </a:r>
            <a:r>
              <a:rPr lang="en-US" sz="2400" dirty="0" err="1"/>
              <a:t>là</a:t>
            </a:r>
            <a:r>
              <a:rPr lang="en-US" sz="2400" dirty="0"/>
              <a:t> </a:t>
            </a:r>
            <a:r>
              <a:rPr lang="en-US" altLang="vi-VN" sz="2400" dirty="0" err="1"/>
              <a:t>quan</a:t>
            </a:r>
            <a:r>
              <a:rPr lang="en-US" altLang="vi-VN" sz="2400" dirty="0"/>
              <a:t> </a:t>
            </a:r>
            <a:r>
              <a:rPr lang="en-US" altLang="vi-VN" sz="2400" dirty="0" err="1"/>
              <a:t>hệ</a:t>
            </a:r>
            <a:r>
              <a:rPr lang="en-US" altLang="vi-VN" sz="2400" dirty="0"/>
              <a:t> 2 </a:t>
            </a:r>
            <a:r>
              <a:rPr lang="en-US" altLang="vi-VN" sz="2400" dirty="0" err="1"/>
              <a:t>ngôi</a:t>
            </a:r>
            <a:r>
              <a:rPr lang="en-US" altLang="vi-VN" sz="2400" dirty="0"/>
              <a:t> </a:t>
            </a:r>
            <a:r>
              <a:rPr lang="en-US" altLang="vi-VN" sz="2400" dirty="0" err="1"/>
              <a:t>từ</a:t>
            </a:r>
            <a:r>
              <a:rPr lang="en-US" altLang="vi-VN" sz="2400" dirty="0"/>
              <a:t> A </a:t>
            </a:r>
            <a:r>
              <a:rPr lang="en-US" altLang="vi-VN" sz="2400" dirty="0" err="1"/>
              <a:t>vào</a:t>
            </a:r>
            <a:r>
              <a:rPr lang="en-US" altLang="vi-VN" sz="2400" dirty="0"/>
              <a:t> B </a:t>
            </a:r>
            <a:r>
              <a:rPr lang="en-US" altLang="vi-VN" sz="2400" dirty="0" err="1"/>
              <a:t>nghĩa</a:t>
            </a:r>
            <a:r>
              <a:rPr lang="en-US" altLang="vi-VN" sz="2400" dirty="0"/>
              <a:t> </a:t>
            </a:r>
            <a:r>
              <a:rPr lang="en-US" altLang="vi-VN" sz="2400" dirty="0" err="1"/>
              <a:t>là</a:t>
            </a:r>
            <a:r>
              <a:rPr lang="en-US" altLang="vi-VN" sz="2400" dirty="0"/>
              <a:t>: </a:t>
            </a:r>
            <a:r>
              <a:rPr lang="en-US" altLang="vi-VN" sz="2400" dirty="0" err="1"/>
              <a:t>aRb</a:t>
            </a:r>
            <a:r>
              <a:rPr lang="en-US" altLang="vi-VN" sz="2400" dirty="0"/>
              <a:t>: a </a:t>
            </a:r>
            <a:r>
              <a:rPr lang="en-US" altLang="vi-VN" sz="2400" dirty="0" err="1"/>
              <a:t>có</a:t>
            </a:r>
            <a:r>
              <a:rPr lang="en-US" altLang="vi-VN" sz="2400" dirty="0"/>
              <a:t> </a:t>
            </a:r>
            <a:r>
              <a:rPr lang="en-US" altLang="vi-VN" sz="2400" dirty="0" err="1"/>
              <a:t>quan</a:t>
            </a:r>
            <a:r>
              <a:rPr lang="en-US" altLang="vi-VN" sz="2400" dirty="0"/>
              <a:t> </a:t>
            </a:r>
            <a:r>
              <a:rPr lang="en-US" altLang="vi-VN" sz="2400" dirty="0" err="1"/>
              <a:t>hệ</a:t>
            </a:r>
            <a:r>
              <a:rPr lang="en-US" altLang="vi-VN" sz="2400" dirty="0"/>
              <a:t> R </a:t>
            </a:r>
            <a:r>
              <a:rPr lang="en-US" altLang="vi-VN" sz="2400" dirty="0" err="1"/>
              <a:t>với</a:t>
            </a:r>
            <a:r>
              <a:rPr lang="en-US" altLang="vi-VN" sz="2400" dirty="0"/>
              <a:t> b </a:t>
            </a:r>
            <a:r>
              <a:rPr lang="en-US" altLang="vi-VN" sz="2400" dirty="0" err="1"/>
              <a:t>khi</a:t>
            </a:r>
            <a:r>
              <a:rPr lang="en-US" altLang="vi-VN" sz="2400" dirty="0"/>
              <a:t> </a:t>
            </a:r>
            <a:r>
              <a:rPr lang="en-US" altLang="vi-VN" sz="2400" dirty="0" err="1"/>
              <a:t>và</a:t>
            </a:r>
            <a:r>
              <a:rPr lang="en-US" altLang="vi-VN" sz="2400" dirty="0"/>
              <a:t> </a:t>
            </a:r>
            <a:r>
              <a:rPr lang="en-US" altLang="vi-VN" sz="2400" dirty="0" err="1"/>
              <a:t>chỉ</a:t>
            </a:r>
            <a:r>
              <a:rPr lang="en-US" altLang="vi-VN" sz="2400" dirty="0"/>
              <a:t> </a:t>
            </a:r>
            <a:r>
              <a:rPr lang="en-US" altLang="vi-VN" sz="2400" dirty="0" err="1"/>
              <a:t>khi</a:t>
            </a:r>
            <a:r>
              <a:rPr lang="en-US" altLang="vi-VN" sz="2400" dirty="0"/>
              <a:t> (</a:t>
            </a:r>
            <a:r>
              <a:rPr lang="en-US" altLang="vi-VN" sz="2400" dirty="0" err="1"/>
              <a:t>a,b</a:t>
            </a:r>
            <a:r>
              <a:rPr lang="en-US" altLang="vi-VN" sz="2400" dirty="0"/>
              <a:t>)    R        </a:t>
            </a:r>
            <a:r>
              <a:rPr lang="en-US" altLang="vi-VN" sz="2400" dirty="0" err="1"/>
              <a:t>AxB</a:t>
            </a:r>
            <a:r>
              <a:rPr lang="en-US" altLang="vi-VN" sz="2400" dirty="0"/>
              <a:t>.</a:t>
            </a:r>
          </a:p>
          <a:p>
            <a:r>
              <a:rPr lang="en-US" altLang="vi-VN" sz="2400" dirty="0" err="1"/>
              <a:t>Nếu</a:t>
            </a:r>
            <a:r>
              <a:rPr lang="en-US" altLang="vi-VN" sz="2400" dirty="0"/>
              <a:t> A </a:t>
            </a:r>
            <a:r>
              <a:rPr lang="en-US" altLang="vi-VN" sz="2400" dirty="0" err="1"/>
              <a:t>không</a:t>
            </a:r>
            <a:r>
              <a:rPr lang="en-US" altLang="vi-VN" sz="2400" dirty="0"/>
              <a:t> </a:t>
            </a:r>
            <a:r>
              <a:rPr lang="en-US" altLang="vi-VN" sz="2400" dirty="0" err="1"/>
              <a:t>có</a:t>
            </a:r>
            <a:r>
              <a:rPr lang="en-US" altLang="vi-VN" sz="2400" dirty="0"/>
              <a:t> </a:t>
            </a:r>
            <a:r>
              <a:rPr lang="en-US" altLang="vi-VN" sz="2400" dirty="0" err="1"/>
              <a:t>quan</a:t>
            </a:r>
            <a:r>
              <a:rPr lang="en-US" altLang="vi-VN" sz="2400" dirty="0"/>
              <a:t> </a:t>
            </a:r>
            <a:r>
              <a:rPr lang="en-US" altLang="vi-VN" sz="2400" dirty="0" err="1"/>
              <a:t>hệ</a:t>
            </a:r>
            <a:r>
              <a:rPr lang="en-US" altLang="vi-VN" sz="2400" dirty="0"/>
              <a:t> R </a:t>
            </a:r>
            <a:r>
              <a:rPr lang="en-US" altLang="vi-VN" sz="2400" dirty="0" err="1"/>
              <a:t>với</a:t>
            </a:r>
            <a:r>
              <a:rPr lang="en-US" altLang="vi-VN" sz="2400" dirty="0"/>
              <a:t> b </a:t>
            </a:r>
            <a:r>
              <a:rPr lang="en-US" altLang="vi-VN" sz="2400" dirty="0" err="1"/>
              <a:t>thì</a:t>
            </a:r>
            <a:r>
              <a:rPr lang="en-US" altLang="vi-VN" sz="2400" dirty="0"/>
              <a:t> </a:t>
            </a:r>
            <a:r>
              <a:rPr lang="en-US" altLang="vi-VN" sz="2400" dirty="0" err="1"/>
              <a:t>viết</a:t>
            </a:r>
            <a:r>
              <a:rPr lang="en-US" altLang="vi-VN" sz="2400" dirty="0"/>
              <a:t>             , </a:t>
            </a:r>
            <a:r>
              <a:rPr lang="en-US" altLang="vi-VN" sz="2400" dirty="0" err="1"/>
              <a:t>tức</a:t>
            </a:r>
            <a:r>
              <a:rPr lang="en-US" altLang="vi-VN" sz="2400" dirty="0"/>
              <a:t> (a, b)     R</a:t>
            </a:r>
          </a:p>
        </p:txBody>
      </p:sp>
      <p:graphicFrame>
        <p:nvGraphicFramePr>
          <p:cNvPr id="6" name="Object 5">
            <a:extLst>
              <a:ext uri="{FF2B5EF4-FFF2-40B4-BE49-F238E27FC236}">
                <a16:creationId xmlns:a16="http://schemas.microsoft.com/office/drawing/2014/main" id="{D93F4331-D553-4BE0-B995-FBE77F14F9AE}"/>
              </a:ext>
            </a:extLst>
          </p:cNvPr>
          <p:cNvGraphicFramePr>
            <a:graphicFrameLocks noChangeAspect="1"/>
          </p:cNvGraphicFramePr>
          <p:nvPr>
            <p:extLst>
              <p:ext uri="{D42A27DB-BD31-4B8C-83A1-F6EECF244321}">
                <p14:modId xmlns:p14="http://schemas.microsoft.com/office/powerpoint/2010/main" val="1852375541"/>
              </p:ext>
            </p:extLst>
          </p:nvPr>
        </p:nvGraphicFramePr>
        <p:xfrm>
          <a:off x="7861192" y="5065548"/>
          <a:ext cx="292100" cy="268452"/>
        </p:xfrm>
        <a:graphic>
          <a:graphicData uri="http://schemas.openxmlformats.org/presentationml/2006/ole">
            <mc:AlternateContent xmlns:mc="http://schemas.openxmlformats.org/markup-compatibility/2006">
              <mc:Choice xmlns:v="urn:schemas-microsoft-com:vml" Requires="v">
                <p:oleObj spid="_x0000_s3210" name="Equation" r:id="rId4" imgW="126725" imgH="126725" progId="Equation.3">
                  <p:embed/>
                </p:oleObj>
              </mc:Choice>
              <mc:Fallback>
                <p:oleObj name="Equation" r:id="rId4" imgW="126725" imgH="126725" progId="Equation.3">
                  <p:embed/>
                  <p:pic>
                    <p:nvPicPr>
                      <p:cNvPr id="15" name="Object 5">
                        <a:extLst>
                          <a:ext uri="{FF2B5EF4-FFF2-40B4-BE49-F238E27FC236}">
                            <a16:creationId xmlns:a16="http://schemas.microsoft.com/office/drawing/2014/main" id="{C165467F-47BE-4779-AE6F-A2469F456B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61192" y="5065548"/>
                        <a:ext cx="292100" cy="268452"/>
                      </a:xfrm>
                      <a:prstGeom prst="rect">
                        <a:avLst/>
                      </a:prstGeom>
                      <a:noFill/>
                      <a:ln>
                        <a:noFill/>
                      </a:ln>
                    </p:spPr>
                  </p:pic>
                </p:oleObj>
              </mc:Fallback>
            </mc:AlternateContent>
          </a:graphicData>
        </a:graphic>
      </p:graphicFrame>
      <p:graphicFrame>
        <p:nvGraphicFramePr>
          <p:cNvPr id="7" name="Object 2">
            <a:extLst>
              <a:ext uri="{FF2B5EF4-FFF2-40B4-BE49-F238E27FC236}">
                <a16:creationId xmlns:a16="http://schemas.microsoft.com/office/drawing/2014/main" id="{78598EBE-A744-48D2-9838-D516075103CB}"/>
              </a:ext>
            </a:extLst>
          </p:cNvPr>
          <p:cNvGraphicFramePr>
            <a:graphicFrameLocks noChangeAspect="1"/>
          </p:cNvGraphicFramePr>
          <p:nvPr>
            <p:extLst>
              <p:ext uri="{D42A27DB-BD31-4B8C-83A1-F6EECF244321}">
                <p14:modId xmlns:p14="http://schemas.microsoft.com/office/powerpoint/2010/main" val="4175238392"/>
              </p:ext>
            </p:extLst>
          </p:nvPr>
        </p:nvGraphicFramePr>
        <p:xfrm>
          <a:off x="8383992" y="5080000"/>
          <a:ext cx="304800" cy="254000"/>
        </p:xfrm>
        <a:graphic>
          <a:graphicData uri="http://schemas.openxmlformats.org/presentationml/2006/ole">
            <mc:AlternateContent xmlns:mc="http://schemas.openxmlformats.org/markup-compatibility/2006">
              <mc:Choice xmlns:v="urn:schemas-microsoft-com:vml" Requires="v">
                <p:oleObj spid="_x0000_s3211" name="Equation" r:id="rId6" imgW="152202" imgH="126835" progId="Equation.3">
                  <p:embed/>
                </p:oleObj>
              </mc:Choice>
              <mc:Fallback>
                <p:oleObj name="Equation" r:id="rId6" imgW="152202" imgH="126835" progId="Equation.3">
                  <p:embed/>
                  <p:pic>
                    <p:nvPicPr>
                      <p:cNvPr id="14" name="Object 2">
                        <a:extLst>
                          <a:ext uri="{FF2B5EF4-FFF2-40B4-BE49-F238E27FC236}">
                            <a16:creationId xmlns:a16="http://schemas.microsoft.com/office/drawing/2014/main" id="{4DFFFE27-A0A6-41E2-AE27-F02895EAE3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3992" y="5080000"/>
                        <a:ext cx="304800" cy="254000"/>
                      </a:xfrm>
                      <a:prstGeom prst="rect">
                        <a:avLst/>
                      </a:prstGeom>
                      <a:noFill/>
                      <a:ln>
                        <a:noFill/>
                      </a:ln>
                      <a:extLst/>
                    </p:spPr>
                  </p:pic>
                </p:oleObj>
              </mc:Fallback>
            </mc:AlternateContent>
          </a:graphicData>
        </a:graphic>
      </p:graphicFrame>
      <p:graphicFrame>
        <p:nvGraphicFramePr>
          <p:cNvPr id="9" name="Object 4">
            <a:extLst>
              <a:ext uri="{FF2B5EF4-FFF2-40B4-BE49-F238E27FC236}">
                <a16:creationId xmlns:a16="http://schemas.microsoft.com/office/drawing/2014/main" id="{0CC58BD3-A78D-4FF1-981E-B98A6B186674}"/>
              </a:ext>
            </a:extLst>
          </p:cNvPr>
          <p:cNvGraphicFramePr>
            <a:graphicFrameLocks noChangeAspect="1"/>
          </p:cNvGraphicFramePr>
          <p:nvPr>
            <p:extLst>
              <p:ext uri="{D42A27DB-BD31-4B8C-83A1-F6EECF244321}">
                <p14:modId xmlns:p14="http://schemas.microsoft.com/office/powerpoint/2010/main" val="1606086832"/>
              </p:ext>
            </p:extLst>
          </p:nvPr>
        </p:nvGraphicFramePr>
        <p:xfrm>
          <a:off x="7010400" y="5715000"/>
          <a:ext cx="603250" cy="406595"/>
        </p:xfrm>
        <a:graphic>
          <a:graphicData uri="http://schemas.openxmlformats.org/presentationml/2006/ole">
            <mc:AlternateContent xmlns:mc="http://schemas.openxmlformats.org/markup-compatibility/2006">
              <mc:Choice xmlns:v="urn:schemas-microsoft-com:vml" Requires="v">
                <p:oleObj spid="_x0000_s3212" name="Equation" r:id="rId8" imgW="291847" imgH="215713" progId="Equation.3">
                  <p:embed/>
                </p:oleObj>
              </mc:Choice>
              <mc:Fallback>
                <p:oleObj name="Equation" r:id="rId8" imgW="291847" imgH="215713" progId="Equation.3">
                  <p:embed/>
                  <p:pic>
                    <p:nvPicPr>
                      <p:cNvPr id="39942" name="Object 4">
                        <a:extLst>
                          <a:ext uri="{FF2B5EF4-FFF2-40B4-BE49-F238E27FC236}">
                            <a16:creationId xmlns:a16="http://schemas.microsoft.com/office/drawing/2014/main" id="{3D566C48-7905-4544-A648-19913BD6C9D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10400" y="5715000"/>
                        <a:ext cx="603250" cy="406595"/>
                      </a:xfrm>
                      <a:prstGeom prst="rect">
                        <a:avLst/>
                      </a:prstGeom>
                      <a:noFill/>
                      <a:ln>
                        <a:noFill/>
                      </a:ln>
                      <a:extLst/>
                    </p:spPr>
                  </p:pic>
                </p:oleObj>
              </mc:Fallback>
            </mc:AlternateContent>
          </a:graphicData>
        </a:graphic>
      </p:graphicFrame>
      <p:graphicFrame>
        <p:nvGraphicFramePr>
          <p:cNvPr id="10" name="Object 5">
            <a:extLst>
              <a:ext uri="{FF2B5EF4-FFF2-40B4-BE49-F238E27FC236}">
                <a16:creationId xmlns:a16="http://schemas.microsoft.com/office/drawing/2014/main" id="{E3B62C05-2056-4F94-9BD6-5293CA386CF2}"/>
              </a:ext>
            </a:extLst>
          </p:cNvPr>
          <p:cNvGraphicFramePr>
            <a:graphicFrameLocks noChangeAspect="1"/>
          </p:cNvGraphicFramePr>
          <p:nvPr>
            <p:extLst>
              <p:ext uri="{D42A27DB-BD31-4B8C-83A1-F6EECF244321}">
                <p14:modId xmlns:p14="http://schemas.microsoft.com/office/powerpoint/2010/main" val="4244866848"/>
              </p:ext>
            </p:extLst>
          </p:nvPr>
        </p:nvGraphicFramePr>
        <p:xfrm>
          <a:off x="2057400" y="6172199"/>
          <a:ext cx="381000" cy="345057"/>
        </p:xfrm>
        <a:graphic>
          <a:graphicData uri="http://schemas.openxmlformats.org/presentationml/2006/ole">
            <mc:AlternateContent xmlns:mc="http://schemas.openxmlformats.org/markup-compatibility/2006">
              <mc:Choice xmlns:v="urn:schemas-microsoft-com:vml" Requires="v">
                <p:oleObj spid="_x0000_s3213" name="Equation" r:id="rId10" imgW="126835" imgH="152202" progId="Equation.3">
                  <p:embed/>
                </p:oleObj>
              </mc:Choice>
              <mc:Fallback>
                <p:oleObj name="Equation" r:id="rId10" imgW="126835" imgH="152202" progId="Equation.3">
                  <p:embed/>
                  <p:pic>
                    <p:nvPicPr>
                      <p:cNvPr id="39945" name="Object 5">
                        <a:extLst>
                          <a:ext uri="{FF2B5EF4-FFF2-40B4-BE49-F238E27FC236}">
                            <a16:creationId xmlns:a16="http://schemas.microsoft.com/office/drawing/2014/main" id="{C4920AD2-D85D-4CEF-850D-9B1CF3591B5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57400" y="6172199"/>
                        <a:ext cx="381000" cy="345057"/>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5533217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5" presetClass="entr" presetSubtype="1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heckerboard(across)">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C3D03-B896-4731-B686-7CD2993C3722}"/>
              </a:ext>
            </a:extLst>
          </p:cNvPr>
          <p:cNvSpPr>
            <a:spLocks noGrp="1"/>
          </p:cNvSpPr>
          <p:nvPr>
            <p:ph type="title"/>
          </p:nvPr>
        </p:nvSpPr>
        <p:spPr/>
        <p:txBody>
          <a:bodyPr/>
          <a:lstStyle/>
          <a:p>
            <a:r>
              <a:rPr lang="en-US" dirty="0"/>
              <a:t>Quan </a:t>
            </a:r>
            <a:r>
              <a:rPr lang="en-US" dirty="0" err="1"/>
              <a:t>hệ</a:t>
            </a:r>
            <a:endParaRPr lang="en-US" dirty="0"/>
          </a:p>
        </p:txBody>
      </p:sp>
      <p:sp>
        <p:nvSpPr>
          <p:cNvPr id="3" name="Rectangle 2">
            <a:extLst>
              <a:ext uri="{FF2B5EF4-FFF2-40B4-BE49-F238E27FC236}">
                <a16:creationId xmlns:a16="http://schemas.microsoft.com/office/drawing/2014/main" id="{A0EB163F-8ECD-4E91-90EA-69780D33BB27}"/>
              </a:ext>
            </a:extLst>
          </p:cNvPr>
          <p:cNvSpPr/>
          <p:nvPr/>
        </p:nvSpPr>
        <p:spPr>
          <a:xfrm>
            <a:off x="1276350" y="1524000"/>
            <a:ext cx="7412442" cy="1261884"/>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53975" indent="-53975" algn="just">
              <a:buNone/>
              <a:defRPr/>
            </a:pPr>
            <a:r>
              <a:rPr lang="en-US" sz="2800" b="1" dirty="0" err="1"/>
              <a:t>Ví</a:t>
            </a:r>
            <a:r>
              <a:rPr lang="en-US" sz="2800" b="1" dirty="0"/>
              <a:t> </a:t>
            </a:r>
            <a:r>
              <a:rPr lang="en-US" sz="2800" b="1" dirty="0" err="1"/>
              <a:t>dụ</a:t>
            </a:r>
            <a:r>
              <a:rPr lang="en-US" sz="2800" b="1" dirty="0"/>
              <a:t> 2: </a:t>
            </a:r>
            <a:r>
              <a:rPr lang="en-US" altLang="vi-VN" sz="2400" dirty="0"/>
              <a:t> A={1,2,3,4,6,9,12,18,36} </a:t>
            </a:r>
            <a:r>
              <a:rPr lang="en-US" altLang="vi-VN" sz="2400" dirty="0" err="1"/>
              <a:t>tập</a:t>
            </a:r>
            <a:r>
              <a:rPr lang="en-US" altLang="vi-VN" sz="2400" dirty="0"/>
              <a:t> </a:t>
            </a:r>
            <a:r>
              <a:rPr lang="en-US" altLang="vi-VN" sz="2400" dirty="0" err="1"/>
              <a:t>các</a:t>
            </a:r>
            <a:r>
              <a:rPr lang="en-US" altLang="vi-VN" sz="2400" dirty="0"/>
              <a:t> </a:t>
            </a:r>
            <a:r>
              <a:rPr lang="vi-VN" altLang="vi-VN" sz="2400" dirty="0"/>
              <a:t>ước</a:t>
            </a:r>
            <a:r>
              <a:rPr lang="en-US" altLang="vi-VN" sz="2400" dirty="0"/>
              <a:t> </a:t>
            </a:r>
            <a:r>
              <a:rPr lang="en-US" altLang="vi-VN" sz="2400" dirty="0" err="1"/>
              <a:t>của</a:t>
            </a:r>
            <a:r>
              <a:rPr lang="en-US" altLang="vi-VN" sz="2400" dirty="0"/>
              <a:t> 36, </a:t>
            </a:r>
            <a:r>
              <a:rPr lang="en-US" altLang="vi-VN" sz="2400" dirty="0" err="1"/>
              <a:t>quan</a:t>
            </a:r>
            <a:r>
              <a:rPr lang="en-US" altLang="vi-VN" sz="2400" dirty="0"/>
              <a:t> </a:t>
            </a:r>
            <a:r>
              <a:rPr lang="en-US" altLang="vi-VN" sz="2400" dirty="0" err="1"/>
              <a:t>hệ</a:t>
            </a:r>
            <a:r>
              <a:rPr lang="en-US" altLang="vi-VN" sz="2400" dirty="0"/>
              <a:t> R </a:t>
            </a:r>
            <a:r>
              <a:rPr lang="en-US" altLang="vi-VN" sz="2400" dirty="0" err="1"/>
              <a:t>xác</a:t>
            </a:r>
            <a:r>
              <a:rPr lang="en-US" altLang="vi-VN" sz="2400" dirty="0"/>
              <a:t> </a:t>
            </a:r>
            <a:r>
              <a:rPr lang="vi-VN" altLang="vi-VN" sz="2400" dirty="0"/>
              <a:t>định</a:t>
            </a:r>
            <a:r>
              <a:rPr lang="en-US" altLang="vi-VN" sz="2400" dirty="0"/>
              <a:t> </a:t>
            </a:r>
            <a:r>
              <a:rPr lang="en-US" altLang="vi-VN" sz="2400" dirty="0" err="1"/>
              <a:t>trên</a:t>
            </a:r>
            <a:r>
              <a:rPr lang="en-US" altLang="vi-VN" sz="2400" dirty="0"/>
              <a:t> A </a:t>
            </a:r>
            <a:r>
              <a:rPr lang="en-US" altLang="vi-VN" sz="2400" dirty="0" err="1"/>
              <a:t>là</a:t>
            </a:r>
            <a:r>
              <a:rPr lang="en-US" altLang="vi-VN" sz="2400" dirty="0"/>
              <a:t> </a:t>
            </a:r>
            <a:r>
              <a:rPr lang="en-US" altLang="vi-VN" sz="2400" dirty="0" err="1"/>
              <a:t>quan</a:t>
            </a:r>
            <a:r>
              <a:rPr lang="en-US" altLang="vi-VN" sz="2400" dirty="0"/>
              <a:t> </a:t>
            </a:r>
            <a:r>
              <a:rPr lang="en-US" altLang="vi-VN" sz="2400" dirty="0" err="1"/>
              <a:t>hệ</a:t>
            </a:r>
            <a:r>
              <a:rPr lang="en-US" altLang="vi-VN" sz="2400" dirty="0"/>
              <a:t> chia </a:t>
            </a:r>
            <a:r>
              <a:rPr lang="en-US" altLang="vi-VN" sz="2400" dirty="0" err="1"/>
              <a:t>hết</a:t>
            </a:r>
            <a:r>
              <a:rPr lang="en-US" altLang="vi-VN" sz="2400" dirty="0"/>
              <a:t>, a R b </a:t>
            </a:r>
            <a:r>
              <a:rPr lang="en-US" altLang="vi-VN" sz="2400" dirty="0" err="1"/>
              <a:t>khi</a:t>
            </a:r>
            <a:r>
              <a:rPr lang="en-US" altLang="vi-VN" sz="2400" dirty="0"/>
              <a:t> </a:t>
            </a:r>
            <a:r>
              <a:rPr lang="en-US" altLang="vi-VN" sz="2400" dirty="0" err="1"/>
              <a:t>và</a:t>
            </a:r>
            <a:r>
              <a:rPr lang="en-US" altLang="vi-VN" sz="2400" dirty="0"/>
              <a:t> </a:t>
            </a:r>
            <a:r>
              <a:rPr lang="en-US" altLang="vi-VN" sz="2400" dirty="0" err="1"/>
              <a:t>chỉ</a:t>
            </a:r>
            <a:r>
              <a:rPr lang="en-US" altLang="vi-VN" sz="2400" dirty="0"/>
              <a:t> </a:t>
            </a:r>
            <a:r>
              <a:rPr lang="en-US" altLang="vi-VN" sz="2400" dirty="0" err="1"/>
              <a:t>khi</a:t>
            </a:r>
            <a:r>
              <a:rPr lang="en-US" altLang="vi-VN" sz="2400" dirty="0"/>
              <a:t> b chia </a:t>
            </a:r>
            <a:r>
              <a:rPr lang="en-US" altLang="vi-VN" sz="2400" dirty="0" err="1"/>
              <a:t>hết</a:t>
            </a:r>
            <a:r>
              <a:rPr lang="en-US" altLang="vi-VN" sz="2400" dirty="0"/>
              <a:t> </a:t>
            </a:r>
            <a:r>
              <a:rPr lang="en-US" altLang="vi-VN" sz="2400" dirty="0" err="1"/>
              <a:t>cho</a:t>
            </a:r>
            <a:r>
              <a:rPr lang="en-US" altLang="vi-VN" sz="2400" dirty="0"/>
              <a:t> a. </a:t>
            </a:r>
            <a:endParaRPr lang="en-US" sz="2400" dirty="0"/>
          </a:p>
        </p:txBody>
      </p:sp>
      <p:sp>
        <p:nvSpPr>
          <p:cNvPr id="4" name="Rectangle 3">
            <a:extLst>
              <a:ext uri="{FF2B5EF4-FFF2-40B4-BE49-F238E27FC236}">
                <a16:creationId xmlns:a16="http://schemas.microsoft.com/office/drawing/2014/main" id="{43003236-F97D-4FBF-828A-367D9E4B4D2B}"/>
              </a:ext>
            </a:extLst>
          </p:cNvPr>
          <p:cNvSpPr/>
          <p:nvPr/>
        </p:nvSpPr>
        <p:spPr>
          <a:xfrm>
            <a:off x="1255686" y="3040889"/>
            <a:ext cx="740598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altLang="vi-VN" sz="2400" dirty="0" err="1"/>
              <a:t>Bài</a:t>
            </a:r>
            <a:r>
              <a:rPr lang="en-US" altLang="vi-VN" sz="2400" dirty="0"/>
              <a:t> </a:t>
            </a:r>
            <a:r>
              <a:rPr lang="en-US" altLang="vi-VN" sz="2400" dirty="0" err="1"/>
              <a:t>làm</a:t>
            </a:r>
            <a:r>
              <a:rPr lang="en-US" altLang="vi-VN" sz="2400" dirty="0"/>
              <a:t>: R={(1,2),(1,3),(3,6),...,(9,36)}</a:t>
            </a:r>
          </a:p>
        </p:txBody>
      </p:sp>
      <p:sp>
        <p:nvSpPr>
          <p:cNvPr id="11" name="Rectangle 10">
            <a:extLst>
              <a:ext uri="{FF2B5EF4-FFF2-40B4-BE49-F238E27FC236}">
                <a16:creationId xmlns:a16="http://schemas.microsoft.com/office/drawing/2014/main" id="{4190B77C-E5E0-43EB-B392-29573C0632E1}"/>
              </a:ext>
            </a:extLst>
          </p:cNvPr>
          <p:cNvSpPr/>
          <p:nvPr/>
        </p:nvSpPr>
        <p:spPr>
          <a:xfrm>
            <a:off x="1255686" y="3757559"/>
            <a:ext cx="7412442" cy="138499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eaLnBrk="1" hangingPunct="1">
              <a:buFont typeface="Wingdings" panose="05000000000000000000" pitchFamily="2" charset="2"/>
              <a:buNone/>
            </a:pPr>
            <a:r>
              <a:rPr lang="en-US" sz="2800" b="1" dirty="0" err="1"/>
              <a:t>Ví</a:t>
            </a:r>
            <a:r>
              <a:rPr lang="en-US" sz="2800" b="1" dirty="0"/>
              <a:t> </a:t>
            </a:r>
            <a:r>
              <a:rPr lang="en-US" sz="2800" b="1" dirty="0" err="1"/>
              <a:t>dụ</a:t>
            </a:r>
            <a:r>
              <a:rPr lang="en-US" sz="2800" b="1" dirty="0"/>
              <a:t> 3: </a:t>
            </a:r>
            <a:r>
              <a:rPr lang="en-US" altLang="vi-VN" sz="2800" dirty="0"/>
              <a:t>Cho A={0,1,2,3,4}; B={0,1,2,3,4,9}</a:t>
            </a:r>
          </a:p>
          <a:p>
            <a:pPr eaLnBrk="1" hangingPunct="1">
              <a:buFont typeface="Wingdings" panose="05000000000000000000" pitchFamily="2" charset="2"/>
              <a:buNone/>
            </a:pPr>
            <a:r>
              <a:rPr lang="en-US" altLang="vi-VN" sz="2800" dirty="0" err="1"/>
              <a:t>Xét</a:t>
            </a:r>
            <a:r>
              <a:rPr lang="en-US" altLang="vi-VN" sz="2800" dirty="0"/>
              <a:t> </a:t>
            </a:r>
            <a:r>
              <a:rPr lang="en-US" altLang="vi-VN" sz="2800" dirty="0" err="1"/>
              <a:t>quan</a:t>
            </a:r>
            <a:r>
              <a:rPr lang="en-US" altLang="vi-VN" sz="2800" dirty="0"/>
              <a:t> </a:t>
            </a:r>
            <a:r>
              <a:rPr lang="en-US" altLang="vi-VN" sz="2800" dirty="0" err="1"/>
              <a:t>hệ</a:t>
            </a:r>
            <a:r>
              <a:rPr lang="en-US" altLang="vi-VN" sz="2800" dirty="0"/>
              <a:t> R </a:t>
            </a:r>
            <a:r>
              <a:rPr lang="en-US" altLang="vi-VN" sz="2800" dirty="0" err="1"/>
              <a:t>từ</a:t>
            </a:r>
            <a:r>
              <a:rPr lang="en-US" altLang="vi-VN" sz="2800" dirty="0"/>
              <a:t> A </a:t>
            </a:r>
            <a:r>
              <a:rPr lang="en-US" altLang="vi-VN" sz="2800" dirty="0" err="1"/>
              <a:t>vào</a:t>
            </a:r>
            <a:r>
              <a:rPr lang="en-US" altLang="vi-VN" sz="2800" dirty="0"/>
              <a:t> B </a:t>
            </a:r>
            <a:r>
              <a:rPr lang="en-US" altLang="vi-VN" sz="2800" dirty="0" err="1"/>
              <a:t>nh</a:t>
            </a:r>
            <a:r>
              <a:rPr lang="vi-VN" altLang="vi-VN" sz="2800" dirty="0"/>
              <a:t>ư</a:t>
            </a:r>
            <a:r>
              <a:rPr lang="en-US" altLang="vi-VN" sz="2800" dirty="0"/>
              <a:t> </a:t>
            </a:r>
            <a:r>
              <a:rPr lang="en-US" altLang="vi-VN" sz="2800" dirty="0" err="1"/>
              <a:t>sau</a:t>
            </a:r>
            <a:r>
              <a:rPr lang="en-US" altLang="vi-VN" sz="2800" dirty="0"/>
              <a:t>: </a:t>
            </a:r>
            <a:r>
              <a:rPr lang="en-US" altLang="vi-VN" sz="2800" dirty="0" err="1"/>
              <a:t>aRb</a:t>
            </a:r>
            <a:r>
              <a:rPr lang="en-US" altLang="vi-VN" sz="2800" dirty="0"/>
              <a:t> </a:t>
            </a:r>
            <a:r>
              <a:rPr lang="en-US" altLang="vi-VN" sz="2800" dirty="0" err="1"/>
              <a:t>khi</a:t>
            </a:r>
            <a:r>
              <a:rPr lang="en-US" altLang="vi-VN" sz="2800" dirty="0"/>
              <a:t> </a:t>
            </a:r>
            <a:r>
              <a:rPr lang="en-US" altLang="vi-VN" sz="2800" dirty="0" err="1"/>
              <a:t>và</a:t>
            </a:r>
            <a:r>
              <a:rPr lang="en-US" altLang="vi-VN" sz="2800" dirty="0"/>
              <a:t> </a:t>
            </a:r>
            <a:r>
              <a:rPr lang="en-US" altLang="vi-VN" sz="2800" dirty="0" err="1"/>
              <a:t>chỉ</a:t>
            </a:r>
            <a:r>
              <a:rPr lang="en-US" altLang="vi-VN" sz="2800" dirty="0"/>
              <a:t> </a:t>
            </a:r>
            <a:r>
              <a:rPr lang="en-US" altLang="vi-VN" sz="2800" dirty="0" err="1"/>
              <a:t>khi</a:t>
            </a:r>
            <a:r>
              <a:rPr lang="en-US" altLang="vi-VN" sz="2800" dirty="0"/>
              <a:t> b=a</a:t>
            </a:r>
            <a:r>
              <a:rPr lang="en-US" altLang="vi-VN" sz="2800" baseline="30000" dirty="0"/>
              <a:t>2</a:t>
            </a:r>
            <a:r>
              <a:rPr lang="en-US" altLang="vi-VN" sz="2800" dirty="0"/>
              <a:t> </a:t>
            </a:r>
          </a:p>
        </p:txBody>
      </p:sp>
      <p:sp>
        <p:nvSpPr>
          <p:cNvPr id="12" name="Rectangle 11">
            <a:extLst>
              <a:ext uri="{FF2B5EF4-FFF2-40B4-BE49-F238E27FC236}">
                <a16:creationId xmlns:a16="http://schemas.microsoft.com/office/drawing/2014/main" id="{47A29F4F-359A-4AFA-B1C5-987CE94CA6E9}"/>
              </a:ext>
            </a:extLst>
          </p:cNvPr>
          <p:cNvSpPr/>
          <p:nvPr/>
        </p:nvSpPr>
        <p:spPr>
          <a:xfrm>
            <a:off x="1255686" y="5397559"/>
            <a:ext cx="740598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altLang="vi-VN" sz="2400" dirty="0" err="1"/>
              <a:t>Bài</a:t>
            </a:r>
            <a:r>
              <a:rPr lang="en-US" altLang="vi-VN" sz="2400" dirty="0"/>
              <a:t> </a:t>
            </a:r>
            <a:r>
              <a:rPr lang="en-US" altLang="vi-VN" sz="2400" dirty="0" err="1"/>
              <a:t>làm</a:t>
            </a:r>
            <a:r>
              <a:rPr lang="en-US" altLang="vi-VN" sz="2400" dirty="0"/>
              <a:t>: R={(0,0),(1,1),(2,4),(3,9)}    </a:t>
            </a:r>
          </a:p>
        </p:txBody>
      </p:sp>
    </p:spTree>
    <p:extLst>
      <p:ext uri="{BB962C8B-B14F-4D97-AF65-F5344CB8AC3E}">
        <p14:creationId xmlns:p14="http://schemas.microsoft.com/office/powerpoint/2010/main" val="30613424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2"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2"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0-#ppt_w/2"/>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P spid="12"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C3D03-B896-4731-B686-7CD2993C3722}"/>
              </a:ext>
            </a:extLst>
          </p:cNvPr>
          <p:cNvSpPr>
            <a:spLocks noGrp="1"/>
          </p:cNvSpPr>
          <p:nvPr>
            <p:ph type="title"/>
          </p:nvPr>
        </p:nvSpPr>
        <p:spPr/>
        <p:txBody>
          <a:bodyPr/>
          <a:lstStyle/>
          <a:p>
            <a:r>
              <a:rPr lang="en-US" dirty="0"/>
              <a:t>Quan </a:t>
            </a:r>
            <a:r>
              <a:rPr lang="en-US" dirty="0" err="1"/>
              <a:t>hệ</a:t>
            </a:r>
            <a:endParaRPr lang="en-US" dirty="0"/>
          </a:p>
        </p:txBody>
      </p:sp>
      <p:sp>
        <p:nvSpPr>
          <p:cNvPr id="3" name="Rectangle 2">
            <a:extLst>
              <a:ext uri="{FF2B5EF4-FFF2-40B4-BE49-F238E27FC236}">
                <a16:creationId xmlns:a16="http://schemas.microsoft.com/office/drawing/2014/main" id="{A0EB163F-8ECD-4E91-90EA-69780D33BB27}"/>
              </a:ext>
            </a:extLst>
          </p:cNvPr>
          <p:cNvSpPr/>
          <p:nvPr/>
        </p:nvSpPr>
        <p:spPr>
          <a:xfrm>
            <a:off x="1276350" y="1524000"/>
            <a:ext cx="7412442" cy="5016758"/>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53975" indent="-53975" algn="just">
              <a:buNone/>
              <a:defRPr/>
            </a:pPr>
            <a:r>
              <a:rPr lang="en-US" sz="2800" b="1" dirty="0"/>
              <a:t>III. </a:t>
            </a:r>
            <a:r>
              <a:rPr lang="en-US" sz="2800" b="1" dirty="0" err="1"/>
              <a:t>Tính</a:t>
            </a:r>
            <a:r>
              <a:rPr lang="en-US" sz="2800" b="1" dirty="0"/>
              <a:t> </a:t>
            </a:r>
            <a:r>
              <a:rPr lang="en-US" sz="2800" b="1" dirty="0" err="1"/>
              <a:t>chất</a:t>
            </a:r>
            <a:r>
              <a:rPr lang="en-US" sz="2800" b="1" dirty="0"/>
              <a:t> </a:t>
            </a:r>
            <a:r>
              <a:rPr lang="en-US" sz="2800" b="1" dirty="0" err="1"/>
              <a:t>của</a:t>
            </a:r>
            <a:r>
              <a:rPr lang="en-US" sz="2800" b="1" dirty="0"/>
              <a:t> </a:t>
            </a:r>
            <a:r>
              <a:rPr lang="en-US" sz="2800" b="1" dirty="0" err="1"/>
              <a:t>quan</a:t>
            </a:r>
            <a:r>
              <a:rPr lang="en-US" sz="2800" b="1" dirty="0"/>
              <a:t> </a:t>
            </a:r>
            <a:r>
              <a:rPr lang="en-US" sz="2800" b="1" dirty="0" err="1"/>
              <a:t>hệ</a:t>
            </a:r>
            <a:r>
              <a:rPr lang="en-US" sz="2800" b="1" dirty="0"/>
              <a:t> </a:t>
            </a:r>
            <a:r>
              <a:rPr lang="en-US" sz="2800" b="1" dirty="0" err="1"/>
              <a:t>hai</a:t>
            </a:r>
            <a:r>
              <a:rPr lang="en-US" sz="2800" b="1" dirty="0"/>
              <a:t> </a:t>
            </a:r>
            <a:r>
              <a:rPr lang="en-US" sz="2800" b="1" dirty="0" err="1"/>
              <a:t>ngôi</a:t>
            </a:r>
            <a:endParaRPr lang="en-US" sz="2800" b="1" dirty="0"/>
          </a:p>
          <a:p>
            <a:pPr marL="53975" indent="-53975" algn="just">
              <a:buNone/>
              <a:defRPr/>
            </a:pPr>
            <a:endParaRPr lang="en-US" sz="2800" b="1" dirty="0"/>
          </a:p>
          <a:p>
            <a:pPr eaLnBrk="1" hangingPunct="1"/>
            <a:r>
              <a:rPr lang="en-US" altLang="vi-VN" sz="2400" dirty="0"/>
              <a:t>a. </a:t>
            </a:r>
            <a:r>
              <a:rPr lang="en-US" altLang="vi-VN" sz="2400" dirty="0" err="1"/>
              <a:t>Tính</a:t>
            </a:r>
            <a:r>
              <a:rPr lang="en-US" altLang="vi-VN" sz="2400" dirty="0"/>
              <a:t> </a:t>
            </a:r>
            <a:r>
              <a:rPr lang="en-US" altLang="vi-VN" sz="2400" dirty="0" err="1"/>
              <a:t>chất</a:t>
            </a:r>
            <a:r>
              <a:rPr lang="en-US" altLang="vi-VN" sz="2400" dirty="0"/>
              <a:t> </a:t>
            </a:r>
            <a:r>
              <a:rPr lang="en-US" altLang="vi-VN" sz="2400" dirty="0" err="1"/>
              <a:t>phản</a:t>
            </a:r>
            <a:r>
              <a:rPr lang="en-US" altLang="vi-VN" sz="2400" dirty="0"/>
              <a:t> </a:t>
            </a:r>
            <a:r>
              <a:rPr lang="en-US" altLang="vi-VN" sz="2400" dirty="0" err="1"/>
              <a:t>xạ</a:t>
            </a:r>
            <a:r>
              <a:rPr lang="en-US" altLang="vi-VN" sz="2400" dirty="0"/>
              <a:t>. </a:t>
            </a:r>
            <a:r>
              <a:rPr lang="en-US" altLang="vi-VN" sz="2400" dirty="0" err="1"/>
              <a:t>Nếu</a:t>
            </a:r>
            <a:r>
              <a:rPr lang="en-US" altLang="vi-VN" sz="2400" dirty="0"/>
              <a:t> </a:t>
            </a:r>
            <a:r>
              <a:rPr lang="en-US" altLang="vi-VN" sz="2400" dirty="0" err="1"/>
              <a:t>với</a:t>
            </a:r>
            <a:r>
              <a:rPr lang="en-US" altLang="vi-VN" sz="2400" dirty="0"/>
              <a:t> </a:t>
            </a:r>
            <a:r>
              <a:rPr lang="en-US" altLang="vi-VN" sz="2400" dirty="0" err="1"/>
              <a:t>mọi</a:t>
            </a:r>
            <a:r>
              <a:rPr lang="en-US" altLang="vi-VN" sz="2400" dirty="0"/>
              <a:t> x   </a:t>
            </a:r>
            <a:r>
              <a:rPr lang="en-US" altLang="vi-VN" sz="2400" dirty="0" err="1"/>
              <a:t>X</a:t>
            </a:r>
            <a:r>
              <a:rPr lang="en-US" altLang="vi-VN" sz="2400" dirty="0"/>
              <a:t> </a:t>
            </a:r>
            <a:r>
              <a:rPr lang="en-US" altLang="vi-VN" sz="2400" dirty="0" err="1"/>
              <a:t>mà</a:t>
            </a:r>
            <a:r>
              <a:rPr lang="en-US" altLang="vi-VN" sz="2400" dirty="0"/>
              <a:t> </a:t>
            </a:r>
            <a:r>
              <a:rPr lang="en-US" altLang="vi-VN" sz="2400" dirty="0" err="1"/>
              <a:t>xRx</a:t>
            </a:r>
            <a:r>
              <a:rPr lang="en-US" altLang="vi-VN" sz="2400" dirty="0"/>
              <a:t>, </a:t>
            </a:r>
            <a:r>
              <a:rPr lang="en-US" altLang="vi-VN" sz="2400" dirty="0" err="1"/>
              <a:t>tức</a:t>
            </a:r>
            <a:r>
              <a:rPr lang="en-US" altLang="vi-VN" sz="2400" dirty="0"/>
              <a:t> (x, x)    R</a:t>
            </a:r>
          </a:p>
          <a:p>
            <a:pPr eaLnBrk="1" hangingPunct="1"/>
            <a:r>
              <a:rPr lang="en-US" altLang="vi-VN" sz="2400" dirty="0"/>
              <a:t>b. </a:t>
            </a:r>
            <a:r>
              <a:rPr lang="en-US" altLang="vi-VN" sz="2400" dirty="0" err="1"/>
              <a:t>Tính</a:t>
            </a:r>
            <a:r>
              <a:rPr lang="en-US" altLang="vi-VN" sz="2400" dirty="0"/>
              <a:t> </a:t>
            </a:r>
            <a:r>
              <a:rPr lang="vi-VN" altLang="vi-VN" sz="2400" dirty="0"/>
              <a:t>đối</a:t>
            </a:r>
            <a:r>
              <a:rPr lang="en-US" altLang="vi-VN" sz="2400" dirty="0"/>
              <a:t> </a:t>
            </a:r>
            <a:r>
              <a:rPr lang="en-US" altLang="vi-VN" sz="2400" dirty="0" err="1"/>
              <a:t>xứng</a:t>
            </a:r>
            <a:r>
              <a:rPr lang="en-US" altLang="vi-VN" sz="2400" dirty="0"/>
              <a:t>: </a:t>
            </a:r>
            <a:r>
              <a:rPr lang="en-US" altLang="vi-VN" sz="2400" dirty="0" err="1"/>
              <a:t>Nếu</a:t>
            </a:r>
            <a:r>
              <a:rPr lang="en-US" altLang="vi-VN" sz="2400" dirty="0"/>
              <a:t> </a:t>
            </a:r>
            <a:r>
              <a:rPr lang="en-US" altLang="vi-VN" sz="2400" dirty="0" err="1"/>
              <a:t>với</a:t>
            </a:r>
            <a:r>
              <a:rPr lang="en-US" altLang="vi-VN" sz="2400" dirty="0"/>
              <a:t> </a:t>
            </a:r>
            <a:r>
              <a:rPr lang="en-US" altLang="vi-VN" sz="2400" dirty="0" err="1"/>
              <a:t>mọi</a:t>
            </a:r>
            <a:r>
              <a:rPr lang="en-US" altLang="vi-VN" sz="2400" dirty="0"/>
              <a:t> x </a:t>
            </a:r>
            <a:r>
              <a:rPr lang="en-US" altLang="vi-VN" sz="2400" dirty="0" err="1"/>
              <a:t>và</a:t>
            </a:r>
            <a:r>
              <a:rPr lang="en-US" altLang="vi-VN" sz="2400" dirty="0"/>
              <a:t> y    X </a:t>
            </a:r>
            <a:r>
              <a:rPr lang="en-US" altLang="vi-VN" sz="2400" dirty="0" err="1"/>
              <a:t>mà</a:t>
            </a:r>
            <a:r>
              <a:rPr lang="en-US" altLang="vi-VN" sz="2400" dirty="0"/>
              <a:t> </a:t>
            </a:r>
            <a:r>
              <a:rPr lang="en-US" altLang="vi-VN" sz="2400" dirty="0" err="1"/>
              <a:t>xRy</a:t>
            </a:r>
            <a:r>
              <a:rPr lang="en-US" altLang="vi-VN" sz="2400" dirty="0"/>
              <a:t> </a:t>
            </a:r>
            <a:r>
              <a:rPr lang="en-US" altLang="vi-VN" sz="2400" dirty="0" err="1"/>
              <a:t>thì</a:t>
            </a:r>
            <a:r>
              <a:rPr lang="en-US" altLang="vi-VN" sz="2400" dirty="0"/>
              <a:t> </a:t>
            </a:r>
            <a:r>
              <a:rPr lang="en-US" altLang="vi-VN" sz="2400" dirty="0" err="1"/>
              <a:t>yRx</a:t>
            </a:r>
            <a:r>
              <a:rPr lang="en-US" altLang="vi-VN" sz="2400" dirty="0"/>
              <a:t>, </a:t>
            </a:r>
            <a:r>
              <a:rPr lang="en-US" altLang="vi-VN" sz="2400" dirty="0" err="1"/>
              <a:t>tức</a:t>
            </a:r>
            <a:r>
              <a:rPr lang="en-US" altLang="vi-VN" sz="2400" dirty="0"/>
              <a:t> (</a:t>
            </a:r>
            <a:r>
              <a:rPr lang="en-US" altLang="vi-VN" sz="2400" dirty="0" err="1"/>
              <a:t>x,y</a:t>
            </a:r>
            <a:r>
              <a:rPr lang="en-US" altLang="vi-VN" sz="2400" dirty="0"/>
              <a:t>)   R </a:t>
            </a:r>
            <a:r>
              <a:rPr lang="en-US" altLang="vi-VN" sz="2400" dirty="0" err="1"/>
              <a:t>thì</a:t>
            </a:r>
            <a:r>
              <a:rPr lang="en-US" altLang="vi-VN" sz="2400" dirty="0"/>
              <a:t> (</a:t>
            </a:r>
            <a:r>
              <a:rPr lang="en-US" altLang="vi-VN" sz="2400" dirty="0" err="1"/>
              <a:t>y,x</a:t>
            </a:r>
            <a:r>
              <a:rPr lang="en-US" altLang="vi-VN" sz="2400" dirty="0"/>
              <a:t>)    R</a:t>
            </a:r>
          </a:p>
          <a:p>
            <a:pPr eaLnBrk="1" hangingPunct="1"/>
            <a:r>
              <a:rPr lang="en-US" altLang="vi-VN" sz="2400" dirty="0"/>
              <a:t>c. </a:t>
            </a:r>
            <a:r>
              <a:rPr lang="en-US" altLang="vi-VN" sz="2400" dirty="0" err="1"/>
              <a:t>Tính</a:t>
            </a:r>
            <a:r>
              <a:rPr lang="en-US" altLang="vi-VN" sz="2400" dirty="0"/>
              <a:t> </a:t>
            </a:r>
            <a:r>
              <a:rPr lang="en-US" altLang="vi-VN" sz="2400" dirty="0" err="1"/>
              <a:t>phản</a:t>
            </a:r>
            <a:r>
              <a:rPr lang="en-US" altLang="vi-VN" sz="2400" dirty="0"/>
              <a:t> </a:t>
            </a:r>
            <a:r>
              <a:rPr lang="vi-VN" altLang="vi-VN" sz="2400" dirty="0"/>
              <a:t>đối</a:t>
            </a:r>
            <a:r>
              <a:rPr lang="en-US" altLang="vi-VN" sz="2400" dirty="0"/>
              <a:t> </a:t>
            </a:r>
            <a:r>
              <a:rPr lang="en-US" altLang="vi-VN" sz="2400" dirty="0" err="1"/>
              <a:t>xứng</a:t>
            </a:r>
            <a:r>
              <a:rPr lang="en-US" altLang="vi-VN" sz="2400" dirty="0"/>
              <a:t>: </a:t>
            </a:r>
            <a:r>
              <a:rPr lang="en-US" altLang="vi-VN" sz="2400" dirty="0" err="1"/>
              <a:t>Nếu</a:t>
            </a:r>
            <a:r>
              <a:rPr lang="en-US" altLang="vi-VN" sz="2400" dirty="0"/>
              <a:t> </a:t>
            </a:r>
            <a:r>
              <a:rPr lang="en-US" altLang="vi-VN" sz="2400" dirty="0" err="1"/>
              <a:t>với</a:t>
            </a:r>
            <a:r>
              <a:rPr lang="en-US" altLang="vi-VN" sz="2400" dirty="0"/>
              <a:t> x </a:t>
            </a:r>
            <a:r>
              <a:rPr lang="en-US" altLang="vi-VN" sz="2400" dirty="0" err="1"/>
              <a:t>và</a:t>
            </a:r>
            <a:r>
              <a:rPr lang="en-US" altLang="vi-VN" sz="2400" dirty="0"/>
              <a:t> y   X </a:t>
            </a:r>
            <a:r>
              <a:rPr lang="en-US" altLang="vi-VN" sz="2400" dirty="0" err="1"/>
              <a:t>mà</a:t>
            </a:r>
            <a:r>
              <a:rPr lang="en-US" altLang="vi-VN" sz="2400" dirty="0"/>
              <a:t> </a:t>
            </a:r>
            <a:r>
              <a:rPr lang="en-US" altLang="vi-VN" sz="2400" dirty="0" err="1"/>
              <a:t>xRy</a:t>
            </a:r>
            <a:r>
              <a:rPr lang="en-US" altLang="vi-VN" sz="2400" dirty="0"/>
              <a:t> </a:t>
            </a:r>
            <a:r>
              <a:rPr lang="en-US" altLang="vi-VN" sz="2400" dirty="0" err="1"/>
              <a:t>và</a:t>
            </a:r>
            <a:r>
              <a:rPr lang="en-US" altLang="vi-VN" sz="2400" dirty="0"/>
              <a:t> </a:t>
            </a:r>
            <a:r>
              <a:rPr lang="en-US" altLang="vi-VN" sz="2400" dirty="0" err="1"/>
              <a:t>yRx</a:t>
            </a:r>
            <a:r>
              <a:rPr lang="en-US" altLang="vi-VN" sz="2400" dirty="0"/>
              <a:t> </a:t>
            </a:r>
            <a:r>
              <a:rPr lang="en-US" altLang="vi-VN" sz="2400" dirty="0" err="1"/>
              <a:t>chỉ</a:t>
            </a:r>
            <a:r>
              <a:rPr lang="en-US" altLang="vi-VN" sz="2400" dirty="0"/>
              <a:t> </a:t>
            </a:r>
            <a:r>
              <a:rPr lang="en-US" altLang="vi-VN" sz="2400" dirty="0" err="1"/>
              <a:t>khi</a:t>
            </a:r>
            <a:r>
              <a:rPr lang="en-US" altLang="vi-VN" sz="2400" dirty="0"/>
              <a:t> x=y </a:t>
            </a:r>
          </a:p>
          <a:p>
            <a:pPr eaLnBrk="1" hangingPunct="1"/>
            <a:r>
              <a:rPr lang="en-US" altLang="vi-VN" sz="2400" dirty="0"/>
              <a:t>d. </a:t>
            </a:r>
            <a:r>
              <a:rPr lang="en-US" altLang="vi-VN" sz="2400" dirty="0" err="1"/>
              <a:t>Tính</a:t>
            </a:r>
            <a:r>
              <a:rPr lang="en-US" altLang="vi-VN" sz="2400" dirty="0"/>
              <a:t> </a:t>
            </a:r>
            <a:r>
              <a:rPr lang="en-US" altLang="vi-VN" sz="2400" dirty="0" err="1"/>
              <a:t>bắc</a:t>
            </a:r>
            <a:r>
              <a:rPr lang="en-US" altLang="vi-VN" sz="2400" dirty="0"/>
              <a:t> </a:t>
            </a:r>
            <a:r>
              <a:rPr lang="en-US" altLang="vi-VN" sz="2400" dirty="0" err="1"/>
              <a:t>cầu</a:t>
            </a:r>
            <a:r>
              <a:rPr lang="en-US" altLang="vi-VN" sz="2400" dirty="0"/>
              <a:t>: </a:t>
            </a:r>
          </a:p>
          <a:p>
            <a:pPr eaLnBrk="1" hangingPunct="1"/>
            <a:endParaRPr lang="en-US" altLang="vi-VN" sz="2400" dirty="0"/>
          </a:p>
          <a:p>
            <a:pPr eaLnBrk="1" hangingPunct="1"/>
            <a:endParaRPr lang="en-US" altLang="vi-VN" sz="2400" dirty="0"/>
          </a:p>
          <a:p>
            <a:pPr eaLnBrk="1" hangingPunct="1"/>
            <a:endParaRPr lang="en-US" altLang="vi-VN" sz="2400" dirty="0"/>
          </a:p>
          <a:p>
            <a:pPr eaLnBrk="1" hangingPunct="1"/>
            <a:endParaRPr lang="en-US" altLang="vi-VN" sz="2400" dirty="0"/>
          </a:p>
        </p:txBody>
      </p:sp>
      <p:graphicFrame>
        <p:nvGraphicFramePr>
          <p:cNvPr id="11" name="Object 13">
            <a:extLst>
              <a:ext uri="{FF2B5EF4-FFF2-40B4-BE49-F238E27FC236}">
                <a16:creationId xmlns:a16="http://schemas.microsoft.com/office/drawing/2014/main" id="{37CB0835-6989-44F0-A3E3-2202A0082697}"/>
              </a:ext>
            </a:extLst>
          </p:cNvPr>
          <p:cNvGraphicFramePr>
            <a:graphicFrameLocks noChangeAspect="1"/>
          </p:cNvGraphicFramePr>
          <p:nvPr>
            <p:extLst>
              <p:ext uri="{D42A27DB-BD31-4B8C-83A1-F6EECF244321}">
                <p14:modId xmlns:p14="http://schemas.microsoft.com/office/powerpoint/2010/main" val="1044299884"/>
              </p:ext>
            </p:extLst>
          </p:nvPr>
        </p:nvGraphicFramePr>
        <p:xfrm>
          <a:off x="4038600" y="4800600"/>
          <a:ext cx="2819400" cy="811213"/>
        </p:xfrm>
        <a:graphic>
          <a:graphicData uri="http://schemas.openxmlformats.org/presentationml/2006/ole">
            <mc:AlternateContent xmlns:mc="http://schemas.openxmlformats.org/markup-compatibility/2006">
              <mc:Choice xmlns:v="urn:schemas-microsoft-com:vml" Requires="v">
                <p:oleObj spid="_x0000_s4130" name="Equation" r:id="rId4" imgW="1587500" imgH="457200" progId="Equation.3">
                  <p:embed/>
                </p:oleObj>
              </mc:Choice>
              <mc:Fallback>
                <p:oleObj name="Equation" r:id="rId4" imgW="1587500" imgH="457200" progId="Equation.3">
                  <p:embed/>
                  <p:pic>
                    <p:nvPicPr>
                      <p:cNvPr id="17" name="Object 13">
                        <a:extLst>
                          <a:ext uri="{FF2B5EF4-FFF2-40B4-BE49-F238E27FC236}">
                            <a16:creationId xmlns:a16="http://schemas.microsoft.com/office/drawing/2014/main" id="{C22BB4DA-9A23-4BB7-A083-341FC6C09F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600" y="4800600"/>
                        <a:ext cx="2819400"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3930727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ox(in)">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C3D03-B896-4731-B686-7CD2993C3722}"/>
              </a:ext>
            </a:extLst>
          </p:cNvPr>
          <p:cNvSpPr>
            <a:spLocks noGrp="1"/>
          </p:cNvSpPr>
          <p:nvPr>
            <p:ph type="title"/>
          </p:nvPr>
        </p:nvSpPr>
        <p:spPr/>
        <p:txBody>
          <a:bodyPr/>
          <a:lstStyle/>
          <a:p>
            <a:r>
              <a:rPr lang="en-US" dirty="0"/>
              <a:t>Quan </a:t>
            </a:r>
            <a:r>
              <a:rPr lang="en-US" dirty="0" err="1"/>
              <a:t>hệ</a:t>
            </a:r>
            <a:endParaRPr lang="en-US" dirty="0"/>
          </a:p>
        </p:txBody>
      </p:sp>
      <p:sp>
        <p:nvSpPr>
          <p:cNvPr id="3" name="Rectangle 2">
            <a:extLst>
              <a:ext uri="{FF2B5EF4-FFF2-40B4-BE49-F238E27FC236}">
                <a16:creationId xmlns:a16="http://schemas.microsoft.com/office/drawing/2014/main" id="{A0EB163F-8ECD-4E91-90EA-69780D33BB27}"/>
              </a:ext>
            </a:extLst>
          </p:cNvPr>
          <p:cNvSpPr/>
          <p:nvPr/>
        </p:nvSpPr>
        <p:spPr>
          <a:xfrm>
            <a:off x="1276350" y="1524000"/>
            <a:ext cx="7412442" cy="89255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53975" indent="-53975" algn="just">
              <a:defRPr/>
            </a:pPr>
            <a:r>
              <a:rPr lang="en-US" sz="2800" b="1" dirty="0" err="1"/>
              <a:t>Ví</a:t>
            </a:r>
            <a:r>
              <a:rPr lang="en-US" sz="2800" b="1" dirty="0"/>
              <a:t> </a:t>
            </a:r>
            <a:r>
              <a:rPr lang="en-US" sz="2800" b="1" dirty="0" err="1"/>
              <a:t>dụ</a:t>
            </a:r>
            <a:r>
              <a:rPr lang="en-US" sz="2800" b="1" dirty="0"/>
              <a:t> 4: </a:t>
            </a:r>
            <a:r>
              <a:rPr lang="en-US" altLang="vi-VN" sz="2400" dirty="0"/>
              <a:t> </a:t>
            </a:r>
            <a:r>
              <a:rPr lang="en-US" sz="2400" dirty="0" err="1"/>
              <a:t>Nếu</a:t>
            </a:r>
            <a:r>
              <a:rPr lang="en-US" sz="2400" dirty="0"/>
              <a:t> A ={a, b, c, d} </a:t>
            </a:r>
            <a:r>
              <a:rPr lang="en-US" sz="2400" dirty="0" err="1"/>
              <a:t>và</a:t>
            </a:r>
            <a:r>
              <a:rPr lang="en-US" sz="2400" dirty="0"/>
              <a:t> R = {(a, a), (b, b), (c, c), (d, d)}. </a:t>
            </a:r>
            <a:r>
              <a:rPr lang="en-US" sz="2400" dirty="0" err="1"/>
              <a:t>Chứng</a:t>
            </a:r>
            <a:r>
              <a:rPr lang="en-US" sz="2400" dirty="0"/>
              <a:t> </a:t>
            </a:r>
            <a:r>
              <a:rPr lang="en-US" sz="2400" dirty="0" err="1"/>
              <a:t>minh</a:t>
            </a:r>
            <a:r>
              <a:rPr lang="en-US" sz="2400" dirty="0"/>
              <a:t> R </a:t>
            </a:r>
            <a:r>
              <a:rPr lang="en-US" sz="2400" dirty="0" err="1"/>
              <a:t>có</a:t>
            </a:r>
            <a:r>
              <a:rPr lang="en-US" sz="2400" dirty="0"/>
              <a:t> </a:t>
            </a:r>
            <a:r>
              <a:rPr lang="en-US" sz="2400" dirty="0" err="1"/>
              <a:t>tính</a:t>
            </a:r>
            <a:r>
              <a:rPr lang="en-US" sz="2400" dirty="0"/>
              <a:t> </a:t>
            </a:r>
            <a:r>
              <a:rPr lang="en-US" sz="2400" dirty="0" err="1"/>
              <a:t>chất</a:t>
            </a:r>
            <a:r>
              <a:rPr lang="en-US" sz="2400" dirty="0"/>
              <a:t> </a:t>
            </a:r>
            <a:r>
              <a:rPr lang="en-US" sz="2400" dirty="0" err="1"/>
              <a:t>phản</a:t>
            </a:r>
            <a:r>
              <a:rPr lang="en-US" sz="2400" dirty="0"/>
              <a:t> </a:t>
            </a:r>
            <a:r>
              <a:rPr lang="en-US" sz="2400" dirty="0" err="1"/>
              <a:t>xạ</a:t>
            </a:r>
            <a:r>
              <a:rPr lang="en-US" sz="2400" dirty="0"/>
              <a:t>?</a:t>
            </a:r>
            <a:endParaRPr lang="en-US" dirty="0"/>
          </a:p>
        </p:txBody>
      </p:sp>
      <p:sp>
        <p:nvSpPr>
          <p:cNvPr id="11" name="Rectangle 10">
            <a:extLst>
              <a:ext uri="{FF2B5EF4-FFF2-40B4-BE49-F238E27FC236}">
                <a16:creationId xmlns:a16="http://schemas.microsoft.com/office/drawing/2014/main" id="{4190B77C-E5E0-43EB-B392-29573C0632E1}"/>
              </a:ext>
            </a:extLst>
          </p:cNvPr>
          <p:cNvSpPr/>
          <p:nvPr/>
        </p:nvSpPr>
        <p:spPr>
          <a:xfrm>
            <a:off x="1276350" y="3048000"/>
            <a:ext cx="7412442" cy="181588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sz="2800" dirty="0" err="1"/>
              <a:t>Bài</a:t>
            </a:r>
            <a:r>
              <a:rPr lang="en-US" sz="2800" dirty="0"/>
              <a:t> </a:t>
            </a:r>
            <a:r>
              <a:rPr lang="en-US" sz="2800" dirty="0" err="1"/>
              <a:t>làm</a:t>
            </a:r>
            <a:r>
              <a:rPr lang="en-US" sz="2800" dirty="0"/>
              <a:t>: </a:t>
            </a:r>
            <a:r>
              <a:rPr lang="en-US" sz="2800" dirty="0" err="1"/>
              <a:t>Với</a:t>
            </a:r>
            <a:r>
              <a:rPr lang="en-US" sz="2800" dirty="0"/>
              <a:t> a ∈ 𝐴, (a, a) ∈ 𝑅 </a:t>
            </a:r>
            <a:r>
              <a:rPr lang="en-US" sz="2800" dirty="0" err="1"/>
              <a:t>Với</a:t>
            </a:r>
            <a:r>
              <a:rPr lang="en-US" sz="2800" dirty="0"/>
              <a:t> b ∈ 𝐴, (b, b) ∈ 𝑅 </a:t>
            </a:r>
            <a:r>
              <a:rPr lang="en-US" sz="2800" dirty="0" err="1"/>
              <a:t>Với</a:t>
            </a:r>
            <a:r>
              <a:rPr lang="en-US" sz="2800" dirty="0"/>
              <a:t> c ∈ 𝐴, (c, c) ∈ 𝑅 </a:t>
            </a:r>
            <a:r>
              <a:rPr lang="en-US" sz="2800" dirty="0" err="1"/>
              <a:t>Với</a:t>
            </a:r>
            <a:r>
              <a:rPr lang="en-US" sz="2800" dirty="0"/>
              <a:t> d ∈ 𝐴, (d, d) ∈ 𝑅</a:t>
            </a:r>
          </a:p>
          <a:p>
            <a:r>
              <a:rPr lang="en-US" sz="2800" dirty="0"/>
              <a:t>Do </a:t>
            </a:r>
            <a:r>
              <a:rPr lang="en-US" sz="2800" dirty="0" err="1"/>
              <a:t>đó</a:t>
            </a:r>
            <a:r>
              <a:rPr lang="en-US" sz="2800" dirty="0"/>
              <a:t> </a:t>
            </a:r>
            <a:r>
              <a:rPr lang="en-US" sz="2800" dirty="0" err="1"/>
              <a:t>với</a:t>
            </a:r>
            <a:r>
              <a:rPr lang="en-US" sz="2800" dirty="0"/>
              <a:t> ∀𝑎 ∈ 𝐴 ta </a:t>
            </a:r>
            <a:r>
              <a:rPr lang="en-US" sz="2800" dirty="0" err="1"/>
              <a:t>luôn</a:t>
            </a:r>
            <a:r>
              <a:rPr lang="en-US" sz="2800" dirty="0"/>
              <a:t> </a:t>
            </a:r>
            <a:r>
              <a:rPr lang="en-US" sz="2800" dirty="0" err="1"/>
              <a:t>có</a:t>
            </a:r>
            <a:r>
              <a:rPr lang="en-US" sz="2800" dirty="0"/>
              <a:t> (a, a) ∈ 𝑅. Do </a:t>
            </a:r>
            <a:r>
              <a:rPr lang="en-US" sz="2800" dirty="0" err="1"/>
              <a:t>đó</a:t>
            </a:r>
            <a:r>
              <a:rPr lang="en-US" sz="2800" dirty="0"/>
              <a:t> R </a:t>
            </a:r>
            <a:r>
              <a:rPr lang="en-US" sz="2800" dirty="0" err="1"/>
              <a:t>có</a:t>
            </a:r>
            <a:r>
              <a:rPr lang="en-US" sz="2800" dirty="0"/>
              <a:t> </a:t>
            </a:r>
            <a:r>
              <a:rPr lang="en-US" sz="2800" dirty="0" err="1"/>
              <a:t>tính</a:t>
            </a:r>
            <a:r>
              <a:rPr lang="en-US" sz="2800" dirty="0"/>
              <a:t> </a:t>
            </a:r>
            <a:r>
              <a:rPr lang="en-US" sz="2800" dirty="0" err="1"/>
              <a:t>chất</a:t>
            </a:r>
            <a:r>
              <a:rPr lang="en-US" sz="2800" dirty="0"/>
              <a:t> </a:t>
            </a:r>
            <a:r>
              <a:rPr lang="en-US" sz="2800" dirty="0" err="1"/>
              <a:t>phản</a:t>
            </a:r>
            <a:r>
              <a:rPr lang="en-US" sz="2800" dirty="0"/>
              <a:t> </a:t>
            </a:r>
            <a:r>
              <a:rPr lang="en-US" sz="2800" dirty="0" err="1"/>
              <a:t>xạ</a:t>
            </a:r>
            <a:endParaRPr lang="en-US" sz="2800" dirty="0"/>
          </a:p>
        </p:txBody>
      </p:sp>
    </p:spTree>
    <p:extLst>
      <p:ext uri="{BB962C8B-B14F-4D97-AF65-F5344CB8AC3E}">
        <p14:creationId xmlns:p14="http://schemas.microsoft.com/office/powerpoint/2010/main" val="2230414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0-#ppt_w/2"/>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C3D03-B896-4731-B686-7CD2993C3722}"/>
              </a:ext>
            </a:extLst>
          </p:cNvPr>
          <p:cNvSpPr>
            <a:spLocks noGrp="1"/>
          </p:cNvSpPr>
          <p:nvPr>
            <p:ph type="title"/>
          </p:nvPr>
        </p:nvSpPr>
        <p:spPr/>
        <p:txBody>
          <a:bodyPr/>
          <a:lstStyle/>
          <a:p>
            <a:r>
              <a:rPr lang="en-US" dirty="0"/>
              <a:t>Quan </a:t>
            </a:r>
            <a:r>
              <a:rPr lang="en-US" dirty="0" err="1"/>
              <a:t>hệ</a:t>
            </a:r>
            <a:endParaRPr lang="en-US" dirty="0"/>
          </a:p>
        </p:txBody>
      </p:sp>
      <p:sp>
        <p:nvSpPr>
          <p:cNvPr id="3" name="Rectangle 2">
            <a:extLst>
              <a:ext uri="{FF2B5EF4-FFF2-40B4-BE49-F238E27FC236}">
                <a16:creationId xmlns:a16="http://schemas.microsoft.com/office/drawing/2014/main" id="{A0EB163F-8ECD-4E91-90EA-69780D33BB27}"/>
              </a:ext>
            </a:extLst>
          </p:cNvPr>
          <p:cNvSpPr/>
          <p:nvPr/>
        </p:nvSpPr>
        <p:spPr>
          <a:xfrm>
            <a:off x="1276350" y="1524000"/>
            <a:ext cx="7412442" cy="2985433"/>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sz="2800" b="1" dirty="0" err="1"/>
              <a:t>Ví</a:t>
            </a:r>
            <a:r>
              <a:rPr lang="en-US" sz="2800" b="1" dirty="0"/>
              <a:t> </a:t>
            </a:r>
            <a:r>
              <a:rPr lang="en-US" sz="2800" b="1" dirty="0" err="1"/>
              <a:t>dụ</a:t>
            </a:r>
            <a:r>
              <a:rPr lang="en-US" sz="2800" b="1" dirty="0"/>
              <a:t> 5: </a:t>
            </a:r>
            <a:r>
              <a:rPr lang="en-US" sz="2000" dirty="0" err="1"/>
              <a:t>Xem</a:t>
            </a:r>
            <a:r>
              <a:rPr lang="en-US" sz="2000" dirty="0"/>
              <a:t> </a:t>
            </a:r>
            <a:r>
              <a:rPr lang="en-US" sz="2000" dirty="0" err="1"/>
              <a:t>xét</a:t>
            </a:r>
            <a:r>
              <a:rPr lang="en-US" sz="2000" dirty="0"/>
              <a:t> </a:t>
            </a:r>
            <a:r>
              <a:rPr lang="en-US" sz="2000" dirty="0" err="1"/>
              <a:t>các</a:t>
            </a:r>
            <a:r>
              <a:rPr lang="en-US" sz="2000" dirty="0"/>
              <a:t> </a:t>
            </a:r>
            <a:r>
              <a:rPr lang="en-US" sz="2000" dirty="0" err="1"/>
              <a:t>quan</a:t>
            </a:r>
            <a:r>
              <a:rPr lang="en-US" sz="2000" dirty="0"/>
              <a:t> </a:t>
            </a:r>
            <a:r>
              <a:rPr lang="en-US" sz="2000" dirty="0" err="1"/>
              <a:t>hệ</a:t>
            </a:r>
            <a:r>
              <a:rPr lang="en-US" sz="2000" dirty="0"/>
              <a:t> </a:t>
            </a:r>
            <a:r>
              <a:rPr lang="en-US" sz="2000" dirty="0" err="1"/>
              <a:t>sau</a:t>
            </a:r>
            <a:r>
              <a:rPr lang="en-US" sz="2000" dirty="0"/>
              <a:t> </a:t>
            </a:r>
            <a:r>
              <a:rPr lang="en-US" sz="2000" dirty="0" err="1"/>
              <a:t>đây</a:t>
            </a:r>
            <a:r>
              <a:rPr lang="en-US" sz="2000" dirty="0"/>
              <a:t> </a:t>
            </a:r>
            <a:r>
              <a:rPr lang="en-US" sz="2000" dirty="0" err="1"/>
              <a:t>trên</a:t>
            </a:r>
            <a:r>
              <a:rPr lang="en-US" sz="2000" dirty="0"/>
              <a:t> </a:t>
            </a:r>
            <a:r>
              <a:rPr lang="en-US" sz="2000" dirty="0" err="1"/>
              <a:t>tập</a:t>
            </a:r>
            <a:r>
              <a:rPr lang="en-US" sz="2000" dirty="0"/>
              <a:t> A = {1, 2, 3, 4}: R1 ={(1, 1), (1, 2), (2, 1), (2, 2), (3, 4), (4, 1), (4, 4)}</a:t>
            </a:r>
          </a:p>
          <a:p>
            <a:r>
              <a:rPr lang="en-US" sz="2000" dirty="0"/>
              <a:t>R2 = {(1, 1), (1, 2), (2, 1)},</a:t>
            </a:r>
          </a:p>
          <a:p>
            <a:r>
              <a:rPr lang="en-US" sz="2000" dirty="0"/>
              <a:t>R3 = {(1, 1), (1, 2), (1, 4), (2, 1), (2, 2), (3, 3), (4, 1), (4, 4)},</a:t>
            </a:r>
          </a:p>
          <a:p>
            <a:r>
              <a:rPr lang="en-US" sz="2000" dirty="0"/>
              <a:t>R4 = {(2, 1), (3, 1), (3, 2), (4, 1), (4, 2), (4, 3)},</a:t>
            </a:r>
          </a:p>
          <a:p>
            <a:r>
              <a:rPr lang="en-US" sz="2000" dirty="0"/>
              <a:t>R5 = {(1, 1), (1, 2), (1, 3), (1, 4), (2, 2), (2, 3), (2, 4), (3, 3), (3, 4), (4, 4)},</a:t>
            </a:r>
          </a:p>
          <a:p>
            <a:r>
              <a:rPr lang="en-US" sz="2000" dirty="0"/>
              <a:t>R6 = {(3, 4).</a:t>
            </a:r>
          </a:p>
          <a:p>
            <a:r>
              <a:rPr lang="en-US" sz="2000" dirty="0" err="1"/>
              <a:t>Những</a:t>
            </a:r>
            <a:r>
              <a:rPr lang="en-US" sz="2000" dirty="0"/>
              <a:t> </a:t>
            </a:r>
            <a:r>
              <a:rPr lang="en-US" sz="2000" dirty="0" err="1"/>
              <a:t>quan</a:t>
            </a:r>
            <a:r>
              <a:rPr lang="en-US" sz="2000" dirty="0"/>
              <a:t> </a:t>
            </a:r>
            <a:r>
              <a:rPr lang="en-US" sz="2000" dirty="0" err="1"/>
              <a:t>hệ</a:t>
            </a:r>
            <a:r>
              <a:rPr lang="en-US" sz="2000" dirty="0"/>
              <a:t> </a:t>
            </a:r>
            <a:r>
              <a:rPr lang="en-US" sz="2000" dirty="0" err="1"/>
              <a:t>nào</a:t>
            </a:r>
            <a:r>
              <a:rPr lang="en-US" sz="2000" dirty="0"/>
              <a:t> </a:t>
            </a:r>
            <a:r>
              <a:rPr lang="en-US" sz="2000" dirty="0" err="1"/>
              <a:t>là</a:t>
            </a:r>
            <a:r>
              <a:rPr lang="en-US" sz="2000" dirty="0"/>
              <a:t> </a:t>
            </a:r>
            <a:r>
              <a:rPr lang="en-US" sz="2000" dirty="0" err="1"/>
              <a:t>quan</a:t>
            </a:r>
            <a:r>
              <a:rPr lang="en-US" sz="2000" dirty="0"/>
              <a:t> </a:t>
            </a:r>
            <a:r>
              <a:rPr lang="en-US" sz="2000" dirty="0" err="1"/>
              <a:t>hệ</a:t>
            </a:r>
            <a:r>
              <a:rPr lang="en-US" sz="2000" dirty="0"/>
              <a:t> </a:t>
            </a:r>
            <a:r>
              <a:rPr lang="en-US" sz="2000" dirty="0" err="1"/>
              <a:t>phản</a:t>
            </a:r>
            <a:r>
              <a:rPr lang="en-US" sz="2000" dirty="0"/>
              <a:t> </a:t>
            </a:r>
            <a:r>
              <a:rPr lang="en-US" sz="2000" dirty="0" err="1"/>
              <a:t>xạ</a:t>
            </a:r>
            <a:r>
              <a:rPr lang="en-US" sz="2000" dirty="0"/>
              <a:t>?</a:t>
            </a:r>
          </a:p>
        </p:txBody>
      </p:sp>
      <p:sp>
        <p:nvSpPr>
          <p:cNvPr id="11" name="Rectangle 10">
            <a:extLst>
              <a:ext uri="{FF2B5EF4-FFF2-40B4-BE49-F238E27FC236}">
                <a16:creationId xmlns:a16="http://schemas.microsoft.com/office/drawing/2014/main" id="{4190B77C-E5E0-43EB-B392-29573C0632E1}"/>
              </a:ext>
            </a:extLst>
          </p:cNvPr>
          <p:cNvSpPr/>
          <p:nvPr/>
        </p:nvSpPr>
        <p:spPr>
          <a:xfrm>
            <a:off x="1276350" y="4648200"/>
            <a:ext cx="7412442" cy="190821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sz="2000" dirty="0" err="1"/>
              <a:t>Bài</a:t>
            </a:r>
            <a:r>
              <a:rPr lang="en-US" sz="2000" dirty="0"/>
              <a:t> </a:t>
            </a:r>
            <a:r>
              <a:rPr lang="en-US" sz="2000" dirty="0" err="1"/>
              <a:t>làm</a:t>
            </a:r>
            <a:r>
              <a:rPr lang="en-US" sz="2800" dirty="0"/>
              <a:t>: </a:t>
            </a:r>
            <a:r>
              <a:rPr lang="en-US" dirty="0"/>
              <a:t>R3, R5 </a:t>
            </a:r>
            <a:r>
              <a:rPr lang="en-US" dirty="0" err="1"/>
              <a:t>là</a:t>
            </a:r>
            <a:r>
              <a:rPr lang="en-US" dirty="0"/>
              <a:t> </a:t>
            </a:r>
            <a:r>
              <a:rPr lang="en-US" dirty="0" err="1"/>
              <a:t>phản</a:t>
            </a:r>
            <a:r>
              <a:rPr lang="en-US" dirty="0"/>
              <a:t> </a:t>
            </a:r>
            <a:r>
              <a:rPr lang="en-US" dirty="0" err="1"/>
              <a:t>xạ</a:t>
            </a:r>
            <a:r>
              <a:rPr lang="en-US" dirty="0"/>
              <a:t> </a:t>
            </a:r>
            <a:r>
              <a:rPr lang="en-US" dirty="0" err="1"/>
              <a:t>vì</a:t>
            </a:r>
            <a:r>
              <a:rPr lang="en-US" dirty="0"/>
              <a:t> R3 </a:t>
            </a:r>
            <a:r>
              <a:rPr lang="en-US" dirty="0" err="1"/>
              <a:t>và</a:t>
            </a:r>
            <a:r>
              <a:rPr lang="en-US" dirty="0"/>
              <a:t> R5 </a:t>
            </a:r>
            <a:r>
              <a:rPr lang="en-US" dirty="0" err="1"/>
              <a:t>chứa</a:t>
            </a:r>
            <a:r>
              <a:rPr lang="en-US" dirty="0"/>
              <a:t> </a:t>
            </a:r>
            <a:r>
              <a:rPr lang="en-US" dirty="0" err="1"/>
              <a:t>các</a:t>
            </a:r>
            <a:r>
              <a:rPr lang="en-US" dirty="0"/>
              <a:t> </a:t>
            </a:r>
            <a:r>
              <a:rPr lang="en-US" dirty="0" err="1"/>
              <a:t>cặp</a:t>
            </a:r>
            <a:r>
              <a:rPr lang="en-US" dirty="0"/>
              <a:t> </a:t>
            </a:r>
            <a:r>
              <a:rPr lang="en-US" dirty="0" err="1"/>
              <a:t>có</a:t>
            </a:r>
            <a:r>
              <a:rPr lang="en-US" dirty="0"/>
              <a:t> </a:t>
            </a:r>
            <a:r>
              <a:rPr lang="en-US" dirty="0" err="1"/>
              <a:t>dạng</a:t>
            </a:r>
            <a:r>
              <a:rPr lang="en-US" dirty="0"/>
              <a:t> (a, a) </a:t>
            </a:r>
            <a:r>
              <a:rPr lang="en-US" dirty="0" err="1"/>
              <a:t>với</a:t>
            </a:r>
            <a:r>
              <a:rPr lang="en-US" dirty="0"/>
              <a:t> a ∈ 𝐴 =</a:t>
            </a:r>
          </a:p>
          <a:p>
            <a:r>
              <a:rPr lang="en-US" dirty="0"/>
              <a:t>{1, 2, 3, 4}, </a:t>
            </a:r>
            <a:r>
              <a:rPr lang="en-US" dirty="0" err="1"/>
              <a:t>cụ</a:t>
            </a:r>
            <a:r>
              <a:rPr lang="en-US" dirty="0"/>
              <a:t> </a:t>
            </a:r>
            <a:r>
              <a:rPr lang="en-US" dirty="0" err="1"/>
              <a:t>thể</a:t>
            </a:r>
            <a:r>
              <a:rPr lang="en-US" dirty="0"/>
              <a:t> </a:t>
            </a:r>
            <a:r>
              <a:rPr lang="en-US" dirty="0" err="1"/>
              <a:t>các</a:t>
            </a:r>
            <a:r>
              <a:rPr lang="en-US" dirty="0"/>
              <a:t> </a:t>
            </a:r>
            <a:r>
              <a:rPr lang="en-US" dirty="0" err="1"/>
              <a:t>cặp</a:t>
            </a:r>
            <a:r>
              <a:rPr lang="en-US" dirty="0"/>
              <a:t> (1, 1), (2, 2), (3, 3), (4, 4) </a:t>
            </a:r>
            <a:r>
              <a:rPr lang="en-US" dirty="0" err="1"/>
              <a:t>đều</a:t>
            </a:r>
            <a:r>
              <a:rPr lang="en-US" dirty="0"/>
              <a:t> </a:t>
            </a:r>
            <a:r>
              <a:rPr lang="en-US" dirty="0" err="1"/>
              <a:t>thuộc</a:t>
            </a:r>
            <a:r>
              <a:rPr lang="en-US" dirty="0"/>
              <a:t> R3, R5.</a:t>
            </a:r>
          </a:p>
          <a:p>
            <a:r>
              <a:rPr lang="en-US" dirty="0" err="1"/>
              <a:t>Các</a:t>
            </a:r>
            <a:r>
              <a:rPr lang="en-US" dirty="0"/>
              <a:t> </a:t>
            </a:r>
            <a:r>
              <a:rPr lang="en-US" dirty="0" err="1"/>
              <a:t>quan</a:t>
            </a:r>
            <a:r>
              <a:rPr lang="en-US" dirty="0"/>
              <a:t> </a:t>
            </a:r>
            <a:r>
              <a:rPr lang="en-US" dirty="0" err="1"/>
              <a:t>hệ</a:t>
            </a:r>
            <a:r>
              <a:rPr lang="en-US" dirty="0"/>
              <a:t> </a:t>
            </a:r>
            <a:r>
              <a:rPr lang="en-US" dirty="0" err="1"/>
              <a:t>còn</a:t>
            </a:r>
            <a:r>
              <a:rPr lang="en-US" dirty="0"/>
              <a:t> </a:t>
            </a:r>
            <a:r>
              <a:rPr lang="en-US" dirty="0" err="1"/>
              <a:t>lại</a:t>
            </a:r>
            <a:r>
              <a:rPr lang="en-US" dirty="0"/>
              <a:t> R1, R2, R4, R6 </a:t>
            </a:r>
            <a:r>
              <a:rPr lang="en-US" dirty="0" err="1"/>
              <a:t>không</a:t>
            </a:r>
            <a:r>
              <a:rPr lang="en-US" dirty="0"/>
              <a:t> </a:t>
            </a:r>
            <a:r>
              <a:rPr lang="en-US" dirty="0" err="1"/>
              <a:t>phản</a:t>
            </a:r>
            <a:r>
              <a:rPr lang="en-US" dirty="0"/>
              <a:t> </a:t>
            </a:r>
            <a:r>
              <a:rPr lang="en-US" dirty="0" err="1"/>
              <a:t>xạ</a:t>
            </a:r>
            <a:r>
              <a:rPr lang="en-US" dirty="0"/>
              <a:t> </a:t>
            </a:r>
            <a:r>
              <a:rPr lang="en-US" dirty="0" err="1"/>
              <a:t>vì</a:t>
            </a:r>
            <a:r>
              <a:rPr lang="en-US" dirty="0"/>
              <a:t> </a:t>
            </a:r>
            <a:r>
              <a:rPr lang="en-US" dirty="0" err="1"/>
              <a:t>không</a:t>
            </a:r>
            <a:r>
              <a:rPr lang="en-US" dirty="0"/>
              <a:t> </a:t>
            </a:r>
            <a:r>
              <a:rPr lang="en-US" dirty="0" err="1"/>
              <a:t>chứa</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cặp</a:t>
            </a:r>
            <a:r>
              <a:rPr lang="en-US" dirty="0"/>
              <a:t> </a:t>
            </a:r>
            <a:r>
              <a:rPr lang="en-US" dirty="0" err="1"/>
              <a:t>có</a:t>
            </a:r>
            <a:r>
              <a:rPr lang="en-US" dirty="0"/>
              <a:t> </a:t>
            </a:r>
            <a:r>
              <a:rPr lang="en-US" dirty="0" err="1"/>
              <a:t>dạng</a:t>
            </a:r>
            <a:r>
              <a:rPr lang="en-US" dirty="0"/>
              <a:t> (a, a) </a:t>
            </a:r>
            <a:r>
              <a:rPr lang="en-US" dirty="0" err="1"/>
              <a:t>với</a:t>
            </a:r>
            <a:r>
              <a:rPr lang="en-US" dirty="0"/>
              <a:t> a ∈ 𝐴 = {1, 2, 3, 4}. </a:t>
            </a:r>
            <a:r>
              <a:rPr lang="en-US" dirty="0" err="1"/>
              <a:t>Trong</a:t>
            </a:r>
            <a:r>
              <a:rPr lang="en-US" dirty="0"/>
              <a:t> </a:t>
            </a:r>
            <a:r>
              <a:rPr lang="en-US" dirty="0" err="1"/>
              <a:t>các</a:t>
            </a:r>
            <a:r>
              <a:rPr lang="en-US" dirty="0"/>
              <a:t> </a:t>
            </a:r>
            <a:r>
              <a:rPr lang="en-US" dirty="0" err="1"/>
              <a:t>quan</a:t>
            </a:r>
            <a:r>
              <a:rPr lang="en-US" dirty="0"/>
              <a:t> </a:t>
            </a:r>
            <a:r>
              <a:rPr lang="en-US" dirty="0" err="1"/>
              <a:t>hệ</a:t>
            </a:r>
            <a:r>
              <a:rPr lang="en-US" dirty="0"/>
              <a:t> R1, R2, R4, R6 </a:t>
            </a:r>
            <a:r>
              <a:rPr lang="en-US" dirty="0" err="1"/>
              <a:t>đều</a:t>
            </a:r>
            <a:r>
              <a:rPr lang="en-US" dirty="0"/>
              <a:t> </a:t>
            </a:r>
            <a:r>
              <a:rPr lang="en-US" dirty="0" err="1"/>
              <a:t>không</a:t>
            </a:r>
            <a:r>
              <a:rPr lang="en-US" dirty="0"/>
              <a:t> </a:t>
            </a:r>
            <a:r>
              <a:rPr lang="en-US" dirty="0" err="1"/>
              <a:t>chứa</a:t>
            </a:r>
            <a:r>
              <a:rPr lang="en-US" dirty="0"/>
              <a:t> </a:t>
            </a:r>
            <a:r>
              <a:rPr lang="en-US" dirty="0" err="1"/>
              <a:t>bộ</a:t>
            </a:r>
            <a:r>
              <a:rPr lang="en-US" dirty="0"/>
              <a:t> (3, 3).</a:t>
            </a:r>
          </a:p>
        </p:txBody>
      </p:sp>
    </p:spTree>
    <p:extLst>
      <p:ext uri="{BB962C8B-B14F-4D97-AF65-F5344CB8AC3E}">
        <p14:creationId xmlns:p14="http://schemas.microsoft.com/office/powerpoint/2010/main" val="18190099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0-#ppt_w/2"/>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C3D03-B896-4731-B686-7CD2993C3722}"/>
              </a:ext>
            </a:extLst>
          </p:cNvPr>
          <p:cNvSpPr>
            <a:spLocks noGrp="1"/>
          </p:cNvSpPr>
          <p:nvPr>
            <p:ph type="title"/>
          </p:nvPr>
        </p:nvSpPr>
        <p:spPr/>
        <p:txBody>
          <a:bodyPr/>
          <a:lstStyle/>
          <a:p>
            <a:r>
              <a:rPr lang="en-US" dirty="0"/>
              <a:t>Quan </a:t>
            </a:r>
            <a:r>
              <a:rPr lang="en-US" dirty="0" err="1"/>
              <a:t>hệ</a:t>
            </a:r>
            <a:endParaRPr lang="en-US" dirty="0"/>
          </a:p>
        </p:txBody>
      </p:sp>
      <p:sp>
        <p:nvSpPr>
          <p:cNvPr id="3" name="Rectangle 2">
            <a:extLst>
              <a:ext uri="{FF2B5EF4-FFF2-40B4-BE49-F238E27FC236}">
                <a16:creationId xmlns:a16="http://schemas.microsoft.com/office/drawing/2014/main" id="{A0EB163F-8ECD-4E91-90EA-69780D33BB27}"/>
              </a:ext>
            </a:extLst>
          </p:cNvPr>
          <p:cNvSpPr/>
          <p:nvPr/>
        </p:nvSpPr>
        <p:spPr>
          <a:xfrm>
            <a:off x="1276350" y="1524000"/>
            <a:ext cx="7412442" cy="2000548"/>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sz="2800" b="1" dirty="0" err="1"/>
              <a:t>Ví</a:t>
            </a:r>
            <a:r>
              <a:rPr lang="en-US" sz="2800" b="1" dirty="0"/>
              <a:t> </a:t>
            </a:r>
            <a:r>
              <a:rPr lang="en-US" sz="2800" b="1" dirty="0" err="1"/>
              <a:t>dụ</a:t>
            </a:r>
            <a:r>
              <a:rPr lang="en-US" sz="2800" b="1" dirty="0"/>
              <a:t> 6: </a:t>
            </a:r>
            <a:r>
              <a:rPr lang="en-US" sz="2400" dirty="0" err="1"/>
              <a:t>Xem</a:t>
            </a:r>
            <a:r>
              <a:rPr lang="en-US" sz="2400" dirty="0"/>
              <a:t> </a:t>
            </a:r>
            <a:r>
              <a:rPr lang="en-US" sz="2400" dirty="0" err="1"/>
              <a:t>xét</a:t>
            </a:r>
            <a:r>
              <a:rPr lang="en-US" sz="2400" dirty="0"/>
              <a:t> </a:t>
            </a:r>
            <a:r>
              <a:rPr lang="en-US" sz="2400" dirty="0" err="1"/>
              <a:t>các</a:t>
            </a:r>
            <a:r>
              <a:rPr lang="en-US" sz="2400" dirty="0"/>
              <a:t> </a:t>
            </a:r>
            <a:r>
              <a:rPr lang="en-US" sz="2400" dirty="0" err="1"/>
              <a:t>quan</a:t>
            </a:r>
            <a:r>
              <a:rPr lang="en-US" sz="2400" dirty="0"/>
              <a:t> </a:t>
            </a:r>
            <a:r>
              <a:rPr lang="en-US" sz="2400" dirty="0" err="1"/>
              <a:t>hệ</a:t>
            </a:r>
            <a:r>
              <a:rPr lang="en-US" sz="2400" dirty="0"/>
              <a:t> </a:t>
            </a:r>
            <a:r>
              <a:rPr lang="en-US" sz="2400" dirty="0" err="1"/>
              <a:t>sau</a:t>
            </a:r>
            <a:r>
              <a:rPr lang="en-US" sz="2400" dirty="0"/>
              <a:t> </a:t>
            </a:r>
            <a:r>
              <a:rPr lang="en-US" sz="2400" dirty="0" err="1"/>
              <a:t>trên</a:t>
            </a:r>
            <a:r>
              <a:rPr lang="en-US" sz="2400" dirty="0"/>
              <a:t> </a:t>
            </a:r>
            <a:r>
              <a:rPr lang="en-US" sz="2400" dirty="0" err="1"/>
              <a:t>tập</a:t>
            </a:r>
            <a:r>
              <a:rPr lang="en-US" sz="2400" dirty="0"/>
              <a:t> </a:t>
            </a:r>
            <a:r>
              <a:rPr lang="en-US" sz="2400" dirty="0" err="1"/>
              <a:t>số</a:t>
            </a:r>
            <a:r>
              <a:rPr lang="en-US" sz="2400" dirty="0"/>
              <a:t> </a:t>
            </a:r>
            <a:r>
              <a:rPr lang="en-US" sz="2400" dirty="0" err="1"/>
              <a:t>nguyên</a:t>
            </a:r>
            <a:r>
              <a:rPr lang="en-US" sz="2400" dirty="0"/>
              <a:t>: R1 = {(a, b) | a≤ 𝑏}</a:t>
            </a:r>
          </a:p>
          <a:p>
            <a:r>
              <a:rPr lang="en-US" sz="2400" dirty="0"/>
              <a:t>R2 = {(a, b) | a =b+1}</a:t>
            </a:r>
          </a:p>
          <a:p>
            <a:r>
              <a:rPr lang="en-US" sz="2400" dirty="0"/>
              <a:t>R3 = {(a, b) | a = b or a = -b} </a:t>
            </a:r>
          </a:p>
          <a:p>
            <a:r>
              <a:rPr lang="en-US" sz="2400" dirty="0"/>
              <a:t>Quan </a:t>
            </a:r>
            <a:r>
              <a:rPr lang="en-US" sz="2400" dirty="0" err="1"/>
              <a:t>hệ</a:t>
            </a:r>
            <a:r>
              <a:rPr lang="en-US" sz="2400" dirty="0"/>
              <a:t> </a:t>
            </a:r>
            <a:r>
              <a:rPr lang="en-US" sz="2400" dirty="0" err="1"/>
              <a:t>nào</a:t>
            </a:r>
            <a:r>
              <a:rPr lang="en-US" sz="2400" dirty="0"/>
              <a:t> </a:t>
            </a:r>
            <a:r>
              <a:rPr lang="en-US" sz="2400" dirty="0" err="1"/>
              <a:t>có</a:t>
            </a:r>
            <a:r>
              <a:rPr lang="en-US" sz="2400" dirty="0"/>
              <a:t> </a:t>
            </a:r>
            <a:r>
              <a:rPr lang="en-US" sz="2400" dirty="0" err="1"/>
              <a:t>tính</a:t>
            </a:r>
            <a:r>
              <a:rPr lang="en-US" sz="2400" dirty="0"/>
              <a:t> </a:t>
            </a:r>
            <a:r>
              <a:rPr lang="en-US" sz="2400" dirty="0" err="1"/>
              <a:t>chất</a:t>
            </a:r>
            <a:r>
              <a:rPr lang="en-US" sz="2400" dirty="0"/>
              <a:t> </a:t>
            </a:r>
            <a:r>
              <a:rPr lang="en-US" sz="2400" dirty="0" err="1"/>
              <a:t>bắc</a:t>
            </a:r>
            <a:r>
              <a:rPr lang="en-US" sz="2400" dirty="0"/>
              <a:t> </a:t>
            </a:r>
            <a:r>
              <a:rPr lang="en-US" sz="2400" dirty="0" err="1"/>
              <a:t>cầu</a:t>
            </a:r>
            <a:r>
              <a:rPr lang="en-US" sz="2400" dirty="0"/>
              <a:t>?</a:t>
            </a:r>
            <a:endParaRPr lang="en-US" dirty="0"/>
          </a:p>
        </p:txBody>
      </p:sp>
      <p:sp>
        <p:nvSpPr>
          <p:cNvPr id="11" name="Rectangle 10">
            <a:extLst>
              <a:ext uri="{FF2B5EF4-FFF2-40B4-BE49-F238E27FC236}">
                <a16:creationId xmlns:a16="http://schemas.microsoft.com/office/drawing/2014/main" id="{4190B77C-E5E0-43EB-B392-29573C0632E1}"/>
              </a:ext>
            </a:extLst>
          </p:cNvPr>
          <p:cNvSpPr/>
          <p:nvPr/>
        </p:nvSpPr>
        <p:spPr>
          <a:xfrm>
            <a:off x="1276350" y="3844846"/>
            <a:ext cx="7412442" cy="1754326"/>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b="1" dirty="0" err="1"/>
              <a:t>Xét</a:t>
            </a:r>
            <a:r>
              <a:rPr lang="en-US" b="1" dirty="0"/>
              <a:t> </a:t>
            </a:r>
            <a:r>
              <a:rPr lang="en-US" b="1" dirty="0" err="1"/>
              <a:t>quan</a:t>
            </a:r>
            <a:r>
              <a:rPr lang="en-US" b="1" dirty="0"/>
              <a:t> </a:t>
            </a:r>
            <a:r>
              <a:rPr lang="en-US" b="1" dirty="0" err="1"/>
              <a:t>hệ</a:t>
            </a:r>
            <a:r>
              <a:rPr lang="en-US" b="1" dirty="0"/>
              <a:t> R1 = {(a, b) | a</a:t>
            </a:r>
            <a:r>
              <a:rPr lang="en-US" dirty="0"/>
              <a:t>≤ 𝒃</a:t>
            </a:r>
            <a:r>
              <a:rPr lang="en-US" b="1" dirty="0"/>
              <a:t>}</a:t>
            </a:r>
          </a:p>
          <a:p>
            <a:r>
              <a:rPr lang="en-US" dirty="0"/>
              <a:t>R1 </a:t>
            </a:r>
            <a:r>
              <a:rPr lang="en-US" dirty="0" err="1"/>
              <a:t>có</a:t>
            </a:r>
            <a:r>
              <a:rPr lang="en-US" dirty="0"/>
              <a:t> </a:t>
            </a:r>
            <a:r>
              <a:rPr lang="en-US" dirty="0" err="1"/>
              <a:t>tính</a:t>
            </a:r>
            <a:r>
              <a:rPr lang="en-US" dirty="0"/>
              <a:t> </a:t>
            </a:r>
            <a:r>
              <a:rPr lang="en-US" dirty="0" err="1"/>
              <a:t>chất</a:t>
            </a:r>
            <a:r>
              <a:rPr lang="en-US" dirty="0"/>
              <a:t> </a:t>
            </a:r>
            <a:r>
              <a:rPr lang="en-US" dirty="0" err="1"/>
              <a:t>bắc</a:t>
            </a:r>
            <a:r>
              <a:rPr lang="en-US" dirty="0"/>
              <a:t> </a:t>
            </a:r>
            <a:r>
              <a:rPr lang="en-US" dirty="0" err="1"/>
              <a:t>cầu</a:t>
            </a:r>
            <a:r>
              <a:rPr lang="en-US" dirty="0"/>
              <a:t>, </a:t>
            </a:r>
            <a:r>
              <a:rPr lang="en-US" dirty="0" err="1"/>
              <a:t>vì</a:t>
            </a:r>
            <a:r>
              <a:rPr lang="en-US" dirty="0"/>
              <a:t> </a:t>
            </a:r>
            <a:r>
              <a:rPr lang="en-US" dirty="0" err="1"/>
              <a:t>với</a:t>
            </a:r>
            <a:r>
              <a:rPr lang="en-US" dirty="0"/>
              <a:t> </a:t>
            </a:r>
            <a:r>
              <a:rPr lang="en-US" dirty="0" err="1"/>
              <a:t>mọi</a:t>
            </a:r>
            <a:r>
              <a:rPr lang="en-US" dirty="0"/>
              <a:t> a, b, c ∈ 𝑁: </a:t>
            </a:r>
            <a:r>
              <a:rPr lang="en-US" dirty="0" err="1"/>
              <a:t>nếu</a:t>
            </a:r>
            <a:r>
              <a:rPr lang="en-US" dirty="0"/>
              <a:t> </a:t>
            </a:r>
            <a:r>
              <a:rPr lang="en-US" dirty="0" err="1"/>
              <a:t>có</a:t>
            </a:r>
            <a:r>
              <a:rPr lang="en-US" dirty="0"/>
              <a:t> 𝑎 ≤ 𝑏 </a:t>
            </a:r>
            <a:r>
              <a:rPr lang="en-US" dirty="0" err="1"/>
              <a:t>và</a:t>
            </a:r>
            <a:r>
              <a:rPr lang="en-US" dirty="0"/>
              <a:t> 𝑏 ≤ 𝑐 </a:t>
            </a:r>
            <a:r>
              <a:rPr lang="en-US" dirty="0" err="1"/>
              <a:t>thì</a:t>
            </a:r>
            <a:r>
              <a:rPr lang="en-US" dirty="0"/>
              <a:t> ta </a:t>
            </a:r>
            <a:r>
              <a:rPr lang="en-US" dirty="0" err="1"/>
              <a:t>có</a:t>
            </a:r>
            <a:r>
              <a:rPr lang="en-US" dirty="0"/>
              <a:t> 𝑎 ≤ 𝑐 (Theo </a:t>
            </a:r>
            <a:r>
              <a:rPr lang="en-US" dirty="0" err="1"/>
              <a:t>tính</a:t>
            </a:r>
            <a:r>
              <a:rPr lang="en-US" dirty="0"/>
              <a:t> </a:t>
            </a:r>
            <a:r>
              <a:rPr lang="en-US" dirty="0" err="1"/>
              <a:t>chất</a:t>
            </a:r>
            <a:r>
              <a:rPr lang="en-US" dirty="0"/>
              <a:t> </a:t>
            </a:r>
            <a:r>
              <a:rPr lang="en-US" dirty="0" err="1"/>
              <a:t>bắc</a:t>
            </a:r>
            <a:r>
              <a:rPr lang="en-US" dirty="0"/>
              <a:t> </a:t>
            </a:r>
            <a:r>
              <a:rPr lang="en-US" dirty="0" err="1"/>
              <a:t>cầu</a:t>
            </a:r>
            <a:r>
              <a:rPr lang="en-US" dirty="0"/>
              <a:t> </a:t>
            </a:r>
            <a:r>
              <a:rPr lang="en-US" dirty="0" err="1"/>
              <a:t>trong</a:t>
            </a:r>
            <a:r>
              <a:rPr lang="en-US" dirty="0"/>
              <a:t> </a:t>
            </a:r>
            <a:r>
              <a:rPr lang="en-US" dirty="0" err="1"/>
              <a:t>toán</a:t>
            </a:r>
            <a:r>
              <a:rPr lang="en-US" dirty="0"/>
              <a:t> </a:t>
            </a:r>
            <a:r>
              <a:rPr lang="en-US" dirty="0" err="1"/>
              <a:t>học</a:t>
            </a:r>
            <a:r>
              <a:rPr lang="en-US" dirty="0"/>
              <a:t>)</a:t>
            </a:r>
          </a:p>
          <a:p>
            <a:r>
              <a:rPr lang="en-US" dirty="0"/>
              <a:t>Do </a:t>
            </a:r>
            <a:r>
              <a:rPr lang="en-US" dirty="0" err="1"/>
              <a:t>đó</a:t>
            </a:r>
            <a:r>
              <a:rPr lang="en-US" dirty="0"/>
              <a:t> </a:t>
            </a:r>
            <a:r>
              <a:rPr lang="en-US" dirty="0" err="1"/>
              <a:t>nếu</a:t>
            </a:r>
            <a:r>
              <a:rPr lang="en-US" dirty="0"/>
              <a:t> (a, b) ∈ 𝑅1 </a:t>
            </a:r>
            <a:r>
              <a:rPr lang="en-US" dirty="0" err="1"/>
              <a:t>và</a:t>
            </a:r>
            <a:r>
              <a:rPr lang="en-US" dirty="0"/>
              <a:t> (b, c) ∈ 𝑅1 </a:t>
            </a:r>
            <a:r>
              <a:rPr lang="en-US" dirty="0" err="1"/>
              <a:t>thì</a:t>
            </a:r>
            <a:r>
              <a:rPr lang="en-US" dirty="0"/>
              <a:t> (a, c) ∈ 𝑅1</a:t>
            </a:r>
          </a:p>
          <a:p>
            <a:r>
              <a:rPr lang="en-US" dirty="0"/>
              <a:t>R2 </a:t>
            </a:r>
            <a:r>
              <a:rPr lang="en-US" dirty="0" err="1"/>
              <a:t>không</a:t>
            </a:r>
            <a:r>
              <a:rPr lang="en-US" dirty="0"/>
              <a:t> </a:t>
            </a:r>
            <a:r>
              <a:rPr lang="en-US" dirty="0" err="1"/>
              <a:t>có</a:t>
            </a:r>
            <a:r>
              <a:rPr lang="en-US" dirty="0"/>
              <a:t> </a:t>
            </a:r>
            <a:r>
              <a:rPr lang="en-US" dirty="0" err="1"/>
              <a:t>tính</a:t>
            </a:r>
            <a:r>
              <a:rPr lang="en-US" dirty="0"/>
              <a:t> </a:t>
            </a:r>
            <a:r>
              <a:rPr lang="en-US" dirty="0" err="1"/>
              <a:t>chất</a:t>
            </a:r>
            <a:r>
              <a:rPr lang="en-US" dirty="0"/>
              <a:t> </a:t>
            </a:r>
            <a:r>
              <a:rPr lang="en-US" dirty="0" err="1"/>
              <a:t>bắc</a:t>
            </a:r>
            <a:r>
              <a:rPr lang="en-US" dirty="0"/>
              <a:t> </a:t>
            </a:r>
            <a:r>
              <a:rPr lang="en-US" dirty="0" err="1"/>
              <a:t>cầu</a:t>
            </a:r>
            <a:r>
              <a:rPr lang="en-US" dirty="0"/>
              <a:t>, </a:t>
            </a:r>
            <a:r>
              <a:rPr lang="en-US" dirty="0" err="1"/>
              <a:t>vì</a:t>
            </a:r>
            <a:r>
              <a:rPr lang="en-US" dirty="0"/>
              <a:t> </a:t>
            </a:r>
            <a:r>
              <a:rPr lang="en-US" dirty="0" err="1"/>
              <a:t>với</a:t>
            </a:r>
            <a:r>
              <a:rPr lang="en-US" dirty="0"/>
              <a:t> a, b, c ∈ 𝑁: </a:t>
            </a:r>
            <a:r>
              <a:rPr lang="en-US" dirty="0" err="1"/>
              <a:t>nếu</a:t>
            </a:r>
            <a:r>
              <a:rPr lang="en-US" dirty="0"/>
              <a:t> </a:t>
            </a:r>
            <a:r>
              <a:rPr lang="en-US" dirty="0" err="1"/>
              <a:t>có</a:t>
            </a:r>
            <a:r>
              <a:rPr lang="en-US" dirty="0"/>
              <a:t> a = b + 1 </a:t>
            </a:r>
            <a:r>
              <a:rPr lang="en-US" dirty="0" err="1"/>
              <a:t>và</a:t>
            </a:r>
            <a:r>
              <a:rPr lang="en-US" dirty="0"/>
              <a:t> b = c+1 </a:t>
            </a:r>
            <a:r>
              <a:rPr lang="en-US" dirty="0" err="1"/>
              <a:t>thì</a:t>
            </a:r>
            <a:r>
              <a:rPr lang="en-US" dirty="0"/>
              <a:t> a = c + 2 ≠ 𝑐 + 1</a:t>
            </a:r>
          </a:p>
        </p:txBody>
      </p:sp>
    </p:spTree>
    <p:extLst>
      <p:ext uri="{BB962C8B-B14F-4D97-AF65-F5344CB8AC3E}">
        <p14:creationId xmlns:p14="http://schemas.microsoft.com/office/powerpoint/2010/main" val="28681220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0-#ppt_w/2"/>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Lst>
  </p:timing>
</p:sld>
</file>

<file path=ppt/theme/theme1.xml><?xml version="1.0" encoding="utf-8"?>
<a:theme xmlns:a="http://schemas.openxmlformats.org/drawingml/2006/main" name="572TGp_fresh_light">
  <a:themeElements>
    <a:clrScheme name="Default Design 2">
      <a:dk1>
        <a:srgbClr val="000000"/>
      </a:dk1>
      <a:lt1>
        <a:srgbClr val="FFFFFF"/>
      </a:lt1>
      <a:dk2>
        <a:srgbClr val="AFE91F"/>
      </a:dk2>
      <a:lt2>
        <a:srgbClr val="B2B2B2"/>
      </a:lt2>
      <a:accent1>
        <a:srgbClr val="70D34D"/>
      </a:accent1>
      <a:accent2>
        <a:srgbClr val="4192DB"/>
      </a:accent2>
      <a:accent3>
        <a:srgbClr val="FFFFFF"/>
      </a:accent3>
      <a:accent4>
        <a:srgbClr val="000000"/>
      </a:accent4>
      <a:accent5>
        <a:srgbClr val="BBE6B2"/>
      </a:accent5>
      <a:accent6>
        <a:srgbClr val="3A84C6"/>
      </a:accent6>
      <a:hlink>
        <a:srgbClr val="EC7A24"/>
      </a:hlink>
      <a:folHlink>
        <a:srgbClr val="AB6CCE"/>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FDD903"/>
        </a:dk2>
        <a:lt2>
          <a:srgbClr val="B2B2B2"/>
        </a:lt2>
        <a:accent1>
          <a:srgbClr val="FF9900"/>
        </a:accent1>
        <a:accent2>
          <a:srgbClr val="76C73F"/>
        </a:accent2>
        <a:accent3>
          <a:srgbClr val="FFFFFF"/>
        </a:accent3>
        <a:accent4>
          <a:srgbClr val="000000"/>
        </a:accent4>
        <a:accent5>
          <a:srgbClr val="FFCAAA"/>
        </a:accent5>
        <a:accent6>
          <a:srgbClr val="6AB438"/>
        </a:accent6>
        <a:hlink>
          <a:srgbClr val="E2507A"/>
        </a:hlink>
        <a:folHlink>
          <a:srgbClr val="5ACAAF"/>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AFE91F"/>
        </a:dk2>
        <a:lt2>
          <a:srgbClr val="B2B2B2"/>
        </a:lt2>
        <a:accent1>
          <a:srgbClr val="70D34D"/>
        </a:accent1>
        <a:accent2>
          <a:srgbClr val="4192DB"/>
        </a:accent2>
        <a:accent3>
          <a:srgbClr val="FFFFFF"/>
        </a:accent3>
        <a:accent4>
          <a:srgbClr val="000000"/>
        </a:accent4>
        <a:accent5>
          <a:srgbClr val="BBE6B2"/>
        </a:accent5>
        <a:accent6>
          <a:srgbClr val="3A84C6"/>
        </a:accent6>
        <a:hlink>
          <a:srgbClr val="EC7A24"/>
        </a:hlink>
        <a:folHlink>
          <a:srgbClr val="AB6CCE"/>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72D3F6"/>
        </a:dk2>
        <a:lt2>
          <a:srgbClr val="B2B2B2"/>
        </a:lt2>
        <a:accent1>
          <a:srgbClr val="51A0E1"/>
        </a:accent1>
        <a:accent2>
          <a:srgbClr val="7FCD53"/>
        </a:accent2>
        <a:accent3>
          <a:srgbClr val="FFFFFF"/>
        </a:accent3>
        <a:accent4>
          <a:srgbClr val="000000"/>
        </a:accent4>
        <a:accent5>
          <a:srgbClr val="B3CDEE"/>
        </a:accent5>
        <a:accent6>
          <a:srgbClr val="72BA4A"/>
        </a:accent6>
        <a:hlink>
          <a:srgbClr val="CB518E"/>
        </a:hlink>
        <a:folHlink>
          <a:srgbClr val="DB862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572TGp_fresh_light.potx" id="{84FD7826-8549-4E94-8028-780D90E68136}" vid="{096F9E4B-2919-4A19-B60D-1FBB0E2E2271}"/>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572TGp_fresh_light</Template>
  <TotalTime>3974</TotalTime>
  <Words>14869</Words>
  <Application>Microsoft Office PowerPoint</Application>
  <PresentationFormat>On-screen Show (4:3)</PresentationFormat>
  <Paragraphs>1989</Paragraphs>
  <Slides>242</Slides>
  <Notes>87</Notes>
  <HiddenSlides>0</HiddenSlides>
  <MMClips>0</MMClips>
  <ScaleCrop>false</ScaleCrop>
  <HeadingPairs>
    <vt:vector size="8" baseType="variant">
      <vt:variant>
        <vt:lpstr>Fonts Used</vt:lpstr>
      </vt:variant>
      <vt:variant>
        <vt:i4>19</vt:i4>
      </vt:variant>
      <vt:variant>
        <vt:lpstr>Theme</vt:lpstr>
      </vt:variant>
      <vt:variant>
        <vt:i4>1</vt:i4>
      </vt:variant>
      <vt:variant>
        <vt:lpstr>Embedded OLE Servers</vt:lpstr>
      </vt:variant>
      <vt:variant>
        <vt:i4>1</vt:i4>
      </vt:variant>
      <vt:variant>
        <vt:lpstr>Slide Titles</vt:lpstr>
      </vt:variant>
      <vt:variant>
        <vt:i4>242</vt:i4>
      </vt:variant>
    </vt:vector>
  </HeadingPairs>
  <TitlesOfParts>
    <vt:vector size="263" baseType="lpstr">
      <vt:lpstr>SimSun</vt:lpstr>
      <vt:lpstr>.VnTime</vt:lpstr>
      <vt:lpstr>Arial</vt:lpstr>
      <vt:lpstr>Arial Black</vt:lpstr>
      <vt:lpstr>Arial Unicode MS</vt:lpstr>
      <vt:lpstr>Calibri</vt:lpstr>
      <vt:lpstr>Cambria Math</vt:lpstr>
      <vt:lpstr>Courier New</vt:lpstr>
      <vt:lpstr>Math A</vt:lpstr>
      <vt:lpstr>PMingLiU</vt:lpstr>
      <vt:lpstr>PMingLiU</vt:lpstr>
      <vt:lpstr>Symbol</vt:lpstr>
      <vt:lpstr>Symusic</vt:lpstr>
      <vt:lpstr>Tahoma</vt:lpstr>
      <vt:lpstr>Times New Roman</vt:lpstr>
      <vt:lpstr>Verdana</vt:lpstr>
      <vt:lpstr>Wingdings</vt:lpstr>
      <vt:lpstr>Wingdings 2</vt:lpstr>
      <vt:lpstr>Wingdings 3</vt:lpstr>
      <vt:lpstr>572TGp_fresh_light</vt:lpstr>
      <vt:lpstr>Equation</vt:lpstr>
      <vt:lpstr>TOÁN RỜI RẠC (Discrete Math)</vt:lpstr>
      <vt:lpstr>Contents</vt:lpstr>
      <vt:lpstr>THỜI LƯỢNG MÔN HỌC</vt:lpstr>
      <vt:lpstr>Tài liệu tham khảo</vt:lpstr>
      <vt:lpstr>What is Discrete math?</vt:lpstr>
      <vt:lpstr>When to use discrete math</vt:lpstr>
      <vt:lpstr>Why must learn discrete math?</vt:lpstr>
      <vt:lpstr>Application of discrete math in informatics</vt:lpstr>
      <vt:lpstr>CHƯƠNG 1: LÝ THUYẾT TỔ HỢP</vt:lpstr>
      <vt:lpstr>1.1. Khái niệm tập hợp</vt:lpstr>
      <vt:lpstr>b. Sơ lược tập hợp</vt:lpstr>
      <vt:lpstr>b. Sơ lược tập hợp</vt:lpstr>
      <vt:lpstr>1.1.2. Các phép toán tập hợp</vt:lpstr>
      <vt:lpstr>a. Phép hợp</vt:lpstr>
      <vt:lpstr>b. Phép giao</vt:lpstr>
      <vt:lpstr>c. Phép hiệu</vt:lpstr>
      <vt:lpstr>d. Phép hiệu đối xứng</vt:lpstr>
      <vt:lpstr>e. Phần bù</vt:lpstr>
      <vt:lpstr>f. Tính chất của tập hợp</vt:lpstr>
      <vt:lpstr>f. Tính chất của tập hợp</vt:lpstr>
      <vt:lpstr>VÍ DỤ: </vt:lpstr>
      <vt:lpstr>BÀI TẬP </vt:lpstr>
      <vt:lpstr>PowerPoint Presentation</vt:lpstr>
      <vt:lpstr>PowerPoint Presentation</vt:lpstr>
      <vt:lpstr>Chứng minh rằng</vt:lpstr>
      <vt:lpstr>CHƯƠNG 1: LÝ THUYẾT TỔ HỢP</vt:lpstr>
      <vt:lpstr>1.2. Các nguyên lý đếm</vt:lpstr>
      <vt:lpstr>1.2. Các nguyên lý đếm</vt:lpstr>
      <vt:lpstr>1.2. Các nguyên lý đếm</vt:lpstr>
      <vt:lpstr>1.2. Các nguyên lý đếm</vt:lpstr>
      <vt:lpstr>1.2. Các nguyên lý đếm</vt:lpstr>
      <vt:lpstr>1.2. Các nguyên lý đếm</vt:lpstr>
      <vt:lpstr>1.2. Các nguyên lý đếm</vt:lpstr>
      <vt:lpstr>1.2. Các nguyên lý đếm</vt:lpstr>
      <vt:lpstr>1.2. Các nguyên lý đếm</vt:lpstr>
      <vt:lpstr>1.2. Các nguyên lý đếm</vt:lpstr>
      <vt:lpstr>1.2. Các nguyên lý đếm</vt:lpstr>
      <vt:lpstr>1.2. Các nguyên lý đếm</vt:lpstr>
      <vt:lpstr>1.2. Các nguyên lý đếm</vt:lpstr>
      <vt:lpstr>1.2. Các nguyên lý đếm</vt:lpstr>
      <vt:lpstr>1.2. Các nguyên lý đếm</vt:lpstr>
      <vt:lpstr>Một số tính chất</vt:lpstr>
      <vt:lpstr>1.2. Các nguyên lý đếm</vt:lpstr>
      <vt:lpstr>1.2. Các nguyên lý đếm</vt:lpstr>
      <vt:lpstr>1.2. Các nguyên lý đếm</vt:lpstr>
      <vt:lpstr>1.2. Các nguyên lý đếm</vt:lpstr>
      <vt:lpstr>1.2. Các nguyên lý đếm</vt:lpstr>
      <vt:lpstr>1.2. Các nguyên lý đếm</vt:lpstr>
      <vt:lpstr>1.2. Các nguyên lý đếm</vt:lpstr>
      <vt:lpstr>Đáp án:</vt:lpstr>
      <vt:lpstr>1.2. Các nguyên lý đếm</vt:lpstr>
      <vt:lpstr>1.2. Các nguyên lý đếm</vt:lpstr>
      <vt:lpstr>1.2. Các nguyên lý đếm</vt:lpstr>
      <vt:lpstr>Bài làm</vt:lpstr>
      <vt:lpstr>CHƯƠNG 1: LÝ THUYẾT TỔ HỢP</vt:lpstr>
      <vt:lpstr>1.3. Các cấu hình tổ hợp</vt:lpstr>
      <vt:lpstr>1.3. Các cấu hình tổ hợp</vt:lpstr>
      <vt:lpstr>1.3. Các cấu hình tổ hợp</vt:lpstr>
      <vt:lpstr>PowerPoint Presentation</vt:lpstr>
      <vt:lpstr>PowerPoint Presentation</vt:lpstr>
      <vt:lpstr>1.3. Các cấu hình tổ hợp</vt:lpstr>
      <vt:lpstr>1.3. Các cấu hình tổ hợp</vt:lpstr>
      <vt:lpstr>1.3. Các cấu hình tổ hợp</vt:lpstr>
      <vt:lpstr>1.3. Các cấu hình tổ hợp</vt:lpstr>
      <vt:lpstr>PowerPoint Presentation</vt:lpstr>
      <vt:lpstr>1.3. Các cấu hình tổ hợp</vt:lpstr>
      <vt:lpstr>1.3. Các cấu hình tổ hợp</vt:lpstr>
      <vt:lpstr>1.3. Các cấu hình tổ hợp</vt:lpstr>
      <vt:lpstr>1.3. Các cấu hình tổ hợp</vt:lpstr>
      <vt:lpstr>1.3. Các cấu hình tổ hợp</vt:lpstr>
      <vt:lpstr>1.3. Các cấu hình tổ hợp</vt:lpstr>
      <vt:lpstr>1.3. Các cấu hình tổ hợp</vt:lpstr>
      <vt:lpstr>1.3. Các cấu hình tổ hợp</vt:lpstr>
      <vt:lpstr>Bảng so sánh các cấu hình</vt:lpstr>
      <vt:lpstr>Các tính chất của tổ hợp</vt:lpstr>
      <vt:lpstr>CHƯƠNG 1: LÝ THUYẾT TỔ HỢP</vt:lpstr>
      <vt:lpstr>1.4. Hệ thức đệ qui  (hệ thức truy hồi)</vt:lpstr>
      <vt:lpstr>Ví dụ 2: </vt:lpstr>
      <vt:lpstr>Ví dụ 3: </vt:lpstr>
      <vt:lpstr>Bài giải</vt:lpstr>
      <vt:lpstr>PowerPoint Presentation</vt:lpstr>
      <vt:lpstr>1.4. Hệ thức đệ qui  (hệ thức truy hồi)</vt:lpstr>
      <vt:lpstr>Ví dụ </vt:lpstr>
      <vt:lpstr>1.4. Hệ thức đệ qui  (hệ thức truy hồi)</vt:lpstr>
      <vt:lpstr>1.4. Hệ thức đệ qui  (hệ thức truy hồi)</vt:lpstr>
      <vt:lpstr>Ví dụ 1</vt:lpstr>
      <vt:lpstr>1.4. Hệ thức đệ qui  (hệ thức truy hồi)</vt:lpstr>
      <vt:lpstr>Ví dụ 2</vt:lpstr>
      <vt:lpstr>Ví dụ 3</vt:lpstr>
      <vt:lpstr>Bài giải</vt:lpstr>
      <vt:lpstr>CHƯƠNG 1: LÝ THUYẾT TỔ HỢP</vt:lpstr>
      <vt:lpstr>A. Tích đề các</vt:lpstr>
      <vt:lpstr>Tích đề các</vt:lpstr>
      <vt:lpstr>B. Quan hệ</vt:lpstr>
      <vt:lpstr>Quan hệ</vt:lpstr>
      <vt:lpstr>Quan hệ</vt:lpstr>
      <vt:lpstr>Quan hệ</vt:lpstr>
      <vt:lpstr>Quan hệ</vt:lpstr>
      <vt:lpstr>Quan hệ</vt:lpstr>
      <vt:lpstr>Quan hệ</vt:lpstr>
      <vt:lpstr>Quan hệ</vt:lpstr>
      <vt:lpstr>Quan hệ</vt:lpstr>
      <vt:lpstr>PowerPoint Presentation</vt:lpstr>
      <vt:lpstr>Quan hệ</vt:lpstr>
      <vt:lpstr>Quan hệ</vt:lpstr>
      <vt:lpstr>Ví dụ 2: </vt:lpstr>
      <vt:lpstr>Ví dụ 3: </vt:lpstr>
      <vt:lpstr>Ví dụ 3: </vt:lpstr>
      <vt:lpstr>Ví dụ 4: </vt:lpstr>
      <vt:lpstr>Quan hệ</vt:lpstr>
      <vt:lpstr>CHƯƠNG 2: LÝ THUYẾT ĐỒ THÌ</vt:lpstr>
      <vt:lpstr>Một số ví dụ ứng dụng đồ thị</vt:lpstr>
      <vt:lpstr>PowerPoint Presentation</vt:lpstr>
      <vt:lpstr>Biểu diễn mê cung</vt:lpstr>
      <vt:lpstr>Biểu diễn mạch điện (Electrical Circuits)</vt:lpstr>
      <vt:lpstr>Các câu lệnh của chương trình Program statements</vt:lpstr>
      <vt:lpstr>Yêu cầu trình tự (Precedence)</vt:lpstr>
      <vt:lpstr>Truyền thông trong mạng máy tính (Information Transmission in a Computer Network)</vt:lpstr>
      <vt:lpstr>2.1. Khái niệm cơ bản về đồ thị </vt:lpstr>
      <vt:lpstr>PowerPoint Presentation</vt:lpstr>
      <vt:lpstr>PowerPoint Presentation</vt:lpstr>
      <vt:lpstr>PowerPoint Presentation</vt:lpstr>
      <vt:lpstr>b. đồ thị có khuyên</vt:lpstr>
      <vt:lpstr>c. Đa đồ thị</vt:lpstr>
      <vt:lpstr> d. Bậc của đỉnh</vt:lpstr>
      <vt:lpstr>Ví dụ</vt:lpstr>
      <vt:lpstr>+). Đồ thị có hướng</vt:lpstr>
      <vt:lpstr>Ví dụ</vt:lpstr>
      <vt:lpstr>Định lý</vt:lpstr>
      <vt:lpstr>c. Đường đi, chu trình và liên thông</vt:lpstr>
      <vt:lpstr>PowerPoint Presentation</vt:lpstr>
      <vt:lpstr>e. Connected</vt:lpstr>
      <vt:lpstr>f. Khớp và Cầu</vt:lpstr>
      <vt:lpstr> ví dụ</vt:lpstr>
      <vt:lpstr>2.1.2. Các kiểu đồ thị đặc biệt</vt:lpstr>
      <vt:lpstr>PowerPoint Presentation</vt:lpstr>
      <vt:lpstr>PowerPoint Presentation</vt:lpstr>
      <vt:lpstr>Có đẳng cấu không?</vt:lpstr>
      <vt:lpstr>PowerPoint Presentation</vt:lpstr>
      <vt:lpstr>PowerPoint Presentation</vt:lpstr>
      <vt:lpstr>Chứng minh hai đồ thị sau là đẳng cấu</vt:lpstr>
      <vt:lpstr>2). Đồ thị con</vt:lpstr>
      <vt:lpstr>PowerPoint Presentation</vt:lpstr>
      <vt:lpstr>3). Đồ thị đều</vt:lpstr>
      <vt:lpstr>4). Đồ thị đầy đủ</vt:lpstr>
      <vt:lpstr>5). Đồ thị 2 phe</vt:lpstr>
      <vt:lpstr>PowerPoint Presentation</vt:lpstr>
      <vt:lpstr>6) Đồ thị bánh xe</vt:lpstr>
      <vt:lpstr>7). Đồ thị bù nhau</vt:lpstr>
      <vt:lpstr> </vt:lpstr>
      <vt:lpstr>PowerPoint Presentation</vt:lpstr>
      <vt:lpstr>1. Ma trận kề</vt:lpstr>
      <vt:lpstr>Ma trận kề của đồ thị vô hướng</vt:lpstr>
      <vt:lpstr>Ma trận kề của đồ thị có hướng</vt:lpstr>
      <vt:lpstr>Tính chất của ma trận kề</vt:lpstr>
      <vt:lpstr>Nhược điểm của ma trận liền kề</vt:lpstr>
      <vt:lpstr>b/ Ma trận liên thuộc đỉnh cạnh</vt:lpstr>
      <vt:lpstr>Ma trận liên thuộc đỉnh cạnh</vt:lpstr>
      <vt:lpstr>c. Ma trận trọng số</vt:lpstr>
      <vt:lpstr>PowerPoint Presentation</vt:lpstr>
      <vt:lpstr>d. Danh sách kề</vt:lpstr>
      <vt:lpstr>Danh sách kề của đồ thị vô hướng</vt:lpstr>
      <vt:lpstr>Danh sách kề của đồ thị có hướng</vt:lpstr>
      <vt:lpstr>PowerPoint Presentation</vt:lpstr>
      <vt:lpstr>PowerPoint Presentation</vt:lpstr>
      <vt:lpstr>e. Danh sách cạnh</vt:lpstr>
      <vt:lpstr>e. Danh sách cạnh</vt:lpstr>
      <vt:lpstr>2.2. Các thuật toán tìm kiếm trên đồ thị</vt:lpstr>
      <vt:lpstr>2.2.1. Tìm kiếm theo chiều sâu</vt:lpstr>
      <vt:lpstr>Tư tưởng thuật toán</vt:lpstr>
      <vt:lpstr>Nhận xét:  </vt:lpstr>
      <vt:lpstr>PowerPoint Presentation</vt:lpstr>
      <vt:lpstr>PowerPoint Presentation</vt:lpstr>
      <vt:lpstr>PowerPoint Presentation</vt:lpstr>
      <vt:lpstr>PowerPoint Presentation</vt:lpstr>
      <vt:lpstr>PowerPoint Presentation</vt:lpstr>
      <vt:lpstr>PowerPoint Presentation</vt:lpstr>
      <vt:lpstr>Ví dụ 1</vt:lpstr>
      <vt:lpstr>2.2.2. Tìm kiếm đồ thị theo chiều rộng</vt:lpstr>
      <vt:lpstr>2.2.2. Tìm kiếm đồ thị theo chiều rộng</vt:lpstr>
      <vt:lpstr>2.2.2. Tìm kiếm đồ thị theo chiều rộng</vt:lpstr>
      <vt:lpstr>PowerPoint Presentation</vt:lpstr>
      <vt:lpstr>PowerPoint Presentation</vt:lpstr>
      <vt:lpstr>PowerPoint Presentation</vt:lpstr>
      <vt:lpstr>PowerPoint Presentation</vt:lpstr>
      <vt:lpstr>PowerPoint Presentation</vt:lpstr>
      <vt:lpstr>PowerPoint Presentation</vt:lpstr>
      <vt:lpstr>2.3. Đồ thị Euler và Đồ thị Hamiton</vt:lpstr>
      <vt:lpstr>3.2.1. Đường đi Euler</vt:lpstr>
      <vt:lpstr>PowerPoint Presentation</vt:lpstr>
      <vt:lpstr>a. Điều kiện cần và đủ để đồ thị có chu trình và đường đi Euler</vt:lpstr>
      <vt:lpstr>3.2.2. Đường đi Hamiton</vt:lpstr>
      <vt:lpstr>Ví dụ</vt:lpstr>
      <vt:lpstr>Ví dụ</vt:lpstr>
      <vt:lpstr>Đồ thị Hamilton</vt:lpstr>
      <vt:lpstr>2.4. Đường đi ngắn nhất TRONG ĐỒ THỊ</vt:lpstr>
      <vt:lpstr>Phát biểu bài toán </vt:lpstr>
      <vt:lpstr>PowerPoint Presentation</vt:lpstr>
      <vt:lpstr>PowerPoint Presentation</vt:lpstr>
      <vt:lpstr>PowerPoint Presentation</vt:lpstr>
      <vt:lpstr>PowerPoint Presentation</vt:lpstr>
      <vt:lpstr>Ví dụ</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2.4.Cây và Cây khung của đồ thị</vt:lpstr>
      <vt:lpstr>PowerPoint Presentation</vt:lpstr>
      <vt:lpstr>c. Tính chất của cây</vt:lpstr>
      <vt:lpstr>PowerPoint Presentation</vt:lpstr>
      <vt:lpstr>PowerPoint Presentation</vt:lpstr>
      <vt:lpstr>PowerPoint Presentation</vt:lpstr>
      <vt:lpstr>2.2.2. CÂY KHUNG</vt:lpstr>
      <vt:lpstr>Ví dụ</vt:lpstr>
      <vt:lpstr>2. Bài toán tìm cây khung nhỏ nhất</vt:lpstr>
      <vt:lpstr>Thuật toán tìm cây khung nhỏ nhất</vt:lpstr>
      <vt:lpstr>a. Thuật toán kruskal</vt:lpstr>
      <vt:lpstr>Ví dụ</vt:lpstr>
      <vt:lpstr>PowerPoint Presentation</vt:lpstr>
      <vt:lpstr>PowerPoint Presentation</vt:lpstr>
      <vt:lpstr>PowerPoint Presentation</vt:lpstr>
      <vt:lpstr>b. Thuật toán Prim</vt:lpstr>
      <vt:lpstr>Thuật toán Prim – Ví dụ</vt:lpstr>
      <vt:lpstr>PowerPoint Presentation</vt:lpstr>
      <vt:lpstr>PowerPoint Presentation</vt:lpstr>
      <vt:lpstr>PowerPoint Presentation</vt:lpstr>
      <vt:lpstr>PowerPoint Presentation</vt:lpstr>
      <vt:lpstr>  </vt:lpstr>
      <vt:lpstr>Ví dụ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TOÁN RỜI RẠC (Discrete Math)</dc:title>
  <dc:creator>Win 8.1 Version 2</dc:creator>
  <cp:lastModifiedBy>Minh Ha</cp:lastModifiedBy>
  <cp:revision>150</cp:revision>
  <dcterms:created xsi:type="dcterms:W3CDTF">2019-08-03T01:40:05Z</dcterms:created>
  <dcterms:modified xsi:type="dcterms:W3CDTF">2020-03-03T07:33:46Z</dcterms:modified>
</cp:coreProperties>
</file>